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Override PartName="/ppt/notesSlides/notesSlide3.xml" ContentType="application/vnd.openxmlformats-officedocument.presentationml.notesSlide+xml"/>
  <Override PartName="/ppt/notesSlides/notesSlide68.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Default Extension="emf" ContentType="image/x-emf"/>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legacyDocTextInfo.bin" ContentType="application/vnd.ms-office.legacyDocTextInfo"/>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4" r:id="rId1"/>
    <p:sldMasterId id="2147483723" r:id="rId2"/>
  </p:sldMasterIdLst>
  <p:notesMasterIdLst>
    <p:notesMasterId r:id="rId78"/>
  </p:notesMasterIdLst>
  <p:handoutMasterIdLst>
    <p:handoutMasterId r:id="rId79"/>
  </p:handoutMasterIdLst>
  <p:sldIdLst>
    <p:sldId id="527" r:id="rId3"/>
    <p:sldId id="1316" r:id="rId4"/>
    <p:sldId id="1460" r:id="rId5"/>
    <p:sldId id="1461" r:id="rId6"/>
    <p:sldId id="1333" r:id="rId7"/>
    <p:sldId id="1317" r:id="rId8"/>
    <p:sldId id="1476" r:id="rId9"/>
    <p:sldId id="1387" r:id="rId10"/>
    <p:sldId id="1435" r:id="rId11"/>
    <p:sldId id="1436" r:id="rId12"/>
    <p:sldId id="1437" r:id="rId13"/>
    <p:sldId id="1438" r:id="rId14"/>
    <p:sldId id="1439" r:id="rId15"/>
    <p:sldId id="1440" r:id="rId16"/>
    <p:sldId id="1441" r:id="rId17"/>
    <p:sldId id="1443" r:id="rId18"/>
    <p:sldId id="1444" r:id="rId19"/>
    <p:sldId id="1445" r:id="rId20"/>
    <p:sldId id="1446" r:id="rId21"/>
    <p:sldId id="1417" r:id="rId22"/>
    <p:sldId id="1369" r:id="rId23"/>
    <p:sldId id="1378" r:id="rId24"/>
    <p:sldId id="1502" r:id="rId25"/>
    <p:sldId id="1503" r:id="rId26"/>
    <p:sldId id="1504" r:id="rId27"/>
    <p:sldId id="1531" r:id="rId28"/>
    <p:sldId id="1525" r:id="rId29"/>
    <p:sldId id="1537" r:id="rId30"/>
    <p:sldId id="1533" r:id="rId31"/>
    <p:sldId id="1535" r:id="rId32"/>
    <p:sldId id="1536" r:id="rId33"/>
    <p:sldId id="1524" r:id="rId34"/>
    <p:sldId id="1527" r:id="rId35"/>
    <p:sldId id="1528" r:id="rId36"/>
    <p:sldId id="1529" r:id="rId37"/>
    <p:sldId id="1530" r:id="rId38"/>
    <p:sldId id="1510" r:id="rId39"/>
    <p:sldId id="1511" r:id="rId40"/>
    <p:sldId id="1538" r:id="rId41"/>
    <p:sldId id="1540" r:id="rId42"/>
    <p:sldId id="1513" r:id="rId43"/>
    <p:sldId id="1514" r:id="rId44"/>
    <p:sldId id="1471" r:id="rId45"/>
    <p:sldId id="1478" r:id="rId46"/>
    <p:sldId id="1479" r:id="rId47"/>
    <p:sldId id="1480" r:id="rId48"/>
    <p:sldId id="1481" r:id="rId49"/>
    <p:sldId id="1482" r:id="rId50"/>
    <p:sldId id="1483" r:id="rId51"/>
    <p:sldId id="1484" r:id="rId52"/>
    <p:sldId id="1485" r:id="rId53"/>
    <p:sldId id="1486" r:id="rId54"/>
    <p:sldId id="1487" r:id="rId55"/>
    <p:sldId id="1488" r:id="rId56"/>
    <p:sldId id="1489" r:id="rId57"/>
    <p:sldId id="1490" r:id="rId58"/>
    <p:sldId id="1491" r:id="rId59"/>
    <p:sldId id="1492" r:id="rId60"/>
    <p:sldId id="1493" r:id="rId61"/>
    <p:sldId id="1494" r:id="rId62"/>
    <p:sldId id="1495" r:id="rId63"/>
    <p:sldId id="1496" r:id="rId64"/>
    <p:sldId id="1497" r:id="rId65"/>
    <p:sldId id="1498" r:id="rId66"/>
    <p:sldId id="1499" r:id="rId67"/>
    <p:sldId id="1477" r:id="rId68"/>
    <p:sldId id="1472" r:id="rId69"/>
    <p:sldId id="1517" r:id="rId70"/>
    <p:sldId id="1515" r:id="rId71"/>
    <p:sldId id="1518" r:id="rId72"/>
    <p:sldId id="1516" r:id="rId73"/>
    <p:sldId id="1475" r:id="rId74"/>
    <p:sldId id="1467" r:id="rId75"/>
    <p:sldId id="1455" r:id="rId76"/>
    <p:sldId id="847" r:id="rId77"/>
  </p:sldIdLst>
  <p:sldSz cx="9144000" cy="6858000" type="screen4x3"/>
  <p:notesSz cx="7099300" cy="10234613"/>
  <p:defaultTextStyle>
    <a:defPPr>
      <a:defRPr lang="fr-FR"/>
    </a:defPPr>
    <a:lvl1pPr algn="l" rtl="0" eaLnBrk="0" fontAlgn="base" hangingPunct="0">
      <a:spcBef>
        <a:spcPct val="0"/>
      </a:spcBef>
      <a:spcAft>
        <a:spcPct val="0"/>
      </a:spcAft>
      <a:defRPr sz="2000" kern="1200">
        <a:solidFill>
          <a:schemeClr val="tx1"/>
        </a:solidFill>
        <a:latin typeface="Arial" pitchFamily="34"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pitchFamily="34"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pitchFamily="34"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pitchFamily="34"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pitchFamily="34" charset="0"/>
        <a:ea typeface="+mn-ea"/>
        <a:cs typeface="Times New Roman" pitchFamily="18" charset="0"/>
      </a:defRPr>
    </a:lvl5pPr>
    <a:lvl6pPr marL="2286000" algn="l" defTabSz="914400" rtl="0" eaLnBrk="1" latinLnBrk="0" hangingPunct="1">
      <a:defRPr sz="2000" kern="1200">
        <a:solidFill>
          <a:schemeClr val="tx1"/>
        </a:solidFill>
        <a:latin typeface="Arial" pitchFamily="34" charset="0"/>
        <a:ea typeface="+mn-ea"/>
        <a:cs typeface="Times New Roman" pitchFamily="18" charset="0"/>
      </a:defRPr>
    </a:lvl6pPr>
    <a:lvl7pPr marL="2743200" algn="l" defTabSz="914400" rtl="0" eaLnBrk="1" latinLnBrk="0" hangingPunct="1">
      <a:defRPr sz="2000" kern="1200">
        <a:solidFill>
          <a:schemeClr val="tx1"/>
        </a:solidFill>
        <a:latin typeface="Arial" pitchFamily="34" charset="0"/>
        <a:ea typeface="+mn-ea"/>
        <a:cs typeface="Times New Roman" pitchFamily="18" charset="0"/>
      </a:defRPr>
    </a:lvl7pPr>
    <a:lvl8pPr marL="3200400" algn="l" defTabSz="914400" rtl="0" eaLnBrk="1" latinLnBrk="0" hangingPunct="1">
      <a:defRPr sz="2000" kern="1200">
        <a:solidFill>
          <a:schemeClr val="tx1"/>
        </a:solidFill>
        <a:latin typeface="Arial" pitchFamily="34" charset="0"/>
        <a:ea typeface="+mn-ea"/>
        <a:cs typeface="Times New Roman" pitchFamily="18" charset="0"/>
      </a:defRPr>
    </a:lvl8pPr>
    <a:lvl9pPr marL="3657600" algn="l" defTabSz="914400" rtl="0" eaLnBrk="1" latinLnBrk="0" hangingPunct="1">
      <a:defRPr sz="2000" kern="1200">
        <a:solidFill>
          <a:schemeClr val="tx1"/>
        </a:solidFill>
        <a:latin typeface="Arial" pitchFamily="34" charset="0"/>
        <a:ea typeface="+mn-ea"/>
        <a:cs typeface="Times New Roman" pitchFamily="18"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an Vieille"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FFFF"/>
    <a:srgbClr val="000066"/>
    <a:srgbClr val="FF99CC"/>
    <a:srgbClr val="FFFF00"/>
    <a:srgbClr val="CCFFCC"/>
    <a:srgbClr val="CCFF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7368" autoAdjust="0"/>
  </p:normalViewPr>
  <p:slideViewPr>
    <p:cSldViewPr>
      <p:cViewPr varScale="1">
        <p:scale>
          <a:sx n="65" d="100"/>
          <a:sy n="65" d="100"/>
        </p:scale>
        <p:origin x="-1308" y="-10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sorterViewPr>
    <p:cViewPr>
      <p:scale>
        <a:sx n="100" d="100"/>
        <a:sy n="100" d="100"/>
      </p:scale>
      <p:origin x="0" y="54486"/>
    </p:cViewPr>
  </p:sorterViewPr>
  <p:notesViewPr>
    <p:cSldViewPr>
      <p:cViewPr varScale="1">
        <p:scale>
          <a:sx n="50" d="100"/>
          <a:sy n="50" d="100"/>
        </p:scale>
        <p:origin x="-2712" y="-120"/>
      </p:cViewPr>
      <p:guideLst>
        <p:guide orient="horz" pos="3223"/>
        <p:guide pos="2236"/>
      </p:guideLst>
    </p:cSldViewPr>
  </p:notesViewPr>
  <p:gridSpacing cx="36868100" cy="368681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slide" Target="slides/slide61.xml"/><Relationship Id="rId68" Type="http://schemas.openxmlformats.org/officeDocument/2006/relationships/slide" Target="slides/slide66.xml"/><Relationship Id="rId76" Type="http://schemas.openxmlformats.org/officeDocument/2006/relationships/slide" Target="slides/slide74.xml"/><Relationship Id="rId84"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handoutMaster" Target="handoutMasters/handoutMaster1.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viewProps" Target="viewProps.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commentAuthors" Target="commentAuthors.xml"/><Relationship Id="rId85" Type="http://schemas.microsoft.com/office/2006/relationships/legacyDocTextInfo" Target="legacyDocTextInfo.bin"/><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notesMaster" Target="notesMasters/notesMaster1.xml"/><Relationship Id="rId81"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71.xml"/><Relationship Id="rId2" Type="http://schemas.openxmlformats.org/officeDocument/2006/relationships/slide" Target="slides/slide57.xml"/><Relationship Id="rId1" Type="http://schemas.openxmlformats.org/officeDocument/2006/relationships/slide" Target="slides/slide50.xml"/><Relationship Id="rId4" Type="http://schemas.openxmlformats.org/officeDocument/2006/relationships/slide" Target="slides/slide75.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handoutMasters/_rels/handoutMaster1.xml.rels><?xml version="1.0" encoding="UTF-8" standalone="yes"?>
<Relationships xmlns="http://schemas.openxmlformats.org/package/2006/relationships"><Relationship Id="rId3" Type="http://schemas.openxmlformats.org/officeDocument/2006/relationships/hyperlink" Target="http://creativecommons.org/licenses/by-sa/3.0/" TargetMode="External"/><Relationship Id="rId2" Type="http://schemas.openxmlformats.org/officeDocument/2006/relationships/image" Target="../media/image4.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8758" name="Rectangle 6"/>
          <p:cNvSpPr>
            <a:spLocks noGrp="1" noChangeArrowheads="1"/>
          </p:cNvSpPr>
          <p:nvPr>
            <p:ph type="hdr" sz="quarter"/>
          </p:nvPr>
        </p:nvSpPr>
        <p:spPr bwMode="auto">
          <a:xfrm>
            <a:off x="92075" y="111125"/>
            <a:ext cx="5689600"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000"/>
            </a:lvl1pPr>
          </a:lstStyle>
          <a:p>
            <a:r>
              <a:rPr lang="en-GB" smtClean="0"/>
              <a:t>2_40_ISA8895_Structure_ProductAsset</a:t>
            </a:r>
            <a:endParaRPr lang="en-GB"/>
          </a:p>
        </p:txBody>
      </p:sp>
      <p:sp>
        <p:nvSpPr>
          <p:cNvPr id="1098759" name="Rectangle 7"/>
          <p:cNvSpPr>
            <a:spLocks noGrp="1" noChangeArrowheads="1"/>
          </p:cNvSpPr>
          <p:nvPr>
            <p:ph type="dt" sz="quarter" idx="1"/>
          </p:nvPr>
        </p:nvSpPr>
        <p:spPr bwMode="auto">
          <a:xfrm>
            <a:off x="5818188" y="111125"/>
            <a:ext cx="1189037"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000"/>
            </a:lvl1pPr>
          </a:lstStyle>
          <a:p>
            <a:fld id="{D72E79BB-B998-49FA-B032-353670551518}" type="datetime1">
              <a:rPr lang="fr-FR" smtClean="0"/>
              <a:pPr/>
              <a:t>23/05/2011</a:t>
            </a:fld>
            <a:endParaRPr lang="en-GB"/>
          </a:p>
        </p:txBody>
      </p:sp>
      <p:sp>
        <p:nvSpPr>
          <p:cNvPr id="1098761" name="Rectangle 9"/>
          <p:cNvSpPr>
            <a:spLocks noGrp="1" noChangeArrowheads="1"/>
          </p:cNvSpPr>
          <p:nvPr>
            <p:ph type="sldNum" sz="quarter" idx="3"/>
          </p:nvPr>
        </p:nvSpPr>
        <p:spPr bwMode="auto">
          <a:xfrm>
            <a:off x="3930650" y="9613900"/>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000"/>
            </a:lvl1pPr>
          </a:lstStyle>
          <a:p>
            <a:fld id="{82FF1F88-E3C1-42FD-AD63-D3B1D7F3B8B0}" type="slidenum">
              <a:rPr lang="en-GB"/>
              <a:pPr/>
              <a:t>‹N°›</a:t>
            </a:fld>
            <a:endParaRPr lang="en-GB"/>
          </a:p>
        </p:txBody>
      </p:sp>
      <p:pic>
        <p:nvPicPr>
          <p:cNvPr id="8" name="Image 7" descr="license.img"/>
          <p:cNvPicPr>
            <a:picLocks/>
          </p:cNvPicPr>
          <p:nvPr/>
        </p:nvPicPr>
        <p:blipFill>
          <a:blip r:embed="rId2" cstate="print"/>
          <a:stretch>
            <a:fillRect/>
          </a:stretch>
        </p:blipFill>
        <p:spPr>
          <a:xfrm>
            <a:off x="489310" y="9771704"/>
            <a:ext cx="591320" cy="267117"/>
          </a:xfrm>
          <a:prstGeom prst="rect">
            <a:avLst/>
          </a:prstGeom>
        </p:spPr>
      </p:pic>
      <p:sp>
        <p:nvSpPr>
          <p:cNvPr id="9" name="ZoneTexte 8"/>
          <p:cNvSpPr txBox="1"/>
          <p:nvPr/>
        </p:nvSpPr>
        <p:spPr>
          <a:xfrm>
            <a:off x="1016162" y="9711300"/>
            <a:ext cx="4199260" cy="338554"/>
          </a:xfrm>
          <a:prstGeom prst="rect">
            <a:avLst/>
          </a:prstGeom>
          <a:noFill/>
        </p:spPr>
        <p:txBody>
          <a:bodyPr vert="horz" wrap="square" rtlCol="0">
            <a:spAutoFit/>
          </a:bodyPr>
          <a:lstStyle>
            <a:defPPr>
              <a:defRPr lang="fr-FR"/>
            </a:defPPr>
            <a:lvl1pPr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1pPr>
            <a:lvl2pPr marL="4572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2pPr>
            <a:lvl3pPr marL="9144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3pPr>
            <a:lvl4pPr marL="13716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4pPr>
            <a:lvl5pPr marL="1828800" algn="l" rtl="0" eaLnBrk="0" fontAlgn="base" hangingPunct="0">
              <a:spcBef>
                <a:spcPct val="0"/>
              </a:spcBef>
              <a:spcAft>
                <a:spcPct val="0"/>
              </a:spcAft>
              <a:defRPr sz="2000" kern="1200">
                <a:solidFill>
                  <a:schemeClr val="tx1"/>
                </a:solidFill>
                <a:latin typeface="Arial" charset="0"/>
                <a:ea typeface="+mn-ea"/>
                <a:cs typeface="Times New Roman" pitchFamily="18" charset="0"/>
              </a:defRPr>
            </a:lvl5pPr>
            <a:lvl6pPr marL="2286000" algn="l" defTabSz="914400" rtl="0" eaLnBrk="1" latinLnBrk="0" hangingPunct="1">
              <a:defRPr sz="2000" kern="1200">
                <a:solidFill>
                  <a:schemeClr val="tx1"/>
                </a:solidFill>
                <a:latin typeface="Arial" charset="0"/>
                <a:ea typeface="+mn-ea"/>
                <a:cs typeface="Times New Roman" pitchFamily="18" charset="0"/>
              </a:defRPr>
            </a:lvl6pPr>
            <a:lvl7pPr marL="2743200" algn="l" defTabSz="914400" rtl="0" eaLnBrk="1" latinLnBrk="0" hangingPunct="1">
              <a:defRPr sz="2000" kern="1200">
                <a:solidFill>
                  <a:schemeClr val="tx1"/>
                </a:solidFill>
                <a:latin typeface="Arial" charset="0"/>
                <a:ea typeface="+mn-ea"/>
                <a:cs typeface="Times New Roman" pitchFamily="18" charset="0"/>
              </a:defRPr>
            </a:lvl7pPr>
            <a:lvl8pPr marL="3200400" algn="l" defTabSz="914400" rtl="0" eaLnBrk="1" latinLnBrk="0" hangingPunct="1">
              <a:defRPr sz="2000" kern="1200">
                <a:solidFill>
                  <a:schemeClr val="tx1"/>
                </a:solidFill>
                <a:latin typeface="Arial" charset="0"/>
                <a:ea typeface="+mn-ea"/>
                <a:cs typeface="Times New Roman" pitchFamily="18" charset="0"/>
              </a:defRPr>
            </a:lvl8pPr>
            <a:lvl9pPr marL="3657600" algn="l" defTabSz="914400" rtl="0" eaLnBrk="1" latinLnBrk="0" hangingPunct="1">
              <a:defRPr sz="2000" kern="1200">
                <a:solidFill>
                  <a:schemeClr val="tx1"/>
                </a:solidFill>
                <a:latin typeface="Arial" charset="0"/>
                <a:ea typeface="+mn-ea"/>
                <a:cs typeface="Times New Roman" pitchFamily="18" charset="0"/>
              </a:defRPr>
            </a:lvl9pPr>
          </a:lstStyle>
          <a:p>
            <a:r>
              <a:rPr lang="en-US" sz="800" dirty="0" smtClean="0">
                <a:latin typeface="+mj-lt"/>
              </a:rPr>
              <a:t>This work is licensed under a </a:t>
            </a:r>
            <a:r>
              <a:rPr lang="en-US" sz="800" dirty="0" smtClean="0">
                <a:latin typeface="+mj-lt"/>
                <a:hlinkClick r:id="rId3"/>
              </a:rPr>
              <a:t>Creative Commons Attribution-</a:t>
            </a:r>
            <a:r>
              <a:rPr lang="en-US" sz="800" dirty="0" err="1" smtClean="0">
                <a:latin typeface="+mj-lt"/>
                <a:hlinkClick r:id="rId3"/>
              </a:rPr>
              <a:t>ShareAlike</a:t>
            </a:r>
            <a:r>
              <a:rPr lang="en-US" sz="800" dirty="0" smtClean="0">
                <a:latin typeface="+mj-lt"/>
                <a:hlinkClick r:id="rId3"/>
              </a:rPr>
              <a:t> 3.0 </a:t>
            </a:r>
            <a:r>
              <a:rPr lang="en-US" sz="800" dirty="0" err="1" smtClean="0">
                <a:latin typeface="+mj-lt"/>
                <a:hlinkClick r:id="rId3"/>
              </a:rPr>
              <a:t>Unported</a:t>
            </a:r>
            <a:r>
              <a:rPr lang="en-US" sz="800" dirty="0" smtClean="0">
                <a:latin typeface="+mj-lt"/>
                <a:hlinkClick r:id="rId3"/>
              </a:rPr>
              <a:t> License</a:t>
            </a:r>
            <a:r>
              <a:rPr lang="en-US" sz="800" dirty="0" smtClean="0">
                <a:latin typeface="+mj-lt"/>
              </a:rPr>
              <a:t>.</a:t>
            </a:r>
          </a:p>
          <a:p>
            <a:r>
              <a:rPr lang="en-US" sz="800" dirty="0" smtClean="0">
                <a:latin typeface="+mj-lt"/>
              </a:rPr>
              <a:t>Attribution: Jean Vieille</a:t>
            </a:r>
            <a:endParaRPr lang="en-GB" sz="800" dirty="0">
              <a:latin typeface="+mj-lt"/>
            </a:endParaRP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defTabSz="990600" eaLnBrk="1" hangingPunct="1">
              <a:defRPr sz="1300">
                <a:latin typeface="Times New Roman" pitchFamily="18" charset="0"/>
              </a:defRPr>
            </a:lvl1pPr>
          </a:lstStyle>
          <a:p>
            <a:r>
              <a:rPr lang="fr-FR" smtClean="0"/>
              <a:t>2_40_ISA8895_Structure_ProductAsset</a:t>
            </a:r>
            <a:endParaRPr lang="fr-FR"/>
          </a:p>
        </p:txBody>
      </p:sp>
      <p:sp>
        <p:nvSpPr>
          <p:cNvPr id="7171" name="Rectangle 3"/>
          <p:cNvSpPr>
            <a:spLocks noGrp="1" noChangeArrowheads="1"/>
          </p:cNvSpPr>
          <p:nvPr>
            <p:ph type="dt" idx="1"/>
          </p:nvPr>
        </p:nvSpPr>
        <p:spPr bwMode="auto">
          <a:xfrm>
            <a:off x="4022725" y="0"/>
            <a:ext cx="3076575" cy="511175"/>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lvl1pPr algn="r" defTabSz="990600" eaLnBrk="1" hangingPunct="1">
              <a:defRPr sz="1300">
                <a:latin typeface="Times New Roman" pitchFamily="18" charset="0"/>
              </a:defRPr>
            </a:lvl1pPr>
          </a:lstStyle>
          <a:p>
            <a:fld id="{06B276E1-F893-40CD-AF33-B97B4C4B9052}" type="datetime1">
              <a:rPr lang="fr-FR" smtClean="0"/>
              <a:pPr/>
              <a:t>23/05/2011</a:t>
            </a:fld>
            <a:endParaRPr lang="fr-FR"/>
          </a:p>
        </p:txBody>
      </p:sp>
      <p:sp>
        <p:nvSpPr>
          <p:cNvPr id="7172" name="Rectangle 4"/>
          <p:cNvSpPr>
            <a:spLocks noGrp="1" noRot="1" noChangeAspect="1" noChangeArrowheads="1" noTextEdit="1"/>
          </p:cNvSpPr>
          <p:nvPr>
            <p:ph type="sldImg" idx="2"/>
          </p:nvPr>
        </p:nvSpPr>
        <p:spPr bwMode="auto">
          <a:xfrm>
            <a:off x="990600" y="768350"/>
            <a:ext cx="5118100" cy="3836988"/>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46150" y="4860925"/>
            <a:ext cx="5207000" cy="4605338"/>
          </a:xfrm>
          <a:prstGeom prst="rect">
            <a:avLst/>
          </a:prstGeom>
          <a:noFill/>
          <a:ln w="9525">
            <a:noFill/>
            <a:miter lim="800000"/>
            <a:headEnd/>
            <a:tailEnd/>
          </a:ln>
          <a:effectLst/>
        </p:spPr>
        <p:txBody>
          <a:bodyPr vert="horz" wrap="square" lIns="99048" tIns="49524" rIns="99048" bIns="49524"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7174" name="Rectangle 6"/>
          <p:cNvSpPr>
            <a:spLocks noGrp="1" noChangeArrowheads="1"/>
          </p:cNvSpPr>
          <p:nvPr>
            <p:ph type="ftr" sz="quarter" idx="4"/>
          </p:nvPr>
        </p:nvSpPr>
        <p:spPr bwMode="auto">
          <a:xfrm>
            <a:off x="0"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defTabSz="990600" eaLnBrk="1" hangingPunct="1">
              <a:defRPr sz="1300">
                <a:latin typeface="Times New Roman" pitchFamily="18" charset="0"/>
              </a:defRPr>
            </a:lvl1pPr>
          </a:lstStyle>
          <a:p>
            <a:r>
              <a:rPr lang="fr-FR"/>
              <a:t>CCM (R) BOK</a:t>
            </a:r>
          </a:p>
        </p:txBody>
      </p:sp>
      <p:sp>
        <p:nvSpPr>
          <p:cNvPr id="7175" name="Rectangle 7"/>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a:effectLst/>
        </p:spPr>
        <p:txBody>
          <a:bodyPr vert="horz" wrap="square" lIns="99048" tIns="49524" rIns="99048" bIns="49524" numCol="1" anchor="b" anchorCtr="0" compatLnSpc="1">
            <a:prstTxWarp prst="textNoShape">
              <a:avLst/>
            </a:prstTxWarp>
          </a:bodyPr>
          <a:lstStyle>
            <a:lvl1pPr algn="r" defTabSz="990600" eaLnBrk="1" hangingPunct="1">
              <a:defRPr sz="1300">
                <a:latin typeface="Times New Roman" pitchFamily="18" charset="0"/>
              </a:defRPr>
            </a:lvl1pPr>
          </a:lstStyle>
          <a:p>
            <a:fld id="{BE3D0857-7525-4876-A80E-8EAD61650CC0}" type="slidenum">
              <a:rPr lang="fr-FR"/>
              <a:pPr/>
              <a:t>‹N°›</a:t>
            </a:fld>
            <a:endParaRPr lang="fr-FR"/>
          </a:p>
        </p:txBody>
      </p:sp>
    </p:spTree>
  </p:cSld>
  <p:clrMap bg1="lt1" tx1="dk1" bg2="lt2" tx2="dk2" accent1="accent1" accent2="accent2" accent3="accent3" accent4="accent4" accent5="accent5" accent6="accent6" hlink="hlink" folHlink="folHlink"/>
  <p:hf ftr="0"/>
  <p:notesStyle>
    <a:lvl1pPr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1pPr>
    <a:lvl2pPr marL="4572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2pPr>
    <a:lvl3pPr marL="9144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3pPr>
    <a:lvl4pPr marL="13716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4pPr>
    <a:lvl5pPr marL="1828800" algn="l" rtl="0" fontAlgn="base">
      <a:spcBef>
        <a:spcPct val="30000"/>
      </a:spcBef>
      <a:spcAft>
        <a:spcPct val="0"/>
      </a:spcAft>
      <a:defRPr sz="12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DBBB8970-B5A2-4A9F-AF3F-24B717C75F5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3436899B-8D8D-4117-B819-9793F80D27C0}" type="slidenum">
              <a:rPr lang="fr-FR"/>
              <a:pPr/>
              <a:t>1</a:t>
            </a:fld>
            <a:endParaRPr lang="fr-FR"/>
          </a:p>
        </p:txBody>
      </p:sp>
      <p:sp>
        <p:nvSpPr>
          <p:cNvPr id="1099778" name="Rectangle 2"/>
          <p:cNvSpPr>
            <a:spLocks noGrp="1" noRot="1" noChangeAspect="1" noChangeArrowheads="1" noTextEdit="1"/>
          </p:cNvSpPr>
          <p:nvPr>
            <p:ph type="sldImg"/>
          </p:nvPr>
        </p:nvSpPr>
        <p:spPr>
          <a:xfrm>
            <a:off x="992188" y="768350"/>
            <a:ext cx="5114925" cy="3836988"/>
          </a:xfrm>
          <a:ln/>
        </p:spPr>
      </p:sp>
      <p:sp>
        <p:nvSpPr>
          <p:cNvPr id="1099779" name="Rectangle 3"/>
          <p:cNvSpPr>
            <a:spLocks noGrp="1" noChangeArrowheads="1"/>
          </p:cNvSpPr>
          <p:nvPr>
            <p:ph type="body" idx="1"/>
          </p:nvPr>
        </p:nvSpPr>
        <p:spPr/>
        <p:txBody>
          <a:bodyPr/>
          <a:lstStyle/>
          <a:p>
            <a:endParaRPr lang="en-GB" sz="1000" dirty="0">
              <a:solidFill>
                <a:schemeClr val="tx1"/>
              </a:solidFill>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CD19758-469E-4828-8D6D-479D9D07CC6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ED22B78-AC7C-41F5-B724-26987CD8D86B}" type="slidenum">
              <a:rPr lang="fr-FR"/>
              <a:pPr/>
              <a:t>10</a:t>
            </a:fld>
            <a:endParaRPr lang="fr-FR"/>
          </a:p>
        </p:txBody>
      </p:sp>
      <p:sp>
        <p:nvSpPr>
          <p:cNvPr id="2402306" name="Rectangle 2"/>
          <p:cNvSpPr>
            <a:spLocks noGrp="1" noRot="1" noChangeAspect="1" noChangeArrowheads="1" noTextEdit="1"/>
          </p:cNvSpPr>
          <p:nvPr>
            <p:ph type="sldImg"/>
          </p:nvPr>
        </p:nvSpPr>
        <p:spPr>
          <a:xfrm>
            <a:off x="992188" y="768350"/>
            <a:ext cx="5114925" cy="3836988"/>
          </a:xfrm>
          <a:ln/>
        </p:spPr>
      </p:sp>
      <p:sp>
        <p:nvSpPr>
          <p:cNvPr id="240230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14ED75C9-AAC6-41E4-AE08-8E1C477E3D7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9458848-CFCC-4F88-A7F8-A418FD9F3CB5}" type="slidenum">
              <a:rPr lang="fr-FR"/>
              <a:pPr/>
              <a:t>11</a:t>
            </a:fld>
            <a:endParaRPr lang="fr-FR"/>
          </a:p>
        </p:txBody>
      </p:sp>
      <p:sp>
        <p:nvSpPr>
          <p:cNvPr id="2404354" name="Rectangle 2"/>
          <p:cNvSpPr>
            <a:spLocks noGrp="1" noRot="1" noChangeAspect="1" noChangeArrowheads="1" noTextEdit="1"/>
          </p:cNvSpPr>
          <p:nvPr>
            <p:ph type="sldImg"/>
          </p:nvPr>
        </p:nvSpPr>
        <p:spPr>
          <a:xfrm>
            <a:off x="652463" y="342900"/>
            <a:ext cx="5795962" cy="4346575"/>
          </a:xfrm>
          <a:ln/>
        </p:spPr>
      </p:sp>
      <p:sp>
        <p:nvSpPr>
          <p:cNvPr id="2404355" name="Rectangle 3"/>
          <p:cNvSpPr>
            <a:spLocks noGrp="1" noChangeArrowheads="1"/>
          </p:cNvSpPr>
          <p:nvPr>
            <p:ph type="body" idx="1"/>
          </p:nvPr>
        </p:nvSpPr>
        <p:spPr>
          <a:xfrm>
            <a:off x="946150" y="4691063"/>
            <a:ext cx="5207000" cy="4605337"/>
          </a:xfrm>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462DC373-0EB9-4011-B39D-75493FF8F81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D1FEE8B-1875-4CE1-908B-C1067492A1A2}" type="slidenum">
              <a:rPr lang="fr-FR"/>
              <a:pPr/>
              <a:t>12</a:t>
            </a:fld>
            <a:endParaRPr lang="fr-FR"/>
          </a:p>
        </p:txBody>
      </p:sp>
      <p:sp>
        <p:nvSpPr>
          <p:cNvPr id="2406402" name="Rectangle 2"/>
          <p:cNvSpPr>
            <a:spLocks noGrp="1" noRot="1" noChangeAspect="1" noChangeArrowheads="1" noTextEdit="1"/>
          </p:cNvSpPr>
          <p:nvPr>
            <p:ph type="sldImg"/>
          </p:nvPr>
        </p:nvSpPr>
        <p:spPr>
          <a:xfrm>
            <a:off x="992188" y="768350"/>
            <a:ext cx="5114925" cy="3836988"/>
          </a:xfrm>
          <a:ln/>
        </p:spPr>
      </p:sp>
      <p:sp>
        <p:nvSpPr>
          <p:cNvPr id="24064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C0194A3A-B83A-4DF9-A0EA-B73F33E20A34}"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FC52B6B-45BB-4C3D-9F0E-E7D4E8271613}" type="slidenum">
              <a:rPr lang="fr-FR"/>
              <a:pPr/>
              <a:t>13</a:t>
            </a:fld>
            <a:endParaRPr lang="fr-FR"/>
          </a:p>
        </p:txBody>
      </p:sp>
      <p:sp>
        <p:nvSpPr>
          <p:cNvPr id="2408450" name="Rectangle 2"/>
          <p:cNvSpPr>
            <a:spLocks noGrp="1" noRot="1" noChangeAspect="1" noChangeArrowheads="1" noTextEdit="1"/>
          </p:cNvSpPr>
          <p:nvPr>
            <p:ph type="sldImg"/>
          </p:nvPr>
        </p:nvSpPr>
        <p:spPr>
          <a:xfrm>
            <a:off x="992188" y="768350"/>
            <a:ext cx="5114925" cy="3836988"/>
          </a:xfrm>
          <a:ln/>
        </p:spPr>
      </p:sp>
      <p:sp>
        <p:nvSpPr>
          <p:cNvPr id="24084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D133AF72-1D2D-482A-BFB3-51328A0B5F3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90BCA6D-8CF0-4513-9E09-3755DE62137A}" type="slidenum">
              <a:rPr lang="fr-FR"/>
              <a:pPr/>
              <a:t>14</a:t>
            </a:fld>
            <a:endParaRPr lang="fr-FR"/>
          </a:p>
        </p:txBody>
      </p:sp>
      <p:sp>
        <p:nvSpPr>
          <p:cNvPr id="2410498" name="Rectangle 2"/>
          <p:cNvSpPr>
            <a:spLocks noGrp="1" noRot="1" noChangeAspect="1" noChangeArrowheads="1" noTextEdit="1"/>
          </p:cNvSpPr>
          <p:nvPr>
            <p:ph type="sldImg"/>
          </p:nvPr>
        </p:nvSpPr>
        <p:spPr>
          <a:xfrm>
            <a:off x="990600" y="768350"/>
            <a:ext cx="5118100" cy="3838575"/>
          </a:xfrm>
          <a:ln/>
        </p:spPr>
      </p:sp>
      <p:sp>
        <p:nvSpPr>
          <p:cNvPr id="241049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76611D02-97AD-4DC3-B363-99427692EE7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AB78BD5-A942-492B-BF78-26F2D63DE9A4}" type="slidenum">
              <a:rPr lang="fr-FR"/>
              <a:pPr/>
              <a:t>15</a:t>
            </a:fld>
            <a:endParaRPr lang="fr-FR"/>
          </a:p>
        </p:txBody>
      </p:sp>
      <p:sp>
        <p:nvSpPr>
          <p:cNvPr id="2412546" name="Rectangle 2"/>
          <p:cNvSpPr>
            <a:spLocks noGrp="1" noRot="1" noChangeAspect="1" noChangeArrowheads="1" noTextEdit="1"/>
          </p:cNvSpPr>
          <p:nvPr>
            <p:ph type="sldImg"/>
          </p:nvPr>
        </p:nvSpPr>
        <p:spPr>
          <a:xfrm>
            <a:off x="990600" y="768350"/>
            <a:ext cx="5118100" cy="3838575"/>
          </a:xfrm>
          <a:ln/>
        </p:spPr>
      </p:sp>
      <p:sp>
        <p:nvSpPr>
          <p:cNvPr id="2412547"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EBAE4241-9290-41AC-B6C9-AF02D3586FD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0B768D6-42B3-4895-8C27-59DA65E5BEBF}" type="slidenum">
              <a:rPr lang="fr-FR"/>
              <a:pPr/>
              <a:t>16</a:t>
            </a:fld>
            <a:endParaRPr lang="fr-FR"/>
          </a:p>
        </p:txBody>
      </p:sp>
      <p:sp>
        <p:nvSpPr>
          <p:cNvPr id="2416642" name="Rectangle 2"/>
          <p:cNvSpPr>
            <a:spLocks noGrp="1" noRot="1" noChangeAspect="1" noChangeArrowheads="1" noTextEdit="1"/>
          </p:cNvSpPr>
          <p:nvPr>
            <p:ph type="sldImg"/>
          </p:nvPr>
        </p:nvSpPr>
        <p:spPr>
          <a:xfrm>
            <a:off x="992188" y="768350"/>
            <a:ext cx="5114925" cy="3836988"/>
          </a:xfrm>
          <a:ln/>
        </p:spPr>
      </p:sp>
      <p:sp>
        <p:nvSpPr>
          <p:cNvPr id="2416643" name="Rectangle 3"/>
          <p:cNvSpPr>
            <a:spLocks noGrp="1" noChangeArrowheads="1"/>
          </p:cNvSpPr>
          <p:nvPr>
            <p:ph type="body" idx="1"/>
          </p:nvPr>
        </p:nvSpPr>
        <p:spPr/>
        <p:txBody>
          <a:bodyPr/>
          <a:lstStyle/>
          <a:p>
            <a:pPr marL="228600" indent="-228600"/>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DF7F752B-1BBF-474B-9195-A1F09B67F5B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2A19F0E-915E-450C-920F-08C479C8AB56}" type="slidenum">
              <a:rPr lang="fr-FR"/>
              <a:pPr/>
              <a:t>17</a:t>
            </a:fld>
            <a:endParaRPr lang="fr-FR"/>
          </a:p>
        </p:txBody>
      </p:sp>
      <p:sp>
        <p:nvSpPr>
          <p:cNvPr id="2418690" name="Rectangle 2"/>
          <p:cNvSpPr>
            <a:spLocks noGrp="1" noRot="1" noChangeAspect="1" noChangeArrowheads="1" noTextEdit="1"/>
          </p:cNvSpPr>
          <p:nvPr>
            <p:ph type="sldImg"/>
          </p:nvPr>
        </p:nvSpPr>
        <p:spPr>
          <a:xfrm>
            <a:off x="990600" y="768350"/>
            <a:ext cx="5118100" cy="3838575"/>
          </a:xfrm>
          <a:ln/>
        </p:spPr>
      </p:sp>
      <p:sp>
        <p:nvSpPr>
          <p:cNvPr id="241869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CB3ACF4-F913-496E-A1F3-35460786215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0637DCD-B901-41C6-99C6-6C94FE90F41B}" type="slidenum">
              <a:rPr lang="fr-FR"/>
              <a:pPr/>
              <a:t>18</a:t>
            </a:fld>
            <a:endParaRPr lang="fr-FR"/>
          </a:p>
        </p:txBody>
      </p:sp>
      <p:sp>
        <p:nvSpPr>
          <p:cNvPr id="2420738" name="Rectangle 2"/>
          <p:cNvSpPr>
            <a:spLocks noGrp="1" noRot="1" noChangeAspect="1" noChangeArrowheads="1" noTextEdit="1"/>
          </p:cNvSpPr>
          <p:nvPr>
            <p:ph type="sldImg"/>
          </p:nvPr>
        </p:nvSpPr>
        <p:spPr>
          <a:xfrm>
            <a:off x="992188" y="768350"/>
            <a:ext cx="5114925" cy="3836988"/>
          </a:xfrm>
          <a:ln/>
        </p:spPr>
      </p:sp>
      <p:sp>
        <p:nvSpPr>
          <p:cNvPr id="24207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BB6828F7-F885-4AEC-AD27-E4D3041F28B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B9DD989-B9D2-459F-80DE-5C888870284D}" type="slidenum">
              <a:rPr lang="fr-FR"/>
              <a:pPr/>
              <a:t>19</a:t>
            </a:fld>
            <a:endParaRPr lang="fr-FR"/>
          </a:p>
        </p:txBody>
      </p:sp>
      <p:sp>
        <p:nvSpPr>
          <p:cNvPr id="2422786" name="Rectangle 2"/>
          <p:cNvSpPr>
            <a:spLocks noGrp="1" noRot="1" noChangeAspect="1" noChangeArrowheads="1" noTextEdit="1"/>
          </p:cNvSpPr>
          <p:nvPr>
            <p:ph type="sldImg"/>
          </p:nvPr>
        </p:nvSpPr>
        <p:spPr>
          <a:xfrm>
            <a:off x="992188" y="768350"/>
            <a:ext cx="5114925" cy="3836988"/>
          </a:xfrm>
          <a:ln/>
        </p:spPr>
      </p:sp>
      <p:sp>
        <p:nvSpPr>
          <p:cNvPr id="24227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E6D34640-5DD5-4AF8-A993-AE02A6FD92A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F8DBFBD-690D-4FBF-BB30-A1B77F528944}" type="slidenum">
              <a:rPr lang="fr-FR"/>
              <a:pPr/>
              <a:t>2</a:t>
            </a:fld>
            <a:endParaRPr lang="fr-FR"/>
          </a:p>
        </p:txBody>
      </p:sp>
      <p:sp>
        <p:nvSpPr>
          <p:cNvPr id="2081794" name="Rectangle 2"/>
          <p:cNvSpPr>
            <a:spLocks noGrp="1" noRot="1" noChangeAspect="1" noChangeArrowheads="1" noTextEdit="1"/>
          </p:cNvSpPr>
          <p:nvPr>
            <p:ph type="sldImg"/>
          </p:nvPr>
        </p:nvSpPr>
        <p:spPr>
          <a:xfrm>
            <a:off x="992188" y="768350"/>
            <a:ext cx="5114925" cy="3836988"/>
          </a:xfrm>
          <a:ln/>
        </p:spPr>
      </p:sp>
      <p:sp>
        <p:nvSpPr>
          <p:cNvPr id="208179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678BB19C-20BC-4070-A0A1-A3E05501D0A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DE29FDEC-93F3-4E8A-94AC-229664FF00F7}" type="slidenum">
              <a:rPr lang="fr-FR"/>
              <a:pPr/>
              <a:t>20</a:t>
            </a:fld>
            <a:endParaRPr lang="fr-FR"/>
          </a:p>
        </p:txBody>
      </p:sp>
      <p:sp>
        <p:nvSpPr>
          <p:cNvPr id="2356226" name="Rectangle 2"/>
          <p:cNvSpPr>
            <a:spLocks noGrp="1" noRot="1" noChangeAspect="1" noChangeArrowheads="1" noTextEdit="1"/>
          </p:cNvSpPr>
          <p:nvPr>
            <p:ph type="sldImg"/>
          </p:nvPr>
        </p:nvSpPr>
        <p:spPr>
          <a:xfrm>
            <a:off x="992188" y="768350"/>
            <a:ext cx="5114925" cy="3836988"/>
          </a:xfrm>
          <a:ln/>
        </p:spPr>
      </p:sp>
      <p:sp>
        <p:nvSpPr>
          <p:cNvPr id="235622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4723D19-7D43-48D2-B50E-75FE4EFC8B1A}"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E93D83E-1F41-491F-B8EB-7A4B0338EC18}" type="slidenum">
              <a:rPr lang="fr-FR"/>
              <a:pPr/>
              <a:t>21</a:t>
            </a:fld>
            <a:endParaRPr lang="fr-FR"/>
          </a:p>
        </p:txBody>
      </p:sp>
      <p:sp>
        <p:nvSpPr>
          <p:cNvPr id="2237442" name="Rectangle 2"/>
          <p:cNvSpPr>
            <a:spLocks noGrp="1" noRot="1" noChangeAspect="1" noChangeArrowheads="1" noTextEdit="1"/>
          </p:cNvSpPr>
          <p:nvPr>
            <p:ph type="sldImg"/>
          </p:nvPr>
        </p:nvSpPr>
        <p:spPr>
          <a:xfrm>
            <a:off x="992188" y="768350"/>
            <a:ext cx="5114925" cy="3836988"/>
          </a:xfrm>
          <a:ln/>
        </p:spPr>
      </p:sp>
      <p:sp>
        <p:nvSpPr>
          <p:cNvPr id="22374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016A4C35-F93B-45CE-9D3F-93F0EDF24A53}"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3F5CCAB-3BAB-4C26-96F5-7FE4CE238B29}" type="slidenum">
              <a:rPr lang="fr-FR"/>
              <a:pPr/>
              <a:t>22</a:t>
            </a:fld>
            <a:endParaRPr lang="fr-FR"/>
          </a:p>
        </p:txBody>
      </p:sp>
      <p:sp>
        <p:nvSpPr>
          <p:cNvPr id="2254850" name="Rectangle 2"/>
          <p:cNvSpPr>
            <a:spLocks noGrp="1" noRot="1" noChangeAspect="1" noChangeArrowheads="1" noTextEdit="1"/>
          </p:cNvSpPr>
          <p:nvPr>
            <p:ph type="sldImg"/>
          </p:nvPr>
        </p:nvSpPr>
        <p:spPr>
          <a:xfrm>
            <a:off x="990600" y="768350"/>
            <a:ext cx="5118100" cy="3838575"/>
          </a:xfrm>
          <a:ln/>
        </p:spPr>
      </p:sp>
      <p:sp>
        <p:nvSpPr>
          <p:cNvPr id="225485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5E9181AA-7367-4A71-8659-4098D7FB0BB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1A7BF89-70EA-4D77-8229-3C04910C9151}" type="slidenum">
              <a:rPr lang="fr-FR"/>
              <a:pPr/>
              <a:t>23</a:t>
            </a:fld>
            <a:endParaRPr lang="fr-FR"/>
          </a:p>
        </p:txBody>
      </p:sp>
      <p:sp>
        <p:nvSpPr>
          <p:cNvPr id="2540546" name="Rectangle 2"/>
          <p:cNvSpPr>
            <a:spLocks noGrp="1" noRot="1" noChangeAspect="1" noChangeArrowheads="1" noTextEdit="1"/>
          </p:cNvSpPr>
          <p:nvPr>
            <p:ph type="sldImg"/>
          </p:nvPr>
        </p:nvSpPr>
        <p:spPr>
          <a:xfrm>
            <a:off x="992188" y="768350"/>
            <a:ext cx="5114925" cy="3836988"/>
          </a:xfrm>
          <a:ln/>
        </p:spPr>
      </p:sp>
      <p:sp>
        <p:nvSpPr>
          <p:cNvPr id="254054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3A4EC83E-CACE-4F33-8D9B-130A4941142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505690D-AD11-45C2-9CB2-7E5F9F6AB305}" type="slidenum">
              <a:rPr lang="fr-FR"/>
              <a:pPr/>
              <a:t>24</a:t>
            </a:fld>
            <a:endParaRPr lang="fr-FR"/>
          </a:p>
        </p:txBody>
      </p:sp>
      <p:sp>
        <p:nvSpPr>
          <p:cNvPr id="2542594" name="Rectangle 2"/>
          <p:cNvSpPr>
            <a:spLocks noGrp="1" noRot="1" noChangeAspect="1" noChangeArrowheads="1" noTextEdit="1"/>
          </p:cNvSpPr>
          <p:nvPr>
            <p:ph type="sldImg"/>
          </p:nvPr>
        </p:nvSpPr>
        <p:spPr>
          <a:xfrm>
            <a:off x="992188" y="768350"/>
            <a:ext cx="5114925" cy="3836988"/>
          </a:xfrm>
          <a:ln/>
        </p:spPr>
      </p:sp>
      <p:sp>
        <p:nvSpPr>
          <p:cNvPr id="25425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7A3BC31-B7D3-48AF-9669-7863FC57F24C}"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9DC3BC3-3F5D-4845-988A-64DE7604F108}" type="slidenum">
              <a:rPr lang="fr-FR"/>
              <a:pPr/>
              <a:t>25</a:t>
            </a:fld>
            <a:endParaRPr lang="fr-FR"/>
          </a:p>
        </p:txBody>
      </p:sp>
      <p:sp>
        <p:nvSpPr>
          <p:cNvPr id="2544642" name="Rectangle 2"/>
          <p:cNvSpPr>
            <a:spLocks noGrp="1" noRot="1" noChangeAspect="1" noChangeArrowheads="1" noTextEdit="1"/>
          </p:cNvSpPr>
          <p:nvPr>
            <p:ph type="sldImg"/>
          </p:nvPr>
        </p:nvSpPr>
        <p:spPr>
          <a:xfrm>
            <a:off x="992188" y="768350"/>
            <a:ext cx="5114925" cy="3836988"/>
          </a:xfrm>
          <a:ln/>
        </p:spPr>
      </p:sp>
      <p:sp>
        <p:nvSpPr>
          <p:cNvPr id="25446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CEFE6EA-D6B3-4AF2-A38E-9425578EDD7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3A38282D-1DB9-484F-A3D9-5B06E2681761}" type="slidenum">
              <a:rPr lang="fr-FR"/>
              <a:pPr/>
              <a:t>26</a:t>
            </a:fld>
            <a:endParaRPr lang="fr-FR"/>
          </a:p>
        </p:txBody>
      </p:sp>
      <p:sp>
        <p:nvSpPr>
          <p:cNvPr id="2546690" name="Rectangle 2"/>
          <p:cNvSpPr>
            <a:spLocks noGrp="1" noRot="1" noChangeAspect="1" noChangeArrowheads="1" noTextEdit="1"/>
          </p:cNvSpPr>
          <p:nvPr>
            <p:ph type="sldImg"/>
          </p:nvPr>
        </p:nvSpPr>
        <p:spPr>
          <a:xfrm>
            <a:off x="992188" y="768350"/>
            <a:ext cx="5114925" cy="3836988"/>
          </a:xfrm>
          <a:ln/>
        </p:spPr>
      </p:sp>
      <p:sp>
        <p:nvSpPr>
          <p:cNvPr id="254669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183F2B7B-0011-4B7F-B6F6-249A4D1D839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71F59FC6-039E-4E32-B2AE-10BBBFC14768}" type="slidenum">
              <a:rPr lang="fr-FR"/>
              <a:pPr/>
              <a:t>27</a:t>
            </a:fld>
            <a:endParaRPr lang="fr-FR"/>
          </a:p>
        </p:txBody>
      </p:sp>
      <p:sp>
        <p:nvSpPr>
          <p:cNvPr id="2471938" name="Rectangle 2"/>
          <p:cNvSpPr>
            <a:spLocks noGrp="1" noRot="1" noChangeAspect="1" noChangeArrowheads="1" noTextEdit="1"/>
          </p:cNvSpPr>
          <p:nvPr>
            <p:ph type="sldImg"/>
          </p:nvPr>
        </p:nvSpPr>
        <p:spPr>
          <a:xfrm>
            <a:off x="992188" y="768350"/>
            <a:ext cx="5114925" cy="3836988"/>
          </a:xfrm>
          <a:ln/>
        </p:spPr>
      </p:sp>
      <p:sp>
        <p:nvSpPr>
          <p:cNvPr id="247193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CEA4FF71-9299-4E39-90B9-EBDE552D974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D50DF3F3-23FC-46F0-A674-F606F75AAD44}" type="slidenum">
              <a:rPr lang="fr-FR"/>
              <a:pPr/>
              <a:t>29</a:t>
            </a:fld>
            <a:endParaRPr lang="fr-FR"/>
          </a:p>
        </p:txBody>
      </p:sp>
      <p:sp>
        <p:nvSpPr>
          <p:cNvPr id="2548738" name="Rectangle 2"/>
          <p:cNvSpPr>
            <a:spLocks noGrp="1" noRot="1" noChangeAspect="1" noChangeArrowheads="1" noTextEdit="1"/>
          </p:cNvSpPr>
          <p:nvPr>
            <p:ph type="sldImg"/>
          </p:nvPr>
        </p:nvSpPr>
        <p:spPr>
          <a:xfrm>
            <a:off x="990600" y="766763"/>
            <a:ext cx="5118100" cy="3838575"/>
          </a:xfrm>
          <a:ln/>
        </p:spPr>
      </p:sp>
      <p:sp>
        <p:nvSpPr>
          <p:cNvPr id="2548739" name="Rectangle 3"/>
          <p:cNvSpPr>
            <a:spLocks noGrp="1" noChangeArrowheads="1"/>
          </p:cNvSpPr>
          <p:nvPr>
            <p:ph type="body" idx="1"/>
          </p:nvPr>
        </p:nvSpPr>
        <p:spPr>
          <a:xfrm>
            <a:off x="946150" y="4862513"/>
            <a:ext cx="5207000" cy="4605337"/>
          </a:xfrm>
        </p:spPr>
        <p:txBody>
          <a:bodyPr/>
          <a:lstStyle/>
          <a:p>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157DFE08-F86A-417E-95EF-3DFE5D61157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0AC21E49-91C7-4A7E-AEDF-19A252D66E9F}" type="slidenum">
              <a:rPr lang="fr-FR"/>
              <a:pPr/>
              <a:t>30</a:t>
            </a:fld>
            <a:endParaRPr lang="fr-FR"/>
          </a:p>
        </p:txBody>
      </p:sp>
      <p:sp>
        <p:nvSpPr>
          <p:cNvPr id="2552834" name="Rectangle 2"/>
          <p:cNvSpPr>
            <a:spLocks noGrp="1" noRot="1" noChangeAspect="1" noChangeArrowheads="1" noTextEdit="1"/>
          </p:cNvSpPr>
          <p:nvPr>
            <p:ph type="sldImg"/>
          </p:nvPr>
        </p:nvSpPr>
        <p:spPr>
          <a:xfrm>
            <a:off x="992188" y="768350"/>
            <a:ext cx="5114925" cy="3836988"/>
          </a:xfrm>
          <a:ln/>
        </p:spPr>
      </p:sp>
      <p:sp>
        <p:nvSpPr>
          <p:cNvPr id="25528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8F02737D-CDE1-4B3E-88B6-D012DBAF327C}"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A7C904F-64E3-4548-876B-22BCCE95ABD7}" type="slidenum">
              <a:rPr lang="fr-FR"/>
              <a:pPr/>
              <a:t>3</a:t>
            </a:fld>
            <a:endParaRPr lang="fr-FR"/>
          </a:p>
        </p:txBody>
      </p:sp>
      <p:sp>
        <p:nvSpPr>
          <p:cNvPr id="2451458" name="Rectangle 2"/>
          <p:cNvSpPr>
            <a:spLocks noGrp="1" noRot="1" noChangeAspect="1" noChangeArrowheads="1" noTextEdit="1"/>
          </p:cNvSpPr>
          <p:nvPr>
            <p:ph type="sldImg"/>
          </p:nvPr>
        </p:nvSpPr>
        <p:spPr>
          <a:xfrm>
            <a:off x="992188" y="768350"/>
            <a:ext cx="5114925" cy="3836988"/>
          </a:xfrm>
          <a:ln/>
        </p:spPr>
      </p:sp>
      <p:sp>
        <p:nvSpPr>
          <p:cNvPr id="24514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736733B0-D116-4A26-9B2C-D88AA0F8F09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7BF15909-BAFA-44F2-B091-A667CBEE6AB6}" type="slidenum">
              <a:rPr lang="fr-FR"/>
              <a:pPr/>
              <a:t>31</a:t>
            </a:fld>
            <a:endParaRPr lang="fr-FR"/>
          </a:p>
        </p:txBody>
      </p:sp>
      <p:sp>
        <p:nvSpPr>
          <p:cNvPr id="2554882" name="Rectangle 2"/>
          <p:cNvSpPr>
            <a:spLocks noGrp="1" noRot="1" noChangeAspect="1" noChangeArrowheads="1" noTextEdit="1"/>
          </p:cNvSpPr>
          <p:nvPr>
            <p:ph type="sldImg"/>
          </p:nvPr>
        </p:nvSpPr>
        <p:spPr>
          <a:xfrm>
            <a:off x="992188" y="768350"/>
            <a:ext cx="5114925" cy="3836988"/>
          </a:xfrm>
          <a:ln/>
        </p:spPr>
      </p:sp>
      <p:sp>
        <p:nvSpPr>
          <p:cNvPr id="255488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E75C56E7-28D7-4EA4-B196-FDA3848AA958}"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0AB8F9E6-55B6-4F84-AFD8-0D9AB195F21A}" type="slidenum">
              <a:rPr lang="fr-FR"/>
              <a:pPr/>
              <a:t>32</a:t>
            </a:fld>
            <a:endParaRPr lang="fr-FR"/>
          </a:p>
        </p:txBody>
      </p:sp>
      <p:sp>
        <p:nvSpPr>
          <p:cNvPr id="2435074" name="Rectangle 2"/>
          <p:cNvSpPr>
            <a:spLocks noGrp="1" noRot="1" noChangeAspect="1" noChangeArrowheads="1" noTextEdit="1"/>
          </p:cNvSpPr>
          <p:nvPr>
            <p:ph type="sldImg"/>
          </p:nvPr>
        </p:nvSpPr>
        <p:spPr>
          <a:xfrm>
            <a:off x="990600" y="768350"/>
            <a:ext cx="5118100" cy="3838575"/>
          </a:xfrm>
          <a:ln/>
        </p:spPr>
      </p:sp>
      <p:sp>
        <p:nvSpPr>
          <p:cNvPr id="243507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752B907B-08C3-4629-A569-CB8021626C3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46E03C60-A710-4617-8ACE-685B2292BF7E}" type="slidenum">
              <a:rPr lang="fr-FR"/>
              <a:pPr/>
              <a:t>33</a:t>
            </a:fld>
            <a:endParaRPr lang="fr-FR"/>
          </a:p>
        </p:txBody>
      </p:sp>
      <p:sp>
        <p:nvSpPr>
          <p:cNvPr id="2424834" name="Rectangle 2"/>
          <p:cNvSpPr>
            <a:spLocks noGrp="1" noRot="1" noChangeAspect="1" noChangeArrowheads="1" noTextEdit="1"/>
          </p:cNvSpPr>
          <p:nvPr>
            <p:ph type="sldImg"/>
          </p:nvPr>
        </p:nvSpPr>
        <p:spPr>
          <a:xfrm>
            <a:off x="992188" y="768350"/>
            <a:ext cx="5114925" cy="3836988"/>
          </a:xfrm>
          <a:ln/>
        </p:spPr>
      </p:sp>
      <p:sp>
        <p:nvSpPr>
          <p:cNvPr id="242483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0A591906-C41E-4D4D-9B50-F1FF121EEFC6}"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9C52035-9F69-47E9-8D80-5BF21D0698F8}" type="slidenum">
              <a:rPr lang="fr-FR"/>
              <a:pPr/>
              <a:t>34</a:t>
            </a:fld>
            <a:endParaRPr lang="fr-FR"/>
          </a:p>
        </p:txBody>
      </p:sp>
      <p:sp>
        <p:nvSpPr>
          <p:cNvPr id="2428930" name="Rectangle 2"/>
          <p:cNvSpPr>
            <a:spLocks noGrp="1" noRot="1" noChangeAspect="1" noChangeArrowheads="1" noTextEdit="1"/>
          </p:cNvSpPr>
          <p:nvPr>
            <p:ph type="sldImg"/>
          </p:nvPr>
        </p:nvSpPr>
        <p:spPr>
          <a:xfrm>
            <a:off x="992188" y="768350"/>
            <a:ext cx="5114925" cy="3836988"/>
          </a:xfrm>
          <a:ln/>
        </p:spPr>
      </p:sp>
      <p:sp>
        <p:nvSpPr>
          <p:cNvPr id="242893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0BDB21F-EC8A-4DA3-9969-EB71A279153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E4BE2EA7-7DF7-4353-A756-1C088990A770}" type="slidenum">
              <a:rPr lang="fr-FR"/>
              <a:pPr/>
              <a:t>35</a:t>
            </a:fld>
            <a:endParaRPr lang="fr-FR"/>
          </a:p>
        </p:txBody>
      </p:sp>
      <p:sp>
        <p:nvSpPr>
          <p:cNvPr id="2430978" name="Rectangle 2"/>
          <p:cNvSpPr>
            <a:spLocks noGrp="1" noRot="1" noChangeAspect="1" noChangeArrowheads="1" noTextEdit="1"/>
          </p:cNvSpPr>
          <p:nvPr>
            <p:ph type="sldImg"/>
          </p:nvPr>
        </p:nvSpPr>
        <p:spPr>
          <a:xfrm>
            <a:off x="992188" y="768350"/>
            <a:ext cx="5114925" cy="3836988"/>
          </a:xfrm>
          <a:ln/>
        </p:spPr>
      </p:sp>
      <p:sp>
        <p:nvSpPr>
          <p:cNvPr id="243097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85457EF-8105-4BAA-9F48-382B8C00D59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7BEC15A-9B89-40FE-8892-033DA8884118}" type="slidenum">
              <a:rPr lang="fr-FR"/>
              <a:pPr/>
              <a:t>36</a:t>
            </a:fld>
            <a:endParaRPr lang="fr-FR"/>
          </a:p>
        </p:txBody>
      </p:sp>
      <p:sp>
        <p:nvSpPr>
          <p:cNvPr id="2433026" name="Rectangle 2"/>
          <p:cNvSpPr>
            <a:spLocks noGrp="1" noRot="1" noChangeAspect="1" noChangeArrowheads="1" noTextEdit="1"/>
          </p:cNvSpPr>
          <p:nvPr>
            <p:ph type="sldImg"/>
          </p:nvPr>
        </p:nvSpPr>
        <p:spPr>
          <a:xfrm>
            <a:off x="992188" y="768350"/>
            <a:ext cx="5114925" cy="3836988"/>
          </a:xfrm>
          <a:ln/>
        </p:spPr>
      </p:sp>
      <p:sp>
        <p:nvSpPr>
          <p:cNvPr id="24330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DA689CB4-5B9C-42AF-9486-57ECE4CB348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0BFE1F73-4872-4235-AB40-1D73C4870691}" type="slidenum">
              <a:rPr lang="fr-FR"/>
              <a:pPr/>
              <a:t>37</a:t>
            </a:fld>
            <a:endParaRPr lang="fr-FR"/>
          </a:p>
        </p:txBody>
      </p:sp>
      <p:sp>
        <p:nvSpPr>
          <p:cNvPr id="2556930" name="Rectangle 2"/>
          <p:cNvSpPr>
            <a:spLocks noGrp="1" noRot="1" noChangeAspect="1" noChangeArrowheads="1" noTextEdit="1"/>
          </p:cNvSpPr>
          <p:nvPr>
            <p:ph type="sldImg"/>
          </p:nvPr>
        </p:nvSpPr>
        <p:spPr>
          <a:xfrm>
            <a:off x="990600" y="768350"/>
            <a:ext cx="5118100" cy="3838575"/>
          </a:xfrm>
          <a:ln/>
        </p:spPr>
      </p:sp>
      <p:sp>
        <p:nvSpPr>
          <p:cNvPr id="255693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8C6D3EF9-289C-4836-9AA6-D2BF21865F3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2615AD7-31A7-4999-901E-F4A93D149D3C}" type="slidenum">
              <a:rPr lang="fr-FR"/>
              <a:pPr/>
              <a:t>38</a:t>
            </a:fld>
            <a:endParaRPr lang="fr-FR"/>
          </a:p>
        </p:txBody>
      </p:sp>
      <p:sp>
        <p:nvSpPr>
          <p:cNvPr id="2558978" name="Rectangle 2"/>
          <p:cNvSpPr>
            <a:spLocks noGrp="1" noRot="1" noChangeAspect="1" noChangeArrowheads="1" noTextEdit="1"/>
          </p:cNvSpPr>
          <p:nvPr>
            <p:ph type="sldImg"/>
          </p:nvPr>
        </p:nvSpPr>
        <p:spPr>
          <a:xfrm>
            <a:off x="990600" y="768350"/>
            <a:ext cx="5118100" cy="3838575"/>
          </a:xfrm>
          <a:ln/>
        </p:spPr>
      </p:sp>
      <p:sp>
        <p:nvSpPr>
          <p:cNvPr id="255897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11EA6C0A-BA36-45F3-B29B-7C4C45AB3EEC}"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664ACAF-1D84-435C-8E1E-E08C7897593E}" type="slidenum">
              <a:rPr lang="fr-FR"/>
              <a:pPr/>
              <a:t>41</a:t>
            </a:fld>
            <a:endParaRPr lang="fr-FR"/>
          </a:p>
        </p:txBody>
      </p:sp>
      <p:sp>
        <p:nvSpPr>
          <p:cNvPr id="2563074" name="Rectangle 2"/>
          <p:cNvSpPr>
            <a:spLocks noGrp="1" noRot="1" noChangeAspect="1" noChangeArrowheads="1" noTextEdit="1"/>
          </p:cNvSpPr>
          <p:nvPr>
            <p:ph type="sldImg"/>
          </p:nvPr>
        </p:nvSpPr>
        <p:spPr>
          <a:xfrm>
            <a:off x="990600" y="768350"/>
            <a:ext cx="5118100" cy="3838575"/>
          </a:xfrm>
          <a:ln/>
        </p:spPr>
      </p:sp>
      <p:sp>
        <p:nvSpPr>
          <p:cNvPr id="256307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24CBE8B2-B8BD-4B73-B2DE-F1CF760A3CA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34362CAD-1BA6-4776-A586-E12638685142}" type="slidenum">
              <a:rPr lang="fr-FR"/>
              <a:pPr/>
              <a:t>42</a:t>
            </a:fld>
            <a:endParaRPr lang="fr-FR"/>
          </a:p>
        </p:txBody>
      </p:sp>
      <p:sp>
        <p:nvSpPr>
          <p:cNvPr id="2565122" name="Rectangle 2"/>
          <p:cNvSpPr>
            <a:spLocks noGrp="1" noRot="1" noChangeAspect="1" noChangeArrowheads="1" noTextEdit="1"/>
          </p:cNvSpPr>
          <p:nvPr>
            <p:ph type="sldImg"/>
          </p:nvPr>
        </p:nvSpPr>
        <p:spPr>
          <a:xfrm>
            <a:off x="990600" y="768350"/>
            <a:ext cx="5118100" cy="3838575"/>
          </a:xfrm>
          <a:ln/>
        </p:spPr>
      </p:sp>
      <p:sp>
        <p:nvSpPr>
          <p:cNvPr id="2565123"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C2703D99-7050-4AFF-BD61-116CA2053FBB}"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E1803EF0-DEE6-4269-9759-07546A4178B8}" type="slidenum">
              <a:rPr lang="fr-FR"/>
              <a:pPr/>
              <a:t>4</a:t>
            </a:fld>
            <a:endParaRPr lang="fr-FR"/>
          </a:p>
        </p:txBody>
      </p:sp>
      <p:sp>
        <p:nvSpPr>
          <p:cNvPr id="2453506" name="Rectangle 2"/>
          <p:cNvSpPr>
            <a:spLocks noGrp="1" noRot="1" noChangeAspect="1" noChangeArrowheads="1" noTextEdit="1"/>
          </p:cNvSpPr>
          <p:nvPr>
            <p:ph type="sldImg"/>
          </p:nvPr>
        </p:nvSpPr>
        <p:spPr>
          <a:xfrm>
            <a:off x="992188" y="768350"/>
            <a:ext cx="5114925" cy="3836988"/>
          </a:xfrm>
          <a:ln/>
        </p:spPr>
      </p:sp>
      <p:sp>
        <p:nvSpPr>
          <p:cNvPr id="245350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CE61E7F-3422-4536-8328-DAC0EDD563A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AE64061-D4C0-436B-A54D-4647EB040D07}" type="slidenum">
              <a:rPr lang="fr-FR"/>
              <a:pPr/>
              <a:t>43</a:t>
            </a:fld>
            <a:endParaRPr lang="fr-FR"/>
          </a:p>
        </p:txBody>
      </p:sp>
      <p:sp>
        <p:nvSpPr>
          <p:cNvPr id="2476034" name="Rectangle 2"/>
          <p:cNvSpPr>
            <a:spLocks noGrp="1" noRot="1" noChangeAspect="1" noChangeArrowheads="1" noTextEdit="1"/>
          </p:cNvSpPr>
          <p:nvPr>
            <p:ph type="sldImg"/>
          </p:nvPr>
        </p:nvSpPr>
        <p:spPr>
          <a:xfrm>
            <a:off x="992188" y="768350"/>
            <a:ext cx="5114925" cy="3836988"/>
          </a:xfrm>
          <a:ln/>
        </p:spPr>
      </p:sp>
      <p:sp>
        <p:nvSpPr>
          <p:cNvPr id="2476035"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CDC52915-9C36-4620-A7E8-9E82E3A5AE48}"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DBE59B9F-C76E-4A3F-8206-4A3DE44B0364}" type="slidenum">
              <a:rPr lang="fr-FR"/>
              <a:pPr/>
              <a:t>44</a:t>
            </a:fld>
            <a:endParaRPr lang="fr-FR"/>
          </a:p>
        </p:txBody>
      </p:sp>
      <p:sp>
        <p:nvSpPr>
          <p:cNvPr id="2491394" name="Rectangle 2"/>
          <p:cNvSpPr>
            <a:spLocks noGrp="1" noRot="1" noChangeAspect="1" noChangeArrowheads="1" noTextEdit="1"/>
          </p:cNvSpPr>
          <p:nvPr>
            <p:ph type="sldImg"/>
          </p:nvPr>
        </p:nvSpPr>
        <p:spPr>
          <a:xfrm>
            <a:off x="990600" y="768350"/>
            <a:ext cx="5118100" cy="3838575"/>
          </a:xfrm>
          <a:ln/>
        </p:spPr>
      </p:sp>
      <p:sp>
        <p:nvSpPr>
          <p:cNvPr id="249139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30515FD6-BE52-4E7D-8BF1-162762805E9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EEB5CEC4-FC9B-47FC-9861-9655F8F867CE}" type="slidenum">
              <a:rPr lang="fr-FR"/>
              <a:pPr/>
              <a:t>45</a:t>
            </a:fld>
            <a:endParaRPr lang="fr-FR"/>
          </a:p>
        </p:txBody>
      </p:sp>
      <p:sp>
        <p:nvSpPr>
          <p:cNvPr id="2493442" name="Rectangle 2"/>
          <p:cNvSpPr>
            <a:spLocks noGrp="1" noRot="1" noChangeAspect="1" noChangeArrowheads="1" noTextEdit="1"/>
          </p:cNvSpPr>
          <p:nvPr>
            <p:ph type="sldImg"/>
          </p:nvPr>
        </p:nvSpPr>
        <p:spPr>
          <a:xfrm>
            <a:off x="992188" y="768350"/>
            <a:ext cx="5114925" cy="3836988"/>
          </a:xfrm>
          <a:ln/>
        </p:spPr>
      </p:sp>
      <p:sp>
        <p:nvSpPr>
          <p:cNvPr id="249344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2A09D9FD-21AF-44CD-997E-572AE980BC8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74006211-109B-4B0A-8077-2CEDE28F66E3}" type="slidenum">
              <a:rPr lang="fr-FR"/>
              <a:pPr/>
              <a:t>46</a:t>
            </a:fld>
            <a:endParaRPr lang="fr-FR"/>
          </a:p>
        </p:txBody>
      </p:sp>
      <p:sp>
        <p:nvSpPr>
          <p:cNvPr id="2495490" name="Rectangle 2"/>
          <p:cNvSpPr>
            <a:spLocks noGrp="1" noRot="1" noChangeAspect="1" noChangeArrowheads="1" noTextEdit="1"/>
          </p:cNvSpPr>
          <p:nvPr>
            <p:ph type="sldImg"/>
          </p:nvPr>
        </p:nvSpPr>
        <p:spPr>
          <a:xfrm>
            <a:off x="990600" y="768350"/>
            <a:ext cx="5118100" cy="3838575"/>
          </a:xfrm>
          <a:ln/>
        </p:spPr>
      </p:sp>
      <p:sp>
        <p:nvSpPr>
          <p:cNvPr id="249549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5027529-F849-421E-B8E5-A1F66536C48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170D302-994C-48C7-A950-E534CE4AF140}" type="slidenum">
              <a:rPr lang="fr-FR"/>
              <a:pPr/>
              <a:t>47</a:t>
            </a:fld>
            <a:endParaRPr lang="fr-FR"/>
          </a:p>
        </p:txBody>
      </p:sp>
      <p:sp>
        <p:nvSpPr>
          <p:cNvPr id="2497538" name="Rectangle 2"/>
          <p:cNvSpPr>
            <a:spLocks noGrp="1" noRot="1" noChangeAspect="1" noChangeArrowheads="1" noTextEdit="1"/>
          </p:cNvSpPr>
          <p:nvPr>
            <p:ph type="sldImg"/>
          </p:nvPr>
        </p:nvSpPr>
        <p:spPr>
          <a:xfrm>
            <a:off x="990600" y="768350"/>
            <a:ext cx="5118100" cy="3838575"/>
          </a:xfrm>
          <a:ln/>
        </p:spPr>
      </p:sp>
      <p:sp>
        <p:nvSpPr>
          <p:cNvPr id="249753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2AB4ECFD-2F24-4701-A8E2-D18AF25D96DD}"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A4E7806-853E-4768-812A-A543A95DD58E}" type="slidenum">
              <a:rPr lang="fr-FR"/>
              <a:pPr/>
              <a:t>48</a:t>
            </a:fld>
            <a:endParaRPr lang="fr-FR"/>
          </a:p>
        </p:txBody>
      </p:sp>
      <p:sp>
        <p:nvSpPr>
          <p:cNvPr id="2499586" name="Rectangle 2"/>
          <p:cNvSpPr>
            <a:spLocks noGrp="1" noRot="1" noChangeAspect="1" noChangeArrowheads="1" noTextEdit="1"/>
          </p:cNvSpPr>
          <p:nvPr>
            <p:ph type="sldImg"/>
          </p:nvPr>
        </p:nvSpPr>
        <p:spPr>
          <a:xfrm>
            <a:off x="990600" y="768350"/>
            <a:ext cx="5118100" cy="3838575"/>
          </a:xfrm>
          <a:ln/>
        </p:spPr>
      </p:sp>
      <p:sp>
        <p:nvSpPr>
          <p:cNvPr id="2499587"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E1E46729-3903-45A7-9FF2-CEC64283477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B661FDE5-6079-4F7F-BDA4-AED57F0C073E}" type="slidenum">
              <a:rPr lang="fr-FR"/>
              <a:pPr/>
              <a:t>49</a:t>
            </a:fld>
            <a:endParaRPr lang="fr-FR"/>
          </a:p>
        </p:txBody>
      </p:sp>
      <p:sp>
        <p:nvSpPr>
          <p:cNvPr id="2501634" name="Rectangle 2"/>
          <p:cNvSpPr>
            <a:spLocks noGrp="1" noRot="1" noChangeAspect="1" noChangeArrowheads="1" noTextEdit="1"/>
          </p:cNvSpPr>
          <p:nvPr>
            <p:ph type="sldImg"/>
          </p:nvPr>
        </p:nvSpPr>
        <p:spPr>
          <a:xfrm>
            <a:off x="990600" y="768350"/>
            <a:ext cx="5118100" cy="3838575"/>
          </a:xfrm>
          <a:ln/>
        </p:spPr>
      </p:sp>
      <p:sp>
        <p:nvSpPr>
          <p:cNvPr id="250163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B6747A3-51C0-4DF7-95EC-5D00AC2FC0F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4CEA79AD-DF01-498C-B8D6-7C17829128B6}" type="slidenum">
              <a:rPr lang="fr-FR"/>
              <a:pPr/>
              <a:t>50</a:t>
            </a:fld>
            <a:endParaRPr lang="fr-FR"/>
          </a:p>
        </p:txBody>
      </p:sp>
      <p:sp>
        <p:nvSpPr>
          <p:cNvPr id="2503682" name="Rectangle 2"/>
          <p:cNvSpPr>
            <a:spLocks noGrp="1" noRot="1" noChangeAspect="1" noChangeArrowheads="1" noTextEdit="1"/>
          </p:cNvSpPr>
          <p:nvPr>
            <p:ph type="sldImg"/>
          </p:nvPr>
        </p:nvSpPr>
        <p:spPr>
          <a:xfrm>
            <a:off x="990600" y="768350"/>
            <a:ext cx="5118100" cy="3838575"/>
          </a:xfrm>
          <a:ln/>
        </p:spPr>
      </p:sp>
      <p:sp>
        <p:nvSpPr>
          <p:cNvPr id="2503683"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F9B73F7-8C29-4612-9B6C-6BF4EBE845E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2465D96-6988-4896-9177-B3D66ED7BCA3}" type="slidenum">
              <a:rPr lang="fr-FR"/>
              <a:pPr/>
              <a:t>51</a:t>
            </a:fld>
            <a:endParaRPr lang="fr-FR"/>
          </a:p>
        </p:txBody>
      </p:sp>
      <p:sp>
        <p:nvSpPr>
          <p:cNvPr id="2505730" name="Rectangle 2"/>
          <p:cNvSpPr>
            <a:spLocks noGrp="1" noRot="1" noChangeAspect="1" noChangeArrowheads="1" noTextEdit="1"/>
          </p:cNvSpPr>
          <p:nvPr>
            <p:ph type="sldImg"/>
          </p:nvPr>
        </p:nvSpPr>
        <p:spPr>
          <a:xfrm>
            <a:off x="990600" y="768350"/>
            <a:ext cx="5118100" cy="3838575"/>
          </a:xfrm>
          <a:ln/>
        </p:spPr>
      </p:sp>
      <p:sp>
        <p:nvSpPr>
          <p:cNvPr id="250573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BEC36BBA-AA6F-4583-97A9-E2FEFDBFE6B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E411721B-EB90-4B4A-9DBB-D01DE14AD820}" type="slidenum">
              <a:rPr lang="fr-FR"/>
              <a:pPr/>
              <a:t>52</a:t>
            </a:fld>
            <a:endParaRPr lang="fr-FR"/>
          </a:p>
        </p:txBody>
      </p:sp>
      <p:sp>
        <p:nvSpPr>
          <p:cNvPr id="2507778" name="Rectangle 2"/>
          <p:cNvSpPr>
            <a:spLocks noGrp="1" noRot="1" noChangeAspect="1" noChangeArrowheads="1" noTextEdit="1"/>
          </p:cNvSpPr>
          <p:nvPr>
            <p:ph type="sldImg"/>
          </p:nvPr>
        </p:nvSpPr>
        <p:spPr>
          <a:xfrm>
            <a:off x="990600" y="768350"/>
            <a:ext cx="5118100" cy="3838575"/>
          </a:xfrm>
          <a:ln/>
        </p:spPr>
      </p:sp>
      <p:sp>
        <p:nvSpPr>
          <p:cNvPr id="250777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A6EA5414-5A32-4B2F-A4E0-AFB926596D30}"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0D9A1AA7-1AA5-4ED9-89F4-3316A227CCE9}" type="slidenum">
              <a:rPr lang="fr-FR"/>
              <a:pPr/>
              <a:t>5</a:t>
            </a:fld>
            <a:endParaRPr lang="fr-FR"/>
          </a:p>
        </p:txBody>
      </p:sp>
      <p:sp>
        <p:nvSpPr>
          <p:cNvPr id="2149378" name="Rectangle 2"/>
          <p:cNvSpPr>
            <a:spLocks noGrp="1" noRot="1" noChangeAspect="1" noChangeArrowheads="1" noTextEdit="1"/>
          </p:cNvSpPr>
          <p:nvPr>
            <p:ph type="sldImg"/>
          </p:nvPr>
        </p:nvSpPr>
        <p:spPr>
          <a:xfrm>
            <a:off x="990600" y="768350"/>
            <a:ext cx="5118100" cy="3838575"/>
          </a:xfrm>
          <a:ln/>
        </p:spPr>
      </p:sp>
      <p:sp>
        <p:nvSpPr>
          <p:cNvPr id="214937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EF7D69E-04D0-4F6D-8882-26FA54B72704}"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12FFE74-5D0E-46A7-874E-05D6588A2BBF}" type="slidenum">
              <a:rPr lang="fr-FR"/>
              <a:pPr/>
              <a:t>53</a:t>
            </a:fld>
            <a:endParaRPr lang="fr-FR"/>
          </a:p>
        </p:txBody>
      </p:sp>
      <p:sp>
        <p:nvSpPr>
          <p:cNvPr id="2509826" name="Rectangle 2"/>
          <p:cNvSpPr>
            <a:spLocks noGrp="1" noRot="1" noChangeAspect="1" noChangeArrowheads="1" noTextEdit="1"/>
          </p:cNvSpPr>
          <p:nvPr>
            <p:ph type="sldImg"/>
          </p:nvPr>
        </p:nvSpPr>
        <p:spPr>
          <a:xfrm>
            <a:off x="990600" y="768350"/>
            <a:ext cx="5118100" cy="3838575"/>
          </a:xfrm>
          <a:ln/>
        </p:spPr>
      </p:sp>
      <p:sp>
        <p:nvSpPr>
          <p:cNvPr id="2509827"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61138B6E-6C59-4981-918B-B0DC434F521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0EA91C3-70A8-4E33-A19C-2F3C744B85F3}" type="slidenum">
              <a:rPr lang="fr-FR"/>
              <a:pPr/>
              <a:t>54</a:t>
            </a:fld>
            <a:endParaRPr lang="fr-FR"/>
          </a:p>
        </p:txBody>
      </p:sp>
      <p:sp>
        <p:nvSpPr>
          <p:cNvPr id="2511874" name="Rectangle 2"/>
          <p:cNvSpPr>
            <a:spLocks noGrp="1" noRot="1" noChangeAspect="1" noChangeArrowheads="1" noTextEdit="1"/>
          </p:cNvSpPr>
          <p:nvPr>
            <p:ph type="sldImg"/>
          </p:nvPr>
        </p:nvSpPr>
        <p:spPr>
          <a:xfrm>
            <a:off x="990600" y="768350"/>
            <a:ext cx="5118100" cy="3838575"/>
          </a:xfrm>
          <a:ln/>
        </p:spPr>
      </p:sp>
      <p:sp>
        <p:nvSpPr>
          <p:cNvPr id="251187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5A77B86-B3BF-4734-9C25-6C32202BB5F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4EA96D0-8A51-44DC-8C1D-46AB3FE16B05}" type="slidenum">
              <a:rPr lang="fr-FR"/>
              <a:pPr/>
              <a:t>55</a:t>
            </a:fld>
            <a:endParaRPr lang="fr-FR"/>
          </a:p>
        </p:txBody>
      </p:sp>
      <p:sp>
        <p:nvSpPr>
          <p:cNvPr id="2513922" name="Rectangle 2"/>
          <p:cNvSpPr>
            <a:spLocks noGrp="1" noRot="1" noChangeAspect="1" noChangeArrowheads="1" noTextEdit="1"/>
          </p:cNvSpPr>
          <p:nvPr>
            <p:ph type="sldImg"/>
          </p:nvPr>
        </p:nvSpPr>
        <p:spPr>
          <a:xfrm>
            <a:off x="990600" y="768350"/>
            <a:ext cx="5118100" cy="3838575"/>
          </a:xfrm>
          <a:ln/>
        </p:spPr>
      </p:sp>
      <p:sp>
        <p:nvSpPr>
          <p:cNvPr id="2513923"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EC7563EF-1EF5-4D0C-AB4B-10FD1853EC3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576974B4-F185-4BEC-AE1D-B78B89802418}" type="slidenum">
              <a:rPr lang="fr-FR"/>
              <a:pPr/>
              <a:t>56</a:t>
            </a:fld>
            <a:endParaRPr lang="fr-FR"/>
          </a:p>
        </p:txBody>
      </p:sp>
      <p:sp>
        <p:nvSpPr>
          <p:cNvPr id="2515970" name="Rectangle 2"/>
          <p:cNvSpPr>
            <a:spLocks noGrp="1" noRot="1" noChangeAspect="1" noChangeArrowheads="1" noTextEdit="1"/>
          </p:cNvSpPr>
          <p:nvPr>
            <p:ph type="sldImg"/>
          </p:nvPr>
        </p:nvSpPr>
        <p:spPr>
          <a:xfrm>
            <a:off x="990600" y="768350"/>
            <a:ext cx="5118100" cy="3838575"/>
          </a:xfrm>
          <a:ln/>
        </p:spPr>
      </p:sp>
      <p:sp>
        <p:nvSpPr>
          <p:cNvPr id="251597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4C40021D-1801-409E-89F4-A62AADCBB561}"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7AD13995-23F6-4D2D-8FA4-DBEB206C73D9}" type="slidenum">
              <a:rPr lang="fr-FR"/>
              <a:pPr/>
              <a:t>57</a:t>
            </a:fld>
            <a:endParaRPr lang="fr-FR"/>
          </a:p>
        </p:txBody>
      </p:sp>
      <p:sp>
        <p:nvSpPr>
          <p:cNvPr id="2518018" name="Rectangle 2"/>
          <p:cNvSpPr>
            <a:spLocks noGrp="1" noRot="1" noChangeAspect="1" noChangeArrowheads="1" noTextEdit="1"/>
          </p:cNvSpPr>
          <p:nvPr>
            <p:ph type="sldImg"/>
          </p:nvPr>
        </p:nvSpPr>
        <p:spPr>
          <a:xfrm>
            <a:off x="990600" y="768350"/>
            <a:ext cx="5118100" cy="3838575"/>
          </a:xfrm>
          <a:ln/>
        </p:spPr>
      </p:sp>
      <p:sp>
        <p:nvSpPr>
          <p:cNvPr id="251801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246D7E98-9676-49DC-BBC4-E70C9B92479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53A1B66-A87E-4BA4-87CC-2E1AD90AB342}" type="slidenum">
              <a:rPr lang="fr-FR"/>
              <a:pPr/>
              <a:t>58</a:t>
            </a:fld>
            <a:endParaRPr lang="fr-FR"/>
          </a:p>
        </p:txBody>
      </p:sp>
      <p:sp>
        <p:nvSpPr>
          <p:cNvPr id="2520066" name="Rectangle 2"/>
          <p:cNvSpPr>
            <a:spLocks noGrp="1" noRot="1" noChangeAspect="1" noChangeArrowheads="1" noTextEdit="1"/>
          </p:cNvSpPr>
          <p:nvPr>
            <p:ph type="sldImg"/>
          </p:nvPr>
        </p:nvSpPr>
        <p:spPr>
          <a:xfrm>
            <a:off x="990600" y="766763"/>
            <a:ext cx="5118100" cy="3838575"/>
          </a:xfrm>
          <a:ln/>
        </p:spPr>
      </p:sp>
      <p:sp>
        <p:nvSpPr>
          <p:cNvPr id="2520067" name="Rectangle 3"/>
          <p:cNvSpPr>
            <a:spLocks noGrp="1" noChangeArrowheads="1"/>
          </p:cNvSpPr>
          <p:nvPr>
            <p:ph type="body" idx="1"/>
          </p:nvPr>
        </p:nvSpPr>
        <p:spPr>
          <a:xfrm>
            <a:off x="946150" y="4862513"/>
            <a:ext cx="5207000" cy="4605337"/>
          </a:xfrm>
        </p:spPr>
        <p:txBody>
          <a:bodyPr/>
          <a:lstStyle/>
          <a:p>
            <a:endParaRPr lang="en-US"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40165D72-3B1F-426F-9487-62F6F3C57C05}"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06BBE92-6CFE-4DC9-8C90-1E315D458BDA}" type="slidenum">
              <a:rPr lang="fr-FR"/>
              <a:pPr/>
              <a:t>59</a:t>
            </a:fld>
            <a:endParaRPr lang="fr-FR"/>
          </a:p>
        </p:txBody>
      </p:sp>
      <p:sp>
        <p:nvSpPr>
          <p:cNvPr id="2522114" name="Rectangle 2"/>
          <p:cNvSpPr>
            <a:spLocks noGrp="1" noRot="1" noChangeAspect="1" noChangeArrowheads="1" noTextEdit="1"/>
          </p:cNvSpPr>
          <p:nvPr>
            <p:ph type="sldImg"/>
          </p:nvPr>
        </p:nvSpPr>
        <p:spPr>
          <a:xfrm>
            <a:off x="990600" y="768350"/>
            <a:ext cx="5118100" cy="3838575"/>
          </a:xfrm>
          <a:ln/>
        </p:spPr>
      </p:sp>
      <p:sp>
        <p:nvSpPr>
          <p:cNvPr id="252211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59864EFC-46A6-46D8-9184-8738B9ACCF3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65B6972-213E-4F50-9209-84BF62018267}" type="slidenum">
              <a:rPr lang="fr-FR"/>
              <a:pPr/>
              <a:t>60</a:t>
            </a:fld>
            <a:endParaRPr lang="fr-FR"/>
          </a:p>
        </p:txBody>
      </p:sp>
      <p:sp>
        <p:nvSpPr>
          <p:cNvPr id="2524162" name="Rectangle 2"/>
          <p:cNvSpPr>
            <a:spLocks noGrp="1" noRot="1" noChangeAspect="1" noChangeArrowheads="1" noTextEdit="1"/>
          </p:cNvSpPr>
          <p:nvPr>
            <p:ph type="sldImg"/>
          </p:nvPr>
        </p:nvSpPr>
        <p:spPr>
          <a:xfrm>
            <a:off x="990600" y="768350"/>
            <a:ext cx="5118100" cy="3838575"/>
          </a:xfrm>
          <a:ln/>
        </p:spPr>
      </p:sp>
      <p:sp>
        <p:nvSpPr>
          <p:cNvPr id="2524163"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6BEF3A4D-C0F1-47DE-8169-615374CAA947}"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0275C10-5489-44D3-8F3E-E79B2FD71FD8}" type="slidenum">
              <a:rPr lang="fr-FR"/>
              <a:pPr/>
              <a:t>61</a:t>
            </a:fld>
            <a:endParaRPr lang="fr-FR"/>
          </a:p>
        </p:txBody>
      </p:sp>
      <p:sp>
        <p:nvSpPr>
          <p:cNvPr id="2526210" name="Rectangle 2"/>
          <p:cNvSpPr>
            <a:spLocks noGrp="1" noRot="1" noChangeAspect="1" noChangeArrowheads="1" noTextEdit="1"/>
          </p:cNvSpPr>
          <p:nvPr>
            <p:ph type="sldImg"/>
          </p:nvPr>
        </p:nvSpPr>
        <p:spPr>
          <a:xfrm>
            <a:off x="990600" y="768350"/>
            <a:ext cx="5118100" cy="3838575"/>
          </a:xfrm>
          <a:ln/>
        </p:spPr>
      </p:sp>
      <p:sp>
        <p:nvSpPr>
          <p:cNvPr id="2526211"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65D83735-E597-4112-A5D0-D63AC023EC5F}"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7A610DCB-266D-40F9-8D03-614EDA4832D1}" type="slidenum">
              <a:rPr lang="fr-FR"/>
              <a:pPr/>
              <a:t>62</a:t>
            </a:fld>
            <a:endParaRPr lang="fr-FR"/>
          </a:p>
        </p:txBody>
      </p:sp>
      <p:sp>
        <p:nvSpPr>
          <p:cNvPr id="2528258" name="Rectangle 2"/>
          <p:cNvSpPr>
            <a:spLocks noGrp="1" noRot="1" noChangeAspect="1" noChangeArrowheads="1" noTextEdit="1"/>
          </p:cNvSpPr>
          <p:nvPr>
            <p:ph type="sldImg"/>
          </p:nvPr>
        </p:nvSpPr>
        <p:spPr>
          <a:xfrm>
            <a:off x="990600" y="768350"/>
            <a:ext cx="5118100" cy="3838575"/>
          </a:xfrm>
          <a:ln/>
        </p:spPr>
      </p:sp>
      <p:sp>
        <p:nvSpPr>
          <p:cNvPr id="252825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8EB42C4C-72AE-4AB2-B218-4298787B966A}"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4319576-C1B3-41EA-A252-9453AFD9CACE}" type="slidenum">
              <a:rPr lang="fr-FR"/>
              <a:pPr/>
              <a:t>6</a:t>
            </a:fld>
            <a:endParaRPr lang="fr-FR"/>
          </a:p>
        </p:txBody>
      </p:sp>
      <p:sp>
        <p:nvSpPr>
          <p:cNvPr id="2107394" name="Rectangle 2"/>
          <p:cNvSpPr>
            <a:spLocks noGrp="1" noRot="1" noChangeAspect="1" noChangeArrowheads="1" noTextEdit="1"/>
          </p:cNvSpPr>
          <p:nvPr>
            <p:ph type="sldImg"/>
          </p:nvPr>
        </p:nvSpPr>
        <p:spPr>
          <a:xfrm>
            <a:off x="992188" y="768350"/>
            <a:ext cx="5114925" cy="3836988"/>
          </a:xfrm>
          <a:ln/>
        </p:spPr>
      </p:sp>
      <p:sp>
        <p:nvSpPr>
          <p:cNvPr id="210739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39B0DE3E-7609-4444-8A16-1019A8EB7AD4}"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B8EDFE7F-8F16-497D-BAB9-E32CCF1E5E85}" type="slidenum">
              <a:rPr lang="fr-FR"/>
              <a:pPr/>
              <a:t>63</a:t>
            </a:fld>
            <a:endParaRPr lang="fr-FR"/>
          </a:p>
        </p:txBody>
      </p:sp>
      <p:sp>
        <p:nvSpPr>
          <p:cNvPr id="2530306" name="Rectangle 2"/>
          <p:cNvSpPr>
            <a:spLocks noGrp="1" noRot="1" noChangeAspect="1" noChangeArrowheads="1" noTextEdit="1"/>
          </p:cNvSpPr>
          <p:nvPr>
            <p:ph type="sldImg"/>
          </p:nvPr>
        </p:nvSpPr>
        <p:spPr>
          <a:xfrm>
            <a:off x="990600" y="768350"/>
            <a:ext cx="5118100" cy="3838575"/>
          </a:xfrm>
          <a:ln/>
        </p:spPr>
      </p:sp>
      <p:sp>
        <p:nvSpPr>
          <p:cNvPr id="2530307"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FAC70187-499A-4799-BA9D-851BE5A07ACA}"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30D3214-D450-4C06-B49C-F42848905BA8}" type="slidenum">
              <a:rPr lang="fr-FR"/>
              <a:pPr/>
              <a:t>64</a:t>
            </a:fld>
            <a:endParaRPr lang="fr-FR"/>
          </a:p>
        </p:txBody>
      </p:sp>
      <p:sp>
        <p:nvSpPr>
          <p:cNvPr id="2532354" name="Rectangle 2"/>
          <p:cNvSpPr>
            <a:spLocks noGrp="1" noRot="1" noChangeAspect="1" noChangeArrowheads="1" noTextEdit="1"/>
          </p:cNvSpPr>
          <p:nvPr>
            <p:ph type="sldImg"/>
          </p:nvPr>
        </p:nvSpPr>
        <p:spPr>
          <a:xfrm>
            <a:off x="990600" y="768350"/>
            <a:ext cx="5118100" cy="3838575"/>
          </a:xfrm>
          <a:ln/>
        </p:spPr>
      </p:sp>
      <p:sp>
        <p:nvSpPr>
          <p:cNvPr id="2532355"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AC405845-9874-4295-9D31-F31F923C7393}"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8A704232-86D2-4FEA-8E48-0E6E070B7EBE}" type="slidenum">
              <a:rPr lang="fr-FR"/>
              <a:pPr/>
              <a:t>65</a:t>
            </a:fld>
            <a:endParaRPr lang="fr-FR"/>
          </a:p>
        </p:txBody>
      </p:sp>
      <p:sp>
        <p:nvSpPr>
          <p:cNvPr id="2534402" name="Rectangle 2"/>
          <p:cNvSpPr>
            <a:spLocks noGrp="1" noRot="1" noChangeAspect="1" noChangeArrowheads="1" noTextEdit="1"/>
          </p:cNvSpPr>
          <p:nvPr>
            <p:ph type="sldImg"/>
          </p:nvPr>
        </p:nvSpPr>
        <p:spPr>
          <a:xfrm>
            <a:off x="990600" y="768350"/>
            <a:ext cx="5118100" cy="3838575"/>
          </a:xfrm>
          <a:ln/>
        </p:spPr>
      </p:sp>
      <p:sp>
        <p:nvSpPr>
          <p:cNvPr id="2534403"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631125CD-604E-4F80-8B90-BE1CB34E86AE}"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6BCE2FFB-CD08-43DB-B858-B50A673C06D6}" type="slidenum">
              <a:rPr lang="fr-FR"/>
              <a:pPr/>
              <a:t>66</a:t>
            </a:fld>
            <a:endParaRPr lang="fr-FR"/>
          </a:p>
        </p:txBody>
      </p:sp>
      <p:sp>
        <p:nvSpPr>
          <p:cNvPr id="2489346" name="Rectangle 2"/>
          <p:cNvSpPr>
            <a:spLocks noGrp="1" noRot="1" noChangeAspect="1" noChangeArrowheads="1" noTextEdit="1"/>
          </p:cNvSpPr>
          <p:nvPr>
            <p:ph type="sldImg"/>
          </p:nvPr>
        </p:nvSpPr>
        <p:spPr>
          <a:xfrm>
            <a:off x="992188" y="768350"/>
            <a:ext cx="5114925" cy="3836988"/>
          </a:xfrm>
          <a:ln/>
        </p:spPr>
      </p:sp>
      <p:sp>
        <p:nvSpPr>
          <p:cNvPr id="2489347"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B4F27413-ACFA-4BEF-8CDD-7FEE60EFADA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3E33CEEA-032F-471A-A7AC-D0CE59A7C27D}" type="slidenum">
              <a:rPr lang="fr-FR"/>
              <a:pPr/>
              <a:t>67</a:t>
            </a:fld>
            <a:endParaRPr lang="fr-FR"/>
          </a:p>
        </p:txBody>
      </p:sp>
      <p:sp>
        <p:nvSpPr>
          <p:cNvPr id="2478082" name="Rectangle 2"/>
          <p:cNvSpPr>
            <a:spLocks noGrp="1" noRot="1" noChangeAspect="1" noChangeArrowheads="1" noTextEdit="1"/>
          </p:cNvSpPr>
          <p:nvPr>
            <p:ph type="sldImg"/>
          </p:nvPr>
        </p:nvSpPr>
        <p:spPr>
          <a:xfrm>
            <a:off x="652463" y="342900"/>
            <a:ext cx="5795962" cy="4346575"/>
          </a:xfrm>
          <a:ln/>
        </p:spPr>
      </p:sp>
      <p:sp>
        <p:nvSpPr>
          <p:cNvPr id="2478083" name="Rectangle 3"/>
          <p:cNvSpPr>
            <a:spLocks noGrp="1" noChangeArrowheads="1"/>
          </p:cNvSpPr>
          <p:nvPr>
            <p:ph type="body" idx="1"/>
          </p:nvPr>
        </p:nvSpPr>
        <p:spPr>
          <a:xfrm>
            <a:off x="946150" y="4691063"/>
            <a:ext cx="5207000" cy="4605337"/>
          </a:xfrm>
        </p:spPr>
        <p:txBody>
          <a:bodyPr/>
          <a:lstStyle/>
          <a:p>
            <a:endParaRPr lang="en-GB"/>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CA280A64-22D6-4DA7-B7B4-59BD176CA9DA}"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A41C60A9-CBCE-4C2A-BB39-B3FAC096557E}" type="slidenum">
              <a:rPr lang="fr-FR"/>
              <a:pPr/>
              <a:t>68</a:t>
            </a:fld>
            <a:endParaRPr lang="fr-FR"/>
          </a:p>
        </p:txBody>
      </p:sp>
      <p:sp>
        <p:nvSpPr>
          <p:cNvPr id="2571266" name="Rectangle 2"/>
          <p:cNvSpPr>
            <a:spLocks noGrp="1" noRot="1" noChangeAspect="1" noChangeArrowheads="1" noTextEdit="1"/>
          </p:cNvSpPr>
          <p:nvPr>
            <p:ph type="sldImg"/>
          </p:nvPr>
        </p:nvSpPr>
        <p:spPr>
          <a:xfrm>
            <a:off x="992188" y="768350"/>
            <a:ext cx="5114925" cy="3836988"/>
          </a:xfrm>
          <a:ln/>
        </p:spPr>
      </p:sp>
      <p:sp>
        <p:nvSpPr>
          <p:cNvPr id="25712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7169A72B-8FE1-47DC-89BA-5D9ED1D7B3E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8E578E6B-7E2C-4937-B6E0-84F4A207459A}" type="slidenum">
              <a:rPr lang="fr-FR"/>
              <a:pPr/>
              <a:t>69</a:t>
            </a:fld>
            <a:endParaRPr lang="fr-FR"/>
          </a:p>
        </p:txBody>
      </p:sp>
      <p:sp>
        <p:nvSpPr>
          <p:cNvPr id="2567170" name="Rectangle 2"/>
          <p:cNvSpPr>
            <a:spLocks noGrp="1" noRot="1" noChangeAspect="1" noChangeArrowheads="1" noTextEdit="1"/>
          </p:cNvSpPr>
          <p:nvPr>
            <p:ph type="sldImg"/>
          </p:nvPr>
        </p:nvSpPr>
        <p:spPr>
          <a:xfrm>
            <a:off x="992188" y="768350"/>
            <a:ext cx="5114925" cy="3836988"/>
          </a:xfrm>
          <a:ln/>
        </p:spPr>
      </p:sp>
      <p:sp>
        <p:nvSpPr>
          <p:cNvPr id="25671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92188" y="768350"/>
            <a:ext cx="5114925" cy="3836988"/>
          </a:xfrm>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e l'en-tête 3"/>
          <p:cNvSpPr>
            <a:spLocks noGrp="1"/>
          </p:cNvSpPr>
          <p:nvPr>
            <p:ph type="hdr" sz="quarter" idx="10"/>
          </p:nvPr>
        </p:nvSpPr>
        <p:spPr/>
        <p:txBody>
          <a:bodyPr/>
          <a:lstStyle/>
          <a:p>
            <a:r>
              <a:rPr lang="fr-FR" smtClean="0"/>
              <a:t>2_40_ISA8895_Structure_ProductAsset</a:t>
            </a:r>
            <a:endParaRPr lang="fr-FR"/>
          </a:p>
        </p:txBody>
      </p:sp>
      <p:sp>
        <p:nvSpPr>
          <p:cNvPr id="5" name="Espace réservé de la date 4"/>
          <p:cNvSpPr>
            <a:spLocks noGrp="1"/>
          </p:cNvSpPr>
          <p:nvPr>
            <p:ph type="dt" idx="11"/>
          </p:nvPr>
        </p:nvSpPr>
        <p:spPr/>
        <p:txBody>
          <a:bodyPr/>
          <a:lstStyle/>
          <a:p>
            <a:fld id="{F426CD56-1AE0-42BC-ADAE-F2DFB5632AB7}" type="datetime1">
              <a:rPr lang="fr-FR" smtClean="0"/>
              <a:pPr/>
              <a:t>23/05/2011</a:t>
            </a:fld>
            <a:endParaRPr lang="fr-FR"/>
          </a:p>
        </p:txBody>
      </p:sp>
      <p:sp>
        <p:nvSpPr>
          <p:cNvPr id="7" name="Espace réservé du numéro de diapositive 6"/>
          <p:cNvSpPr>
            <a:spLocks noGrp="1"/>
          </p:cNvSpPr>
          <p:nvPr>
            <p:ph type="sldNum" sz="quarter" idx="13"/>
          </p:nvPr>
        </p:nvSpPr>
        <p:spPr/>
        <p:txBody>
          <a:bodyPr/>
          <a:lstStyle/>
          <a:p>
            <a:fld id="{BE3D0857-7525-4876-A80E-8EAD61650CC0}" type="slidenum">
              <a:rPr lang="fr-FR" smtClean="0"/>
              <a:pPr/>
              <a:t>70</a:t>
            </a:fld>
            <a:endParaRPr lang="fr-FR"/>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378E7979-ED1E-4F80-8FA4-F80DC427C658}"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C9047806-BC55-4D05-B3AF-93292CCB4CBA}" type="slidenum">
              <a:rPr lang="fr-FR"/>
              <a:pPr/>
              <a:t>71</a:t>
            </a:fld>
            <a:endParaRPr lang="fr-FR"/>
          </a:p>
        </p:txBody>
      </p:sp>
      <p:sp>
        <p:nvSpPr>
          <p:cNvPr id="2569218" name="Rectangle 2"/>
          <p:cNvSpPr>
            <a:spLocks noGrp="1" noRot="1" noChangeAspect="1" noChangeArrowheads="1" noTextEdit="1"/>
          </p:cNvSpPr>
          <p:nvPr>
            <p:ph type="sldImg"/>
          </p:nvPr>
        </p:nvSpPr>
        <p:spPr>
          <a:xfrm>
            <a:off x="652463" y="341313"/>
            <a:ext cx="5795962" cy="4348162"/>
          </a:xfrm>
          <a:ln/>
        </p:spPr>
      </p:sp>
      <p:sp>
        <p:nvSpPr>
          <p:cNvPr id="2569219" name="Rectangle 3"/>
          <p:cNvSpPr>
            <a:spLocks noGrp="1" noChangeArrowheads="1"/>
          </p:cNvSpPr>
          <p:nvPr>
            <p:ph type="body" idx="1"/>
          </p:nvPr>
        </p:nvSpPr>
        <p:spPr>
          <a:xfrm>
            <a:off x="947738" y="4691063"/>
            <a:ext cx="5203825" cy="4603750"/>
          </a:xfrm>
        </p:spPr>
        <p:txBody>
          <a:bodyPr lIns="91571" tIns="45786" rIns="91571" bIns="45786"/>
          <a:lstStyle/>
          <a:p>
            <a:endParaRPr lang="en-US" dirty="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443EE8F4-1454-434D-B4B4-F4E55D142F29}"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D0081CD-37E7-44AD-99EF-58ED3759E853}" type="slidenum">
              <a:rPr lang="fr-FR"/>
              <a:pPr/>
              <a:t>72</a:t>
            </a:fld>
            <a:endParaRPr lang="fr-FR"/>
          </a:p>
        </p:txBody>
      </p:sp>
      <p:sp>
        <p:nvSpPr>
          <p:cNvPr id="2484226" name="Rectangle 2"/>
          <p:cNvSpPr>
            <a:spLocks noGrp="1" noRot="1" noChangeAspect="1" noChangeArrowheads="1" noTextEdit="1"/>
          </p:cNvSpPr>
          <p:nvPr>
            <p:ph type="sldImg"/>
          </p:nvPr>
        </p:nvSpPr>
        <p:spPr>
          <a:xfrm>
            <a:off x="992188" y="768350"/>
            <a:ext cx="5114925" cy="3836988"/>
          </a:xfrm>
          <a:ln/>
        </p:spPr>
      </p:sp>
      <p:sp>
        <p:nvSpPr>
          <p:cNvPr id="24842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D2F49953-AE7C-41BB-8A5E-A8AA5F699F46}"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96A8282F-0775-45B2-9B90-991A8DE964E2}" type="slidenum">
              <a:rPr lang="fr-FR"/>
              <a:pPr/>
              <a:t>7</a:t>
            </a:fld>
            <a:endParaRPr lang="fr-FR"/>
          </a:p>
        </p:txBody>
      </p:sp>
      <p:sp>
        <p:nvSpPr>
          <p:cNvPr id="2487298" name="Rectangle 2"/>
          <p:cNvSpPr>
            <a:spLocks noGrp="1" noRot="1" noChangeAspect="1" noChangeArrowheads="1" noTextEdit="1"/>
          </p:cNvSpPr>
          <p:nvPr>
            <p:ph type="sldImg"/>
          </p:nvPr>
        </p:nvSpPr>
        <p:spPr>
          <a:xfrm>
            <a:off x="992188" y="768350"/>
            <a:ext cx="5114925" cy="3836988"/>
          </a:xfrm>
          <a:ln/>
        </p:spPr>
      </p:sp>
      <p:sp>
        <p:nvSpPr>
          <p:cNvPr id="24872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37C1E0ED-C38E-4C88-9177-79AC40C1AD84}"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FF7A4CF9-AB76-485C-A78F-C78982E6624D}" type="slidenum">
              <a:rPr lang="fr-FR"/>
              <a:pPr/>
              <a:t>73</a:t>
            </a:fld>
            <a:endParaRPr lang="fr-FR"/>
          </a:p>
        </p:txBody>
      </p:sp>
      <p:sp>
        <p:nvSpPr>
          <p:cNvPr id="2467842" name="Rectangle 2"/>
          <p:cNvSpPr>
            <a:spLocks noGrp="1" noRot="1" noChangeAspect="1" noChangeArrowheads="1" noTextEdit="1"/>
          </p:cNvSpPr>
          <p:nvPr>
            <p:ph type="sldImg"/>
          </p:nvPr>
        </p:nvSpPr>
        <p:spPr>
          <a:xfrm>
            <a:off x="992188" y="768350"/>
            <a:ext cx="5114925" cy="3836988"/>
          </a:xfrm>
          <a:ln/>
        </p:spPr>
      </p:sp>
      <p:sp>
        <p:nvSpPr>
          <p:cNvPr id="246784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ADE824C1-A668-4C4D-9F41-668F94D133B2}"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439763AF-3F01-43F5-9168-0C8672FC63E4}" type="slidenum">
              <a:rPr lang="fr-FR"/>
              <a:pPr/>
              <a:t>74</a:t>
            </a:fld>
            <a:endParaRPr lang="fr-FR"/>
          </a:p>
        </p:txBody>
      </p:sp>
      <p:sp>
        <p:nvSpPr>
          <p:cNvPr id="2441218" name="Rectangle 2"/>
          <p:cNvSpPr>
            <a:spLocks noGrp="1" noRot="1" noChangeAspect="1" noChangeArrowheads="1" noTextEdit="1"/>
          </p:cNvSpPr>
          <p:nvPr>
            <p:ph type="sldImg"/>
          </p:nvPr>
        </p:nvSpPr>
        <p:spPr>
          <a:xfrm>
            <a:off x="990600" y="768350"/>
            <a:ext cx="5118100" cy="3838575"/>
          </a:xfrm>
          <a:ln/>
        </p:spPr>
      </p:sp>
      <p:sp>
        <p:nvSpPr>
          <p:cNvPr id="2441219" name="Rectangle 3"/>
          <p:cNvSpPr>
            <a:spLocks noGrp="1" noChangeArrowheads="1"/>
          </p:cNvSpPr>
          <p:nvPr>
            <p:ph type="body" idx="1"/>
          </p:nvPr>
        </p:nvSpPr>
        <p:spPr>
          <a:xfrm>
            <a:off x="711200" y="4862513"/>
            <a:ext cx="5676900" cy="4603750"/>
          </a:xfrm>
        </p:spPr>
        <p:txBody>
          <a:bodyPr/>
          <a:lstStyle/>
          <a:p>
            <a:endParaRPr lang="en-GB"/>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9CE9BC3C-10EC-41CF-973A-64EDA6FBBBBC}"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2F3D6575-C255-48F5-BDCC-258C4C67B53B}" type="slidenum">
              <a:rPr lang="fr-FR"/>
              <a:pPr/>
              <a:t>75</a:t>
            </a:fld>
            <a:endParaRPr lang="fr-FR"/>
          </a:p>
        </p:txBody>
      </p:sp>
      <p:sp>
        <p:nvSpPr>
          <p:cNvPr id="1084418" name="Rectangle 2"/>
          <p:cNvSpPr>
            <a:spLocks noGrp="1" noChangeArrowheads="1"/>
          </p:cNvSpPr>
          <p:nvPr>
            <p:ph type="body" idx="1"/>
          </p:nvPr>
        </p:nvSpPr>
        <p:spPr>
          <a:xfrm>
            <a:off x="946150" y="4691063"/>
            <a:ext cx="5207000" cy="4605337"/>
          </a:xfrm>
          <a:ln/>
        </p:spPr>
        <p:txBody>
          <a:bodyPr lIns="98017" tIns="48148" rIns="98017" bIns="48148"/>
          <a:lstStyle/>
          <a:p>
            <a:endParaRPr lang="en-GB"/>
          </a:p>
        </p:txBody>
      </p:sp>
      <p:sp>
        <p:nvSpPr>
          <p:cNvPr id="1084419" name="Rectangle 3"/>
          <p:cNvSpPr>
            <a:spLocks noGrp="1" noRot="1" noChangeAspect="1" noChangeArrowheads="1" noTextEdit="1"/>
          </p:cNvSpPr>
          <p:nvPr>
            <p:ph type="sldImg"/>
          </p:nvPr>
        </p:nvSpPr>
        <p:spPr>
          <a:xfrm>
            <a:off x="652463" y="342900"/>
            <a:ext cx="5794375" cy="4346575"/>
          </a:xfrm>
          <a:ln w="12700" cap="flat">
            <a:solidFill>
              <a:schemeClr val="tx1"/>
            </a:solid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546338BC-E2AB-4447-B87C-A980CAD9DF83}"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1C4AB159-FBEE-437E-8205-EE8C75913D24}" type="slidenum">
              <a:rPr lang="fr-FR"/>
              <a:pPr/>
              <a:t>8</a:t>
            </a:fld>
            <a:endParaRPr lang="fr-FR"/>
          </a:p>
        </p:txBody>
      </p:sp>
      <p:sp>
        <p:nvSpPr>
          <p:cNvPr id="2282498" name="Rectangle 2"/>
          <p:cNvSpPr>
            <a:spLocks noGrp="1" noRot="1" noChangeAspect="1" noChangeArrowheads="1" noTextEdit="1"/>
          </p:cNvSpPr>
          <p:nvPr>
            <p:ph type="sldImg"/>
          </p:nvPr>
        </p:nvSpPr>
        <p:spPr>
          <a:xfrm>
            <a:off x="992188" y="768350"/>
            <a:ext cx="5114925" cy="3836988"/>
          </a:xfrm>
          <a:ln/>
        </p:spPr>
      </p:sp>
      <p:sp>
        <p:nvSpPr>
          <p:cNvPr id="22824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fr-FR" smtClean="0"/>
              <a:t>2_40_ISA8895_Structure_ProductAsset</a:t>
            </a:r>
            <a:endParaRPr lang="fr-FR"/>
          </a:p>
        </p:txBody>
      </p:sp>
      <p:sp>
        <p:nvSpPr>
          <p:cNvPr id="5" name="Rectangle 3"/>
          <p:cNvSpPr>
            <a:spLocks noGrp="1" noChangeArrowheads="1"/>
          </p:cNvSpPr>
          <p:nvPr>
            <p:ph type="dt" idx="1"/>
          </p:nvPr>
        </p:nvSpPr>
        <p:spPr>
          <a:ln/>
        </p:spPr>
        <p:txBody>
          <a:bodyPr/>
          <a:lstStyle/>
          <a:p>
            <a:fld id="{70D8C012-281B-467E-86C5-2CB61658F118}" type="datetime1">
              <a:rPr lang="fr-FR" smtClean="0"/>
              <a:pPr/>
              <a:t>23/05/2011</a:t>
            </a:fld>
            <a:endParaRPr lang="fr-FR"/>
          </a:p>
        </p:txBody>
      </p:sp>
      <p:sp>
        <p:nvSpPr>
          <p:cNvPr id="7" name="Rectangle 7"/>
          <p:cNvSpPr>
            <a:spLocks noGrp="1" noChangeArrowheads="1"/>
          </p:cNvSpPr>
          <p:nvPr>
            <p:ph type="sldNum" sz="quarter" idx="5"/>
          </p:nvPr>
        </p:nvSpPr>
        <p:spPr>
          <a:ln/>
        </p:spPr>
        <p:txBody>
          <a:bodyPr/>
          <a:lstStyle/>
          <a:p>
            <a:fld id="{4CAED3EC-BB96-40CC-87CF-F2C4380EE78D}" type="slidenum">
              <a:rPr lang="fr-FR"/>
              <a:pPr/>
              <a:t>9</a:t>
            </a:fld>
            <a:endParaRPr lang="fr-FR"/>
          </a:p>
        </p:txBody>
      </p:sp>
      <p:sp>
        <p:nvSpPr>
          <p:cNvPr id="2400258" name="Rectangle 2"/>
          <p:cNvSpPr>
            <a:spLocks noGrp="1" noRot="1" noChangeAspect="1" noChangeArrowheads="1" noTextEdit="1"/>
          </p:cNvSpPr>
          <p:nvPr>
            <p:ph type="sldImg"/>
          </p:nvPr>
        </p:nvSpPr>
        <p:spPr>
          <a:xfrm>
            <a:off x="992188" y="768350"/>
            <a:ext cx="5114925" cy="3836988"/>
          </a:xfrm>
          <a:ln/>
        </p:spPr>
      </p:sp>
      <p:sp>
        <p:nvSpPr>
          <p:cNvPr id="2400259" name="Rectangle 3"/>
          <p:cNvSpPr>
            <a:spLocks noGrp="1" noChangeArrowheads="1"/>
          </p:cNvSpPr>
          <p:nvPr>
            <p:ph type="body" idx="1"/>
          </p:nvPr>
        </p:nvSpPr>
        <p:spPr/>
        <p:txBody>
          <a:bodyPr/>
          <a:lstStyle/>
          <a:p>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hyperlink" Target="http://creativecommons.org/licenses/by-sa/3.0/" TargetMode="External"/><Relationship Id="rId5" Type="http://schemas.openxmlformats.org/officeDocument/2006/relationships/image" Target="../media/image4.png"/><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sp>
        <p:nvSpPr>
          <p:cNvPr id="7" name="Text Box 7"/>
          <p:cNvSpPr txBox="1">
            <a:spLocks noChangeArrowheads="1"/>
          </p:cNvSpPr>
          <p:nvPr/>
        </p:nvSpPr>
        <p:spPr bwMode="auto">
          <a:xfrm>
            <a:off x="1008063" y="419324"/>
            <a:ext cx="7056437" cy="633412"/>
          </a:xfrm>
          <a:prstGeom prst="rect">
            <a:avLst/>
          </a:prstGeom>
          <a:noFill/>
          <a:ln w="12700">
            <a:noFill/>
            <a:miter lim="800000"/>
            <a:headEnd/>
            <a:tailEnd/>
          </a:ln>
          <a:effectLst/>
        </p:spPr>
        <p:txBody>
          <a:bodyPr lIns="90000" tIns="46800" rIns="90000" bIns="46800">
            <a:spAutoFit/>
          </a:bodyPr>
          <a:lstStyle/>
          <a:p>
            <a:pPr algn="ctr" eaLnBrk="0" hangingPunct="0">
              <a:spcBef>
                <a:spcPct val="50000"/>
              </a:spcBef>
              <a:defRPr/>
            </a:pPr>
            <a:r>
              <a:rPr kumimoji="1" lang="en-GB" sz="1400" i="1" dirty="0">
                <a:solidFill>
                  <a:srgbClr val="990000"/>
                </a:solidFill>
              </a:rPr>
              <a:t>Industrial Operations / Information Processing Convergence</a:t>
            </a:r>
          </a:p>
          <a:p>
            <a:pPr algn="ctr" eaLnBrk="0" hangingPunct="0">
              <a:spcBef>
                <a:spcPct val="50000"/>
              </a:spcBef>
              <a:defRPr/>
            </a:pPr>
            <a:r>
              <a:rPr kumimoji="1" lang="en-GB" sz="1400" i="1" dirty="0">
                <a:solidFill>
                  <a:srgbClr val="990000"/>
                </a:solidFill>
              </a:rPr>
              <a:t>Control Chain Management Body Of Knowledge</a:t>
            </a: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en-GB" smtClean="0"/>
              <a:t>2_40_ISA8895_Structure_ProductAsset</a:t>
            </a:r>
            <a:endParaRPr lang="en-GB"/>
          </a:p>
        </p:txBody>
      </p:sp>
      <p:sp>
        <p:nvSpPr>
          <p:cNvPr id="10" name="Rectangle 9"/>
          <p:cNvSpPr>
            <a:spLocks noGrp="1" noChangeArrowheads="1"/>
          </p:cNvSpPr>
          <p:nvPr>
            <p:ph type="sldNum" sz="quarter" idx="11"/>
          </p:nvPr>
        </p:nvSpPr>
        <p:spPr/>
        <p:txBody>
          <a:bodyPr/>
          <a:lstStyle>
            <a:lvl1pPr>
              <a:defRPr/>
            </a:lvl1pPr>
          </a:lstStyle>
          <a:p>
            <a:fld id="{BE6EC796-9AA5-4CFB-B81D-1678458B0672}" type="slidenum">
              <a:rPr lang="en-GB" smtClean="0"/>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2700"/>
            <a:ext cx="591320" cy="267117"/>
          </a:xfrm>
          <a:prstGeom prst="rect">
            <a:avLst/>
          </a:prstGeom>
        </p:spPr>
      </p:pic>
      <p:sp>
        <p:nvSpPr>
          <p:cNvPr id="17" name="ZoneTexte 16"/>
          <p:cNvSpPr txBox="1"/>
          <p:nvPr/>
        </p:nvSpPr>
        <p:spPr>
          <a:xfrm>
            <a:off x="539552" y="55657"/>
            <a:ext cx="6719540" cy="276999"/>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endParaRPr lang="en-GB" sz="12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5" name="Rectangle 11"/>
          <p:cNvSpPr>
            <a:spLocks noGrp="1" noChangeArrowheads="1"/>
          </p:cNvSpPr>
          <p:nvPr>
            <p:ph type="sldNum" sz="quarter" idx="11"/>
          </p:nvPr>
        </p:nvSpPr>
        <p:spPr>
          <a:ln/>
        </p:spPr>
        <p:txBody>
          <a:bodyPr/>
          <a:lstStyle>
            <a:lvl1pPr>
              <a:defRPr/>
            </a:lvl1pPr>
          </a:lstStyle>
          <a:p>
            <a:fld id="{8CC10169-8829-4FFE-933E-AD3C319F28DE}" type="slidenum">
              <a:rPr lang="en-GB" smtClean="0"/>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5" name="Rectangle 11"/>
          <p:cNvSpPr>
            <a:spLocks noGrp="1" noChangeArrowheads="1"/>
          </p:cNvSpPr>
          <p:nvPr>
            <p:ph type="sldNum" sz="quarter" idx="11"/>
          </p:nvPr>
        </p:nvSpPr>
        <p:spPr>
          <a:ln/>
        </p:spPr>
        <p:txBody>
          <a:bodyPr/>
          <a:lstStyle>
            <a:lvl1pPr>
              <a:defRPr/>
            </a:lvl1pPr>
          </a:lstStyle>
          <a:p>
            <a:fld id="{858372A1-3123-458F-A098-A16C6598C209}" type="slidenum">
              <a:rPr lang="en-GB" smtClean="0"/>
              <a:pPr/>
              <a:t>‹N°›</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6" name="Rectangle 11"/>
          <p:cNvSpPr>
            <a:spLocks noGrp="1" noChangeArrowheads="1"/>
          </p:cNvSpPr>
          <p:nvPr>
            <p:ph type="sldNum" sz="quarter" idx="11"/>
          </p:nvPr>
        </p:nvSpPr>
        <p:spPr>
          <a:ln/>
        </p:spPr>
        <p:txBody>
          <a:bodyPr/>
          <a:lstStyle>
            <a:lvl1pPr>
              <a:defRPr/>
            </a:lvl1pPr>
          </a:lstStyle>
          <a:p>
            <a:fld id="{A7EFC7CF-1A99-413F-AEC6-424EA75B4015}" type="slidenum">
              <a:rPr lang="en-GB" smtClean="0"/>
              <a:pPr/>
              <a:t>‹N°›</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6" name="Rectangle 11"/>
          <p:cNvSpPr>
            <a:spLocks noGrp="1" noChangeArrowheads="1"/>
          </p:cNvSpPr>
          <p:nvPr>
            <p:ph type="sldNum" sz="quarter" idx="11"/>
          </p:nvPr>
        </p:nvSpPr>
        <p:spPr>
          <a:ln/>
        </p:spPr>
        <p:txBody>
          <a:bodyPr/>
          <a:lstStyle>
            <a:lvl1pPr>
              <a:defRPr/>
            </a:lvl1pPr>
          </a:lstStyle>
          <a:p>
            <a:fld id="{A89942FA-A4C5-49DF-A998-BBCEB8663C2E}" type="slidenum">
              <a:rPr lang="en-GB" smtClean="0"/>
              <a:pPr/>
              <a:t>‹N°›</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4" name="Rectangle 11"/>
          <p:cNvSpPr>
            <a:spLocks noGrp="1" noChangeArrowheads="1"/>
          </p:cNvSpPr>
          <p:nvPr>
            <p:ph type="sldNum" sz="quarter" idx="11"/>
          </p:nvPr>
        </p:nvSpPr>
        <p:spPr>
          <a:ln/>
        </p:spPr>
        <p:txBody>
          <a:bodyPr/>
          <a:lstStyle>
            <a:lvl1pPr>
              <a:defRPr/>
            </a:lvl1pPr>
          </a:lstStyle>
          <a:p>
            <a:fld id="{C9FB65C6-4598-4960-AD29-8BA01B655645}" type="slidenum">
              <a:rPr lang="en-GB" smtClean="0"/>
              <a:pPr/>
              <a:t>‹N°›</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3" name="Rectangle 11"/>
          <p:cNvSpPr>
            <a:spLocks noGrp="1" noChangeArrowheads="1"/>
          </p:cNvSpPr>
          <p:nvPr>
            <p:ph type="sldNum" sz="quarter" idx="11"/>
          </p:nvPr>
        </p:nvSpPr>
        <p:spPr>
          <a:ln/>
        </p:spPr>
        <p:txBody>
          <a:bodyPr/>
          <a:lstStyle>
            <a:lvl1pPr>
              <a:defRPr/>
            </a:lvl1pPr>
          </a:lstStyle>
          <a:p>
            <a:fld id="{C3B1BE80-710A-4020-83B5-2F085BDC454A}" type="slidenum">
              <a:rPr lang="en-GB" smtClean="0"/>
              <a:pPr/>
              <a:t>‹N°›</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5" name="Rectangle 11"/>
          <p:cNvSpPr>
            <a:spLocks noGrp="1" noChangeArrowheads="1"/>
          </p:cNvSpPr>
          <p:nvPr>
            <p:ph type="sldNum" sz="quarter" idx="11"/>
          </p:nvPr>
        </p:nvSpPr>
        <p:spPr>
          <a:ln/>
        </p:spPr>
        <p:txBody>
          <a:bodyPr/>
          <a:lstStyle>
            <a:lvl1pPr>
              <a:defRPr/>
            </a:lvl1pPr>
          </a:lstStyle>
          <a:p>
            <a:fld id="{8CC10169-8829-4FFE-933E-AD3C319F28DE}" type="slidenum">
              <a:rPr lang="en-GB" smtClean="0"/>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bl" preserve="1">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179388" y="1125538"/>
            <a:ext cx="8785225" cy="4895850"/>
          </a:xfrm>
        </p:spPr>
        <p:txBody>
          <a:bodyPr/>
          <a:lstStyle/>
          <a:p>
            <a:pPr lvl="0"/>
            <a:r>
              <a:rPr lang="fr-FR" noProof="0" smtClean="0"/>
              <a:t>Cliquez sur l'icône pour ajouter un tableau</a:t>
            </a:r>
          </a:p>
        </p:txBody>
      </p:sp>
      <p:sp>
        <p:nvSpPr>
          <p:cNvPr id="4"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5" name="Rectangle 11"/>
          <p:cNvSpPr>
            <a:spLocks noGrp="1" noChangeArrowheads="1"/>
          </p:cNvSpPr>
          <p:nvPr>
            <p:ph type="sldNum" sz="quarter" idx="11"/>
          </p:nvPr>
        </p:nvSpPr>
        <p:spPr>
          <a:ln/>
        </p:spPr>
        <p:txBody>
          <a:bodyPr/>
          <a:lstStyle>
            <a:lvl1pPr>
              <a:defRPr/>
            </a:lvl1pPr>
          </a:lstStyle>
          <a:p>
            <a:fld id="{858372A1-3123-458F-A098-A16C6598C209}" type="slidenum">
              <a:rPr lang="en-GB" smtClean="0"/>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179388" y="1125538"/>
            <a:ext cx="4316412"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u contenu 3"/>
          <p:cNvSpPr>
            <a:spLocks noGrp="1"/>
          </p:cNvSpPr>
          <p:nvPr>
            <p:ph sz="half" idx="2"/>
          </p:nvPr>
        </p:nvSpPr>
        <p:spPr>
          <a:xfrm>
            <a:off x="4648200" y="1125538"/>
            <a:ext cx="4316413" cy="4895850"/>
          </a:xfrm>
        </p:spPr>
        <p:txBody>
          <a:bodyPr/>
          <a:lstStyle>
            <a:lvl1pPr>
              <a:defRPr sz="20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5"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6" name="Rectangle 11"/>
          <p:cNvSpPr>
            <a:spLocks noGrp="1" noChangeArrowheads="1"/>
          </p:cNvSpPr>
          <p:nvPr>
            <p:ph type="sldNum" sz="quarter" idx="11"/>
          </p:nvPr>
        </p:nvSpPr>
        <p:spPr>
          <a:ln/>
        </p:spPr>
        <p:txBody>
          <a:bodyPr/>
          <a:lstStyle>
            <a:lvl1pPr>
              <a:defRPr/>
            </a:lvl1pPr>
          </a:lstStyle>
          <a:p>
            <a:fld id="{A7EFC7CF-1A99-413F-AEC6-424EA75B4015}" type="slidenum">
              <a:rPr lang="en-GB" smtClean="0"/>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179388" y="76200"/>
            <a:ext cx="8785225" cy="760413"/>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179388" y="1125538"/>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179388" y="3649663"/>
            <a:ext cx="8785225" cy="23717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6" name="Rectangle 11"/>
          <p:cNvSpPr>
            <a:spLocks noGrp="1" noChangeArrowheads="1"/>
          </p:cNvSpPr>
          <p:nvPr>
            <p:ph type="sldNum" sz="quarter" idx="11"/>
          </p:nvPr>
        </p:nvSpPr>
        <p:spPr>
          <a:ln/>
        </p:spPr>
        <p:txBody>
          <a:bodyPr/>
          <a:lstStyle>
            <a:lvl1pPr>
              <a:defRPr/>
            </a:lvl1pPr>
          </a:lstStyle>
          <a:p>
            <a:fld id="{A89942FA-A4C5-49DF-A998-BBCEB8663C2E}" type="slidenum">
              <a:rPr lang="en-GB" smtClean="0"/>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4" name="Rectangle 11"/>
          <p:cNvSpPr>
            <a:spLocks noGrp="1" noChangeArrowheads="1"/>
          </p:cNvSpPr>
          <p:nvPr>
            <p:ph type="sldNum" sz="quarter" idx="11"/>
          </p:nvPr>
        </p:nvSpPr>
        <p:spPr>
          <a:ln/>
        </p:spPr>
        <p:txBody>
          <a:bodyPr/>
          <a:lstStyle>
            <a:lvl1pPr>
              <a:defRPr/>
            </a:lvl1pPr>
          </a:lstStyle>
          <a:p>
            <a:fld id="{C9FB65C6-4598-4960-AD29-8BA01B655645}" type="slidenum">
              <a:rPr lang="en-GB" smtClean="0"/>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r>
              <a:rPr lang="en-GB" smtClean="0"/>
              <a:t>2_40_ISA8895_Structure_ProductAsset</a:t>
            </a:r>
            <a:endParaRPr lang="en-GB"/>
          </a:p>
        </p:txBody>
      </p:sp>
      <p:sp>
        <p:nvSpPr>
          <p:cNvPr id="3" name="Rectangle 11"/>
          <p:cNvSpPr>
            <a:spLocks noGrp="1" noChangeArrowheads="1"/>
          </p:cNvSpPr>
          <p:nvPr>
            <p:ph type="sldNum" sz="quarter" idx="11"/>
          </p:nvPr>
        </p:nvSpPr>
        <p:spPr>
          <a:ln/>
        </p:spPr>
        <p:txBody>
          <a:bodyPr/>
          <a:lstStyle>
            <a:lvl1pPr>
              <a:defRPr/>
            </a:lvl1pPr>
          </a:lstStyle>
          <a:p>
            <a:fld id="{C3B1BE80-710A-4020-83B5-2F085BDC454A}" type="slidenum">
              <a:rPr lang="en-GB" smtClean="0"/>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cSld name="1_Diapositive de titre">
    <p:spTree>
      <p:nvGrpSpPr>
        <p:cNvPr id="1" name=""/>
        <p:cNvGrpSpPr/>
        <p:nvPr/>
      </p:nvGrpSpPr>
      <p:grpSpPr>
        <a:xfrm>
          <a:off x="0" y="0"/>
          <a:ext cx="0" cy="0"/>
          <a:chOff x="0" y="0"/>
          <a:chExt cx="0" cy="0"/>
        </a:xfrm>
      </p:grpSpPr>
      <p:sp>
        <p:nvSpPr>
          <p:cNvPr id="10" name="Rectangle 11"/>
          <p:cNvSpPr>
            <a:spLocks noGrp="1" noChangeArrowheads="1"/>
          </p:cNvSpPr>
          <p:nvPr>
            <p:ph type="sldNum" sz="quarter" idx="4"/>
          </p:nvPr>
        </p:nvSpPr>
        <p:spPr bwMode="auto">
          <a:xfrm>
            <a:off x="8243888" y="6345324"/>
            <a:ext cx="838200" cy="36004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402A38AC-E009-430C-8970-65C94AAC03B6}" type="slidenum">
              <a:rPr lang="en-US" smtClean="0"/>
              <a:pPr/>
              <a:t>‹N°›</a:t>
            </a:fld>
            <a:r>
              <a:rPr lang="en-US" dirty="0" smtClean="0"/>
              <a:t>#</a:t>
            </a:r>
            <a:endParaRPr lang="en-US" dirty="0"/>
          </a:p>
        </p:txBody>
      </p:sp>
      <p:sp>
        <p:nvSpPr>
          <p:cNvPr id="12" name="Espace réservé du pied de page 6"/>
          <p:cNvSpPr>
            <a:spLocks noGrp="1"/>
          </p:cNvSpPr>
          <p:nvPr>
            <p:ph type="ftr" sz="quarter" idx="3"/>
          </p:nvPr>
        </p:nvSpPr>
        <p:spPr>
          <a:xfrm>
            <a:off x="1993298" y="6356350"/>
            <a:ext cx="62151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2_40_ISA8895_Structure_ProductAsset</a:t>
            </a:r>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Line 8"/>
          <p:cNvSpPr>
            <a:spLocks noChangeShapeType="1"/>
          </p:cNvSpPr>
          <p:nvPr/>
        </p:nvSpPr>
        <p:spPr bwMode="auto">
          <a:xfrm>
            <a:off x="9144000" y="0"/>
            <a:ext cx="0" cy="6858000"/>
          </a:xfrm>
          <a:prstGeom prst="line">
            <a:avLst/>
          </a:prstGeom>
          <a:noFill/>
          <a:ln w="12700">
            <a:solidFill>
              <a:schemeClr val="tx1"/>
            </a:solidFill>
            <a:round/>
            <a:headEnd/>
            <a:tailEnd/>
          </a:ln>
          <a:effectLst/>
        </p:spPr>
        <p:txBody>
          <a:bodyPr wrap="none" lIns="90000" tIns="46800" rIns="90000" bIns="46800"/>
          <a:lstStyle/>
          <a:p>
            <a:pPr eaLnBrk="0" hangingPunct="0">
              <a:defRPr/>
            </a:pPr>
            <a:endParaRPr lang="fr-FR"/>
          </a:p>
        </p:txBody>
      </p:sp>
      <p:sp>
        <p:nvSpPr>
          <p:cNvPr id="6" name="Text Box 9"/>
          <p:cNvSpPr txBox="1">
            <a:spLocks noChangeArrowheads="1"/>
          </p:cNvSpPr>
          <p:nvPr/>
        </p:nvSpPr>
        <p:spPr bwMode="auto">
          <a:xfrm>
            <a:off x="1617969" y="5065000"/>
            <a:ext cx="6770455" cy="1064010"/>
          </a:xfrm>
          <a:prstGeom prst="rect">
            <a:avLst/>
          </a:prstGeom>
          <a:noFill/>
          <a:ln w="12700">
            <a:noFill/>
            <a:miter lim="800000"/>
            <a:headEnd/>
            <a:tailEnd/>
          </a:ln>
          <a:effectLst/>
        </p:spPr>
        <p:txBody>
          <a:bodyPr wrap="square" lIns="90000" tIns="46800" rIns="90000" bIns="46800">
            <a:spAutoFit/>
          </a:bodyPr>
          <a:lstStyle/>
          <a:p>
            <a:pPr algn="l" eaLnBrk="0" hangingPunct="0">
              <a:defRPr/>
            </a:pPr>
            <a:r>
              <a:rPr lang="en-GB" sz="1400" dirty="0" smtClean="0">
                <a:solidFill>
                  <a:srgbClr val="808080"/>
                </a:solidFill>
              </a:rPr>
              <a:t>Jean Vieille 	www.syntropicfactory.info j.vieille@syntropicfactory.info</a:t>
            </a:r>
          </a:p>
          <a:p>
            <a:pPr algn="l" eaLnBrk="0" hangingPunct="0">
              <a:defRPr/>
            </a:pPr>
            <a:endParaRPr lang="en-GB" sz="1400" dirty="0" smtClean="0">
              <a:solidFill>
                <a:srgbClr val="808080"/>
              </a:solidFill>
            </a:endParaRPr>
          </a:p>
          <a:p>
            <a:pPr algn="l" eaLnBrk="0" hangingPunct="0">
              <a:defRPr/>
            </a:pPr>
            <a:r>
              <a:rPr lang="en-GB" sz="1400" dirty="0" smtClean="0">
                <a:solidFill>
                  <a:srgbClr val="808080"/>
                </a:solidFill>
              </a:rPr>
              <a:t>Research community 	www.controlchainmanagement.org</a:t>
            </a:r>
          </a:p>
          <a:p>
            <a:pPr algn="l" eaLnBrk="0" hangingPunct="0">
              <a:lnSpc>
                <a:spcPct val="150000"/>
              </a:lnSpc>
              <a:defRPr/>
            </a:pPr>
            <a:r>
              <a:rPr lang="en-GB" sz="1400" dirty="0" smtClean="0">
                <a:solidFill>
                  <a:srgbClr val="808080"/>
                </a:solidFill>
              </a:rPr>
              <a:t>Consulting group  	www.controlchaingroup.com </a:t>
            </a:r>
            <a:endParaRPr lang="en-GB" sz="1400" dirty="0">
              <a:solidFill>
                <a:srgbClr val="808080"/>
              </a:solidFill>
            </a:endParaRPr>
          </a:p>
        </p:txBody>
      </p:sp>
      <p:cxnSp>
        <p:nvCxnSpPr>
          <p:cNvPr id="8" name="Connecteur droit 12"/>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sp>
        <p:nvSpPr>
          <p:cNvPr id="1823746" name="Rectangle 2"/>
          <p:cNvSpPr>
            <a:spLocks noGrp="1" noChangeArrowheads="1"/>
          </p:cNvSpPr>
          <p:nvPr>
            <p:ph type="subTitle" idx="1"/>
          </p:nvPr>
        </p:nvSpPr>
        <p:spPr>
          <a:xfrm>
            <a:off x="1331913" y="4113213"/>
            <a:ext cx="6400800" cy="684212"/>
          </a:xfrm>
        </p:spPr>
        <p:txBody>
          <a:bodyPr/>
          <a:lstStyle>
            <a:lvl1pPr marL="0" indent="0" algn="ctr">
              <a:buFont typeface="Arial" charset="0"/>
              <a:buNone/>
              <a:defRPr sz="1800">
                <a:latin typeface="Arial Narrow" pitchFamily="34" charset="0"/>
              </a:defRPr>
            </a:lvl1pPr>
          </a:lstStyle>
          <a:p>
            <a:r>
              <a:rPr lang="fr-FR" smtClean="0"/>
              <a:t>Cliquez pour modifier le style des sous-titres du masque</a:t>
            </a:r>
            <a:endParaRPr lang="en-GB"/>
          </a:p>
        </p:txBody>
      </p:sp>
      <p:sp>
        <p:nvSpPr>
          <p:cNvPr id="1823747" name="Rectangle 3"/>
          <p:cNvSpPr>
            <a:spLocks noGrp="1" noChangeArrowheads="1"/>
          </p:cNvSpPr>
          <p:nvPr>
            <p:ph type="ctrTitle"/>
          </p:nvPr>
        </p:nvSpPr>
        <p:spPr>
          <a:xfrm>
            <a:off x="647700" y="2670175"/>
            <a:ext cx="7772400" cy="938213"/>
          </a:xfrm>
        </p:spPr>
        <p:txBody>
          <a:bodyPr/>
          <a:lstStyle>
            <a:lvl1pPr algn="ctr">
              <a:defRPr sz="2400">
                <a:latin typeface="Arial Black" pitchFamily="34" charset="0"/>
              </a:defRPr>
            </a:lvl1pPr>
          </a:lstStyle>
          <a:p>
            <a:r>
              <a:rPr lang="fr-FR" smtClean="0"/>
              <a:t>Cliquez pour modifier le style du titre</a:t>
            </a:r>
            <a:endParaRPr lang="en-GB"/>
          </a:p>
        </p:txBody>
      </p:sp>
      <p:sp>
        <p:nvSpPr>
          <p:cNvPr id="9" name="Rectangle 8"/>
          <p:cNvSpPr>
            <a:spLocks noGrp="1" noChangeArrowheads="1"/>
          </p:cNvSpPr>
          <p:nvPr>
            <p:ph type="ftr" sz="quarter" idx="10"/>
          </p:nvPr>
        </p:nvSpPr>
        <p:spPr/>
        <p:txBody>
          <a:bodyPr/>
          <a:lstStyle>
            <a:lvl1pPr>
              <a:defRPr/>
            </a:lvl1pPr>
          </a:lstStyle>
          <a:p>
            <a:r>
              <a:rPr lang="en-GB" smtClean="0"/>
              <a:t>2_40_ISA8895_Structure_ProductAsset</a:t>
            </a:r>
            <a:endParaRPr lang="en-GB"/>
          </a:p>
        </p:txBody>
      </p:sp>
      <p:sp>
        <p:nvSpPr>
          <p:cNvPr id="10" name="Rectangle 9"/>
          <p:cNvSpPr>
            <a:spLocks noGrp="1" noChangeArrowheads="1"/>
          </p:cNvSpPr>
          <p:nvPr>
            <p:ph type="sldNum" sz="quarter" idx="11"/>
          </p:nvPr>
        </p:nvSpPr>
        <p:spPr/>
        <p:txBody>
          <a:bodyPr/>
          <a:lstStyle>
            <a:lvl1pPr>
              <a:defRPr/>
            </a:lvl1pPr>
          </a:lstStyle>
          <a:p>
            <a:fld id="{BE6EC796-9AA5-4CFB-B81D-1678458B0672}" type="slidenum">
              <a:rPr lang="en-GB" smtClean="0"/>
              <a:pPr/>
              <a:t>‹N°›</a:t>
            </a:fld>
            <a:endParaRPr lang="en-GB"/>
          </a:p>
        </p:txBody>
      </p:sp>
      <p:pic>
        <p:nvPicPr>
          <p:cNvPr id="15" name="Image 14" descr="Logo_CCM_simple_80x40.jpg"/>
          <p:cNvPicPr>
            <a:picLocks noChangeAspect="1"/>
          </p:cNvPicPr>
          <p:nvPr/>
        </p:nvPicPr>
        <p:blipFill>
          <a:blip r:embed="rId2" cstate="print"/>
          <a:stretch>
            <a:fillRect/>
          </a:stretch>
        </p:blipFill>
        <p:spPr>
          <a:xfrm>
            <a:off x="1187624" y="5517232"/>
            <a:ext cx="473968" cy="236984"/>
          </a:xfrm>
          <a:prstGeom prst="rect">
            <a:avLst/>
          </a:prstGeom>
        </p:spPr>
      </p:pic>
      <p:pic>
        <p:nvPicPr>
          <p:cNvPr id="16" name="Image 15" descr="Logo_CCG_simple_80-40.jpg"/>
          <p:cNvPicPr>
            <a:picLocks noChangeAspect="1"/>
          </p:cNvPicPr>
          <p:nvPr/>
        </p:nvPicPr>
        <p:blipFill>
          <a:blip r:embed="rId3" cstate="print"/>
          <a:stretch>
            <a:fillRect/>
          </a:stretch>
        </p:blipFill>
        <p:spPr>
          <a:xfrm>
            <a:off x="1187624" y="5805264"/>
            <a:ext cx="475200" cy="237600"/>
          </a:xfrm>
          <a:prstGeom prst="rect">
            <a:avLst/>
          </a:prstGeom>
        </p:spPr>
      </p:pic>
      <p:pic>
        <p:nvPicPr>
          <p:cNvPr id="13" name="Image 12" descr="Logo_SyFy_50.jpg"/>
          <p:cNvPicPr>
            <a:picLocks noChangeAspect="1"/>
          </p:cNvPicPr>
          <p:nvPr/>
        </p:nvPicPr>
        <p:blipFill>
          <a:blip r:embed="rId4" cstate="print"/>
          <a:stretch>
            <a:fillRect/>
          </a:stretch>
        </p:blipFill>
        <p:spPr>
          <a:xfrm>
            <a:off x="1331640" y="5085184"/>
            <a:ext cx="288032" cy="288032"/>
          </a:xfrm>
          <a:prstGeom prst="rect">
            <a:avLst/>
          </a:prstGeom>
        </p:spPr>
      </p:pic>
      <p:pic>
        <p:nvPicPr>
          <p:cNvPr id="14" name="Image 13" descr="license.img"/>
          <p:cNvPicPr>
            <a:picLocks/>
          </p:cNvPicPr>
          <p:nvPr/>
        </p:nvPicPr>
        <p:blipFill>
          <a:blip r:embed="rId5" cstate="print"/>
          <a:stretch>
            <a:fillRect/>
          </a:stretch>
        </p:blipFill>
        <p:spPr>
          <a:xfrm>
            <a:off x="12700" y="137547"/>
            <a:ext cx="591320" cy="267117"/>
          </a:xfrm>
          <a:prstGeom prst="rect">
            <a:avLst/>
          </a:prstGeom>
        </p:spPr>
      </p:pic>
      <p:sp>
        <p:nvSpPr>
          <p:cNvPr id="17" name="ZoneTexte 16"/>
          <p:cNvSpPr txBox="1"/>
          <p:nvPr/>
        </p:nvSpPr>
        <p:spPr>
          <a:xfrm>
            <a:off x="539552" y="55657"/>
            <a:ext cx="6719540" cy="461665"/>
          </a:xfrm>
          <a:prstGeom prst="rect">
            <a:avLst/>
          </a:prstGeom>
          <a:noFill/>
        </p:spPr>
        <p:txBody>
          <a:bodyPr vert="horz" wrap="square" rtlCol="0">
            <a:spAutoFit/>
          </a:bodyPr>
          <a:lstStyle/>
          <a:p>
            <a:r>
              <a:rPr lang="en-US" sz="1200" dirty="0" smtClean="0"/>
              <a:t>This work is licensed under a </a:t>
            </a:r>
            <a:r>
              <a:rPr lang="en-US" sz="1200" dirty="0" smtClean="0">
                <a:hlinkClick r:id="rId6"/>
              </a:rPr>
              <a:t>Creative Commons Attribution-</a:t>
            </a:r>
            <a:r>
              <a:rPr lang="en-US" sz="1200" dirty="0" err="1" smtClean="0">
                <a:hlinkClick r:id="rId6"/>
              </a:rPr>
              <a:t>ShareAlike</a:t>
            </a:r>
            <a:r>
              <a:rPr lang="en-US" sz="1200" dirty="0" smtClean="0">
                <a:hlinkClick r:id="rId6"/>
              </a:rPr>
              <a:t> 3.0 </a:t>
            </a:r>
            <a:r>
              <a:rPr lang="en-US" sz="1200" dirty="0" err="1" smtClean="0">
                <a:hlinkClick r:id="rId6"/>
              </a:rPr>
              <a:t>Unported</a:t>
            </a:r>
            <a:r>
              <a:rPr lang="en-US" sz="1200" dirty="0" smtClean="0">
                <a:hlinkClick r:id="rId6"/>
              </a:rPr>
              <a:t> License</a:t>
            </a:r>
            <a:r>
              <a:rPr lang="en-US" sz="1200" dirty="0" smtClean="0"/>
              <a:t>.</a:t>
            </a:r>
          </a:p>
          <a:p>
            <a:r>
              <a:rPr lang="en-US" sz="1200" dirty="0" smtClean="0"/>
              <a:t>Attribution: Jean Vieille</a:t>
            </a:r>
            <a:endParaRPr lang="en-GB" sz="120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GB" smtClean="0"/>
              <a:t>2_40_ISA8895_Structure_ProductAsset</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BE6EC796-9AA5-4CFB-B81D-1678458B0672}" type="slidenum">
              <a:rPr lang="en-GB" smtClean="0"/>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10"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179388" y="1125538"/>
            <a:ext cx="8785225" cy="489585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027" name="Rectangle 3"/>
          <p:cNvSpPr>
            <a:spLocks noGrp="1" noChangeArrowheads="1"/>
          </p:cNvSpPr>
          <p:nvPr>
            <p:ph type="title"/>
          </p:nvPr>
        </p:nvSpPr>
        <p:spPr bwMode="auto">
          <a:xfrm>
            <a:off x="179388" y="76200"/>
            <a:ext cx="8785225" cy="760413"/>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Titre</a:t>
            </a:r>
            <a:br>
              <a:rPr lang="en-US" smtClean="0"/>
            </a:br>
            <a:r>
              <a:rPr lang="en-US" smtClean="0"/>
              <a:t>Titre</a:t>
            </a:r>
          </a:p>
        </p:txBody>
      </p:sp>
      <p:sp>
        <p:nvSpPr>
          <p:cNvPr id="1822730" name="Rectangle 10"/>
          <p:cNvSpPr>
            <a:spLocks noGrp="1" noChangeArrowheads="1"/>
          </p:cNvSpPr>
          <p:nvPr>
            <p:ph type="ftr" sz="quarter" idx="3"/>
          </p:nvPr>
        </p:nvSpPr>
        <p:spPr bwMode="auto">
          <a:xfrm>
            <a:off x="1547813" y="6308725"/>
            <a:ext cx="6596062"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r>
              <a:rPr lang="en-GB" smtClean="0"/>
              <a:t>2_40_ISA8895_Structure_ProductAsset</a:t>
            </a:r>
            <a:endParaRPr lang="en-GB"/>
          </a:p>
        </p:txBody>
      </p:sp>
      <p:sp>
        <p:nvSpPr>
          <p:cNvPr id="1822731" name="Rectangle 11"/>
          <p:cNvSpPr>
            <a:spLocks noGrp="1" noChangeArrowheads="1"/>
          </p:cNvSpPr>
          <p:nvPr>
            <p:ph type="sldNum" sz="quarter" idx="4"/>
          </p:nvPr>
        </p:nvSpPr>
        <p:spPr bwMode="auto">
          <a:xfrm>
            <a:off x="8243888" y="6308725"/>
            <a:ext cx="838200"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BE6EC796-9AA5-4CFB-B81D-1678458B0672}" type="slidenum">
              <a:rPr lang="en-GB" smtClean="0"/>
              <a:pPr/>
              <a:t>‹N°›</a:t>
            </a:fld>
            <a:endParaRPr lang="en-GB"/>
          </a:p>
        </p:txBody>
      </p:sp>
      <p:cxnSp>
        <p:nvCxnSpPr>
          <p:cNvPr id="1032" name="Connecteur droit 13"/>
          <p:cNvCxnSpPr>
            <a:cxnSpLocks noChangeShapeType="1"/>
          </p:cNvCxnSpPr>
          <p:nvPr/>
        </p:nvCxnSpPr>
        <p:spPr bwMode="auto">
          <a:xfrm>
            <a:off x="0" y="6143625"/>
            <a:ext cx="9144000" cy="1588"/>
          </a:xfrm>
          <a:prstGeom prst="line">
            <a:avLst/>
          </a:prstGeom>
          <a:noFill/>
          <a:ln w="9525" algn="ctr">
            <a:solidFill>
              <a:srgbClr val="002060"/>
            </a:solidFill>
            <a:round/>
            <a:headEnd/>
            <a:tailEnd/>
          </a:ln>
        </p:spPr>
      </p:cxnSp>
      <p:pic>
        <p:nvPicPr>
          <p:cNvPr id="10" name="Image 9" descr="Logo_SyFy_50.jpg"/>
          <p:cNvPicPr>
            <a:picLocks noChangeAspect="1"/>
          </p:cNvPicPr>
          <p:nvPr/>
        </p:nvPicPr>
        <p:blipFill>
          <a:blip r:embed="rId9" cstate="print"/>
          <a:stretch>
            <a:fillRect/>
          </a:stretch>
        </p:blipFill>
        <p:spPr>
          <a:xfrm>
            <a:off x="179512" y="6237312"/>
            <a:ext cx="476250" cy="476250"/>
          </a:xfrm>
          <a:prstGeom prst="rect">
            <a:avLst/>
          </a:prstGeom>
        </p:spPr>
      </p:pic>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Lst>
  <p:timing>
    <p:tnLst>
      <p:par>
        <p:cTn id="1" dur="indefinite" restart="never" nodeType="tmRoot"/>
      </p:par>
    </p:tnLst>
  </p:timing>
  <p:hf hdr="0" dt="0"/>
  <p:txStyles>
    <p:titleStyle>
      <a:lvl1pPr algn="l" rtl="0" eaLnBrk="1" fontAlgn="base" hangingPunct="1">
        <a:lnSpc>
          <a:spcPct val="90000"/>
        </a:lnSpc>
        <a:spcBef>
          <a:spcPct val="0"/>
        </a:spcBef>
        <a:spcAft>
          <a:spcPct val="0"/>
        </a:spcAft>
        <a:defRPr kumimoji="1" sz="2800" b="1">
          <a:solidFill>
            <a:srgbClr val="990000"/>
          </a:solidFill>
          <a:latin typeface="+mj-lt"/>
          <a:ea typeface="+mj-ea"/>
          <a:cs typeface="+mj-cs"/>
        </a:defRPr>
      </a:lvl1pPr>
      <a:lvl2pPr algn="l" rtl="0" eaLnBrk="1" fontAlgn="base" hangingPunct="1">
        <a:lnSpc>
          <a:spcPct val="90000"/>
        </a:lnSpc>
        <a:spcBef>
          <a:spcPct val="0"/>
        </a:spcBef>
        <a:spcAft>
          <a:spcPct val="0"/>
        </a:spcAft>
        <a:defRPr kumimoji="1" sz="2800" b="1">
          <a:solidFill>
            <a:srgbClr val="990000"/>
          </a:solidFill>
          <a:latin typeface="Arial Narrow" pitchFamily="34" charset="0"/>
        </a:defRPr>
      </a:lvl2pPr>
      <a:lvl3pPr algn="l" rtl="0" eaLnBrk="1" fontAlgn="base" hangingPunct="1">
        <a:lnSpc>
          <a:spcPct val="90000"/>
        </a:lnSpc>
        <a:spcBef>
          <a:spcPct val="0"/>
        </a:spcBef>
        <a:spcAft>
          <a:spcPct val="0"/>
        </a:spcAft>
        <a:defRPr kumimoji="1" sz="2800" b="1">
          <a:solidFill>
            <a:srgbClr val="990000"/>
          </a:solidFill>
          <a:latin typeface="Arial Narrow" pitchFamily="34" charset="0"/>
        </a:defRPr>
      </a:lvl3pPr>
      <a:lvl4pPr algn="l" rtl="0" eaLnBrk="1" fontAlgn="base" hangingPunct="1">
        <a:lnSpc>
          <a:spcPct val="90000"/>
        </a:lnSpc>
        <a:spcBef>
          <a:spcPct val="0"/>
        </a:spcBef>
        <a:spcAft>
          <a:spcPct val="0"/>
        </a:spcAft>
        <a:defRPr kumimoji="1" sz="2800" b="1">
          <a:solidFill>
            <a:srgbClr val="990000"/>
          </a:solidFill>
          <a:latin typeface="Arial Narrow" pitchFamily="34" charset="0"/>
        </a:defRPr>
      </a:lvl4pPr>
      <a:lvl5pPr algn="l" rtl="0" eaLnBrk="1" fontAlgn="base" hangingPunct="1">
        <a:lnSpc>
          <a:spcPct val="90000"/>
        </a:lnSpc>
        <a:spcBef>
          <a:spcPct val="0"/>
        </a:spcBef>
        <a:spcAft>
          <a:spcPct val="0"/>
        </a:spcAft>
        <a:defRPr kumimoji="1" sz="2800" b="1">
          <a:solidFill>
            <a:srgbClr val="990000"/>
          </a:solidFill>
          <a:latin typeface="Arial Narrow" pitchFamily="34" charset="0"/>
        </a:defRPr>
      </a:lvl5pPr>
      <a:lvl6pPr marL="457200" algn="l" rtl="0" eaLnBrk="1" fontAlgn="base" hangingPunct="1">
        <a:lnSpc>
          <a:spcPct val="90000"/>
        </a:lnSpc>
        <a:spcBef>
          <a:spcPct val="0"/>
        </a:spcBef>
        <a:spcAft>
          <a:spcPct val="0"/>
        </a:spcAft>
        <a:defRPr kumimoji="1" sz="2800" b="1">
          <a:solidFill>
            <a:srgbClr val="990000"/>
          </a:solidFill>
          <a:latin typeface="Arial Narrow" pitchFamily="34" charset="0"/>
        </a:defRPr>
      </a:lvl6pPr>
      <a:lvl7pPr marL="914400" algn="l" rtl="0" eaLnBrk="1" fontAlgn="base" hangingPunct="1">
        <a:lnSpc>
          <a:spcPct val="90000"/>
        </a:lnSpc>
        <a:spcBef>
          <a:spcPct val="0"/>
        </a:spcBef>
        <a:spcAft>
          <a:spcPct val="0"/>
        </a:spcAft>
        <a:defRPr kumimoji="1" sz="2800" b="1">
          <a:solidFill>
            <a:srgbClr val="990000"/>
          </a:solidFill>
          <a:latin typeface="Arial Narrow" pitchFamily="34" charset="0"/>
        </a:defRPr>
      </a:lvl7pPr>
      <a:lvl8pPr marL="1371600" algn="l" rtl="0" eaLnBrk="1" fontAlgn="base" hangingPunct="1">
        <a:lnSpc>
          <a:spcPct val="90000"/>
        </a:lnSpc>
        <a:spcBef>
          <a:spcPct val="0"/>
        </a:spcBef>
        <a:spcAft>
          <a:spcPct val="0"/>
        </a:spcAft>
        <a:defRPr kumimoji="1" sz="2800" b="1">
          <a:solidFill>
            <a:srgbClr val="990000"/>
          </a:solidFill>
          <a:latin typeface="Arial Narrow" pitchFamily="34" charset="0"/>
        </a:defRPr>
      </a:lvl8pPr>
      <a:lvl9pPr marL="1828800" algn="l" rtl="0" eaLnBrk="1" fontAlgn="base" hangingPunct="1">
        <a:lnSpc>
          <a:spcPct val="90000"/>
        </a:lnSpc>
        <a:spcBef>
          <a:spcPct val="0"/>
        </a:spcBef>
        <a:spcAft>
          <a:spcPct val="0"/>
        </a:spcAft>
        <a:defRPr kumimoji="1" sz="2800" b="1">
          <a:solidFill>
            <a:srgbClr val="990000"/>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Font typeface="Arial" charset="0"/>
        <a:buChar char="■"/>
        <a:defRPr kumimoji="1" sz="2000" b="1">
          <a:solidFill>
            <a:schemeClr val="bg2"/>
          </a:solidFill>
          <a:latin typeface="+mn-lt"/>
          <a:ea typeface="+mn-ea"/>
          <a:cs typeface="+mn-cs"/>
        </a:defRPr>
      </a:lvl1pPr>
      <a:lvl2pPr marL="742950" indent="-285750" algn="l" rtl="0" eaLnBrk="1" fontAlgn="base" hangingPunct="1">
        <a:spcBef>
          <a:spcPct val="20000"/>
        </a:spcBef>
        <a:spcAft>
          <a:spcPct val="0"/>
        </a:spcAft>
        <a:buClr>
          <a:srgbClr val="FF6600"/>
        </a:buClr>
        <a:buSzPct val="80000"/>
        <a:buFont typeface="Wingdings" pitchFamily="2" charset="2"/>
        <a:buChar char="Ø"/>
        <a:defRPr kumimoji="1" sz="2000">
          <a:solidFill>
            <a:schemeClr val="bg2"/>
          </a:solidFill>
          <a:latin typeface="+mn-lt"/>
        </a:defRPr>
      </a:lvl2pPr>
      <a:lvl3pPr marL="1143000" indent="-228600" algn="l" rtl="0" eaLnBrk="1" fontAlgn="base" hangingPunct="1">
        <a:spcBef>
          <a:spcPct val="20000"/>
        </a:spcBef>
        <a:spcAft>
          <a:spcPct val="0"/>
        </a:spcAft>
        <a:buClr>
          <a:srgbClr val="FF6600"/>
        </a:buClr>
        <a:buSzPct val="80000"/>
        <a:buFont typeface="Wingdings" pitchFamily="2" charset="2"/>
        <a:buChar char="§"/>
        <a:defRPr kumimoji="1">
          <a:solidFill>
            <a:schemeClr val="bg2"/>
          </a:solidFill>
          <a:latin typeface="+mn-lt"/>
        </a:defRPr>
      </a:lvl3pPr>
      <a:lvl4pPr marL="1600200" indent="-228600" algn="l" rtl="0" eaLnBrk="1" fontAlgn="base" hangingPunct="1">
        <a:spcBef>
          <a:spcPct val="20000"/>
        </a:spcBef>
        <a:spcAft>
          <a:spcPct val="0"/>
        </a:spcAft>
        <a:buClr>
          <a:srgbClr val="FF6600"/>
        </a:buClr>
        <a:buSzPct val="80000"/>
        <a:buFont typeface="Arial" charset="0"/>
        <a:buChar char="■"/>
        <a:defRPr kumimoji="1" i="1">
          <a:solidFill>
            <a:schemeClr val="tx1"/>
          </a:solidFill>
          <a:latin typeface="+mn-lt"/>
        </a:defRPr>
      </a:lvl4pPr>
      <a:lvl5pPr marL="20574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5pPr>
      <a:lvl6pPr marL="25146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6pPr>
      <a:lvl7pPr marL="29718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7pPr>
      <a:lvl8pPr marL="34290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8pPr>
      <a:lvl9pPr marL="3886200" indent="-228600" algn="l" rtl="0" eaLnBrk="1" fontAlgn="base" hangingPunct="1">
        <a:spcBef>
          <a:spcPct val="20000"/>
        </a:spcBef>
        <a:spcAft>
          <a:spcPct val="0"/>
        </a:spcAft>
        <a:buClr>
          <a:srgbClr val="FF6600"/>
        </a:buClr>
        <a:buSzPct val="80000"/>
        <a:buFont typeface="Arial" charset="0"/>
        <a:buChar char="■"/>
        <a:defRPr kumimoji="1">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0.xml"/><Relationship Id="rId1" Type="http://schemas.openxmlformats.org/officeDocument/2006/relationships/vmlDrawing" Target="../drawings/vmlDrawing1.v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0.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0.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0.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0.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0.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0.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0.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0.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0.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0.xml"/></Relationships>
</file>

<file path=ppt/slides/_rels/slide6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1.xml"/><Relationship Id="rId1" Type="http://schemas.openxmlformats.org/officeDocument/2006/relationships/slideLayout" Target="../slideLayouts/slideLayout10.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0.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0.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0.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0.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7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67.xml"/><Relationship Id="rId1" Type="http://schemas.openxmlformats.org/officeDocument/2006/relationships/slideLayout" Target="../slideLayouts/slideLayout14.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0.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4.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0.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0.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au 6"/>
          <p:cNvGraphicFramePr>
            <a:graphicFrameLocks noGrp="1"/>
          </p:cNvGraphicFramePr>
          <p:nvPr/>
        </p:nvGraphicFramePr>
        <p:xfrm>
          <a:off x="80901" y="1968480"/>
          <a:ext cx="7771130" cy="2570480"/>
        </p:xfrm>
        <a:graphic>
          <a:graphicData uri="http://schemas.openxmlformats.org/drawingml/2006/table">
            <a:tbl>
              <a:tblPr firstRow="1" bandRow="1">
                <a:tableStyleId>{2D5ABB26-0587-4C30-8999-92F81FD0307C}</a:tableStyleId>
              </a:tblPr>
              <a:tblGrid>
                <a:gridCol w="3048000"/>
                <a:gridCol w="4723130"/>
              </a:tblGrid>
              <a:tr h="370840">
                <a:tc>
                  <a:txBody>
                    <a:bodyPr/>
                    <a:lstStyle/>
                    <a:p>
                      <a:pPr algn="r"/>
                      <a:r>
                        <a:rPr lang="fr-FR" sz="2400" dirty="0" err="1" smtClean="0"/>
                        <a:t>Work</a:t>
                      </a:r>
                      <a:r>
                        <a:rPr lang="fr-FR" sz="2400" dirty="0" smtClean="0"/>
                        <a:t>:</a:t>
                      </a:r>
                      <a:endParaRPr lang="fr-FR" sz="2400" dirty="0"/>
                    </a:p>
                  </a:txBody>
                  <a:tcPr/>
                </a:tc>
                <a:tc>
                  <a:txBody>
                    <a:bodyPr/>
                    <a:lstStyle/>
                    <a:p>
                      <a:r>
                        <a:rPr lang="fr-FR" sz="2400" b="1" dirty="0" smtClean="0"/>
                        <a:t>ISA8895 </a:t>
                      </a:r>
                      <a:r>
                        <a:rPr lang="fr-FR" sz="2400" b="1" dirty="0" err="1" smtClean="0"/>
                        <a:t>Implementation</a:t>
                      </a:r>
                      <a:endParaRPr lang="fr-FR" sz="2400" b="1" dirty="0"/>
                    </a:p>
                  </a:txBody>
                  <a:tcPr/>
                </a:tc>
              </a:tr>
              <a:tr h="370840">
                <a:tc>
                  <a:txBody>
                    <a:bodyPr/>
                    <a:lstStyle/>
                    <a:p>
                      <a:pPr algn="r"/>
                      <a:r>
                        <a:rPr lang="fr-FR" sz="2400" dirty="0" smtClean="0"/>
                        <a:t>Section:</a:t>
                      </a:r>
                      <a:endParaRPr lang="fr-FR" sz="2400" dirty="0"/>
                    </a:p>
                  </a:txBody>
                  <a:tcPr/>
                </a:tc>
                <a:tc>
                  <a:txBody>
                    <a:bodyPr/>
                    <a:lstStyle/>
                    <a:p>
                      <a:r>
                        <a:rPr lang="fr-FR" sz="2400" b="1" dirty="0" smtClean="0"/>
                        <a:t>Structure</a:t>
                      </a:r>
                      <a:endParaRPr lang="fr-FR" sz="2400" b="1" dirty="0"/>
                    </a:p>
                  </a:txBody>
                  <a:tcPr/>
                </a:tc>
              </a:tr>
              <a:tr h="370840">
                <a:tc>
                  <a:txBody>
                    <a:bodyPr/>
                    <a:lstStyle/>
                    <a:p>
                      <a:pPr algn="r"/>
                      <a:r>
                        <a:rPr lang="fr-FR" sz="2400" dirty="0" err="1" smtClean="0"/>
                        <a:t>Chapter</a:t>
                      </a:r>
                      <a:r>
                        <a:rPr lang="fr-FR" dirty="0" smtClean="0"/>
                        <a:t>: </a:t>
                      </a:r>
                      <a:endParaRPr lang="fr-FR" dirty="0"/>
                    </a:p>
                  </a:txBody>
                  <a:tcPr/>
                </a:tc>
                <a:tc>
                  <a:txBody>
                    <a:bodyPr/>
                    <a:lstStyle/>
                    <a:p>
                      <a:r>
                        <a:rPr lang="fr-FR" sz="2400" b="1" dirty="0" err="1" smtClean="0"/>
                        <a:t>Knowledge</a:t>
                      </a:r>
                      <a:r>
                        <a:rPr lang="fr-FR" sz="2400" b="1" dirty="0" smtClean="0"/>
                        <a:t> </a:t>
                      </a:r>
                      <a:r>
                        <a:rPr lang="fr-FR" sz="2400" b="1" dirty="0" err="1" smtClean="0"/>
                        <a:t>Asset</a:t>
                      </a:r>
                      <a:endParaRPr lang="fr-FR" sz="2400" b="1" dirty="0" smtClean="0"/>
                    </a:p>
                  </a:txBody>
                  <a:tcPr/>
                </a:tc>
              </a:tr>
              <a:tr h="370840">
                <a:tc>
                  <a:txBody>
                    <a:bodyPr/>
                    <a:lstStyle/>
                    <a:p>
                      <a:pPr algn="r"/>
                      <a:endParaRPr lang="fr-FR" sz="2400" dirty="0"/>
                    </a:p>
                  </a:txBody>
                  <a:tcPr/>
                </a:tc>
                <a:tc>
                  <a:txBody>
                    <a:bodyPr/>
                    <a:lstStyle/>
                    <a:p>
                      <a:endParaRPr lang="fr-FR" sz="2400" b="1" dirty="0"/>
                    </a:p>
                  </a:txBody>
                  <a:tcPr/>
                </a:tc>
              </a:tr>
              <a:tr h="370840">
                <a:tc>
                  <a:txBody>
                    <a:bodyPr/>
                    <a:lstStyle/>
                    <a:p>
                      <a:pPr algn="r"/>
                      <a:r>
                        <a:rPr lang="fr-FR" sz="1600" dirty="0" err="1" smtClean="0"/>
                        <a:t>Language</a:t>
                      </a:r>
                      <a:r>
                        <a:rPr lang="fr-FR" sz="1600" dirty="0" smtClean="0"/>
                        <a:t>:</a:t>
                      </a:r>
                      <a:endParaRPr lang="fr-FR" sz="1600" dirty="0"/>
                    </a:p>
                  </a:txBody>
                  <a:tcPr/>
                </a:tc>
                <a:tc>
                  <a:txBody>
                    <a:bodyPr/>
                    <a:lstStyle/>
                    <a:p>
                      <a:r>
                        <a:rPr lang="fr-FR" sz="1600" b="1" dirty="0" smtClean="0"/>
                        <a:t>English</a:t>
                      </a:r>
                      <a:endParaRPr lang="fr-FR" sz="1600" b="1" dirty="0"/>
                    </a:p>
                  </a:txBody>
                  <a:tcPr/>
                </a:tc>
              </a:tr>
              <a:tr h="370840">
                <a:tc>
                  <a:txBody>
                    <a:bodyPr/>
                    <a:lstStyle/>
                    <a:p>
                      <a:pPr algn="r"/>
                      <a:r>
                        <a:rPr lang="fr-FR" sz="1600" dirty="0" smtClean="0"/>
                        <a:t>Version:</a:t>
                      </a:r>
                      <a:endParaRPr lang="fr-FR" sz="1600" dirty="0"/>
                    </a:p>
                  </a:txBody>
                  <a:tcPr/>
                </a:tc>
                <a:tc>
                  <a:txBody>
                    <a:bodyPr/>
                    <a:lstStyle/>
                    <a:p>
                      <a:r>
                        <a:rPr lang="fr-FR" sz="1600" b="1" dirty="0" smtClean="0"/>
                        <a:t>V3 -</a:t>
                      </a:r>
                      <a:r>
                        <a:rPr lang="fr-FR" sz="1600" b="1" baseline="0" dirty="0" smtClean="0"/>
                        <a:t> 05</a:t>
                      </a:r>
                      <a:r>
                        <a:rPr lang="fr-FR" sz="1600" b="1" dirty="0" smtClean="0"/>
                        <a:t>/2011</a:t>
                      </a:r>
                      <a:endParaRPr lang="fr-FR" sz="1600" b="1" dirty="0"/>
                    </a:p>
                  </a:txBody>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1282" name="Rectangle 2"/>
          <p:cNvSpPr>
            <a:spLocks noGrp="1" noChangeArrowheads="1"/>
          </p:cNvSpPr>
          <p:nvPr>
            <p:ph type="title"/>
          </p:nvPr>
        </p:nvSpPr>
        <p:spPr/>
        <p:txBody>
          <a:bodyPr/>
          <a:lstStyle/>
          <a:p>
            <a:r>
              <a:rPr lang="fr-FR"/>
              <a:t>ISA88 Product Hierarchy Model</a:t>
            </a:r>
            <a:endParaRPr lang="en-GB"/>
          </a:p>
        </p:txBody>
      </p:sp>
      <p:sp>
        <p:nvSpPr>
          <p:cNvPr id="2401283" name="Rectangle 3"/>
          <p:cNvSpPr>
            <a:spLocks noGrp="1" noChangeArrowheads="1"/>
          </p:cNvSpPr>
          <p:nvPr>
            <p:ph idx="1"/>
          </p:nvPr>
        </p:nvSpPr>
        <p:spPr/>
        <p:txBody>
          <a:bodyPr/>
          <a:lstStyle/>
          <a:p>
            <a:r>
              <a:rPr lang="en-GB"/>
              <a:t>Addresses to the structural description of the company product knowledge asset</a:t>
            </a:r>
          </a:p>
          <a:p>
            <a:pPr lvl="1"/>
            <a:r>
              <a:rPr lang="en-GB"/>
              <a:t>Hierarchical transformations to obtain a product</a:t>
            </a:r>
          </a:p>
          <a:p>
            <a:r>
              <a:rPr lang="en-GB"/>
              <a:t>Highly flexible, not constraining, </a:t>
            </a:r>
          </a:p>
          <a:p>
            <a:pPr lvl="1"/>
            <a:r>
              <a:rPr lang="en-GB"/>
              <a:t>The hierarchy can be adapted: extended, collapsed, renamed</a:t>
            </a:r>
          </a:p>
          <a:p>
            <a:pPr lvl="1"/>
            <a:r>
              <a:rPr lang="en-GB"/>
              <a:t>The ”Batch taste” terminology can be adapted</a:t>
            </a:r>
          </a:p>
          <a:p>
            <a:pPr lvl="1"/>
            <a:r>
              <a:rPr lang="en-GB"/>
              <a:t>Supports convergent / divergent processes</a:t>
            </a:r>
          </a:p>
          <a:p>
            <a:r>
              <a:rPr lang="en-GB"/>
              <a:t>Independent of the facility</a:t>
            </a:r>
          </a:p>
          <a:p>
            <a:pPr lvl="1"/>
            <a:r>
              <a:rPr lang="en-GB"/>
              <a:t>No relationship with Physical Asset</a:t>
            </a:r>
          </a:p>
          <a:p>
            <a:pPr lvl="1"/>
            <a:r>
              <a:rPr lang="en-US"/>
              <a:t>Focuses on material transformation / combination </a:t>
            </a:r>
          </a:p>
          <a:p>
            <a:pPr lvl="1"/>
            <a:r>
              <a:rPr lang="en-US"/>
              <a:t>=/ equipment related operating procedure</a:t>
            </a:r>
            <a:endParaRPr lang="en-GB"/>
          </a:p>
          <a:p>
            <a:pPr lvl="1"/>
            <a:r>
              <a:rPr lang="fr-FR"/>
              <a:t>Neutral basis for performance benchmarking</a:t>
            </a:r>
            <a:r>
              <a:rPr lang="en-US"/>
              <a:t> </a:t>
            </a:r>
          </a:p>
          <a:p>
            <a:endParaRPr lang="en-GB"/>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044783C2-29C1-4E87-8EB9-5DCA8AFFF37E}" type="slidenum">
              <a:rPr lang="en-GB"/>
              <a:pPr/>
              <a:t>10</a:t>
            </a:fld>
            <a:endParaRPr lang="en-GB"/>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3334" name="Rectangle 6"/>
          <p:cNvSpPr>
            <a:spLocks noGrp="1" noChangeArrowheads="1"/>
          </p:cNvSpPr>
          <p:nvPr>
            <p:ph type="title"/>
          </p:nvPr>
        </p:nvSpPr>
        <p:spPr/>
        <p:txBody>
          <a:bodyPr/>
          <a:lstStyle/>
          <a:p>
            <a:r>
              <a:rPr lang="fr-FR"/>
              <a:t>ISA88 Product Hierarchy Model</a:t>
            </a:r>
          </a:p>
        </p:txBody>
      </p:sp>
      <p:sp>
        <p:nvSpPr>
          <p:cNvPr id="30"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31" name="Espace réservé du numéro de diapositive 4"/>
          <p:cNvSpPr>
            <a:spLocks noGrp="1"/>
          </p:cNvSpPr>
          <p:nvPr>
            <p:ph type="sldNum" sz="quarter" idx="11"/>
          </p:nvPr>
        </p:nvSpPr>
        <p:spPr/>
        <p:txBody>
          <a:bodyPr/>
          <a:lstStyle/>
          <a:p>
            <a:fld id="{AC86A48A-2BB6-4C7E-833C-4E84F4515D5B}" type="slidenum">
              <a:rPr lang="en-GB"/>
              <a:pPr/>
              <a:t>11</a:t>
            </a:fld>
            <a:endParaRPr lang="en-GB"/>
          </a:p>
        </p:txBody>
      </p:sp>
      <p:sp>
        <p:nvSpPr>
          <p:cNvPr id="2403330" name="AutoShape 2"/>
          <p:cNvSpPr>
            <a:spLocks noChangeArrowheads="1"/>
          </p:cNvSpPr>
          <p:nvPr/>
        </p:nvSpPr>
        <p:spPr bwMode="auto">
          <a:xfrm>
            <a:off x="66675" y="1123950"/>
            <a:ext cx="4276725" cy="4895850"/>
          </a:xfrm>
          <a:prstGeom prst="roundRect">
            <a:avLst>
              <a:gd name="adj" fmla="val 16667"/>
            </a:avLst>
          </a:prstGeom>
          <a:noFill/>
          <a:ln w="12700">
            <a:solidFill>
              <a:schemeClr val="tx1"/>
            </a:solidFill>
            <a:prstDash val="lgDash"/>
            <a:round/>
            <a:headEnd/>
            <a:tailEnd/>
          </a:ln>
          <a:effectLst/>
        </p:spPr>
        <p:txBody>
          <a:bodyPr lIns="90000" tIns="46800" rIns="90000" bIns="46800" anchor="ctr">
            <a:spAutoFit/>
          </a:bodyPr>
          <a:lstStyle/>
          <a:p>
            <a:pPr algn="ctr"/>
            <a:endParaRPr lang="en-GB"/>
          </a:p>
        </p:txBody>
      </p:sp>
      <p:sp>
        <p:nvSpPr>
          <p:cNvPr id="2403331" name="Text Box 3"/>
          <p:cNvSpPr txBox="1">
            <a:spLocks noChangeArrowheads="1"/>
          </p:cNvSpPr>
          <p:nvPr/>
        </p:nvSpPr>
        <p:spPr bwMode="auto">
          <a:xfrm>
            <a:off x="4387850" y="2024063"/>
            <a:ext cx="4648200" cy="1455737"/>
          </a:xfrm>
          <a:prstGeom prst="rect">
            <a:avLst/>
          </a:prstGeom>
          <a:noFill/>
          <a:ln w="12700">
            <a:noFill/>
            <a:miter lim="800000"/>
            <a:headEnd/>
            <a:tailEnd/>
          </a:ln>
          <a:effectLst/>
        </p:spPr>
        <p:txBody>
          <a:bodyPr lIns="82058" tIns="41029" rIns="82058" bIns="41029">
            <a:spAutoFit/>
          </a:bodyPr>
          <a:lstStyle/>
          <a:p>
            <a:pPr defTabSz="820738">
              <a:buFontTx/>
              <a:buChar char="•"/>
            </a:pPr>
            <a:r>
              <a:rPr lang="en-US" sz="1800"/>
              <a:t> A part of a process that usually operates independently from other process stages and that usually results in a planned sequence of chemical or physical changes in the material being processed.</a:t>
            </a:r>
            <a:r>
              <a:rPr lang="fr-FR" sz="1800"/>
              <a:t> </a:t>
            </a:r>
          </a:p>
        </p:txBody>
      </p:sp>
      <p:sp>
        <p:nvSpPr>
          <p:cNvPr id="2403332" name="Text Box 4"/>
          <p:cNvSpPr txBox="1">
            <a:spLocks noChangeArrowheads="1"/>
          </p:cNvSpPr>
          <p:nvPr/>
        </p:nvSpPr>
        <p:spPr bwMode="auto">
          <a:xfrm>
            <a:off x="4387850" y="1016000"/>
            <a:ext cx="4648200" cy="906463"/>
          </a:xfrm>
          <a:prstGeom prst="rect">
            <a:avLst/>
          </a:prstGeom>
          <a:noFill/>
          <a:ln w="12700">
            <a:noFill/>
            <a:miter lim="800000"/>
            <a:headEnd/>
            <a:tailEnd/>
          </a:ln>
          <a:effectLst/>
        </p:spPr>
        <p:txBody>
          <a:bodyPr lIns="82058" tIns="41029" rIns="82058" bIns="41029">
            <a:spAutoFit/>
          </a:bodyPr>
          <a:lstStyle/>
          <a:p>
            <a:pPr defTabSz="820738">
              <a:buFontTx/>
              <a:buChar char="•"/>
            </a:pPr>
            <a:r>
              <a:rPr lang="en-US" sz="1800"/>
              <a:t> A sequence of chemical, physical, or biological activities for the conversion, transport, or storage of material or energy.</a:t>
            </a:r>
            <a:r>
              <a:rPr lang="fr-FR" sz="1800"/>
              <a:t> </a:t>
            </a:r>
          </a:p>
        </p:txBody>
      </p:sp>
      <p:sp>
        <p:nvSpPr>
          <p:cNvPr id="2403333" name="Text Box 5"/>
          <p:cNvSpPr txBox="1">
            <a:spLocks noChangeArrowheads="1"/>
          </p:cNvSpPr>
          <p:nvPr/>
        </p:nvSpPr>
        <p:spPr bwMode="auto">
          <a:xfrm>
            <a:off x="4387850" y="3500438"/>
            <a:ext cx="4648200" cy="1455737"/>
          </a:xfrm>
          <a:prstGeom prst="rect">
            <a:avLst/>
          </a:prstGeom>
          <a:noFill/>
          <a:ln w="12700">
            <a:noFill/>
            <a:miter lim="800000"/>
            <a:headEnd/>
            <a:tailEnd/>
          </a:ln>
          <a:effectLst/>
        </p:spPr>
        <p:txBody>
          <a:bodyPr lIns="82058" tIns="41029" rIns="82058" bIns="41029">
            <a:spAutoFit/>
          </a:bodyPr>
          <a:lstStyle/>
          <a:p>
            <a:pPr defTabSz="820738">
              <a:buFontTx/>
              <a:buChar char="•"/>
            </a:pPr>
            <a:r>
              <a:rPr lang="en-US" sz="1800"/>
              <a:t> A major processing activity that usually results in a chemical or physical change in the material being processed and that is defined without consideration of the actual target equipment configuration.</a:t>
            </a:r>
            <a:r>
              <a:rPr lang="fr-FR" sz="1800"/>
              <a:t> </a:t>
            </a:r>
          </a:p>
        </p:txBody>
      </p:sp>
      <p:sp>
        <p:nvSpPr>
          <p:cNvPr id="2403335" name="Rectangle 7"/>
          <p:cNvSpPr>
            <a:spLocks noChangeArrowheads="1"/>
          </p:cNvSpPr>
          <p:nvPr/>
        </p:nvSpPr>
        <p:spPr bwMode="auto">
          <a:xfrm>
            <a:off x="288925" y="1304925"/>
            <a:ext cx="1079500" cy="457200"/>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r>
              <a:rPr lang="fr-FR" sz="1600" i="1">
                <a:cs typeface="Arial" pitchFamily="34" charset="0"/>
              </a:rPr>
              <a:t>Process Procedure</a:t>
            </a:r>
            <a:endParaRPr lang="fr-FR" sz="1600" i="1"/>
          </a:p>
        </p:txBody>
      </p:sp>
      <p:grpSp>
        <p:nvGrpSpPr>
          <p:cNvPr id="2403336" name="Group 8"/>
          <p:cNvGrpSpPr>
            <a:grpSpLocks/>
          </p:cNvGrpSpPr>
          <p:nvPr/>
        </p:nvGrpSpPr>
        <p:grpSpPr bwMode="auto">
          <a:xfrm>
            <a:off x="1079500" y="2420938"/>
            <a:ext cx="1260475" cy="609600"/>
            <a:chOff x="624" y="1677"/>
            <a:chExt cx="794" cy="384"/>
          </a:xfrm>
        </p:grpSpPr>
        <p:sp>
          <p:nvSpPr>
            <p:cNvPr id="2403337" name="Rectangle 9"/>
            <p:cNvSpPr>
              <a:spLocks noChangeArrowheads="1"/>
            </p:cNvSpPr>
            <p:nvPr/>
          </p:nvSpPr>
          <p:spPr bwMode="auto">
            <a:xfrm>
              <a:off x="738" y="1773"/>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38" name="Rectangle 10"/>
            <p:cNvSpPr>
              <a:spLocks noChangeArrowheads="1"/>
            </p:cNvSpPr>
            <p:nvPr/>
          </p:nvSpPr>
          <p:spPr bwMode="auto">
            <a:xfrm>
              <a:off x="690" y="1725"/>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39" name="Rectangle 11"/>
            <p:cNvSpPr>
              <a:spLocks noChangeArrowheads="1"/>
            </p:cNvSpPr>
            <p:nvPr/>
          </p:nvSpPr>
          <p:spPr bwMode="auto">
            <a:xfrm>
              <a:off x="624" y="1677"/>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r>
                <a:rPr lang="fr-FR" sz="1600" i="1">
                  <a:cs typeface="Arial" pitchFamily="34" charset="0"/>
                </a:rPr>
                <a:t>Process Stage</a:t>
              </a:r>
            </a:p>
          </p:txBody>
        </p:sp>
      </p:grpSp>
      <p:grpSp>
        <p:nvGrpSpPr>
          <p:cNvPr id="2403340" name="Group 12"/>
          <p:cNvGrpSpPr>
            <a:grpSpLocks/>
          </p:cNvGrpSpPr>
          <p:nvPr/>
        </p:nvGrpSpPr>
        <p:grpSpPr bwMode="auto">
          <a:xfrm>
            <a:off x="1968500" y="3933825"/>
            <a:ext cx="1231900" cy="609600"/>
            <a:chOff x="1200" y="2256"/>
            <a:chExt cx="776" cy="384"/>
          </a:xfrm>
        </p:grpSpPr>
        <p:sp>
          <p:nvSpPr>
            <p:cNvPr id="2403341" name="Rectangle 13"/>
            <p:cNvSpPr>
              <a:spLocks noChangeArrowheads="1"/>
            </p:cNvSpPr>
            <p:nvPr/>
          </p:nvSpPr>
          <p:spPr bwMode="auto">
            <a:xfrm>
              <a:off x="1296" y="2352"/>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42" name="Rectangle 14"/>
            <p:cNvSpPr>
              <a:spLocks noChangeArrowheads="1"/>
            </p:cNvSpPr>
            <p:nvPr/>
          </p:nvSpPr>
          <p:spPr bwMode="auto">
            <a:xfrm>
              <a:off x="1240" y="2304"/>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43" name="Rectangle 15"/>
            <p:cNvSpPr>
              <a:spLocks noChangeArrowheads="1"/>
            </p:cNvSpPr>
            <p:nvPr/>
          </p:nvSpPr>
          <p:spPr bwMode="auto">
            <a:xfrm>
              <a:off x="1200" y="2256"/>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r>
                <a:rPr lang="fr-FR" sz="1600" i="1">
                  <a:cs typeface="Arial" pitchFamily="34" charset="0"/>
                </a:rPr>
                <a:t>Process Operation</a:t>
              </a:r>
              <a:endParaRPr lang="fr-FR" sz="1600" i="1"/>
            </a:p>
          </p:txBody>
        </p:sp>
      </p:grpSp>
      <p:grpSp>
        <p:nvGrpSpPr>
          <p:cNvPr id="2403344" name="Group 16"/>
          <p:cNvGrpSpPr>
            <a:grpSpLocks/>
          </p:cNvGrpSpPr>
          <p:nvPr/>
        </p:nvGrpSpPr>
        <p:grpSpPr bwMode="auto">
          <a:xfrm>
            <a:off x="2971800" y="5181600"/>
            <a:ext cx="1231900" cy="609600"/>
            <a:chOff x="1776" y="2832"/>
            <a:chExt cx="776" cy="384"/>
          </a:xfrm>
        </p:grpSpPr>
        <p:sp>
          <p:nvSpPr>
            <p:cNvPr id="2403345" name="Rectangle 17"/>
            <p:cNvSpPr>
              <a:spLocks noChangeArrowheads="1"/>
            </p:cNvSpPr>
            <p:nvPr/>
          </p:nvSpPr>
          <p:spPr bwMode="auto">
            <a:xfrm>
              <a:off x="1872" y="2928"/>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46" name="Rectangle 18"/>
            <p:cNvSpPr>
              <a:spLocks noChangeArrowheads="1"/>
            </p:cNvSpPr>
            <p:nvPr/>
          </p:nvSpPr>
          <p:spPr bwMode="auto">
            <a:xfrm>
              <a:off x="1824" y="2880"/>
              <a:ext cx="680" cy="288"/>
            </a:xfrm>
            <a:prstGeom prst="rect">
              <a:avLst/>
            </a:prstGeom>
            <a:solidFill>
              <a:srgbClr val="00FF00"/>
            </a:solidFill>
            <a:ln w="9525">
              <a:solidFill>
                <a:schemeClr val="tx1"/>
              </a:solidFill>
              <a:miter lim="800000"/>
              <a:headEnd/>
              <a:tailEnd/>
            </a:ln>
            <a:effectLst/>
          </p:spPr>
          <p:txBody>
            <a:bodyPr lIns="0" tIns="0" rIns="0" bIns="0" anchor="ctr"/>
            <a:lstStyle/>
            <a:p>
              <a:pPr algn="ctr" eaLnBrk="1" hangingPunct="1"/>
              <a:endParaRPr lang="en-GB" sz="1600" i="1">
                <a:cs typeface="Arial" pitchFamily="34" charset="0"/>
              </a:endParaRPr>
            </a:p>
          </p:txBody>
        </p:sp>
        <p:sp>
          <p:nvSpPr>
            <p:cNvPr id="2403347" name="Rectangle 19"/>
            <p:cNvSpPr>
              <a:spLocks noChangeArrowheads="1"/>
            </p:cNvSpPr>
            <p:nvPr/>
          </p:nvSpPr>
          <p:spPr bwMode="auto">
            <a:xfrm>
              <a:off x="1776" y="2832"/>
              <a:ext cx="680" cy="288"/>
            </a:xfrm>
            <a:prstGeom prst="rect">
              <a:avLst/>
            </a:prstGeom>
            <a:solidFill>
              <a:srgbClr val="00FF00"/>
            </a:solidFill>
            <a:ln w="9525">
              <a:solidFill>
                <a:schemeClr val="tx1"/>
              </a:solidFill>
              <a:miter lim="800000"/>
              <a:headEnd/>
              <a:tailEnd/>
            </a:ln>
            <a:effectLst/>
          </p:spPr>
          <p:txBody>
            <a:bodyPr anchor="ctr"/>
            <a:lstStyle/>
            <a:p>
              <a:pPr algn="ctr" eaLnBrk="1" hangingPunct="1"/>
              <a:r>
                <a:rPr lang="fr-FR" sz="1600" i="1">
                  <a:cs typeface="Arial" pitchFamily="34" charset="0"/>
                </a:rPr>
                <a:t>Process Action</a:t>
              </a:r>
              <a:endParaRPr lang="fr-FR" sz="1600" i="1"/>
            </a:p>
          </p:txBody>
        </p:sp>
      </p:grpSp>
      <p:cxnSp>
        <p:nvCxnSpPr>
          <p:cNvPr id="2403348" name="AutoShape 20"/>
          <p:cNvCxnSpPr>
            <a:cxnSpLocks noChangeShapeType="1"/>
            <a:stCxn id="2403335" idx="2"/>
            <a:endCxn id="2403339" idx="1"/>
          </p:cNvCxnSpPr>
          <p:nvPr/>
        </p:nvCxnSpPr>
        <p:spPr bwMode="auto">
          <a:xfrm rot="16200000" flipH="1">
            <a:off x="510381" y="2080419"/>
            <a:ext cx="887413" cy="250825"/>
          </a:xfrm>
          <a:prstGeom prst="bentConnector2">
            <a:avLst/>
          </a:prstGeom>
          <a:noFill/>
          <a:ln w="12700">
            <a:solidFill>
              <a:schemeClr val="tx1"/>
            </a:solidFill>
            <a:miter lim="800000"/>
            <a:headEnd/>
            <a:tailEnd type="triangle" w="med" len="med"/>
          </a:ln>
          <a:effectLst/>
        </p:spPr>
      </p:cxnSp>
      <p:cxnSp>
        <p:nvCxnSpPr>
          <p:cNvPr id="2403349" name="AutoShape 21"/>
          <p:cNvCxnSpPr>
            <a:cxnSpLocks noChangeShapeType="1"/>
            <a:stCxn id="2403337" idx="2"/>
            <a:endCxn id="2403343" idx="1"/>
          </p:cNvCxnSpPr>
          <p:nvPr/>
        </p:nvCxnSpPr>
        <p:spPr bwMode="auto">
          <a:xfrm rot="16200000" flipH="1">
            <a:off x="1318419" y="3512344"/>
            <a:ext cx="1131887" cy="168275"/>
          </a:xfrm>
          <a:prstGeom prst="bentConnector2">
            <a:avLst/>
          </a:prstGeom>
          <a:noFill/>
          <a:ln w="12700">
            <a:solidFill>
              <a:schemeClr val="tx1"/>
            </a:solidFill>
            <a:miter lim="800000"/>
            <a:headEnd/>
            <a:tailEnd type="triangle" w="med" len="med"/>
          </a:ln>
          <a:effectLst/>
        </p:spPr>
      </p:cxnSp>
      <p:cxnSp>
        <p:nvCxnSpPr>
          <p:cNvPr id="2403350" name="AutoShape 22"/>
          <p:cNvCxnSpPr>
            <a:cxnSpLocks noChangeShapeType="1"/>
            <a:stCxn id="2403341" idx="2"/>
            <a:endCxn id="2403347" idx="1"/>
          </p:cNvCxnSpPr>
          <p:nvPr/>
        </p:nvCxnSpPr>
        <p:spPr bwMode="auto">
          <a:xfrm rot="16200000" flipH="1">
            <a:off x="2382837" y="4821238"/>
            <a:ext cx="866775" cy="311150"/>
          </a:xfrm>
          <a:prstGeom prst="bentConnector2">
            <a:avLst/>
          </a:prstGeom>
          <a:noFill/>
          <a:ln w="12700">
            <a:solidFill>
              <a:schemeClr val="tx1"/>
            </a:solidFill>
            <a:miter lim="800000"/>
            <a:headEnd/>
            <a:tailEnd type="triangle" w="med" len="med"/>
          </a:ln>
          <a:effectLst/>
        </p:spPr>
      </p:cxnSp>
      <p:sp>
        <p:nvSpPr>
          <p:cNvPr id="2403351" name="Text Box 23"/>
          <p:cNvSpPr txBox="1">
            <a:spLocks noChangeArrowheads="1"/>
          </p:cNvSpPr>
          <p:nvPr/>
        </p:nvSpPr>
        <p:spPr bwMode="auto">
          <a:xfrm>
            <a:off x="4387850" y="5192713"/>
            <a:ext cx="4648200" cy="631825"/>
          </a:xfrm>
          <a:prstGeom prst="rect">
            <a:avLst/>
          </a:prstGeom>
          <a:noFill/>
          <a:ln w="12700">
            <a:noFill/>
            <a:miter lim="800000"/>
            <a:headEnd/>
            <a:tailEnd/>
          </a:ln>
          <a:effectLst/>
        </p:spPr>
        <p:txBody>
          <a:bodyPr lIns="82058" tIns="41029" rIns="82058" bIns="41029">
            <a:spAutoFit/>
          </a:bodyPr>
          <a:lstStyle/>
          <a:p>
            <a:pPr defTabSz="820738">
              <a:buFontTx/>
              <a:buChar char="•"/>
            </a:pPr>
            <a:r>
              <a:rPr lang="en-US" sz="1800"/>
              <a:t> Minor processing activities that are combined to make up a process operation.</a:t>
            </a:r>
            <a:r>
              <a:rPr lang="fr-FR" sz="1800"/>
              <a:t> </a:t>
            </a:r>
          </a:p>
        </p:txBody>
      </p:sp>
      <p:sp>
        <p:nvSpPr>
          <p:cNvPr id="2403352" name="Rectangle 24"/>
          <p:cNvSpPr>
            <a:spLocks noChangeArrowheads="1"/>
          </p:cNvSpPr>
          <p:nvPr/>
        </p:nvSpPr>
        <p:spPr bwMode="auto">
          <a:xfrm>
            <a:off x="3009900" y="1755775"/>
            <a:ext cx="1309688" cy="701675"/>
          </a:xfrm>
          <a:prstGeom prst="rect">
            <a:avLst/>
          </a:prstGeom>
          <a:noFill/>
          <a:ln w="12700">
            <a:noFill/>
            <a:miter lim="800000"/>
            <a:headEnd/>
            <a:tailEnd/>
          </a:ln>
          <a:effectLst/>
        </p:spPr>
        <p:txBody>
          <a:bodyPr wrap="none" lIns="90000" tIns="46800" rIns="90000" bIns="46800">
            <a:spAutoFit/>
          </a:bodyPr>
          <a:lstStyle/>
          <a:p>
            <a:r>
              <a:rPr lang="fr-FR" i="1"/>
              <a:t>Process</a:t>
            </a:r>
          </a:p>
          <a:p>
            <a:r>
              <a:rPr lang="fr-FR" i="1"/>
              <a:t> Elements</a:t>
            </a:r>
            <a:endParaRPr lang="en-GB" i="1"/>
          </a:p>
        </p:txBody>
      </p:sp>
      <p:cxnSp>
        <p:nvCxnSpPr>
          <p:cNvPr id="2403353" name="AutoShape 25"/>
          <p:cNvCxnSpPr>
            <a:cxnSpLocks noChangeShapeType="1"/>
            <a:stCxn id="2403352" idx="1"/>
            <a:endCxn id="2403335" idx="3"/>
          </p:cNvCxnSpPr>
          <p:nvPr/>
        </p:nvCxnSpPr>
        <p:spPr bwMode="auto">
          <a:xfrm flipH="1" flipV="1">
            <a:off x="1368425" y="1533525"/>
            <a:ext cx="1641475" cy="573088"/>
          </a:xfrm>
          <a:prstGeom prst="straightConnector1">
            <a:avLst/>
          </a:prstGeom>
          <a:noFill/>
          <a:ln w="9525">
            <a:solidFill>
              <a:schemeClr val="tx1"/>
            </a:solidFill>
            <a:prstDash val="dash"/>
            <a:round/>
            <a:headEnd/>
            <a:tailEnd type="triangle" w="med" len="med"/>
          </a:ln>
          <a:effectLst/>
        </p:spPr>
      </p:cxnSp>
      <p:cxnSp>
        <p:nvCxnSpPr>
          <p:cNvPr id="2403354" name="AutoShape 26"/>
          <p:cNvCxnSpPr>
            <a:cxnSpLocks noChangeShapeType="1"/>
            <a:stCxn id="2403352" idx="1"/>
            <a:endCxn id="2403337" idx="3"/>
          </p:cNvCxnSpPr>
          <p:nvPr/>
        </p:nvCxnSpPr>
        <p:spPr bwMode="auto">
          <a:xfrm flipH="1">
            <a:off x="2339975" y="2106613"/>
            <a:ext cx="669925" cy="695325"/>
          </a:xfrm>
          <a:prstGeom prst="straightConnector1">
            <a:avLst/>
          </a:prstGeom>
          <a:noFill/>
          <a:ln w="9525">
            <a:solidFill>
              <a:schemeClr val="tx1"/>
            </a:solidFill>
            <a:prstDash val="dash"/>
            <a:round/>
            <a:headEnd/>
            <a:tailEnd type="triangle" w="med" len="med"/>
          </a:ln>
          <a:effectLst/>
        </p:spPr>
      </p:cxnSp>
      <p:cxnSp>
        <p:nvCxnSpPr>
          <p:cNvPr id="2403355" name="AutoShape 27"/>
          <p:cNvCxnSpPr>
            <a:cxnSpLocks noChangeShapeType="1"/>
            <a:stCxn id="2403352" idx="1"/>
            <a:endCxn id="2403343" idx="0"/>
          </p:cNvCxnSpPr>
          <p:nvPr/>
        </p:nvCxnSpPr>
        <p:spPr bwMode="auto">
          <a:xfrm flipH="1">
            <a:off x="2508250" y="2106613"/>
            <a:ext cx="501650" cy="1827212"/>
          </a:xfrm>
          <a:prstGeom prst="straightConnector1">
            <a:avLst/>
          </a:prstGeom>
          <a:noFill/>
          <a:ln w="9525">
            <a:solidFill>
              <a:schemeClr val="tx1"/>
            </a:solidFill>
            <a:prstDash val="dash"/>
            <a:round/>
            <a:headEnd/>
            <a:tailEnd type="triangle" w="med" len="med"/>
          </a:ln>
          <a:effectLst/>
        </p:spPr>
      </p:cxnSp>
      <p:cxnSp>
        <p:nvCxnSpPr>
          <p:cNvPr id="2403356" name="AutoShape 28"/>
          <p:cNvCxnSpPr>
            <a:cxnSpLocks noChangeShapeType="1"/>
            <a:stCxn id="2403352" idx="1"/>
            <a:endCxn id="2403347" idx="0"/>
          </p:cNvCxnSpPr>
          <p:nvPr/>
        </p:nvCxnSpPr>
        <p:spPr bwMode="auto">
          <a:xfrm>
            <a:off x="3009900" y="2106613"/>
            <a:ext cx="501650" cy="3074987"/>
          </a:xfrm>
          <a:prstGeom prst="straightConnector1">
            <a:avLst/>
          </a:prstGeom>
          <a:noFill/>
          <a:ln w="9525">
            <a:solidFill>
              <a:schemeClr val="tx1"/>
            </a:solidFill>
            <a:prstDash val="dash"/>
            <a:round/>
            <a:headEnd/>
            <a:tailEnd type="triangle" w="med" len="med"/>
          </a:ln>
          <a:effectLst/>
        </p:spPr>
      </p:cxn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5378" name="Rectangle 2"/>
          <p:cNvSpPr>
            <a:spLocks noGrp="1" noChangeArrowheads="1"/>
          </p:cNvSpPr>
          <p:nvPr>
            <p:ph type="title"/>
          </p:nvPr>
        </p:nvSpPr>
        <p:spPr/>
        <p:txBody>
          <a:bodyPr/>
          <a:lstStyle/>
          <a:p>
            <a:r>
              <a:rPr lang="en-GB"/>
              <a:t>Process Definition</a:t>
            </a:r>
          </a:p>
        </p:txBody>
      </p:sp>
      <p:sp>
        <p:nvSpPr>
          <p:cNvPr id="2405379" name="Rectangle 3"/>
          <p:cNvSpPr>
            <a:spLocks noGrp="1" noChangeArrowheads="1"/>
          </p:cNvSpPr>
          <p:nvPr>
            <p:ph idx="1"/>
          </p:nvPr>
        </p:nvSpPr>
        <p:spPr/>
        <p:txBody>
          <a:bodyPr/>
          <a:lstStyle/>
          <a:p>
            <a:r>
              <a:rPr lang="en-US"/>
              <a:t>The hierarchical sequence of process stages, process operations and process actions that defines an ideal procedure for the manufacture of a successful product.  </a:t>
            </a:r>
          </a:p>
          <a:p>
            <a:pPr lvl="1"/>
            <a:r>
              <a:rPr lang="fr-FR"/>
              <a:t>Specific rework processes can be defined as separate Process Procedures</a:t>
            </a:r>
          </a:p>
          <a:p>
            <a:r>
              <a:rPr lang="en-US"/>
              <a:t>Inputs</a:t>
            </a:r>
          </a:p>
          <a:p>
            <a:pPr lvl="1"/>
            <a:r>
              <a:rPr lang="en-US"/>
              <a:t>Raw materials, purchased products</a:t>
            </a:r>
          </a:p>
          <a:p>
            <a:pPr lvl="1"/>
            <a:r>
              <a:rPr lang="en-US"/>
              <a:t>Intermediate products</a:t>
            </a:r>
          </a:p>
          <a:p>
            <a:pPr lvl="1"/>
            <a:r>
              <a:rPr lang="en-US"/>
              <a:t>Energy</a:t>
            </a:r>
          </a:p>
          <a:p>
            <a:r>
              <a:rPr lang="en-US"/>
              <a:t>Outputs</a:t>
            </a:r>
          </a:p>
          <a:p>
            <a:pPr lvl="1"/>
            <a:r>
              <a:rPr lang="en-US"/>
              <a:t>Intermediate products</a:t>
            </a:r>
          </a:p>
          <a:p>
            <a:pPr lvl="1"/>
            <a:r>
              <a:rPr lang="en-US"/>
              <a:t>Co-product, by-products,</a:t>
            </a:r>
          </a:p>
          <a:p>
            <a:pPr lvl="1"/>
            <a:r>
              <a:rPr lang="en-US"/>
              <a:t>Energy</a:t>
            </a:r>
          </a:p>
          <a:p>
            <a:pPr lvl="1"/>
            <a:endParaRPr lang="fr-FR"/>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AC4CB659-C3E8-4BEC-8DBB-31A0C6D93BCD}" type="slidenum">
              <a:rPr lang="en-GB"/>
              <a:pPr/>
              <a:t>12</a:t>
            </a:fld>
            <a:endParaRPr lang="en-GB"/>
          </a:p>
        </p:txBody>
      </p:sp>
      <p:grpSp>
        <p:nvGrpSpPr>
          <p:cNvPr id="2405380" name="Group 4"/>
          <p:cNvGrpSpPr>
            <a:grpSpLocks/>
          </p:cNvGrpSpPr>
          <p:nvPr/>
        </p:nvGrpSpPr>
        <p:grpSpPr bwMode="auto">
          <a:xfrm>
            <a:off x="8077200" y="228600"/>
            <a:ext cx="889000" cy="1584325"/>
            <a:chOff x="5088" y="144"/>
            <a:chExt cx="560" cy="998"/>
          </a:xfrm>
        </p:grpSpPr>
        <p:cxnSp>
          <p:nvCxnSpPr>
            <p:cNvPr id="2405381" name="AutoShape 5"/>
            <p:cNvCxnSpPr>
              <a:cxnSpLocks noChangeShapeType="1"/>
              <a:stCxn id="2405382" idx="2"/>
              <a:endCxn id="2405383"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05382" name="Rectangle 6"/>
            <p:cNvSpPr>
              <a:spLocks noChangeArrowheads="1"/>
            </p:cNvSpPr>
            <p:nvPr/>
          </p:nvSpPr>
          <p:spPr bwMode="auto">
            <a:xfrm>
              <a:off x="5090" y="144"/>
              <a:ext cx="558" cy="172"/>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05383" name="Rectangle 7"/>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05384"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05385"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05386"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05387" name="AutoShape 11"/>
            <p:cNvCxnSpPr>
              <a:cxnSpLocks noChangeShapeType="1"/>
              <a:stCxn id="2405383" idx="2"/>
              <a:endCxn id="2405385"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05388"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05389" name="AutoShape 13"/>
            <p:cNvCxnSpPr>
              <a:cxnSpLocks noChangeShapeType="1"/>
              <a:stCxn id="2405385" idx="2"/>
              <a:endCxn id="2405386"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05390"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7426" name="Rectangle 2"/>
          <p:cNvSpPr>
            <a:spLocks noGrp="1" noChangeArrowheads="1"/>
          </p:cNvSpPr>
          <p:nvPr>
            <p:ph type="title"/>
          </p:nvPr>
        </p:nvSpPr>
        <p:spPr/>
        <p:txBody>
          <a:bodyPr/>
          <a:lstStyle/>
          <a:p>
            <a:r>
              <a:rPr lang="en-US"/>
              <a:t>Process Stage</a:t>
            </a:r>
          </a:p>
        </p:txBody>
      </p:sp>
      <p:sp>
        <p:nvSpPr>
          <p:cNvPr id="2407427" name="Rectangle 3"/>
          <p:cNvSpPr>
            <a:spLocks noGrp="1" noChangeArrowheads="1"/>
          </p:cNvSpPr>
          <p:nvPr>
            <p:ph idx="1"/>
          </p:nvPr>
        </p:nvSpPr>
        <p:spPr/>
        <p:txBody>
          <a:bodyPr/>
          <a:lstStyle/>
          <a:p>
            <a:pPr>
              <a:lnSpc>
                <a:spcPct val="80000"/>
              </a:lnSpc>
            </a:pPr>
            <a:r>
              <a:rPr lang="en-US" sz="1800"/>
              <a:t>A major transformation activity / a main product breakdown</a:t>
            </a:r>
          </a:p>
          <a:p>
            <a:pPr lvl="1">
              <a:lnSpc>
                <a:spcPct val="80000"/>
              </a:lnSpc>
            </a:pPr>
            <a:r>
              <a:rPr lang="en-US" sz="1800"/>
              <a:t>a sequence of process operations = chemical or physical changes in the material being processed</a:t>
            </a:r>
          </a:p>
          <a:p>
            <a:pPr lvl="1">
              <a:lnSpc>
                <a:spcPct val="80000"/>
              </a:lnSpc>
            </a:pPr>
            <a:r>
              <a:rPr lang="en-US" sz="1800"/>
              <a:t>Independent: produces stable intermediate products</a:t>
            </a:r>
          </a:p>
          <a:p>
            <a:pPr lvl="1">
              <a:lnSpc>
                <a:spcPct val="80000"/>
              </a:lnSpc>
            </a:pPr>
            <a:r>
              <a:rPr lang="en-US" sz="1800"/>
              <a:t>For the product production information / planning / supervision / process engineering</a:t>
            </a:r>
          </a:p>
          <a:p>
            <a:pPr>
              <a:lnSpc>
                <a:spcPct val="80000"/>
              </a:lnSpc>
            </a:pPr>
            <a:r>
              <a:rPr lang="en-US" sz="1800"/>
              <a:t>Definition based on</a:t>
            </a:r>
          </a:p>
          <a:p>
            <a:pPr lvl="1">
              <a:lnSpc>
                <a:spcPct val="80000"/>
              </a:lnSpc>
            </a:pPr>
            <a:r>
              <a:rPr lang="en-US" sz="1800"/>
              <a:t>Chemistry / Physics</a:t>
            </a:r>
          </a:p>
          <a:p>
            <a:pPr lvl="1">
              <a:lnSpc>
                <a:spcPct val="80000"/>
              </a:lnSpc>
            </a:pPr>
            <a:r>
              <a:rPr lang="en-US" sz="1800"/>
              <a:t>Logistics</a:t>
            </a:r>
          </a:p>
          <a:p>
            <a:pPr lvl="1">
              <a:lnSpc>
                <a:spcPct val="80000"/>
              </a:lnSpc>
            </a:pPr>
            <a:r>
              <a:rPr lang="en-US" sz="1800"/>
              <a:t>Engineering</a:t>
            </a:r>
          </a:p>
          <a:p>
            <a:pPr>
              <a:lnSpc>
                <a:spcPct val="80000"/>
              </a:lnSpc>
            </a:pPr>
            <a:r>
              <a:rPr lang="en-US" sz="1800"/>
              <a:t>Inputs</a:t>
            </a:r>
          </a:p>
          <a:p>
            <a:pPr lvl="1">
              <a:lnSpc>
                <a:spcPct val="80000"/>
              </a:lnSpc>
            </a:pPr>
            <a:r>
              <a:rPr lang="en-US" sz="1800"/>
              <a:t>Raw materials, purchased products</a:t>
            </a:r>
          </a:p>
          <a:p>
            <a:pPr lvl="1">
              <a:lnSpc>
                <a:spcPct val="80000"/>
              </a:lnSpc>
            </a:pPr>
            <a:r>
              <a:rPr lang="en-US" sz="1800"/>
              <a:t>Intermediate products</a:t>
            </a:r>
          </a:p>
          <a:p>
            <a:pPr lvl="1">
              <a:lnSpc>
                <a:spcPct val="80000"/>
              </a:lnSpc>
            </a:pPr>
            <a:r>
              <a:rPr lang="en-US" sz="1800"/>
              <a:t>Energy</a:t>
            </a:r>
          </a:p>
          <a:p>
            <a:pPr>
              <a:lnSpc>
                <a:spcPct val="80000"/>
              </a:lnSpc>
            </a:pPr>
            <a:r>
              <a:rPr lang="en-US" sz="1800"/>
              <a:t>Outputs</a:t>
            </a:r>
          </a:p>
          <a:p>
            <a:pPr lvl="1">
              <a:lnSpc>
                <a:spcPct val="80000"/>
              </a:lnSpc>
            </a:pPr>
            <a:r>
              <a:rPr lang="en-US" sz="1800"/>
              <a:t>Intermediate products: not necessarily identified from on PS to another</a:t>
            </a:r>
          </a:p>
          <a:p>
            <a:pPr lvl="1">
              <a:lnSpc>
                <a:spcPct val="80000"/>
              </a:lnSpc>
            </a:pPr>
            <a:r>
              <a:rPr lang="en-US" sz="1800"/>
              <a:t>Co-product, by-products,</a:t>
            </a:r>
          </a:p>
          <a:p>
            <a:pPr lvl="1">
              <a:lnSpc>
                <a:spcPct val="80000"/>
              </a:lnSpc>
            </a:pPr>
            <a:r>
              <a:rPr lang="en-US" sz="1800"/>
              <a:t>Energy</a:t>
            </a:r>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9BA1BF05-3BC9-4C57-9B6F-831B8F913F31}" type="slidenum">
              <a:rPr lang="en-GB"/>
              <a:pPr/>
              <a:t>13</a:t>
            </a:fld>
            <a:endParaRPr lang="en-GB"/>
          </a:p>
        </p:txBody>
      </p:sp>
      <p:grpSp>
        <p:nvGrpSpPr>
          <p:cNvPr id="2407428" name="Group 4"/>
          <p:cNvGrpSpPr>
            <a:grpSpLocks/>
          </p:cNvGrpSpPr>
          <p:nvPr/>
        </p:nvGrpSpPr>
        <p:grpSpPr bwMode="auto">
          <a:xfrm>
            <a:off x="8077200" y="228600"/>
            <a:ext cx="889000" cy="1584325"/>
            <a:chOff x="5088" y="144"/>
            <a:chExt cx="560" cy="998"/>
          </a:xfrm>
        </p:grpSpPr>
        <p:cxnSp>
          <p:nvCxnSpPr>
            <p:cNvPr id="2407429" name="AutoShape 5"/>
            <p:cNvCxnSpPr>
              <a:cxnSpLocks noChangeShapeType="1"/>
              <a:stCxn id="2407430" idx="2"/>
              <a:endCxn id="2407431"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07430"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07431" name="Rectangle 7"/>
            <p:cNvSpPr>
              <a:spLocks noChangeArrowheads="1"/>
            </p:cNvSpPr>
            <p:nvPr/>
          </p:nvSpPr>
          <p:spPr bwMode="auto">
            <a:xfrm>
              <a:off x="5090" y="412"/>
              <a:ext cx="558" cy="171"/>
            </a:xfrm>
            <a:prstGeom prst="rect">
              <a:avLst/>
            </a:prstGeom>
            <a:solidFill>
              <a:srgbClr val="CCFFCC"/>
            </a:solid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07432"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07433"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07434"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07435" name="AutoShape 11"/>
            <p:cNvCxnSpPr>
              <a:cxnSpLocks noChangeShapeType="1"/>
              <a:stCxn id="2407431" idx="2"/>
              <a:endCxn id="2407433"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07436"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07437" name="AutoShape 13"/>
            <p:cNvCxnSpPr>
              <a:cxnSpLocks noChangeShapeType="1"/>
              <a:stCxn id="2407433" idx="2"/>
              <a:endCxn id="2407434"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07438"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9487" name="Rectangle 15"/>
          <p:cNvSpPr>
            <a:spLocks noGrp="1" noChangeArrowheads="1"/>
          </p:cNvSpPr>
          <p:nvPr>
            <p:ph type="title"/>
          </p:nvPr>
        </p:nvSpPr>
        <p:spPr/>
        <p:txBody>
          <a:bodyPr/>
          <a:lstStyle/>
          <a:p>
            <a:r>
              <a:rPr lang="en-GB"/>
              <a:t>Process Stages definition rules</a:t>
            </a:r>
          </a:p>
        </p:txBody>
      </p:sp>
      <p:sp>
        <p:nvSpPr>
          <p:cNvPr id="2409488" name="Rectangle 16"/>
          <p:cNvSpPr>
            <a:spLocks noGrp="1" noChangeArrowheads="1"/>
          </p:cNvSpPr>
          <p:nvPr>
            <p:ph idx="1"/>
          </p:nvPr>
        </p:nvSpPr>
        <p:spPr/>
        <p:txBody>
          <a:bodyPr/>
          <a:lstStyle/>
          <a:p>
            <a:r>
              <a:rPr lang="en-GB"/>
              <a:t>Product physico-chemichal status</a:t>
            </a:r>
          </a:p>
          <a:p>
            <a:pPr lvl="1"/>
            <a:r>
              <a:rPr lang="en-GB"/>
              <a:t>Chemical synthesis route</a:t>
            </a:r>
          </a:p>
          <a:p>
            <a:pPr lvl="1"/>
            <a:r>
              <a:rPr lang="en-GB"/>
              <a:t>Main parts manufacturing and main assembly steps</a:t>
            </a:r>
          </a:p>
          <a:p>
            <a:r>
              <a:rPr lang="en-GB"/>
              <a:t>Major transformation</a:t>
            </a:r>
          </a:p>
          <a:p>
            <a:pPr lvl="1"/>
            <a:r>
              <a:rPr lang="en-US"/>
              <a:t>Obvious change in the nature or shape</a:t>
            </a:r>
          </a:p>
          <a:p>
            <a:r>
              <a:rPr lang="en-US"/>
              <a:t>Combination / Separation</a:t>
            </a:r>
          </a:p>
          <a:p>
            <a:pPr lvl="1"/>
            <a:r>
              <a:rPr lang="en-US"/>
              <a:t>Based on convergence/Divergence points</a:t>
            </a:r>
          </a:p>
          <a:p>
            <a:r>
              <a:rPr lang="en-US"/>
              <a:t>Intermediate </a:t>
            </a:r>
          </a:p>
          <a:p>
            <a:pPr lvl="1"/>
            <a:r>
              <a:rPr lang="en-US"/>
              <a:t>Independent / Asynchronous / Managed</a:t>
            </a:r>
          </a:p>
          <a:p>
            <a:pPr lvl="1"/>
            <a:r>
              <a:rPr lang="en-US"/>
              <a:t>Usable for several products</a:t>
            </a:r>
          </a:p>
          <a:p>
            <a:pPr lvl="1"/>
            <a:r>
              <a:rPr lang="en-US"/>
              <a:t>Can be sold as finished product</a:t>
            </a:r>
          </a:p>
          <a:p>
            <a:pPr lvl="1"/>
            <a:r>
              <a:rPr lang="en-US"/>
              <a:t>Can be sourced from external vendors</a:t>
            </a:r>
          </a:p>
          <a:p>
            <a:pPr lvl="1"/>
            <a:endParaRPr lang="en-US"/>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B1CAF7D0-FE29-42F3-B082-9BD4F1DE6944}" type="slidenum">
              <a:rPr lang="en-GB"/>
              <a:pPr/>
              <a:t>14</a:t>
            </a:fld>
            <a:endParaRPr lang="en-GB"/>
          </a:p>
        </p:txBody>
      </p:sp>
      <p:grpSp>
        <p:nvGrpSpPr>
          <p:cNvPr id="2409476" name="Group 4"/>
          <p:cNvGrpSpPr>
            <a:grpSpLocks/>
          </p:cNvGrpSpPr>
          <p:nvPr/>
        </p:nvGrpSpPr>
        <p:grpSpPr bwMode="auto">
          <a:xfrm>
            <a:off x="8077200" y="228600"/>
            <a:ext cx="889000" cy="1584325"/>
            <a:chOff x="5088" y="144"/>
            <a:chExt cx="560" cy="998"/>
          </a:xfrm>
        </p:grpSpPr>
        <p:cxnSp>
          <p:nvCxnSpPr>
            <p:cNvPr id="2409477" name="AutoShape 5"/>
            <p:cNvCxnSpPr>
              <a:cxnSpLocks noChangeShapeType="1"/>
              <a:stCxn id="2409478" idx="2"/>
              <a:endCxn id="2409479"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09478"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09479" name="Rectangle 7"/>
            <p:cNvSpPr>
              <a:spLocks noChangeArrowheads="1"/>
            </p:cNvSpPr>
            <p:nvPr/>
          </p:nvSpPr>
          <p:spPr bwMode="auto">
            <a:xfrm>
              <a:off x="5090" y="412"/>
              <a:ext cx="558" cy="171"/>
            </a:xfrm>
            <a:prstGeom prst="rect">
              <a:avLst/>
            </a:prstGeom>
            <a:solidFill>
              <a:srgbClr val="CCFFCC"/>
            </a:solid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09480"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09481"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09482"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09483" name="AutoShape 11"/>
            <p:cNvCxnSpPr>
              <a:cxnSpLocks noChangeShapeType="1"/>
              <a:stCxn id="2409479" idx="2"/>
              <a:endCxn id="2409481"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09484"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09485" name="AutoShape 13"/>
            <p:cNvCxnSpPr>
              <a:cxnSpLocks noChangeShapeType="1"/>
              <a:stCxn id="2409481" idx="2"/>
              <a:endCxn id="2409482"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09486"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1522" name="Rectangle 2"/>
          <p:cNvSpPr>
            <a:spLocks noGrp="1" noChangeArrowheads="1"/>
          </p:cNvSpPr>
          <p:nvPr>
            <p:ph type="title"/>
          </p:nvPr>
        </p:nvSpPr>
        <p:spPr/>
        <p:txBody>
          <a:bodyPr/>
          <a:lstStyle/>
          <a:p>
            <a:r>
              <a:rPr lang="en-GB"/>
              <a:t>Process Stages definition rules</a:t>
            </a:r>
          </a:p>
        </p:txBody>
      </p:sp>
      <p:sp>
        <p:nvSpPr>
          <p:cNvPr id="2411523" name="Rectangle 3"/>
          <p:cNvSpPr>
            <a:spLocks noGrp="1" noChangeArrowheads="1"/>
          </p:cNvSpPr>
          <p:nvPr>
            <p:ph idx="1"/>
          </p:nvPr>
        </p:nvSpPr>
        <p:spPr/>
        <p:txBody>
          <a:bodyPr/>
          <a:lstStyle/>
          <a:p>
            <a:r>
              <a:rPr lang="en-GB"/>
              <a:t>Target facility</a:t>
            </a:r>
          </a:p>
          <a:p>
            <a:pPr lvl="1"/>
            <a:r>
              <a:rPr lang="en-US"/>
              <a:t>Common equipment constraints for the process stage</a:t>
            </a:r>
          </a:p>
          <a:p>
            <a:pPr lvl="1"/>
            <a:r>
              <a:rPr lang="en-US"/>
              <a:t>Alignment on existing Work Center (Process Cell): The Process Stage corresponds to one or several Master Recipes </a:t>
            </a:r>
          </a:p>
          <a:p>
            <a:r>
              <a:rPr lang="en-US"/>
              <a:t>Intermediate products planning</a:t>
            </a:r>
          </a:p>
          <a:p>
            <a:pPr lvl="1"/>
            <a:r>
              <a:rPr lang="en-US"/>
              <a:t>Within or separately of the finished product</a:t>
            </a:r>
          </a:p>
          <a:p>
            <a:pPr lvl="1"/>
            <a:r>
              <a:rPr lang="en-US"/>
              <a:t>Process Stage = Process Procedure for an intermediate</a:t>
            </a:r>
          </a:p>
          <a:p>
            <a:pPr lvl="1"/>
            <a:r>
              <a:rPr lang="en-US"/>
              <a:t>Planning of an intermediate: the Process Procedure contains the only corresponding Process Stage</a:t>
            </a:r>
          </a:p>
          <a:p>
            <a:pPr lvl="1"/>
            <a:endParaRPr lang="en-US"/>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F0271336-CC9A-43CA-9220-FDAF925EFC80}" type="slidenum">
              <a:rPr lang="en-GB"/>
              <a:pPr/>
              <a:t>15</a:t>
            </a:fld>
            <a:endParaRPr lang="en-GB"/>
          </a:p>
        </p:txBody>
      </p:sp>
      <p:grpSp>
        <p:nvGrpSpPr>
          <p:cNvPr id="2411524" name="Group 4"/>
          <p:cNvGrpSpPr>
            <a:grpSpLocks/>
          </p:cNvGrpSpPr>
          <p:nvPr/>
        </p:nvGrpSpPr>
        <p:grpSpPr bwMode="auto">
          <a:xfrm>
            <a:off x="8077200" y="228600"/>
            <a:ext cx="889000" cy="1584325"/>
            <a:chOff x="5088" y="144"/>
            <a:chExt cx="560" cy="998"/>
          </a:xfrm>
        </p:grpSpPr>
        <p:cxnSp>
          <p:nvCxnSpPr>
            <p:cNvPr id="2411525" name="AutoShape 5"/>
            <p:cNvCxnSpPr>
              <a:cxnSpLocks noChangeShapeType="1"/>
              <a:stCxn id="2411526" idx="2"/>
              <a:endCxn id="2411527"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11526"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11527" name="Rectangle 7"/>
            <p:cNvSpPr>
              <a:spLocks noChangeArrowheads="1"/>
            </p:cNvSpPr>
            <p:nvPr/>
          </p:nvSpPr>
          <p:spPr bwMode="auto">
            <a:xfrm>
              <a:off x="5090" y="412"/>
              <a:ext cx="558" cy="171"/>
            </a:xfrm>
            <a:prstGeom prst="rect">
              <a:avLst/>
            </a:prstGeom>
            <a:solidFill>
              <a:srgbClr val="CCFFCC"/>
            </a:solid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11528"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11529"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11530"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11531" name="AutoShape 11"/>
            <p:cNvCxnSpPr>
              <a:cxnSpLocks noChangeShapeType="1"/>
              <a:stCxn id="2411527" idx="2"/>
              <a:endCxn id="2411529"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11532"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11533" name="AutoShape 13"/>
            <p:cNvCxnSpPr>
              <a:cxnSpLocks noChangeShapeType="1"/>
              <a:stCxn id="2411529" idx="2"/>
              <a:endCxn id="2411530"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11534"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5618" name="Rectangle 2"/>
          <p:cNvSpPr>
            <a:spLocks noGrp="1" noChangeArrowheads="1"/>
          </p:cNvSpPr>
          <p:nvPr>
            <p:ph type="title"/>
          </p:nvPr>
        </p:nvSpPr>
        <p:spPr/>
        <p:txBody>
          <a:bodyPr/>
          <a:lstStyle/>
          <a:p>
            <a:r>
              <a:rPr lang="en-US"/>
              <a:t>Process Operations</a:t>
            </a:r>
          </a:p>
        </p:txBody>
      </p:sp>
      <p:sp>
        <p:nvSpPr>
          <p:cNvPr id="2415619" name="Rectangle 3"/>
          <p:cNvSpPr>
            <a:spLocks noGrp="1" noChangeArrowheads="1"/>
          </p:cNvSpPr>
          <p:nvPr>
            <p:ph idx="1"/>
          </p:nvPr>
        </p:nvSpPr>
        <p:spPr/>
        <p:txBody>
          <a:bodyPr/>
          <a:lstStyle/>
          <a:p>
            <a:r>
              <a:rPr lang="en-US" sz="1800"/>
              <a:t>A major transformation activity</a:t>
            </a:r>
          </a:p>
          <a:p>
            <a:pPr lvl="1"/>
            <a:r>
              <a:rPr lang="en-US" sz="1800"/>
              <a:t>A sequence of Process Actions</a:t>
            </a:r>
          </a:p>
          <a:p>
            <a:pPr lvl="1"/>
            <a:r>
              <a:rPr lang="en-US" sz="1800"/>
              <a:t>Operate in sequence on the material within the process stage</a:t>
            </a:r>
          </a:p>
          <a:p>
            <a:pPr lvl="1"/>
            <a:r>
              <a:rPr lang="en-US" sz="1800"/>
              <a:t>Irreversible chemical or physical change in the material being processed</a:t>
            </a:r>
          </a:p>
          <a:p>
            <a:pPr lvl="1"/>
            <a:r>
              <a:rPr lang="en-US" sz="1800"/>
              <a:t>Generally based on chemical or physical considerations</a:t>
            </a:r>
          </a:p>
          <a:p>
            <a:r>
              <a:rPr lang="en-US" sz="1800"/>
              <a:t>Inputs</a:t>
            </a:r>
          </a:p>
          <a:p>
            <a:pPr lvl="1"/>
            <a:r>
              <a:rPr lang="en-US" sz="1800"/>
              <a:t>Raw materials, purchased products</a:t>
            </a:r>
          </a:p>
          <a:p>
            <a:pPr lvl="1"/>
            <a:r>
              <a:rPr lang="en-US" sz="1800"/>
              <a:t>Intermediate products</a:t>
            </a:r>
          </a:p>
          <a:p>
            <a:pPr lvl="1"/>
            <a:r>
              <a:rPr lang="en-US" sz="1800"/>
              <a:t>Energy</a:t>
            </a:r>
          </a:p>
          <a:p>
            <a:r>
              <a:rPr lang="en-US" sz="1800"/>
              <a:t>Outputs</a:t>
            </a:r>
          </a:p>
          <a:p>
            <a:pPr lvl="1"/>
            <a:r>
              <a:rPr lang="en-US" sz="1800"/>
              <a:t>Intermediate products: not necessarily identified from on PS to another</a:t>
            </a:r>
          </a:p>
          <a:p>
            <a:pPr lvl="1"/>
            <a:r>
              <a:rPr lang="en-US" sz="1800"/>
              <a:t>Co-product, by-products,</a:t>
            </a:r>
          </a:p>
          <a:p>
            <a:pPr lvl="1"/>
            <a:r>
              <a:rPr lang="en-US" sz="1800"/>
              <a:t>Energy</a:t>
            </a:r>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8B356623-2932-482B-ADD8-F2D5265E9F60}" type="slidenum">
              <a:rPr lang="en-GB"/>
              <a:pPr/>
              <a:t>16</a:t>
            </a:fld>
            <a:endParaRPr lang="en-GB"/>
          </a:p>
        </p:txBody>
      </p:sp>
      <p:grpSp>
        <p:nvGrpSpPr>
          <p:cNvPr id="2415620" name="Group 4"/>
          <p:cNvGrpSpPr>
            <a:grpSpLocks/>
          </p:cNvGrpSpPr>
          <p:nvPr/>
        </p:nvGrpSpPr>
        <p:grpSpPr bwMode="auto">
          <a:xfrm>
            <a:off x="8077200" y="228600"/>
            <a:ext cx="889000" cy="1584325"/>
            <a:chOff x="5088" y="144"/>
            <a:chExt cx="560" cy="998"/>
          </a:xfrm>
        </p:grpSpPr>
        <p:cxnSp>
          <p:nvCxnSpPr>
            <p:cNvPr id="2415621" name="AutoShape 5"/>
            <p:cNvCxnSpPr>
              <a:cxnSpLocks noChangeShapeType="1"/>
              <a:stCxn id="2415622" idx="2"/>
              <a:endCxn id="2415623"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15622"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15623" name="Rectangle 7"/>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15624"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15625" name="Rectangle 9"/>
            <p:cNvSpPr>
              <a:spLocks noChangeArrowheads="1"/>
            </p:cNvSpPr>
            <p:nvPr/>
          </p:nvSpPr>
          <p:spPr bwMode="auto">
            <a:xfrm>
              <a:off x="5088" y="696"/>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15626"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15627" name="AutoShape 11"/>
            <p:cNvCxnSpPr>
              <a:cxnSpLocks noChangeShapeType="1"/>
              <a:stCxn id="2415623" idx="2"/>
              <a:endCxn id="2415625"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15628"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15629" name="AutoShape 13"/>
            <p:cNvCxnSpPr>
              <a:cxnSpLocks noChangeShapeType="1"/>
              <a:stCxn id="2415625" idx="2"/>
              <a:endCxn id="2415626"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15630"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7666" name="Rectangle 2"/>
          <p:cNvSpPr>
            <a:spLocks noGrp="1" noChangeArrowheads="1"/>
          </p:cNvSpPr>
          <p:nvPr>
            <p:ph type="title"/>
          </p:nvPr>
        </p:nvSpPr>
        <p:spPr/>
        <p:txBody>
          <a:bodyPr/>
          <a:lstStyle/>
          <a:p>
            <a:r>
              <a:rPr lang="en-GB"/>
              <a:t>Process Operations definition rules</a:t>
            </a:r>
          </a:p>
        </p:txBody>
      </p:sp>
      <p:sp>
        <p:nvSpPr>
          <p:cNvPr id="2417667" name="Rectangle 3"/>
          <p:cNvSpPr>
            <a:spLocks noGrp="1" noChangeArrowheads="1"/>
          </p:cNvSpPr>
          <p:nvPr>
            <p:ph idx="1"/>
          </p:nvPr>
        </p:nvSpPr>
        <p:spPr/>
        <p:txBody>
          <a:bodyPr/>
          <a:lstStyle/>
          <a:p>
            <a:r>
              <a:rPr lang="en-US"/>
              <a:t>Natural organizational structure to identify major processing steps</a:t>
            </a:r>
          </a:p>
          <a:p>
            <a:pPr lvl="1"/>
            <a:r>
              <a:rPr lang="en-US"/>
              <a:t>Obvious processing steps</a:t>
            </a:r>
          </a:p>
          <a:p>
            <a:pPr lvl="1"/>
            <a:r>
              <a:rPr lang="en-US"/>
              <a:t>Test and decision points</a:t>
            </a:r>
          </a:p>
          <a:p>
            <a:r>
              <a:rPr lang="en-US"/>
              <a:t>Alignment to Master Recipes</a:t>
            </a:r>
          </a:p>
          <a:p>
            <a:pPr lvl="1"/>
            <a:r>
              <a:rPr lang="en-US"/>
              <a:t>Identification of possible operation boundaries for subsequently generated master recipes</a:t>
            </a:r>
          </a:p>
          <a:p>
            <a:r>
              <a:rPr lang="en-US"/>
              <a:t>Equipment requirements identification for actions within the operation</a:t>
            </a:r>
          </a:p>
          <a:p>
            <a:r>
              <a:rPr lang="fr-FR"/>
              <a:t>Supervision requirement</a:t>
            </a:r>
          </a:p>
          <a:p>
            <a:pPr lvl="1"/>
            <a:r>
              <a:rPr lang="en-US"/>
              <a:t>Long process breakdown</a:t>
            </a:r>
          </a:p>
          <a:p>
            <a:pPr lvl="1"/>
            <a:r>
              <a:rPr lang="en-US"/>
              <a:t>Finer granularity for manufacturing performance monitoring &amp; benchmark</a:t>
            </a:r>
            <a:endParaRPr lang="en-GB"/>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6C8E4637-4FF5-4778-895E-DE6A5C69947C}" type="slidenum">
              <a:rPr lang="en-GB"/>
              <a:pPr/>
              <a:t>17</a:t>
            </a:fld>
            <a:endParaRPr lang="en-GB"/>
          </a:p>
        </p:txBody>
      </p:sp>
      <p:grpSp>
        <p:nvGrpSpPr>
          <p:cNvPr id="2417668" name="Group 4"/>
          <p:cNvGrpSpPr>
            <a:grpSpLocks/>
          </p:cNvGrpSpPr>
          <p:nvPr/>
        </p:nvGrpSpPr>
        <p:grpSpPr bwMode="auto">
          <a:xfrm>
            <a:off x="8077200" y="228600"/>
            <a:ext cx="889000" cy="1584325"/>
            <a:chOff x="5088" y="144"/>
            <a:chExt cx="560" cy="998"/>
          </a:xfrm>
        </p:grpSpPr>
        <p:cxnSp>
          <p:nvCxnSpPr>
            <p:cNvPr id="2417669" name="AutoShape 5"/>
            <p:cNvCxnSpPr>
              <a:cxnSpLocks noChangeShapeType="1"/>
              <a:stCxn id="2417670" idx="2"/>
              <a:endCxn id="2417671"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17670"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17671" name="Rectangle 7"/>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17672"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17673" name="Rectangle 9"/>
            <p:cNvSpPr>
              <a:spLocks noChangeArrowheads="1"/>
            </p:cNvSpPr>
            <p:nvPr/>
          </p:nvSpPr>
          <p:spPr bwMode="auto">
            <a:xfrm>
              <a:off x="5088" y="696"/>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17674" name="Rectangle 10"/>
            <p:cNvSpPr>
              <a:spLocks noChangeArrowheads="1"/>
            </p:cNvSpPr>
            <p:nvPr/>
          </p:nvSpPr>
          <p:spPr bwMode="auto">
            <a:xfrm>
              <a:off x="5088" y="971"/>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17675" name="AutoShape 11"/>
            <p:cNvCxnSpPr>
              <a:cxnSpLocks noChangeShapeType="1"/>
              <a:stCxn id="2417671" idx="2"/>
              <a:endCxn id="2417673"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17676"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17677" name="AutoShape 13"/>
            <p:cNvCxnSpPr>
              <a:cxnSpLocks noChangeShapeType="1"/>
              <a:stCxn id="2417673" idx="2"/>
              <a:endCxn id="2417674"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17678"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9714" name="Rectangle 2"/>
          <p:cNvSpPr>
            <a:spLocks noGrp="1" noChangeArrowheads="1"/>
          </p:cNvSpPr>
          <p:nvPr>
            <p:ph type="title"/>
          </p:nvPr>
        </p:nvSpPr>
        <p:spPr/>
        <p:txBody>
          <a:bodyPr/>
          <a:lstStyle/>
          <a:p>
            <a:r>
              <a:rPr lang="en-US"/>
              <a:t>Process Action</a:t>
            </a:r>
          </a:p>
        </p:txBody>
      </p:sp>
      <p:sp>
        <p:nvSpPr>
          <p:cNvPr id="2419715" name="Rectangle 3"/>
          <p:cNvSpPr>
            <a:spLocks noGrp="1" noChangeArrowheads="1"/>
          </p:cNvSpPr>
          <p:nvPr>
            <p:ph idx="1"/>
          </p:nvPr>
        </p:nvSpPr>
        <p:spPr/>
        <p:txBody>
          <a:bodyPr/>
          <a:lstStyle/>
          <a:p>
            <a:r>
              <a:rPr lang="en-US"/>
              <a:t>A basic processing activity,</a:t>
            </a:r>
          </a:p>
          <a:p>
            <a:pPr lvl="1"/>
            <a:r>
              <a:rPr lang="en-US"/>
              <a:t>like grind, cool, heat, delay, test or mix</a:t>
            </a:r>
          </a:p>
          <a:p>
            <a:pPr lvl="1"/>
            <a:r>
              <a:rPr lang="en-US"/>
              <a:t>Addition or removal of material or energy, setting environment</a:t>
            </a:r>
          </a:p>
          <a:p>
            <a:r>
              <a:rPr lang="en-US"/>
              <a:t>Process Actions within the operation </a:t>
            </a:r>
          </a:p>
          <a:p>
            <a:pPr lvl="1"/>
            <a:r>
              <a:rPr lang="en-US"/>
              <a:t>Operate on the defined materials in a defined sequence that may be serial / parallel / contain multiple branches</a:t>
            </a:r>
          </a:p>
          <a:p>
            <a:r>
              <a:rPr lang="en-US"/>
              <a:t>Inputs / Outputs</a:t>
            </a:r>
          </a:p>
          <a:p>
            <a:pPr lvl="1"/>
            <a:r>
              <a:rPr lang="en-US"/>
              <a:t>Normally no product related I/O identified for Process Action</a:t>
            </a:r>
          </a:p>
          <a:p>
            <a:pPr lvl="2"/>
            <a:r>
              <a:rPr lang="en-US"/>
              <a:t>However, Process Actions act on Operation I/O</a:t>
            </a:r>
          </a:p>
          <a:p>
            <a:pPr lvl="1"/>
            <a:r>
              <a:rPr lang="en-US"/>
              <a:t>Processing Parameters and Processing Data</a:t>
            </a:r>
          </a:p>
          <a:p>
            <a:endParaRPr lang="en-US"/>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575B09C8-888B-4773-86AD-02E3E287EE71}" type="slidenum">
              <a:rPr lang="en-GB"/>
              <a:pPr/>
              <a:t>18</a:t>
            </a:fld>
            <a:endParaRPr lang="en-GB"/>
          </a:p>
        </p:txBody>
      </p:sp>
      <p:grpSp>
        <p:nvGrpSpPr>
          <p:cNvPr id="2419716" name="Group 4"/>
          <p:cNvGrpSpPr>
            <a:grpSpLocks/>
          </p:cNvGrpSpPr>
          <p:nvPr/>
        </p:nvGrpSpPr>
        <p:grpSpPr bwMode="auto">
          <a:xfrm>
            <a:off x="8077200" y="228600"/>
            <a:ext cx="889000" cy="1584325"/>
            <a:chOff x="5088" y="144"/>
            <a:chExt cx="560" cy="998"/>
          </a:xfrm>
        </p:grpSpPr>
        <p:cxnSp>
          <p:nvCxnSpPr>
            <p:cNvPr id="2419717" name="AutoShape 5"/>
            <p:cNvCxnSpPr>
              <a:cxnSpLocks noChangeShapeType="1"/>
              <a:stCxn id="2419718" idx="2"/>
              <a:endCxn id="2419719"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19718"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19719" name="Rectangle 7"/>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19720"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19721"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19722" name="Rectangle 10"/>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19723" name="AutoShape 11"/>
            <p:cNvCxnSpPr>
              <a:cxnSpLocks noChangeShapeType="1"/>
              <a:stCxn id="2419719" idx="2"/>
              <a:endCxn id="2419721"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19724"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19725" name="AutoShape 13"/>
            <p:cNvCxnSpPr>
              <a:cxnSpLocks noChangeShapeType="1"/>
              <a:stCxn id="2419721" idx="2"/>
              <a:endCxn id="2419722"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19726"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1762" name="Rectangle 2"/>
          <p:cNvSpPr>
            <a:spLocks noGrp="1" noChangeArrowheads="1"/>
          </p:cNvSpPr>
          <p:nvPr>
            <p:ph type="title"/>
          </p:nvPr>
        </p:nvSpPr>
        <p:spPr/>
        <p:txBody>
          <a:bodyPr/>
          <a:lstStyle/>
          <a:p>
            <a:r>
              <a:rPr lang="en-GB"/>
              <a:t>Process Action Rules</a:t>
            </a:r>
          </a:p>
        </p:txBody>
      </p:sp>
      <p:sp>
        <p:nvSpPr>
          <p:cNvPr id="2421763" name="Rectangle 3"/>
          <p:cNvSpPr>
            <a:spLocks noGrp="1" noChangeArrowheads="1"/>
          </p:cNvSpPr>
          <p:nvPr>
            <p:ph idx="1"/>
          </p:nvPr>
        </p:nvSpPr>
        <p:spPr/>
        <p:txBody>
          <a:bodyPr/>
          <a:lstStyle/>
          <a:p>
            <a:r>
              <a:rPr lang="en-US"/>
              <a:t>Process Actions can be of different types. For example:</a:t>
            </a:r>
          </a:p>
          <a:p>
            <a:pPr lvl="1"/>
            <a:r>
              <a:rPr lang="en-US"/>
              <a:t>Material addition can be a fixed rate or controlled by a process variable such as a pressure, temperature, or pH</a:t>
            </a:r>
          </a:p>
          <a:p>
            <a:r>
              <a:rPr lang="en-US"/>
              <a:t>Company specific process actions </a:t>
            </a:r>
          </a:p>
          <a:p>
            <a:pPr lvl="1"/>
            <a:r>
              <a:rPr lang="en-US"/>
              <a:t>unique company processing capabilities (separation, packaging…) </a:t>
            </a:r>
          </a:p>
          <a:p>
            <a:r>
              <a:rPr lang="en-US"/>
              <a:t>Industry specific process actions, </a:t>
            </a:r>
          </a:p>
          <a:p>
            <a:pPr lvl="1"/>
            <a:r>
              <a:rPr lang="en-US"/>
              <a:t>such as catalytic conversions or property state changes. </a:t>
            </a:r>
          </a:p>
          <a:p>
            <a:endParaRPr lang="en-GB"/>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8ED985D9-A5B1-4257-BAAF-2C7C97362CAF}" type="slidenum">
              <a:rPr lang="en-GB"/>
              <a:pPr/>
              <a:t>19</a:t>
            </a:fld>
            <a:endParaRPr lang="en-GB"/>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0773" name="Rectangle 5"/>
          <p:cNvSpPr>
            <a:spLocks noGrp="1" noChangeArrowheads="1"/>
          </p:cNvSpPr>
          <p:nvPr>
            <p:ph type="title"/>
          </p:nvPr>
        </p:nvSpPr>
        <p:spPr/>
        <p:txBody>
          <a:bodyPr/>
          <a:lstStyle/>
          <a:p>
            <a:r>
              <a:rPr lang="en-GB"/>
              <a:t>Agenda</a:t>
            </a:r>
          </a:p>
        </p:txBody>
      </p:sp>
      <p:sp>
        <p:nvSpPr>
          <p:cNvPr id="2080774" name="Rectangle 6"/>
          <p:cNvSpPr>
            <a:spLocks noGrp="1" noChangeArrowheads="1"/>
          </p:cNvSpPr>
          <p:nvPr>
            <p:ph idx="1"/>
          </p:nvPr>
        </p:nvSpPr>
        <p:spPr/>
        <p:txBody>
          <a:bodyPr/>
          <a:lstStyle/>
          <a:p>
            <a:r>
              <a:rPr lang="en-GB" dirty="0"/>
              <a:t>Introduction</a:t>
            </a:r>
          </a:p>
          <a:p>
            <a:r>
              <a:rPr lang="en-GB" dirty="0"/>
              <a:t>ISA88 Product Hierarchy Model</a:t>
            </a:r>
          </a:p>
          <a:p>
            <a:r>
              <a:rPr lang="en-GB" dirty="0"/>
              <a:t>ISA88 Equipment Independent Recipe </a:t>
            </a:r>
            <a:r>
              <a:rPr lang="en-GB" dirty="0" smtClean="0"/>
              <a:t>Model</a:t>
            </a:r>
          </a:p>
          <a:p>
            <a:r>
              <a:rPr lang="en-GB" dirty="0" smtClean="0"/>
              <a:t>ISA88 PPC representation</a:t>
            </a:r>
            <a:endParaRPr lang="en-GB" dirty="0"/>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E272C674-644D-4F1F-9DD9-938FCF281C7D}" type="slidenum">
              <a:rPr lang="en-GB"/>
              <a:pPr/>
              <a:t>2</a:t>
            </a:fld>
            <a:endParaRPr lang="en-GB"/>
          </a:p>
        </p:txBody>
      </p:sp>
      <p:sp>
        <p:nvSpPr>
          <p:cNvPr id="2080770" name="Rectangle 2"/>
          <p:cNvSpPr>
            <a:spLocks noChangeArrowheads="1"/>
          </p:cNvSpPr>
          <p:nvPr/>
        </p:nvSpPr>
        <p:spPr bwMode="auto">
          <a:xfrm>
            <a:off x="0" y="1125538"/>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03" name="Rectangle 3"/>
          <p:cNvSpPr>
            <a:spLocks noGrp="1" noChangeArrowheads="1"/>
          </p:cNvSpPr>
          <p:nvPr>
            <p:ph type="title"/>
          </p:nvPr>
        </p:nvSpPr>
        <p:spPr/>
        <p:txBody>
          <a:bodyPr/>
          <a:lstStyle/>
          <a:p>
            <a:r>
              <a:rPr lang="en-GB"/>
              <a:t>Agenda</a:t>
            </a:r>
          </a:p>
        </p:txBody>
      </p:sp>
      <p:sp>
        <p:nvSpPr>
          <p:cNvPr id="2355204" name="Rectangle 4"/>
          <p:cNvSpPr>
            <a:spLocks noGrp="1" noChangeArrowheads="1"/>
          </p:cNvSpPr>
          <p:nvPr>
            <p:ph idx="1"/>
          </p:nvPr>
        </p:nvSpPr>
        <p:spPr/>
        <p:txBody>
          <a:bodyPr/>
          <a:lstStyle/>
          <a:p>
            <a:r>
              <a:rPr lang="en-GB" dirty="0" smtClean="0"/>
              <a:t>Introduction</a:t>
            </a:r>
          </a:p>
          <a:p>
            <a:r>
              <a:rPr lang="en-GB" dirty="0" smtClean="0"/>
              <a:t>ISA88 Product Hierarchy Model</a:t>
            </a:r>
          </a:p>
          <a:p>
            <a:r>
              <a:rPr lang="en-GB" dirty="0" smtClean="0"/>
              <a:t>ISA88 Equipment Independent Recipe Model</a:t>
            </a:r>
          </a:p>
          <a:p>
            <a:r>
              <a:rPr lang="en-GB" dirty="0" smtClean="0"/>
              <a:t>ISA88 PPC representation</a:t>
            </a:r>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431B7859-D0F1-4E13-AB42-B2805A00EB4F}" type="slidenum">
              <a:rPr lang="en-GB"/>
              <a:pPr/>
              <a:t>20</a:t>
            </a:fld>
            <a:endParaRPr lang="en-GB"/>
          </a:p>
        </p:txBody>
      </p:sp>
      <p:sp>
        <p:nvSpPr>
          <p:cNvPr id="2355202" name="Rectangle 2"/>
          <p:cNvSpPr>
            <a:spLocks noChangeArrowheads="1"/>
          </p:cNvSpPr>
          <p:nvPr/>
        </p:nvSpPr>
        <p:spPr bwMode="auto">
          <a:xfrm>
            <a:off x="0" y="1860550"/>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22" name="Rectangle 2"/>
          <p:cNvSpPr>
            <a:spLocks noGrp="1" noChangeArrowheads="1"/>
          </p:cNvSpPr>
          <p:nvPr>
            <p:ph type="title"/>
          </p:nvPr>
        </p:nvSpPr>
        <p:spPr/>
        <p:txBody>
          <a:bodyPr/>
          <a:lstStyle/>
          <a:p>
            <a:r>
              <a:rPr lang="en-GB"/>
              <a:t>ISA88 Equipment Independent Recipe Model</a:t>
            </a:r>
          </a:p>
        </p:txBody>
      </p:sp>
      <p:sp>
        <p:nvSpPr>
          <p:cNvPr id="2232323" name="Rectangle 3"/>
          <p:cNvSpPr>
            <a:spLocks noGrp="1" noChangeArrowheads="1"/>
          </p:cNvSpPr>
          <p:nvPr>
            <p:ph idx="1"/>
          </p:nvPr>
        </p:nvSpPr>
        <p:spPr/>
        <p:txBody>
          <a:bodyPr/>
          <a:lstStyle/>
          <a:p>
            <a:pPr>
              <a:lnSpc>
                <a:spcPct val="90000"/>
              </a:lnSpc>
            </a:pPr>
            <a:r>
              <a:rPr lang="en-US"/>
              <a:t>ISA88 defines 2 categories of recipes</a:t>
            </a:r>
          </a:p>
          <a:p>
            <a:pPr lvl="1">
              <a:lnSpc>
                <a:spcPct val="90000"/>
              </a:lnSpc>
            </a:pPr>
            <a:r>
              <a:rPr lang="en-US" b="1"/>
              <a:t>EIR</a:t>
            </a:r>
            <a:r>
              <a:rPr lang="en-US"/>
              <a:t>: Equipment Independent Recipes (General, Site) define how to manipulate materials to make a product</a:t>
            </a:r>
          </a:p>
          <a:p>
            <a:pPr lvl="1">
              <a:lnSpc>
                <a:spcPct val="90000"/>
              </a:lnSpc>
            </a:pPr>
            <a:r>
              <a:rPr lang="en-US" b="1"/>
              <a:t>EDR</a:t>
            </a:r>
            <a:r>
              <a:rPr lang="en-US"/>
              <a:t>: Equipment Dependent Recipes (Master, Control) specifies how to control equipment in order to make a product</a:t>
            </a:r>
          </a:p>
          <a:p>
            <a:pPr>
              <a:lnSpc>
                <a:spcPct val="90000"/>
              </a:lnSpc>
            </a:pPr>
            <a:r>
              <a:rPr lang="en-GB"/>
              <a:t>The Product Hierarchy based EIR</a:t>
            </a:r>
          </a:p>
          <a:p>
            <a:pPr lvl="1">
              <a:lnSpc>
                <a:spcPct val="90000"/>
              </a:lnSpc>
            </a:pPr>
            <a:r>
              <a:rPr lang="en-GB"/>
              <a:t>Describes the processing requirements</a:t>
            </a:r>
          </a:p>
          <a:p>
            <a:pPr lvl="2">
              <a:lnSpc>
                <a:spcPct val="90000"/>
              </a:lnSpc>
            </a:pPr>
            <a:r>
              <a:rPr lang="en-GB"/>
              <a:t>as a flow of material combinations and transformations</a:t>
            </a:r>
          </a:p>
          <a:p>
            <a:pPr lvl="1">
              <a:lnSpc>
                <a:spcPct val="90000"/>
              </a:lnSpc>
            </a:pPr>
            <a:r>
              <a:rPr lang="en-GB"/>
              <a:t>Identifies the produced and incorporated materials, parameters</a:t>
            </a:r>
          </a:p>
          <a:p>
            <a:pPr lvl="1">
              <a:lnSpc>
                <a:spcPct val="90000"/>
              </a:lnSpc>
            </a:pPr>
            <a:r>
              <a:rPr lang="en-GB"/>
              <a:t>Specifies the constraints applicable to the manufacturing equipment – not the equipment itself</a:t>
            </a:r>
          </a:p>
          <a:p>
            <a:pPr lvl="1">
              <a:lnSpc>
                <a:spcPct val="90000"/>
              </a:lnSpc>
            </a:pPr>
            <a:r>
              <a:rPr lang="en-GB"/>
              <a:t>Supports the requirement specification to develop the operating procedure applicable to a particular facility</a:t>
            </a:r>
          </a:p>
          <a:p>
            <a:pPr lvl="2">
              <a:lnSpc>
                <a:spcPct val="90000"/>
              </a:lnSpc>
            </a:pPr>
            <a:r>
              <a:rPr lang="en-GB"/>
              <a:t>Complete, consistent, unambiguous</a:t>
            </a:r>
          </a:p>
          <a:p>
            <a:pPr lvl="2">
              <a:lnSpc>
                <a:spcPct val="90000"/>
              </a:lnSpc>
            </a:pPr>
            <a:r>
              <a:rPr lang="en-GB"/>
              <a:t>Understandable by R&amp;D and engineering, at corporate and local levels </a:t>
            </a:r>
          </a:p>
          <a:p>
            <a:pPr>
              <a:lnSpc>
                <a:spcPct val="90000"/>
              </a:lnSpc>
            </a:pPr>
            <a:endParaRPr lang="en-GB"/>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B4464E1B-E36F-4DA9-9906-6E0AF68B80D9}" type="slidenum">
              <a:rPr lang="en-GB"/>
              <a:pPr/>
              <a:t>21</a:t>
            </a:fld>
            <a:endParaRPr lang="en-GB"/>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828" name="Rectangle 4"/>
          <p:cNvSpPr>
            <a:spLocks noGrp="1" noChangeArrowheads="1"/>
          </p:cNvSpPr>
          <p:nvPr>
            <p:ph type="title"/>
          </p:nvPr>
        </p:nvSpPr>
        <p:spPr/>
        <p:txBody>
          <a:bodyPr/>
          <a:lstStyle/>
          <a:p>
            <a:r>
              <a:rPr lang="en-GB"/>
              <a:t>ISA88 Equipment Independent Recipe Model</a:t>
            </a:r>
            <a:endParaRPr lang="en-US"/>
          </a:p>
        </p:txBody>
      </p:sp>
      <p:sp>
        <p:nvSpPr>
          <p:cNvPr id="2253829" name="Rectangle 5"/>
          <p:cNvSpPr>
            <a:spLocks noGrp="1" noChangeArrowheads="1"/>
          </p:cNvSpPr>
          <p:nvPr>
            <p:ph idx="1"/>
          </p:nvPr>
        </p:nvSpPr>
        <p:spPr/>
        <p:txBody>
          <a:bodyPr/>
          <a:lstStyle/>
          <a:p>
            <a:r>
              <a:rPr lang="en-US"/>
              <a:t>ISA88 Part 3 Extends the General/Site Recipe description in Part 1 </a:t>
            </a:r>
          </a:p>
          <a:p>
            <a:r>
              <a:rPr lang="en-US"/>
              <a:t>Provide a standard way to maintain and exchange general recipes</a:t>
            </a:r>
          </a:p>
          <a:p>
            <a:pPr lvl="1"/>
            <a:r>
              <a:rPr lang="en-US"/>
              <a:t>Foreign plants, Contract manufacturing</a:t>
            </a:r>
          </a:p>
          <a:p>
            <a:r>
              <a:rPr lang="en-GB"/>
              <a:t>Developed collaboratively</a:t>
            </a:r>
          </a:p>
          <a:p>
            <a:pPr lvl="1"/>
            <a:r>
              <a:rPr lang="en-GB"/>
              <a:t>Based on shared definition of processing capabilities, material master, equipment constraints </a:t>
            </a:r>
          </a:p>
          <a:p>
            <a:pPr lvl="1"/>
            <a:r>
              <a:rPr lang="en-GB"/>
              <a:t>Within the enterprise and among its partners in manufacturing</a:t>
            </a:r>
          </a:p>
          <a:p>
            <a:pPr lvl="1"/>
            <a:r>
              <a:rPr lang="en-US"/>
              <a:t>Multiple different control system suppliers, integrators, and consultants</a:t>
            </a:r>
            <a:endParaRPr lang="en-GB"/>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69FB4E42-3886-4705-A4F7-D3810FBE8C11}" type="slidenum">
              <a:rPr lang="en-GB"/>
              <a:pPr/>
              <a:t>22</a:t>
            </a:fld>
            <a:endParaRPr lang="en-GB"/>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22" name="Rectangle 2"/>
          <p:cNvSpPr>
            <a:spLocks noGrp="1" noChangeArrowheads="1"/>
          </p:cNvSpPr>
          <p:nvPr>
            <p:ph type="title"/>
          </p:nvPr>
        </p:nvSpPr>
        <p:spPr/>
        <p:txBody>
          <a:bodyPr/>
          <a:lstStyle/>
          <a:p>
            <a:r>
              <a:rPr lang="en-US"/>
              <a:t>ISA88 Equipment Independent Recipe model</a:t>
            </a:r>
            <a:br>
              <a:rPr lang="en-US"/>
            </a:br>
            <a:endParaRPr lang="en-US"/>
          </a:p>
        </p:txBody>
      </p:sp>
      <p:sp>
        <p:nvSpPr>
          <p:cNvPr id="41"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42" name="Espace réservé du numéro de diapositive 4"/>
          <p:cNvSpPr>
            <a:spLocks noGrp="1"/>
          </p:cNvSpPr>
          <p:nvPr>
            <p:ph type="sldNum" sz="quarter" idx="11"/>
          </p:nvPr>
        </p:nvSpPr>
        <p:spPr/>
        <p:txBody>
          <a:bodyPr/>
          <a:lstStyle/>
          <a:p>
            <a:fld id="{8FC0B65F-B85F-4C01-A7E2-045F4CDCB822}" type="slidenum">
              <a:rPr lang="en-GB"/>
              <a:pPr/>
              <a:t>23</a:t>
            </a:fld>
            <a:endParaRPr lang="en-GB"/>
          </a:p>
        </p:txBody>
      </p:sp>
      <p:sp>
        <p:nvSpPr>
          <p:cNvPr id="2539523" name="Rectangle 3"/>
          <p:cNvSpPr>
            <a:spLocks noChangeArrowheads="1"/>
          </p:cNvSpPr>
          <p:nvPr/>
        </p:nvSpPr>
        <p:spPr bwMode="auto">
          <a:xfrm>
            <a:off x="3276600" y="1082675"/>
            <a:ext cx="1220788" cy="665163"/>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Process</a:t>
            </a:r>
          </a:p>
        </p:txBody>
      </p:sp>
      <p:sp>
        <p:nvSpPr>
          <p:cNvPr id="2539524" name="Rectangle 4"/>
          <p:cNvSpPr>
            <a:spLocks noChangeArrowheads="1"/>
          </p:cNvSpPr>
          <p:nvPr/>
        </p:nvSpPr>
        <p:spPr bwMode="auto">
          <a:xfrm>
            <a:off x="4221163" y="1970088"/>
            <a:ext cx="1220787" cy="666750"/>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25" name="Rectangle 5"/>
          <p:cNvSpPr>
            <a:spLocks noChangeArrowheads="1"/>
          </p:cNvSpPr>
          <p:nvPr/>
        </p:nvSpPr>
        <p:spPr bwMode="auto">
          <a:xfrm>
            <a:off x="4332288" y="2081213"/>
            <a:ext cx="1220787"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26" name="Rectangle 6"/>
          <p:cNvSpPr>
            <a:spLocks noChangeArrowheads="1"/>
          </p:cNvSpPr>
          <p:nvPr/>
        </p:nvSpPr>
        <p:spPr bwMode="auto">
          <a:xfrm>
            <a:off x="4443413" y="2192338"/>
            <a:ext cx="1220787"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27" name="Rectangle 7"/>
          <p:cNvSpPr>
            <a:spLocks noChangeArrowheads="1"/>
          </p:cNvSpPr>
          <p:nvPr/>
        </p:nvSpPr>
        <p:spPr bwMode="auto">
          <a:xfrm>
            <a:off x="4554538" y="2359025"/>
            <a:ext cx="1219200" cy="665163"/>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Process</a:t>
            </a:r>
          </a:p>
          <a:p>
            <a:pPr algn="ctr"/>
            <a:r>
              <a:rPr lang="en-US"/>
              <a:t>Stage</a:t>
            </a:r>
          </a:p>
        </p:txBody>
      </p:sp>
      <p:cxnSp>
        <p:nvCxnSpPr>
          <p:cNvPr id="2539528" name="AutoShape 8"/>
          <p:cNvCxnSpPr>
            <a:cxnSpLocks noChangeShapeType="1"/>
            <a:stCxn id="2539523" idx="3"/>
            <a:endCxn id="2539527" idx="0"/>
          </p:cNvCxnSpPr>
          <p:nvPr/>
        </p:nvCxnSpPr>
        <p:spPr bwMode="auto">
          <a:xfrm>
            <a:off x="4497388" y="1416050"/>
            <a:ext cx="666750" cy="942975"/>
          </a:xfrm>
          <a:prstGeom prst="curvedConnector2">
            <a:avLst/>
          </a:prstGeom>
          <a:noFill/>
          <a:ln w="12700">
            <a:solidFill>
              <a:schemeClr val="tx1"/>
            </a:solidFill>
            <a:round/>
            <a:headEnd/>
            <a:tailEnd type="triangle" w="med" len="med"/>
          </a:ln>
          <a:effectLst/>
        </p:spPr>
      </p:cxnSp>
      <p:sp>
        <p:nvSpPr>
          <p:cNvPr id="2539529" name="Rectangle 9"/>
          <p:cNvSpPr>
            <a:spLocks noChangeArrowheads="1"/>
          </p:cNvSpPr>
          <p:nvPr/>
        </p:nvSpPr>
        <p:spPr bwMode="auto">
          <a:xfrm>
            <a:off x="5553075" y="3246438"/>
            <a:ext cx="1219200"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0" name="Rectangle 10"/>
          <p:cNvSpPr>
            <a:spLocks noChangeArrowheads="1"/>
          </p:cNvSpPr>
          <p:nvPr/>
        </p:nvSpPr>
        <p:spPr bwMode="auto">
          <a:xfrm>
            <a:off x="5664200" y="3357563"/>
            <a:ext cx="1219200"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1" name="Rectangle 11"/>
          <p:cNvSpPr>
            <a:spLocks noChangeArrowheads="1"/>
          </p:cNvSpPr>
          <p:nvPr/>
        </p:nvSpPr>
        <p:spPr bwMode="auto">
          <a:xfrm>
            <a:off x="5773738" y="3468688"/>
            <a:ext cx="1220787"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2" name="Rectangle 12"/>
          <p:cNvSpPr>
            <a:spLocks noChangeArrowheads="1"/>
          </p:cNvSpPr>
          <p:nvPr/>
        </p:nvSpPr>
        <p:spPr bwMode="auto">
          <a:xfrm>
            <a:off x="5884863" y="3579813"/>
            <a:ext cx="1220787"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Process</a:t>
            </a:r>
          </a:p>
          <a:p>
            <a:pPr algn="ctr"/>
            <a:r>
              <a:rPr lang="en-US"/>
              <a:t>Operation</a:t>
            </a:r>
          </a:p>
        </p:txBody>
      </p:sp>
      <p:sp>
        <p:nvSpPr>
          <p:cNvPr id="2539533" name="Rectangle 13"/>
          <p:cNvSpPr>
            <a:spLocks noChangeArrowheads="1"/>
          </p:cNvSpPr>
          <p:nvPr/>
        </p:nvSpPr>
        <p:spPr bwMode="auto">
          <a:xfrm>
            <a:off x="6883400" y="4411663"/>
            <a:ext cx="1220788"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4" name="Rectangle 14"/>
          <p:cNvSpPr>
            <a:spLocks noChangeArrowheads="1"/>
          </p:cNvSpPr>
          <p:nvPr/>
        </p:nvSpPr>
        <p:spPr bwMode="auto">
          <a:xfrm>
            <a:off x="6994525" y="4522788"/>
            <a:ext cx="1220788"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5" name="Rectangle 15"/>
          <p:cNvSpPr>
            <a:spLocks noChangeArrowheads="1"/>
          </p:cNvSpPr>
          <p:nvPr/>
        </p:nvSpPr>
        <p:spPr bwMode="auto">
          <a:xfrm>
            <a:off x="7105650" y="4633913"/>
            <a:ext cx="1220788"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endParaRPr lang="en-GB"/>
          </a:p>
        </p:txBody>
      </p:sp>
      <p:sp>
        <p:nvSpPr>
          <p:cNvPr id="2539536" name="Rectangle 16"/>
          <p:cNvSpPr>
            <a:spLocks noChangeArrowheads="1"/>
          </p:cNvSpPr>
          <p:nvPr/>
        </p:nvSpPr>
        <p:spPr bwMode="auto">
          <a:xfrm>
            <a:off x="7216775" y="4745038"/>
            <a:ext cx="1220788" cy="6651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Process</a:t>
            </a:r>
          </a:p>
          <a:p>
            <a:pPr algn="ctr"/>
            <a:r>
              <a:rPr lang="en-US"/>
              <a:t>Action</a:t>
            </a:r>
          </a:p>
        </p:txBody>
      </p:sp>
      <p:cxnSp>
        <p:nvCxnSpPr>
          <p:cNvPr id="2539537" name="AutoShape 17"/>
          <p:cNvCxnSpPr>
            <a:cxnSpLocks noChangeShapeType="1"/>
            <a:stCxn id="2539527" idx="3"/>
            <a:endCxn id="2539532" idx="0"/>
          </p:cNvCxnSpPr>
          <p:nvPr/>
        </p:nvCxnSpPr>
        <p:spPr bwMode="auto">
          <a:xfrm>
            <a:off x="5773738" y="2692400"/>
            <a:ext cx="722312" cy="887413"/>
          </a:xfrm>
          <a:prstGeom prst="curvedConnector2">
            <a:avLst/>
          </a:prstGeom>
          <a:noFill/>
          <a:ln w="12700">
            <a:solidFill>
              <a:schemeClr val="tx1"/>
            </a:solidFill>
            <a:round/>
            <a:headEnd/>
            <a:tailEnd type="triangle" w="med" len="med"/>
          </a:ln>
          <a:effectLst/>
        </p:spPr>
      </p:cxnSp>
      <p:cxnSp>
        <p:nvCxnSpPr>
          <p:cNvPr id="2539538" name="AutoShape 18"/>
          <p:cNvCxnSpPr>
            <a:cxnSpLocks noChangeShapeType="1"/>
            <a:stCxn id="2539532" idx="3"/>
            <a:endCxn id="2539536" idx="0"/>
          </p:cNvCxnSpPr>
          <p:nvPr/>
        </p:nvCxnSpPr>
        <p:spPr bwMode="auto">
          <a:xfrm>
            <a:off x="7105650" y="3911600"/>
            <a:ext cx="720725" cy="833438"/>
          </a:xfrm>
          <a:prstGeom prst="curvedConnector2">
            <a:avLst/>
          </a:prstGeom>
          <a:noFill/>
          <a:ln w="12700">
            <a:solidFill>
              <a:schemeClr val="tx1"/>
            </a:solidFill>
            <a:round/>
            <a:headEnd/>
            <a:tailEnd type="triangle" w="med" len="med"/>
          </a:ln>
          <a:effectLst/>
        </p:spPr>
      </p:cxnSp>
      <p:cxnSp>
        <p:nvCxnSpPr>
          <p:cNvPr id="2539539" name="AutoShape 19"/>
          <p:cNvCxnSpPr>
            <a:cxnSpLocks noChangeShapeType="1"/>
            <a:stCxn id="2539523" idx="3"/>
            <a:endCxn id="2539526" idx="0"/>
          </p:cNvCxnSpPr>
          <p:nvPr/>
        </p:nvCxnSpPr>
        <p:spPr bwMode="auto">
          <a:xfrm>
            <a:off x="4497388" y="1416050"/>
            <a:ext cx="557212" cy="776288"/>
          </a:xfrm>
          <a:prstGeom prst="curvedConnector2">
            <a:avLst/>
          </a:prstGeom>
          <a:noFill/>
          <a:ln w="12700">
            <a:solidFill>
              <a:schemeClr val="tx1"/>
            </a:solidFill>
            <a:round/>
            <a:headEnd/>
            <a:tailEnd type="triangle" w="med" len="med"/>
          </a:ln>
          <a:effectLst/>
        </p:spPr>
      </p:cxnSp>
      <p:cxnSp>
        <p:nvCxnSpPr>
          <p:cNvPr id="2539540" name="AutoShape 20"/>
          <p:cNvCxnSpPr>
            <a:cxnSpLocks noChangeShapeType="1"/>
            <a:stCxn id="2539523" idx="3"/>
            <a:endCxn id="2539525" idx="0"/>
          </p:cNvCxnSpPr>
          <p:nvPr/>
        </p:nvCxnSpPr>
        <p:spPr bwMode="auto">
          <a:xfrm>
            <a:off x="4497388" y="1416050"/>
            <a:ext cx="446087" cy="665163"/>
          </a:xfrm>
          <a:prstGeom prst="curvedConnector2">
            <a:avLst/>
          </a:prstGeom>
          <a:noFill/>
          <a:ln w="12700">
            <a:solidFill>
              <a:schemeClr val="tx1"/>
            </a:solidFill>
            <a:round/>
            <a:headEnd/>
            <a:tailEnd type="triangle" w="med" len="med"/>
          </a:ln>
          <a:effectLst/>
        </p:spPr>
      </p:cxnSp>
      <p:cxnSp>
        <p:nvCxnSpPr>
          <p:cNvPr id="2539541" name="AutoShape 21"/>
          <p:cNvCxnSpPr>
            <a:cxnSpLocks noChangeShapeType="1"/>
            <a:stCxn id="2539523" idx="3"/>
            <a:endCxn id="2539524" idx="0"/>
          </p:cNvCxnSpPr>
          <p:nvPr/>
        </p:nvCxnSpPr>
        <p:spPr bwMode="auto">
          <a:xfrm>
            <a:off x="4497388" y="1416050"/>
            <a:ext cx="334962" cy="554038"/>
          </a:xfrm>
          <a:prstGeom prst="curvedConnector2">
            <a:avLst/>
          </a:prstGeom>
          <a:noFill/>
          <a:ln w="12700">
            <a:solidFill>
              <a:schemeClr val="tx1"/>
            </a:solidFill>
            <a:round/>
            <a:headEnd/>
            <a:tailEnd type="triangle" w="med" len="med"/>
          </a:ln>
          <a:effectLst/>
        </p:spPr>
      </p:cxnSp>
      <p:cxnSp>
        <p:nvCxnSpPr>
          <p:cNvPr id="2539542" name="AutoShape 22"/>
          <p:cNvCxnSpPr>
            <a:cxnSpLocks noChangeShapeType="1"/>
            <a:stCxn id="2539527" idx="3"/>
            <a:endCxn id="2539531" idx="0"/>
          </p:cNvCxnSpPr>
          <p:nvPr/>
        </p:nvCxnSpPr>
        <p:spPr bwMode="auto">
          <a:xfrm>
            <a:off x="5773738" y="2692400"/>
            <a:ext cx="611187" cy="776288"/>
          </a:xfrm>
          <a:prstGeom prst="curvedConnector2">
            <a:avLst/>
          </a:prstGeom>
          <a:noFill/>
          <a:ln w="12700">
            <a:solidFill>
              <a:schemeClr val="tx1"/>
            </a:solidFill>
            <a:round/>
            <a:headEnd/>
            <a:tailEnd type="triangle" w="med" len="med"/>
          </a:ln>
          <a:effectLst/>
        </p:spPr>
      </p:cxnSp>
      <p:cxnSp>
        <p:nvCxnSpPr>
          <p:cNvPr id="2539543" name="AutoShape 23"/>
          <p:cNvCxnSpPr>
            <a:cxnSpLocks noChangeShapeType="1"/>
            <a:stCxn id="2539527" idx="3"/>
            <a:endCxn id="2539530" idx="0"/>
          </p:cNvCxnSpPr>
          <p:nvPr/>
        </p:nvCxnSpPr>
        <p:spPr bwMode="auto">
          <a:xfrm>
            <a:off x="5773738" y="2692400"/>
            <a:ext cx="500062" cy="665163"/>
          </a:xfrm>
          <a:prstGeom prst="curvedConnector2">
            <a:avLst/>
          </a:prstGeom>
          <a:noFill/>
          <a:ln w="12700">
            <a:solidFill>
              <a:schemeClr val="tx1"/>
            </a:solidFill>
            <a:round/>
            <a:headEnd/>
            <a:tailEnd type="triangle" w="med" len="med"/>
          </a:ln>
          <a:effectLst/>
        </p:spPr>
      </p:cxnSp>
      <p:cxnSp>
        <p:nvCxnSpPr>
          <p:cNvPr id="2539544" name="AutoShape 24"/>
          <p:cNvCxnSpPr>
            <a:cxnSpLocks noChangeShapeType="1"/>
            <a:stCxn id="2539527" idx="3"/>
            <a:endCxn id="2539529" idx="0"/>
          </p:cNvCxnSpPr>
          <p:nvPr/>
        </p:nvCxnSpPr>
        <p:spPr bwMode="auto">
          <a:xfrm>
            <a:off x="5773738" y="2692400"/>
            <a:ext cx="388937" cy="554038"/>
          </a:xfrm>
          <a:prstGeom prst="curvedConnector2">
            <a:avLst/>
          </a:prstGeom>
          <a:noFill/>
          <a:ln w="12700">
            <a:solidFill>
              <a:schemeClr val="tx1"/>
            </a:solidFill>
            <a:round/>
            <a:headEnd/>
            <a:tailEnd type="triangle" w="med" len="med"/>
          </a:ln>
          <a:effectLst/>
        </p:spPr>
      </p:cxnSp>
      <p:cxnSp>
        <p:nvCxnSpPr>
          <p:cNvPr id="2539545" name="AutoShape 25"/>
          <p:cNvCxnSpPr>
            <a:cxnSpLocks noChangeShapeType="1"/>
            <a:stCxn id="2539532" idx="3"/>
            <a:endCxn id="2539535" idx="0"/>
          </p:cNvCxnSpPr>
          <p:nvPr/>
        </p:nvCxnSpPr>
        <p:spPr bwMode="auto">
          <a:xfrm>
            <a:off x="7105650" y="3911600"/>
            <a:ext cx="611188" cy="722313"/>
          </a:xfrm>
          <a:prstGeom prst="curvedConnector2">
            <a:avLst/>
          </a:prstGeom>
          <a:noFill/>
          <a:ln w="12700">
            <a:solidFill>
              <a:schemeClr val="tx1"/>
            </a:solidFill>
            <a:round/>
            <a:headEnd/>
            <a:tailEnd type="triangle" w="med" len="med"/>
          </a:ln>
          <a:effectLst/>
        </p:spPr>
      </p:cxnSp>
      <p:cxnSp>
        <p:nvCxnSpPr>
          <p:cNvPr id="2539546" name="AutoShape 26"/>
          <p:cNvCxnSpPr>
            <a:cxnSpLocks noChangeShapeType="1"/>
            <a:stCxn id="2539532" idx="3"/>
            <a:endCxn id="2539534" idx="0"/>
          </p:cNvCxnSpPr>
          <p:nvPr/>
        </p:nvCxnSpPr>
        <p:spPr bwMode="auto">
          <a:xfrm>
            <a:off x="7105650" y="3911600"/>
            <a:ext cx="500063" cy="611188"/>
          </a:xfrm>
          <a:prstGeom prst="curvedConnector2">
            <a:avLst/>
          </a:prstGeom>
          <a:noFill/>
          <a:ln w="12700">
            <a:solidFill>
              <a:schemeClr val="tx1"/>
            </a:solidFill>
            <a:round/>
            <a:headEnd/>
            <a:tailEnd type="triangle" w="med" len="med"/>
          </a:ln>
          <a:effectLst/>
        </p:spPr>
      </p:cxnSp>
      <p:cxnSp>
        <p:nvCxnSpPr>
          <p:cNvPr id="2539547" name="AutoShape 27"/>
          <p:cNvCxnSpPr>
            <a:cxnSpLocks noChangeShapeType="1"/>
            <a:stCxn id="2539532" idx="3"/>
            <a:endCxn id="2539533" idx="0"/>
          </p:cNvCxnSpPr>
          <p:nvPr/>
        </p:nvCxnSpPr>
        <p:spPr bwMode="auto">
          <a:xfrm>
            <a:off x="7105650" y="3911600"/>
            <a:ext cx="388938" cy="500063"/>
          </a:xfrm>
          <a:prstGeom prst="curvedConnector2">
            <a:avLst/>
          </a:prstGeom>
          <a:noFill/>
          <a:ln w="12700">
            <a:solidFill>
              <a:schemeClr val="tx1"/>
            </a:solidFill>
            <a:round/>
            <a:headEnd/>
            <a:tailEnd type="triangle" w="med" len="med"/>
          </a:ln>
          <a:effectLst/>
        </p:spPr>
      </p:cxnSp>
      <p:sp>
        <p:nvSpPr>
          <p:cNvPr id="2539548" name="Rectangle 28"/>
          <p:cNvSpPr>
            <a:spLocks noChangeArrowheads="1"/>
          </p:cNvSpPr>
          <p:nvPr/>
        </p:nvSpPr>
        <p:spPr bwMode="auto">
          <a:xfrm>
            <a:off x="1903413" y="2960688"/>
            <a:ext cx="1220787" cy="5127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Header</a:t>
            </a:r>
          </a:p>
        </p:txBody>
      </p:sp>
      <p:sp>
        <p:nvSpPr>
          <p:cNvPr id="2539549" name="Rectangle 29"/>
          <p:cNvSpPr>
            <a:spLocks noChangeArrowheads="1"/>
          </p:cNvSpPr>
          <p:nvPr/>
        </p:nvSpPr>
        <p:spPr bwMode="auto">
          <a:xfrm>
            <a:off x="1903413" y="3752850"/>
            <a:ext cx="1220787" cy="512763"/>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Formula</a:t>
            </a:r>
          </a:p>
        </p:txBody>
      </p:sp>
      <p:sp>
        <p:nvSpPr>
          <p:cNvPr id="2539550" name="Rectangle 30"/>
          <p:cNvSpPr>
            <a:spLocks noChangeArrowheads="1"/>
          </p:cNvSpPr>
          <p:nvPr/>
        </p:nvSpPr>
        <p:spPr bwMode="auto">
          <a:xfrm>
            <a:off x="838200" y="1066800"/>
            <a:ext cx="1220788" cy="665163"/>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a:t>EIR</a:t>
            </a:r>
          </a:p>
          <a:p>
            <a:pPr algn="ctr"/>
            <a:r>
              <a:rPr lang="en-US"/>
              <a:t>Recipe</a:t>
            </a:r>
          </a:p>
        </p:txBody>
      </p:sp>
      <p:sp>
        <p:nvSpPr>
          <p:cNvPr id="2539551" name="Line 31"/>
          <p:cNvSpPr>
            <a:spLocks noChangeShapeType="1"/>
          </p:cNvSpPr>
          <p:nvPr/>
        </p:nvSpPr>
        <p:spPr bwMode="auto">
          <a:xfrm>
            <a:off x="1371600" y="1752600"/>
            <a:ext cx="0" cy="4191000"/>
          </a:xfrm>
          <a:prstGeom prst="line">
            <a:avLst/>
          </a:prstGeom>
          <a:noFill/>
          <a:ln w="9525">
            <a:solidFill>
              <a:schemeClr val="tx1"/>
            </a:solidFill>
            <a:round/>
            <a:headEnd/>
            <a:tailEnd/>
          </a:ln>
          <a:effectLst/>
        </p:spPr>
        <p:txBody>
          <a:bodyPr/>
          <a:lstStyle/>
          <a:p>
            <a:endParaRPr lang="fr-FR"/>
          </a:p>
        </p:txBody>
      </p:sp>
      <p:sp>
        <p:nvSpPr>
          <p:cNvPr id="2539552" name="Line 32"/>
          <p:cNvSpPr>
            <a:spLocks noChangeShapeType="1"/>
          </p:cNvSpPr>
          <p:nvPr/>
        </p:nvSpPr>
        <p:spPr bwMode="auto">
          <a:xfrm flipH="1">
            <a:off x="1371600" y="3263900"/>
            <a:ext cx="533400" cy="1588"/>
          </a:xfrm>
          <a:prstGeom prst="line">
            <a:avLst/>
          </a:prstGeom>
          <a:noFill/>
          <a:ln w="9525">
            <a:solidFill>
              <a:schemeClr val="tx1"/>
            </a:solidFill>
            <a:round/>
            <a:headEnd/>
            <a:tailEnd/>
          </a:ln>
          <a:effectLst/>
        </p:spPr>
        <p:txBody>
          <a:bodyPr/>
          <a:lstStyle/>
          <a:p>
            <a:endParaRPr lang="fr-FR"/>
          </a:p>
        </p:txBody>
      </p:sp>
      <p:sp>
        <p:nvSpPr>
          <p:cNvPr id="2539553" name="Line 33"/>
          <p:cNvSpPr>
            <a:spLocks noChangeShapeType="1"/>
          </p:cNvSpPr>
          <p:nvPr/>
        </p:nvSpPr>
        <p:spPr bwMode="auto">
          <a:xfrm flipH="1">
            <a:off x="1371600" y="3981450"/>
            <a:ext cx="533400" cy="0"/>
          </a:xfrm>
          <a:prstGeom prst="line">
            <a:avLst/>
          </a:prstGeom>
          <a:noFill/>
          <a:ln w="9525">
            <a:solidFill>
              <a:schemeClr val="tx1"/>
            </a:solidFill>
            <a:round/>
            <a:headEnd/>
            <a:tailEnd/>
          </a:ln>
          <a:effectLst/>
        </p:spPr>
        <p:txBody>
          <a:bodyPr/>
          <a:lstStyle/>
          <a:p>
            <a:endParaRPr lang="fr-FR"/>
          </a:p>
        </p:txBody>
      </p:sp>
      <p:sp>
        <p:nvSpPr>
          <p:cNvPr id="2539554" name="Line 34"/>
          <p:cNvSpPr>
            <a:spLocks noChangeShapeType="1"/>
          </p:cNvSpPr>
          <p:nvPr/>
        </p:nvSpPr>
        <p:spPr bwMode="auto">
          <a:xfrm flipH="1">
            <a:off x="2092325" y="1371600"/>
            <a:ext cx="1184275" cy="4763"/>
          </a:xfrm>
          <a:prstGeom prst="line">
            <a:avLst/>
          </a:prstGeom>
          <a:noFill/>
          <a:ln w="9525">
            <a:solidFill>
              <a:schemeClr val="tx1"/>
            </a:solidFill>
            <a:round/>
            <a:headEnd/>
            <a:tailEnd/>
          </a:ln>
          <a:effectLst/>
        </p:spPr>
        <p:txBody>
          <a:bodyPr/>
          <a:lstStyle/>
          <a:p>
            <a:endParaRPr lang="fr-FR"/>
          </a:p>
        </p:txBody>
      </p:sp>
      <p:sp>
        <p:nvSpPr>
          <p:cNvPr id="2539555" name="Rectangle 35"/>
          <p:cNvSpPr>
            <a:spLocks noChangeArrowheads="1"/>
          </p:cNvSpPr>
          <p:nvPr/>
        </p:nvSpPr>
        <p:spPr bwMode="auto">
          <a:xfrm>
            <a:off x="1903413" y="5354638"/>
            <a:ext cx="1220787" cy="5127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sz="1800"/>
              <a:t>Other</a:t>
            </a:r>
          </a:p>
          <a:p>
            <a:pPr algn="ctr"/>
            <a:r>
              <a:rPr lang="en-US" sz="1800"/>
              <a:t>Information</a:t>
            </a:r>
          </a:p>
        </p:txBody>
      </p:sp>
      <p:sp>
        <p:nvSpPr>
          <p:cNvPr id="2539556" name="Line 36"/>
          <p:cNvSpPr>
            <a:spLocks noChangeShapeType="1"/>
          </p:cNvSpPr>
          <p:nvPr/>
        </p:nvSpPr>
        <p:spPr bwMode="auto">
          <a:xfrm flipH="1">
            <a:off x="1371600" y="5583238"/>
            <a:ext cx="533400" cy="0"/>
          </a:xfrm>
          <a:prstGeom prst="line">
            <a:avLst/>
          </a:prstGeom>
          <a:noFill/>
          <a:ln w="9525">
            <a:solidFill>
              <a:schemeClr val="tx1"/>
            </a:solidFill>
            <a:round/>
            <a:headEnd/>
            <a:tailEnd/>
          </a:ln>
          <a:effectLst/>
        </p:spPr>
        <p:txBody>
          <a:bodyPr/>
          <a:lstStyle/>
          <a:p>
            <a:endParaRPr lang="fr-FR"/>
          </a:p>
        </p:txBody>
      </p:sp>
      <p:sp>
        <p:nvSpPr>
          <p:cNvPr id="2539557" name="Text Box 37"/>
          <p:cNvSpPr txBox="1">
            <a:spLocks noChangeArrowheads="1"/>
          </p:cNvSpPr>
          <p:nvPr/>
        </p:nvSpPr>
        <p:spPr bwMode="auto">
          <a:xfrm>
            <a:off x="762000" y="6096000"/>
            <a:ext cx="1757363" cy="244475"/>
          </a:xfrm>
          <a:prstGeom prst="rect">
            <a:avLst/>
          </a:prstGeom>
          <a:noFill/>
          <a:ln w="9525">
            <a:noFill/>
            <a:miter lim="800000"/>
            <a:headEnd/>
            <a:tailEnd/>
          </a:ln>
          <a:effectLst/>
        </p:spPr>
        <p:txBody>
          <a:bodyPr wrap="none">
            <a:spAutoFit/>
          </a:bodyPr>
          <a:lstStyle/>
          <a:p>
            <a:pPr eaLnBrk="1" hangingPunct="1"/>
            <a:r>
              <a:rPr lang="en-US" sz="1000"/>
              <a:t>From ISA-88 Part 3 Draft 13</a:t>
            </a:r>
          </a:p>
        </p:txBody>
      </p:sp>
      <p:sp>
        <p:nvSpPr>
          <p:cNvPr id="2539558" name="Rectangle 38"/>
          <p:cNvSpPr>
            <a:spLocks noChangeArrowheads="1"/>
          </p:cNvSpPr>
          <p:nvPr/>
        </p:nvSpPr>
        <p:spPr bwMode="auto">
          <a:xfrm>
            <a:off x="1900238" y="4545013"/>
            <a:ext cx="1220787" cy="512762"/>
          </a:xfrm>
          <a:prstGeom prst="rect">
            <a:avLst/>
          </a:prstGeom>
          <a:solidFill>
            <a:srgbClr val="F8F8F8"/>
          </a:solidFill>
          <a:ln w="12700">
            <a:solidFill>
              <a:schemeClr val="tx1"/>
            </a:solidFill>
            <a:miter lim="800000"/>
            <a:headEnd/>
            <a:tailEnd/>
          </a:ln>
          <a:effectLst>
            <a:outerShdw dist="35921" dir="2700000" algn="ctr" rotWithShape="0">
              <a:schemeClr val="bg2"/>
            </a:outerShdw>
          </a:effectLst>
        </p:spPr>
        <p:txBody>
          <a:bodyPr wrap="none" anchor="ctr"/>
          <a:lstStyle/>
          <a:p>
            <a:pPr algn="ctr"/>
            <a:r>
              <a:rPr lang="en-US" sz="1800"/>
              <a:t>Equipment </a:t>
            </a:r>
          </a:p>
          <a:p>
            <a:pPr algn="ctr"/>
            <a:r>
              <a:rPr lang="en-US" sz="1800"/>
              <a:t>Constraints</a:t>
            </a:r>
          </a:p>
        </p:txBody>
      </p:sp>
      <p:sp>
        <p:nvSpPr>
          <p:cNvPr id="2539559" name="Line 39"/>
          <p:cNvSpPr>
            <a:spLocks noChangeShapeType="1"/>
          </p:cNvSpPr>
          <p:nvPr/>
        </p:nvSpPr>
        <p:spPr bwMode="auto">
          <a:xfrm flipH="1">
            <a:off x="1368425" y="4773613"/>
            <a:ext cx="533400" cy="0"/>
          </a:xfrm>
          <a:prstGeom prst="line">
            <a:avLst/>
          </a:prstGeom>
          <a:noFill/>
          <a:ln w="9525">
            <a:solidFill>
              <a:schemeClr val="tx1"/>
            </a:solidFill>
            <a:round/>
            <a:headEnd/>
            <a:tailEnd/>
          </a:ln>
          <a:effectLst/>
        </p:spPr>
        <p:txBody>
          <a:bodyPr/>
          <a:lstStyle/>
          <a:p>
            <a:endParaRPr lang="fr-FR"/>
          </a:p>
        </p:txBody>
      </p:sp>
      <p:sp>
        <p:nvSpPr>
          <p:cNvPr id="43" name="ZoneTexte 42"/>
          <p:cNvSpPr txBox="1"/>
          <p:nvPr/>
        </p:nvSpPr>
        <p:spPr>
          <a:xfrm>
            <a:off x="6336196" y="1592796"/>
            <a:ext cx="2193229" cy="707886"/>
          </a:xfrm>
          <a:prstGeom prst="rect">
            <a:avLst/>
          </a:prstGeom>
          <a:noFill/>
        </p:spPr>
        <p:txBody>
          <a:bodyPr wrap="none" rtlCol="0">
            <a:spAutoFit/>
          </a:bodyPr>
          <a:lstStyle/>
          <a:p>
            <a:r>
              <a:rPr lang="en-GB" dirty="0" smtClean="0"/>
              <a:t>Product hierarchy</a:t>
            </a:r>
          </a:p>
          <a:p>
            <a:r>
              <a:rPr lang="en-GB" dirty="0" smtClean="0"/>
              <a:t>“Process model”</a:t>
            </a:r>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1570" name="Rectangle 2"/>
          <p:cNvSpPr>
            <a:spLocks noGrp="1" noChangeArrowheads="1"/>
          </p:cNvSpPr>
          <p:nvPr>
            <p:ph type="title"/>
          </p:nvPr>
        </p:nvSpPr>
        <p:spPr/>
        <p:txBody>
          <a:bodyPr/>
          <a:lstStyle/>
          <a:p>
            <a:r>
              <a:rPr lang="en-US" dirty="0" smtClean="0"/>
              <a:t>Header</a:t>
            </a:r>
            <a:endParaRPr lang="en-US" dirty="0"/>
          </a:p>
        </p:txBody>
      </p:sp>
      <p:sp>
        <p:nvSpPr>
          <p:cNvPr id="2541571" name="Rectangle 3"/>
          <p:cNvSpPr>
            <a:spLocks noGrp="1" noChangeArrowheads="1"/>
          </p:cNvSpPr>
          <p:nvPr>
            <p:ph idx="1"/>
          </p:nvPr>
        </p:nvSpPr>
        <p:spPr/>
        <p:txBody>
          <a:bodyPr/>
          <a:lstStyle/>
          <a:p>
            <a:r>
              <a:rPr lang="en-US"/>
              <a:t>The administrative information in an equipment independent recipe is referred to as the header</a:t>
            </a:r>
          </a:p>
          <a:p>
            <a:r>
              <a:rPr lang="en-US"/>
              <a:t>May include such items as</a:t>
            </a:r>
          </a:p>
          <a:p>
            <a:pPr lvl="1"/>
            <a:r>
              <a:rPr lang="en-US"/>
              <a:t>Recipe identification</a:t>
            </a:r>
          </a:p>
          <a:p>
            <a:pPr lvl="1"/>
            <a:r>
              <a:rPr lang="en-US"/>
              <a:t>Version number</a:t>
            </a:r>
          </a:p>
          <a:p>
            <a:pPr lvl="1"/>
            <a:r>
              <a:rPr lang="en-US"/>
              <a:t>Product identification</a:t>
            </a:r>
          </a:p>
          <a:p>
            <a:pPr lvl="1"/>
            <a:r>
              <a:rPr lang="en-US"/>
              <a:t>Product family</a:t>
            </a:r>
          </a:p>
          <a:p>
            <a:pPr lvl="1"/>
            <a:r>
              <a:rPr lang="en-US"/>
              <a:t>Product grade</a:t>
            </a:r>
          </a:p>
          <a:p>
            <a:pPr lvl="1"/>
            <a:r>
              <a:rPr lang="en-US"/>
              <a:t>Originator </a:t>
            </a:r>
          </a:p>
          <a:p>
            <a:pPr lvl="1"/>
            <a:r>
              <a:rPr lang="en-US"/>
              <a:t>Lifecycle state</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00A1B11F-08BD-4F0B-B14F-3A50B796FE8B}" type="slidenum">
              <a:rPr lang="en-GB"/>
              <a:pPr/>
              <a:t>24</a:t>
            </a:fld>
            <a:endParaRPr lang="en-GB"/>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3618" name="Rectangle 2"/>
          <p:cNvSpPr>
            <a:spLocks noGrp="1" noChangeArrowheads="1"/>
          </p:cNvSpPr>
          <p:nvPr>
            <p:ph type="title"/>
          </p:nvPr>
        </p:nvSpPr>
        <p:spPr/>
        <p:txBody>
          <a:bodyPr/>
          <a:lstStyle/>
          <a:p>
            <a:r>
              <a:rPr lang="en-US"/>
              <a:t>Formula</a:t>
            </a:r>
          </a:p>
        </p:txBody>
      </p:sp>
      <p:sp>
        <p:nvSpPr>
          <p:cNvPr id="2543619" name="Rectangle 3"/>
          <p:cNvSpPr>
            <a:spLocks noGrp="1" noChangeArrowheads="1"/>
          </p:cNvSpPr>
          <p:nvPr>
            <p:ph idx="1"/>
          </p:nvPr>
        </p:nvSpPr>
        <p:spPr/>
        <p:txBody>
          <a:bodyPr/>
          <a:lstStyle/>
          <a:p>
            <a:r>
              <a:rPr lang="en-US"/>
              <a:t>Includes </a:t>
            </a:r>
          </a:p>
          <a:p>
            <a:pPr lvl="1"/>
            <a:r>
              <a:rPr lang="en-US"/>
              <a:t>Process inputs</a:t>
            </a:r>
          </a:p>
          <a:p>
            <a:pPr lvl="1"/>
            <a:r>
              <a:rPr lang="en-US"/>
              <a:t>Process parameters </a:t>
            </a:r>
          </a:p>
          <a:p>
            <a:pPr lvl="1"/>
            <a:r>
              <a:rPr lang="en-US"/>
              <a:t>Process outputs</a:t>
            </a:r>
          </a:p>
          <a:p>
            <a:r>
              <a:rPr lang="en-US"/>
              <a:t>Process inputs and process outputs identify</a:t>
            </a:r>
          </a:p>
          <a:p>
            <a:pPr lvl="1"/>
            <a:r>
              <a:rPr lang="en-US"/>
              <a:t>Materials and quantities of materials </a:t>
            </a:r>
          </a:p>
          <a:p>
            <a:pPr lvl="1"/>
            <a:r>
              <a:rPr lang="en-US"/>
              <a:t>Resources and quantities of resources</a:t>
            </a:r>
          </a:p>
          <a:p>
            <a:pPr lvl="2"/>
            <a:r>
              <a:rPr lang="en-US"/>
              <a:t>(Energy, …) </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B6871FA9-FFE0-4724-ABBF-C60D463704E0}" type="slidenum">
              <a:rPr lang="en-GB"/>
              <a:pPr/>
              <a:t>25</a:t>
            </a:fld>
            <a:endParaRPr lang="en-GB"/>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5666" name="Rectangle 2"/>
          <p:cNvSpPr>
            <a:spLocks noGrp="1" noChangeArrowheads="1"/>
          </p:cNvSpPr>
          <p:nvPr>
            <p:ph type="title"/>
          </p:nvPr>
        </p:nvSpPr>
        <p:spPr/>
        <p:txBody>
          <a:bodyPr/>
          <a:lstStyle/>
          <a:p>
            <a:r>
              <a:rPr lang="en-US" dirty="0" smtClean="0"/>
              <a:t>Formula: Material</a:t>
            </a:r>
            <a:endParaRPr lang="en-US" dirty="0"/>
          </a:p>
        </p:txBody>
      </p:sp>
      <p:sp>
        <p:nvSpPr>
          <p:cNvPr id="2545667" name="Rectangle 3"/>
          <p:cNvSpPr>
            <a:spLocks noGrp="1" noChangeArrowheads="1"/>
          </p:cNvSpPr>
          <p:nvPr>
            <p:ph idx="1"/>
          </p:nvPr>
        </p:nvSpPr>
        <p:spPr/>
        <p:txBody>
          <a:bodyPr/>
          <a:lstStyle/>
          <a:p>
            <a:r>
              <a:rPr lang="en-US" dirty="0"/>
              <a:t>Materials used in equipment independent recipes shall be identified by material definitions or material classes as defined in the ANSI/ISA 95.00.01 standard</a:t>
            </a:r>
          </a:p>
          <a:p>
            <a:pPr lvl="1"/>
            <a:r>
              <a:rPr lang="en-US" dirty="0"/>
              <a:t>Equipment independent recipes do not use material lot definitions</a:t>
            </a:r>
          </a:p>
          <a:p>
            <a:r>
              <a:rPr lang="en-US" dirty="0"/>
              <a:t>Material definitions and material class definitions should be maintained in a material definition library to ensure that only valid material definitions are used in equipment independent recipes</a:t>
            </a:r>
          </a:p>
          <a:p>
            <a:r>
              <a:rPr lang="en-US" dirty="0"/>
              <a:t>A material definition shall have an associated lifecycle state</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F36371F1-1FEA-43E3-86FC-0614322E0C2A}" type="slidenum">
              <a:rPr lang="en-GB"/>
              <a:pPr/>
              <a:t>26</a:t>
            </a:fld>
            <a:endParaRPr lang="en-GB"/>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0914" name="Rectangle 2"/>
          <p:cNvSpPr>
            <a:spLocks noGrp="1" noChangeArrowheads="1"/>
          </p:cNvSpPr>
          <p:nvPr>
            <p:ph type="title"/>
          </p:nvPr>
        </p:nvSpPr>
        <p:spPr/>
        <p:txBody>
          <a:bodyPr/>
          <a:lstStyle/>
          <a:p>
            <a:r>
              <a:rPr lang="en-GB" dirty="0" smtClean="0"/>
              <a:t>Formula: Relationship </a:t>
            </a:r>
            <a:r>
              <a:rPr lang="en-GB" dirty="0"/>
              <a:t>with the Inventory Asset Model</a:t>
            </a:r>
          </a:p>
        </p:txBody>
      </p:sp>
      <p:sp>
        <p:nvSpPr>
          <p:cNvPr id="2470915" name="Rectangle 3"/>
          <p:cNvSpPr>
            <a:spLocks noGrp="1" noChangeArrowheads="1"/>
          </p:cNvSpPr>
          <p:nvPr>
            <p:ph idx="1"/>
          </p:nvPr>
        </p:nvSpPr>
        <p:spPr/>
        <p:txBody>
          <a:bodyPr/>
          <a:lstStyle/>
          <a:p>
            <a:r>
              <a:rPr lang="en-GB"/>
              <a:t>A material can correspond to an output of a particular Process element</a:t>
            </a:r>
          </a:p>
          <a:p>
            <a:pPr lvl="1"/>
            <a:r>
              <a:rPr lang="en-GB"/>
              <a:t>A finished Product is the result of a Process Definition</a:t>
            </a:r>
          </a:p>
          <a:p>
            <a:pPr lvl="1"/>
            <a:r>
              <a:rPr lang="en-GB"/>
              <a:t>An intermediate can be the result of a Process Stage or possibly of an operation</a:t>
            </a:r>
          </a:p>
          <a:p>
            <a:r>
              <a:rPr lang="en-GB"/>
              <a:t>Product Hierarchy level as Material Classes</a:t>
            </a:r>
          </a:p>
          <a:p>
            <a:pPr lvl="1"/>
            <a:r>
              <a:rPr lang="en-GB"/>
              <a:t>Process Definition / Stage / Operation can be value for the class “ProductHierarchyLevel” = ProcessDefinition / ProcessStage / ProcessOperation </a:t>
            </a:r>
          </a:p>
          <a:p>
            <a:r>
              <a:rPr lang="en-GB"/>
              <a:t>Product Hierarchy level as Material Property </a:t>
            </a:r>
          </a:p>
          <a:p>
            <a:pPr lvl="1"/>
            <a:r>
              <a:rPr lang="en-GB"/>
              <a:t>Process Definition / Stage / Operation can be value for the Property “ProductHierarchyLevel” = ProcessDefinition / ProcessStage / ProcessOperation </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9AC3CA18-FD40-405D-B70E-629168C34349}" type="slidenum">
              <a:rPr lang="en-GB"/>
              <a:pPr/>
              <a:t>27</a:t>
            </a:fld>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Formula: Parameter</a:t>
            </a:r>
            <a:endParaRPr lang="en-GB" dirty="0"/>
          </a:p>
        </p:txBody>
      </p:sp>
      <p:sp>
        <p:nvSpPr>
          <p:cNvPr id="3" name="Espace réservé du contenu 2"/>
          <p:cNvSpPr>
            <a:spLocks noGrp="1"/>
          </p:cNvSpPr>
          <p:nvPr>
            <p:ph idx="1"/>
          </p:nvPr>
        </p:nvSpPr>
        <p:spPr/>
        <p:txBody>
          <a:bodyPr/>
          <a:lstStyle/>
          <a:p>
            <a:r>
              <a:rPr lang="en-GB" dirty="0" smtClean="0"/>
              <a:t>Correspond to ISA-95 Operations segment parameters </a:t>
            </a:r>
            <a:endParaRPr lang="en-GB" dirty="0"/>
          </a:p>
        </p:txBody>
      </p:sp>
      <p:sp>
        <p:nvSpPr>
          <p:cNvPr id="4"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5" name="Espace réservé du numéro de diapositive 4"/>
          <p:cNvSpPr>
            <a:spLocks noGrp="1"/>
          </p:cNvSpPr>
          <p:nvPr>
            <p:ph type="sldNum" sz="quarter" idx="11"/>
          </p:nvPr>
        </p:nvSpPr>
        <p:spPr/>
        <p:txBody>
          <a:bodyPr/>
          <a:lstStyle/>
          <a:p>
            <a:fld id="{8CC10169-8829-4FFE-933E-AD3C319F28DE}" type="slidenum">
              <a:rPr lang="en-GB" smtClean="0"/>
              <a:pPr/>
              <a:t>28</a:t>
            </a:fld>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7714" name="Rectangle 2"/>
          <p:cNvSpPr>
            <a:spLocks noGrp="1" noChangeArrowheads="1"/>
          </p:cNvSpPr>
          <p:nvPr>
            <p:ph type="title"/>
          </p:nvPr>
        </p:nvSpPr>
        <p:spPr/>
        <p:txBody>
          <a:bodyPr/>
          <a:lstStyle/>
          <a:p>
            <a:r>
              <a:rPr lang="en-US" smtClean="0"/>
              <a:t>Equipment Constraints</a:t>
            </a:r>
            <a:endParaRPr lang="en-US"/>
          </a:p>
        </p:txBody>
      </p:sp>
      <p:sp>
        <p:nvSpPr>
          <p:cNvPr id="2547715" name="Rectangle 3"/>
          <p:cNvSpPr>
            <a:spLocks noGrp="1" noChangeArrowheads="1"/>
          </p:cNvSpPr>
          <p:nvPr>
            <p:ph idx="1"/>
          </p:nvPr>
        </p:nvSpPr>
        <p:spPr/>
        <p:txBody>
          <a:bodyPr/>
          <a:lstStyle/>
          <a:p>
            <a:r>
              <a:rPr lang="en-US" dirty="0" smtClean="0"/>
              <a:t>Equipment Constraints are a statement of the specific requirements of the final manufacturing equipment necessary to bring about the process activities </a:t>
            </a:r>
          </a:p>
          <a:p>
            <a:r>
              <a:rPr lang="en-US" dirty="0" smtClean="0"/>
              <a:t>May also document certain important attributes to select the suitable equipment needed in this process</a:t>
            </a:r>
          </a:p>
          <a:p>
            <a:r>
              <a:rPr lang="en-US" dirty="0" smtClean="0"/>
              <a:t>Used when the equipment properties may impact the chemistry or physics of production</a:t>
            </a:r>
          </a:p>
          <a:p>
            <a:r>
              <a:rPr lang="en-US" dirty="0" smtClean="0"/>
              <a:t>Used to define “hints” to manufacturing where R&amp;D knows the properties of the material will cause problems if not carefully handled</a:t>
            </a:r>
          </a:p>
          <a:p>
            <a:r>
              <a:rPr lang="en-US" dirty="0" smtClean="0"/>
              <a:t>Equipment constraints correspond to ISA-95 Equipment specification properties in ISA-95 Operations segment model </a:t>
            </a:r>
          </a:p>
          <a:p>
            <a:endParaRPr lang="en-US" dirty="0"/>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B15971FB-627A-4F48-8ECA-B2D10313B0DB}" type="slidenum">
              <a:rPr lang="en-GB" smtClean="0"/>
              <a:pPr/>
              <a:t>29</a:t>
            </a:fld>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0434" name="Rectangle 2"/>
          <p:cNvSpPr>
            <a:spLocks noGrp="1" noChangeArrowheads="1"/>
          </p:cNvSpPr>
          <p:nvPr>
            <p:ph type="title"/>
          </p:nvPr>
        </p:nvSpPr>
        <p:spPr/>
        <p:txBody>
          <a:bodyPr/>
          <a:lstStyle/>
          <a:p>
            <a:r>
              <a:rPr lang="en-GB"/>
              <a:t>CC functional domains </a:t>
            </a:r>
          </a:p>
        </p:txBody>
      </p:sp>
      <p:graphicFrame>
        <p:nvGraphicFramePr>
          <p:cNvPr id="2450435" name="Diagram 3"/>
          <p:cNvGraphicFramePr>
            <a:graphicFrameLocks/>
          </p:cNvGraphicFramePr>
          <p:nvPr>
            <p:ph idx="1"/>
          </p:nvPr>
        </p:nvGraphicFramePr>
        <p:xfrm>
          <a:off x="1403350" y="1052513"/>
          <a:ext cx="4897438" cy="5076825"/>
        </p:xfrm>
        <a:graphic>
          <a:graphicData uri="http://schemas.openxmlformats.org/drawingml/2006/compatibility">
            <com:legacyDrawing xmlns:com="http://schemas.openxmlformats.org/drawingml/2006/compatibility" spid="_x0000_s2450435"/>
          </a:graphicData>
        </a:graphic>
      </p:graphicFrame>
      <p:sp>
        <p:nvSpPr>
          <p:cNvPr id="18"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9" name="Espace réservé du numéro de diapositive 5"/>
          <p:cNvSpPr>
            <a:spLocks noGrp="1"/>
          </p:cNvSpPr>
          <p:nvPr>
            <p:ph type="sldNum" sz="quarter" idx="11"/>
          </p:nvPr>
        </p:nvSpPr>
        <p:spPr/>
        <p:txBody>
          <a:bodyPr/>
          <a:lstStyle/>
          <a:p>
            <a:fld id="{9017602D-5B39-4DD7-A03D-5B163DDD15BC}" type="slidenum">
              <a:rPr lang="en-GB"/>
              <a:pPr/>
              <a:t>3</a:t>
            </a:fld>
            <a:endParaRPr lang="en-GB"/>
          </a:p>
        </p:txBody>
      </p:sp>
      <p:sp>
        <p:nvSpPr>
          <p:cNvPr id="2450441" name="Rectangle 9"/>
          <p:cNvSpPr>
            <a:spLocks noChangeArrowheads="1"/>
          </p:cNvSpPr>
          <p:nvPr/>
        </p:nvSpPr>
        <p:spPr bwMode="auto">
          <a:xfrm rot="-5400000">
            <a:off x="4529137" y="3294063"/>
            <a:ext cx="4175125" cy="342900"/>
          </a:xfrm>
          <a:prstGeom prst="rect">
            <a:avLst/>
          </a:prstGeom>
          <a:solidFill>
            <a:srgbClr val="00FF00"/>
          </a:solidFill>
          <a:ln w="12700">
            <a:solidFill>
              <a:schemeClr val="tx1"/>
            </a:solidFill>
            <a:miter lim="800000"/>
            <a:headEnd/>
            <a:tailEnd/>
          </a:ln>
          <a:effectLst/>
        </p:spPr>
        <p:txBody>
          <a:bodyPr lIns="0" tIns="0" rIns="0" bIns="0" anchor="ctr" anchorCtr="1"/>
          <a:lstStyle/>
          <a:p>
            <a:pPr eaLnBrk="1" hangingPunct="1"/>
            <a:r>
              <a:rPr lang="fr-FR" sz="2400">
                <a:latin typeface="Arial Narrow" pitchFamily="34" charset="0"/>
              </a:rPr>
              <a:t>Product Asset Management </a:t>
            </a:r>
          </a:p>
        </p:txBody>
      </p:sp>
      <p:sp>
        <p:nvSpPr>
          <p:cNvPr id="2450442" name="Text Box 10"/>
          <p:cNvSpPr txBox="1">
            <a:spLocks noChangeArrowheads="1"/>
          </p:cNvSpPr>
          <p:nvPr/>
        </p:nvSpPr>
        <p:spPr bwMode="auto">
          <a:xfrm>
            <a:off x="250825" y="4391025"/>
            <a:ext cx="849313" cy="396875"/>
          </a:xfrm>
          <a:prstGeom prst="rect">
            <a:avLst/>
          </a:prstGeom>
          <a:noFill/>
          <a:ln w="9525">
            <a:noFill/>
            <a:miter lim="800000"/>
            <a:headEnd/>
            <a:tailEnd/>
          </a:ln>
          <a:effectLst/>
        </p:spPr>
        <p:txBody>
          <a:bodyPr wrap="none" lIns="0">
            <a:spAutoFit/>
          </a:bodyPr>
          <a:lstStyle/>
          <a:p>
            <a:pPr eaLnBrk="1" hangingPunct="1"/>
            <a:r>
              <a:rPr lang="en-GB">
                <a:latin typeface="Tahoma" pitchFamily="34" charset="0"/>
              </a:rPr>
              <a:t>ISA-88</a:t>
            </a:r>
          </a:p>
        </p:txBody>
      </p:sp>
      <p:sp>
        <p:nvSpPr>
          <p:cNvPr id="2450443" name="AutoShape 11"/>
          <p:cNvSpPr>
            <a:spLocks/>
          </p:cNvSpPr>
          <p:nvPr/>
        </p:nvSpPr>
        <p:spPr bwMode="auto">
          <a:xfrm>
            <a:off x="1158875" y="3575050"/>
            <a:ext cx="280988" cy="2016125"/>
          </a:xfrm>
          <a:prstGeom prst="leftBrace">
            <a:avLst>
              <a:gd name="adj1" fmla="val 59793"/>
              <a:gd name="adj2" fmla="val 50000"/>
            </a:avLst>
          </a:prstGeom>
          <a:noFill/>
          <a:ln w="9525">
            <a:solidFill>
              <a:schemeClr val="tx1"/>
            </a:solidFill>
            <a:round/>
            <a:headEnd/>
            <a:tailEnd/>
          </a:ln>
          <a:effectLst/>
        </p:spPr>
        <p:txBody>
          <a:bodyPr wrap="none" anchor="ctr"/>
          <a:lstStyle/>
          <a:p>
            <a:endParaRPr lang="fr-FR"/>
          </a:p>
        </p:txBody>
      </p:sp>
      <p:sp>
        <p:nvSpPr>
          <p:cNvPr id="2450444" name="AutoShape 12"/>
          <p:cNvSpPr>
            <a:spLocks/>
          </p:cNvSpPr>
          <p:nvPr/>
        </p:nvSpPr>
        <p:spPr bwMode="auto">
          <a:xfrm>
            <a:off x="1158875" y="1558925"/>
            <a:ext cx="280988" cy="2016125"/>
          </a:xfrm>
          <a:prstGeom prst="leftBrace">
            <a:avLst>
              <a:gd name="adj1" fmla="val 59793"/>
              <a:gd name="adj2" fmla="val 50000"/>
            </a:avLst>
          </a:prstGeom>
          <a:noFill/>
          <a:ln w="9525">
            <a:solidFill>
              <a:schemeClr val="tx1"/>
            </a:solidFill>
            <a:round/>
            <a:headEnd/>
            <a:tailEnd/>
          </a:ln>
          <a:effectLst/>
        </p:spPr>
        <p:txBody>
          <a:bodyPr wrap="none" anchor="ctr"/>
          <a:lstStyle/>
          <a:p>
            <a:endParaRPr lang="fr-FR"/>
          </a:p>
        </p:txBody>
      </p:sp>
      <p:sp>
        <p:nvSpPr>
          <p:cNvPr id="2450445" name="Text Box 13"/>
          <p:cNvSpPr txBox="1">
            <a:spLocks noChangeArrowheads="1"/>
          </p:cNvSpPr>
          <p:nvPr/>
        </p:nvSpPr>
        <p:spPr bwMode="auto">
          <a:xfrm>
            <a:off x="277813" y="2327275"/>
            <a:ext cx="849312" cy="396875"/>
          </a:xfrm>
          <a:prstGeom prst="rect">
            <a:avLst/>
          </a:prstGeom>
          <a:noFill/>
          <a:ln w="9525">
            <a:noFill/>
            <a:miter lim="800000"/>
            <a:headEnd/>
            <a:tailEnd/>
          </a:ln>
          <a:effectLst/>
        </p:spPr>
        <p:txBody>
          <a:bodyPr wrap="none" lIns="0">
            <a:spAutoFit/>
          </a:bodyPr>
          <a:lstStyle/>
          <a:p>
            <a:pPr eaLnBrk="1" hangingPunct="1"/>
            <a:r>
              <a:rPr lang="en-GB">
                <a:latin typeface="Tahoma" pitchFamily="34" charset="0"/>
              </a:rPr>
              <a:t>ISA-95</a:t>
            </a:r>
          </a:p>
        </p:txBody>
      </p:sp>
      <p:sp>
        <p:nvSpPr>
          <p:cNvPr id="2450446" name="Rectangle 14"/>
          <p:cNvSpPr>
            <a:spLocks noChangeArrowheads="1"/>
          </p:cNvSpPr>
          <p:nvPr/>
        </p:nvSpPr>
        <p:spPr bwMode="auto">
          <a:xfrm rot="-5400000">
            <a:off x="5499894" y="3294856"/>
            <a:ext cx="4175125" cy="341313"/>
          </a:xfrm>
          <a:prstGeom prst="rect">
            <a:avLst/>
          </a:prstGeom>
          <a:solidFill>
            <a:srgbClr val="00FFFF"/>
          </a:solidFill>
          <a:ln w="12700">
            <a:solidFill>
              <a:schemeClr val="tx1"/>
            </a:solidFill>
            <a:miter lim="800000"/>
            <a:headEnd/>
            <a:tailEnd/>
          </a:ln>
          <a:effectLst/>
        </p:spPr>
        <p:txBody>
          <a:bodyPr lIns="0" tIns="0" rIns="0" bIns="0" anchor="ctr" anchorCtr="1"/>
          <a:lstStyle/>
          <a:p>
            <a:pPr eaLnBrk="1" hangingPunct="1"/>
            <a:r>
              <a:rPr lang="fr-FR" sz="2400">
                <a:latin typeface="Arial Narrow" pitchFamily="34" charset="0"/>
              </a:rPr>
              <a:t>Physical Asset Management</a:t>
            </a:r>
          </a:p>
        </p:txBody>
      </p:sp>
      <p:sp>
        <p:nvSpPr>
          <p:cNvPr id="2450447" name="Rectangle 15"/>
          <p:cNvSpPr>
            <a:spLocks noChangeArrowheads="1"/>
          </p:cNvSpPr>
          <p:nvPr/>
        </p:nvSpPr>
        <p:spPr bwMode="auto">
          <a:xfrm rot="-5400000">
            <a:off x="5985669" y="3294856"/>
            <a:ext cx="4175125" cy="341313"/>
          </a:xfrm>
          <a:prstGeom prst="rect">
            <a:avLst/>
          </a:prstGeom>
          <a:solidFill>
            <a:srgbClr val="FFCC99"/>
          </a:solidFill>
          <a:ln w="12700">
            <a:solidFill>
              <a:schemeClr val="tx1"/>
            </a:solidFill>
            <a:miter lim="800000"/>
            <a:headEnd/>
            <a:tailEnd/>
          </a:ln>
          <a:effectLst/>
        </p:spPr>
        <p:txBody>
          <a:bodyPr lIns="0" tIns="0" rIns="0" bIns="0" anchor="ctr" anchorCtr="1"/>
          <a:lstStyle/>
          <a:p>
            <a:pPr eaLnBrk="1" hangingPunct="1"/>
            <a:r>
              <a:rPr lang="fr-FR" sz="2400">
                <a:latin typeface="Arial Narrow" pitchFamily="34" charset="0"/>
              </a:rPr>
              <a:t>Human Asset Management</a:t>
            </a:r>
          </a:p>
        </p:txBody>
      </p:sp>
      <p:sp>
        <p:nvSpPr>
          <p:cNvPr id="2450448" name="Text Box 16"/>
          <p:cNvSpPr txBox="1">
            <a:spLocks noChangeArrowheads="1"/>
          </p:cNvSpPr>
          <p:nvPr/>
        </p:nvSpPr>
        <p:spPr bwMode="auto">
          <a:xfrm>
            <a:off x="6589713" y="5757863"/>
            <a:ext cx="1582737" cy="336550"/>
          </a:xfrm>
          <a:prstGeom prst="rect">
            <a:avLst/>
          </a:prstGeom>
          <a:noFill/>
          <a:ln w="9525">
            <a:noFill/>
            <a:miter lim="800000"/>
            <a:headEnd/>
            <a:tailEnd/>
          </a:ln>
          <a:effectLst/>
        </p:spPr>
        <p:txBody>
          <a:bodyPr wrap="none" lIns="0">
            <a:spAutoFit/>
          </a:bodyPr>
          <a:lstStyle/>
          <a:p>
            <a:pPr eaLnBrk="1" hangingPunct="1"/>
            <a:r>
              <a:rPr lang="en-GB" sz="1600">
                <a:latin typeface="Tahoma" pitchFamily="34" charset="0"/>
              </a:rPr>
              <a:t>ISA-88 + ISA-95</a:t>
            </a:r>
          </a:p>
        </p:txBody>
      </p:sp>
      <p:sp>
        <p:nvSpPr>
          <p:cNvPr id="2450449" name="AutoShape 17"/>
          <p:cNvSpPr>
            <a:spLocks/>
          </p:cNvSpPr>
          <p:nvPr/>
        </p:nvSpPr>
        <p:spPr bwMode="auto">
          <a:xfrm rot="-5400000">
            <a:off x="7200900" y="4762500"/>
            <a:ext cx="285750" cy="1873250"/>
          </a:xfrm>
          <a:prstGeom prst="leftBrace">
            <a:avLst>
              <a:gd name="adj1" fmla="val 54630"/>
              <a:gd name="adj2" fmla="val 50000"/>
            </a:avLst>
          </a:prstGeom>
          <a:noFill/>
          <a:ln w="9525">
            <a:solidFill>
              <a:schemeClr val="tx1"/>
            </a:solidFill>
            <a:round/>
            <a:headEnd/>
            <a:tailEnd/>
          </a:ln>
          <a:effectLst/>
        </p:spPr>
        <p:txBody>
          <a:bodyPr wrap="none" anchor="ctr"/>
          <a:lstStyle/>
          <a:p>
            <a:endParaRPr lang="fr-FR"/>
          </a:p>
        </p:txBody>
      </p:sp>
      <p:sp>
        <p:nvSpPr>
          <p:cNvPr id="2450450" name="Rectangle 18"/>
          <p:cNvSpPr>
            <a:spLocks noChangeArrowheads="1"/>
          </p:cNvSpPr>
          <p:nvPr/>
        </p:nvSpPr>
        <p:spPr bwMode="auto">
          <a:xfrm rot="-5400000">
            <a:off x="6468269" y="3294856"/>
            <a:ext cx="4175125" cy="341313"/>
          </a:xfrm>
          <a:prstGeom prst="rect">
            <a:avLst/>
          </a:prstGeom>
          <a:solidFill>
            <a:srgbClr val="FFFF00"/>
          </a:solidFill>
          <a:ln w="12700">
            <a:solidFill>
              <a:schemeClr val="tx1"/>
            </a:solidFill>
            <a:miter lim="800000"/>
            <a:headEnd/>
            <a:tailEnd/>
          </a:ln>
          <a:effectLst/>
        </p:spPr>
        <p:txBody>
          <a:bodyPr lIns="0" tIns="0" rIns="0" bIns="0" anchor="ctr" anchorCtr="1"/>
          <a:lstStyle/>
          <a:p>
            <a:pPr eaLnBrk="1" hangingPunct="1"/>
            <a:r>
              <a:rPr lang="fr-FR" sz="2400">
                <a:latin typeface="Arial Narrow" pitchFamily="34" charset="0"/>
              </a:rPr>
              <a:t>IT Asset Management</a:t>
            </a:r>
          </a:p>
        </p:txBody>
      </p:sp>
      <p:sp>
        <p:nvSpPr>
          <p:cNvPr id="2450451" name="Text Box 19"/>
          <p:cNvSpPr txBox="1">
            <a:spLocks noChangeArrowheads="1"/>
          </p:cNvSpPr>
          <p:nvPr/>
        </p:nvSpPr>
        <p:spPr bwMode="auto">
          <a:xfrm>
            <a:off x="8315325" y="5589588"/>
            <a:ext cx="719138" cy="581025"/>
          </a:xfrm>
          <a:prstGeom prst="rect">
            <a:avLst/>
          </a:prstGeom>
          <a:noFill/>
          <a:ln w="9525">
            <a:noFill/>
            <a:miter lim="800000"/>
            <a:headEnd/>
            <a:tailEnd/>
          </a:ln>
          <a:effectLst/>
        </p:spPr>
        <p:txBody>
          <a:bodyPr wrap="none" lIns="0">
            <a:spAutoFit/>
          </a:bodyPr>
          <a:lstStyle/>
          <a:p>
            <a:pPr algn="ctr" eaLnBrk="1" hangingPunct="1"/>
            <a:r>
              <a:rPr lang="en-GB" sz="1600">
                <a:latin typeface="Tahoma" pitchFamily="34" charset="0"/>
              </a:rPr>
              <a:t>TOGAF</a:t>
            </a:r>
          </a:p>
          <a:p>
            <a:pPr algn="ctr" eaLnBrk="1" hangingPunct="1"/>
            <a:r>
              <a:rPr lang="en-GB" sz="1600">
                <a:latin typeface="Tahoma" pitchFamily="34" charset="0"/>
              </a:rPr>
              <a:t>ITIL</a:t>
            </a:r>
          </a:p>
        </p:txBody>
      </p:sp>
      <p:sp>
        <p:nvSpPr>
          <p:cNvPr id="2450452" name="Rectangle 20"/>
          <p:cNvSpPr>
            <a:spLocks noChangeArrowheads="1"/>
          </p:cNvSpPr>
          <p:nvPr/>
        </p:nvSpPr>
        <p:spPr bwMode="auto">
          <a:xfrm rot="-5400000">
            <a:off x="5030787" y="3294063"/>
            <a:ext cx="4175125" cy="342900"/>
          </a:xfrm>
          <a:prstGeom prst="rect">
            <a:avLst/>
          </a:prstGeom>
          <a:solidFill>
            <a:schemeClr val="folHlink"/>
          </a:solidFill>
          <a:ln w="12700">
            <a:solidFill>
              <a:schemeClr val="tx1"/>
            </a:solidFill>
            <a:miter lim="800000"/>
            <a:headEnd/>
            <a:tailEnd/>
          </a:ln>
          <a:effectLst/>
        </p:spPr>
        <p:txBody>
          <a:bodyPr lIns="0" tIns="0" rIns="0" bIns="0" anchor="ctr" anchorCtr="1"/>
          <a:lstStyle/>
          <a:p>
            <a:pPr eaLnBrk="1" hangingPunct="1"/>
            <a:r>
              <a:rPr lang="fr-FR" sz="2400">
                <a:latin typeface="Arial Narrow" pitchFamily="34" charset="0"/>
              </a:rPr>
              <a:t>Inventory Asset Management </a:t>
            </a:r>
          </a:p>
        </p:txBody>
      </p:sp>
      <p:sp>
        <p:nvSpPr>
          <p:cNvPr id="2450453" name="Oval 21"/>
          <p:cNvSpPr>
            <a:spLocks noChangeArrowheads="1"/>
          </p:cNvSpPr>
          <p:nvPr/>
        </p:nvSpPr>
        <p:spPr bwMode="auto">
          <a:xfrm>
            <a:off x="6227763" y="800100"/>
            <a:ext cx="757237" cy="5365750"/>
          </a:xfrm>
          <a:prstGeom prst="ellipse">
            <a:avLst/>
          </a:prstGeom>
          <a:solidFill>
            <a:srgbClr val="FF0000">
              <a:alpha val="20000"/>
            </a:srgbClr>
          </a:solidFill>
          <a:ln w="28575">
            <a:solidFill>
              <a:srgbClr val="FF0000"/>
            </a:solidFill>
            <a:round/>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1810" name="Rectangle 2"/>
          <p:cNvSpPr>
            <a:spLocks noGrp="1" noChangeArrowheads="1"/>
          </p:cNvSpPr>
          <p:nvPr>
            <p:ph type="title"/>
          </p:nvPr>
        </p:nvSpPr>
        <p:spPr/>
        <p:txBody>
          <a:bodyPr/>
          <a:lstStyle/>
          <a:p>
            <a:r>
              <a:rPr lang="en-US"/>
              <a:t>Example of Equipment Constraints</a:t>
            </a:r>
          </a:p>
        </p:txBody>
      </p:sp>
      <p:sp>
        <p:nvSpPr>
          <p:cNvPr id="68"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69" name="Espace réservé du numéro de diapositive 4"/>
          <p:cNvSpPr>
            <a:spLocks noGrp="1"/>
          </p:cNvSpPr>
          <p:nvPr>
            <p:ph type="sldNum" sz="quarter" idx="11"/>
          </p:nvPr>
        </p:nvSpPr>
        <p:spPr/>
        <p:txBody>
          <a:bodyPr/>
          <a:lstStyle/>
          <a:p>
            <a:fld id="{7A8D3E02-F587-4392-A237-A21AEF719C2F}" type="slidenum">
              <a:rPr lang="en-GB"/>
              <a:pPr/>
              <a:t>30</a:t>
            </a:fld>
            <a:endParaRPr lang="en-GB"/>
          </a:p>
        </p:txBody>
      </p:sp>
      <p:grpSp>
        <p:nvGrpSpPr>
          <p:cNvPr id="2" name="Group 3"/>
          <p:cNvGrpSpPr>
            <a:grpSpLocks/>
          </p:cNvGrpSpPr>
          <p:nvPr/>
        </p:nvGrpSpPr>
        <p:grpSpPr bwMode="auto">
          <a:xfrm>
            <a:off x="762000" y="1066800"/>
            <a:ext cx="7934325" cy="4697413"/>
            <a:chOff x="474" y="1008"/>
            <a:chExt cx="4998" cy="2959"/>
          </a:xfrm>
        </p:grpSpPr>
        <p:grpSp>
          <p:nvGrpSpPr>
            <p:cNvPr id="3" name="Group 4"/>
            <p:cNvGrpSpPr>
              <a:grpSpLocks/>
            </p:cNvGrpSpPr>
            <p:nvPr/>
          </p:nvGrpSpPr>
          <p:grpSpPr bwMode="auto">
            <a:xfrm>
              <a:off x="480" y="1008"/>
              <a:ext cx="1350" cy="192"/>
              <a:chOff x="480" y="1008"/>
              <a:chExt cx="1350" cy="192"/>
            </a:xfrm>
          </p:grpSpPr>
          <p:sp>
            <p:nvSpPr>
              <p:cNvPr id="2551813" name="Rectangle 5"/>
              <p:cNvSpPr>
                <a:spLocks noChangeArrowheads="1"/>
              </p:cNvSpPr>
              <p:nvPr/>
            </p:nvSpPr>
            <p:spPr bwMode="auto">
              <a:xfrm>
                <a:off x="576" y="1008"/>
                <a:ext cx="1254" cy="131"/>
              </a:xfrm>
              <a:prstGeom prst="rect">
                <a:avLst/>
              </a:prstGeom>
              <a:noFill/>
              <a:ln w="9525">
                <a:noFill/>
                <a:miter lim="800000"/>
                <a:headEnd/>
                <a:tailEnd/>
              </a:ln>
              <a:effectLst/>
            </p:spPr>
            <p:txBody>
              <a:bodyPr/>
              <a:lstStyle/>
              <a:p>
                <a:pPr eaLnBrk="1" hangingPunct="1"/>
                <a:r>
                  <a:rPr lang="en-US" sz="1600" b="1"/>
                  <a:t>Constraint</a:t>
                </a:r>
                <a:endParaRPr lang="en-US" sz="1600"/>
              </a:p>
            </p:txBody>
          </p:sp>
          <p:sp>
            <p:nvSpPr>
              <p:cNvPr id="2551814" name="Rectangle 6"/>
              <p:cNvSpPr>
                <a:spLocks noChangeArrowheads="1"/>
              </p:cNvSpPr>
              <p:nvPr/>
            </p:nvSpPr>
            <p:spPr bwMode="auto">
              <a:xfrm>
                <a:off x="480" y="1008"/>
                <a:ext cx="1301" cy="192"/>
              </a:xfrm>
              <a:prstGeom prst="rect">
                <a:avLst/>
              </a:prstGeom>
              <a:noFill/>
              <a:ln w="7">
                <a:solidFill>
                  <a:srgbClr val="A0A0A0"/>
                </a:solidFill>
                <a:miter lim="800000"/>
                <a:headEnd/>
                <a:tailEnd/>
              </a:ln>
              <a:effectLst/>
            </p:spPr>
            <p:txBody>
              <a:bodyPr/>
              <a:lstStyle/>
              <a:p>
                <a:endParaRPr lang="fr-FR"/>
              </a:p>
            </p:txBody>
          </p:sp>
        </p:grpSp>
        <p:grpSp>
          <p:nvGrpSpPr>
            <p:cNvPr id="4" name="Group 7"/>
            <p:cNvGrpSpPr>
              <a:grpSpLocks/>
            </p:cNvGrpSpPr>
            <p:nvPr/>
          </p:nvGrpSpPr>
          <p:grpSpPr bwMode="auto">
            <a:xfrm>
              <a:off x="1782" y="1008"/>
              <a:ext cx="2634" cy="192"/>
              <a:chOff x="1782" y="1008"/>
              <a:chExt cx="2634" cy="192"/>
            </a:xfrm>
          </p:grpSpPr>
          <p:sp>
            <p:nvSpPr>
              <p:cNvPr id="2551816" name="Rectangle 8"/>
              <p:cNvSpPr>
                <a:spLocks noChangeArrowheads="1"/>
              </p:cNvSpPr>
              <p:nvPr/>
            </p:nvSpPr>
            <p:spPr bwMode="auto">
              <a:xfrm>
                <a:off x="1782" y="1008"/>
                <a:ext cx="2586" cy="131"/>
              </a:xfrm>
              <a:prstGeom prst="rect">
                <a:avLst/>
              </a:prstGeom>
              <a:noFill/>
              <a:ln w="9525">
                <a:noFill/>
                <a:miter lim="800000"/>
                <a:headEnd/>
                <a:tailEnd/>
              </a:ln>
              <a:effectLst/>
            </p:spPr>
            <p:txBody>
              <a:bodyPr/>
              <a:lstStyle/>
              <a:p>
                <a:pPr algn="ctr" eaLnBrk="1" hangingPunct="1"/>
                <a:r>
                  <a:rPr lang="en-US" sz="1600" b="1"/>
                  <a:t>Description</a:t>
                </a:r>
                <a:endParaRPr lang="en-US" sz="1400"/>
              </a:p>
            </p:txBody>
          </p:sp>
          <p:sp>
            <p:nvSpPr>
              <p:cNvPr id="2551817" name="Rectangle 9"/>
              <p:cNvSpPr>
                <a:spLocks noChangeArrowheads="1"/>
              </p:cNvSpPr>
              <p:nvPr/>
            </p:nvSpPr>
            <p:spPr bwMode="auto">
              <a:xfrm>
                <a:off x="1782" y="1008"/>
                <a:ext cx="2634" cy="192"/>
              </a:xfrm>
              <a:prstGeom prst="rect">
                <a:avLst/>
              </a:prstGeom>
              <a:noFill/>
              <a:ln w="7">
                <a:solidFill>
                  <a:srgbClr val="A0A0A0"/>
                </a:solidFill>
                <a:miter lim="800000"/>
                <a:headEnd/>
                <a:tailEnd/>
              </a:ln>
              <a:effectLst/>
            </p:spPr>
            <p:txBody>
              <a:bodyPr/>
              <a:lstStyle/>
              <a:p>
                <a:endParaRPr lang="fr-FR"/>
              </a:p>
            </p:txBody>
          </p:sp>
        </p:grpSp>
        <p:grpSp>
          <p:nvGrpSpPr>
            <p:cNvPr id="5" name="Group 10"/>
            <p:cNvGrpSpPr>
              <a:grpSpLocks/>
            </p:cNvGrpSpPr>
            <p:nvPr/>
          </p:nvGrpSpPr>
          <p:grpSpPr bwMode="auto">
            <a:xfrm>
              <a:off x="4416" y="1008"/>
              <a:ext cx="1056" cy="192"/>
              <a:chOff x="4416" y="1008"/>
              <a:chExt cx="1056" cy="192"/>
            </a:xfrm>
          </p:grpSpPr>
          <p:sp>
            <p:nvSpPr>
              <p:cNvPr id="2551819" name="Rectangle 11"/>
              <p:cNvSpPr>
                <a:spLocks noChangeArrowheads="1"/>
              </p:cNvSpPr>
              <p:nvPr/>
            </p:nvSpPr>
            <p:spPr bwMode="auto">
              <a:xfrm>
                <a:off x="4514" y="1008"/>
                <a:ext cx="949" cy="131"/>
              </a:xfrm>
              <a:prstGeom prst="rect">
                <a:avLst/>
              </a:prstGeom>
              <a:noFill/>
              <a:ln w="9525">
                <a:noFill/>
                <a:miter lim="800000"/>
                <a:headEnd/>
                <a:tailEnd/>
              </a:ln>
              <a:effectLst/>
            </p:spPr>
            <p:txBody>
              <a:bodyPr wrap="none"/>
              <a:lstStyle/>
              <a:p>
                <a:pPr eaLnBrk="1" hangingPunct="1"/>
                <a:r>
                  <a:rPr lang="en-US" sz="1400" b="1"/>
                  <a:t>Constraint Type</a:t>
                </a:r>
                <a:endParaRPr lang="en-US" sz="1400"/>
              </a:p>
            </p:txBody>
          </p:sp>
          <p:sp>
            <p:nvSpPr>
              <p:cNvPr id="2551820" name="Rectangle 12"/>
              <p:cNvSpPr>
                <a:spLocks noChangeArrowheads="1"/>
              </p:cNvSpPr>
              <p:nvPr/>
            </p:nvSpPr>
            <p:spPr bwMode="auto">
              <a:xfrm>
                <a:off x="4416" y="1008"/>
                <a:ext cx="1056" cy="192"/>
              </a:xfrm>
              <a:prstGeom prst="rect">
                <a:avLst/>
              </a:prstGeom>
              <a:noFill/>
              <a:ln w="7">
                <a:solidFill>
                  <a:srgbClr val="A0A0A0"/>
                </a:solidFill>
                <a:miter lim="800000"/>
                <a:headEnd/>
                <a:tailEnd/>
              </a:ln>
              <a:effectLst/>
            </p:spPr>
            <p:txBody>
              <a:bodyPr wrap="none"/>
              <a:lstStyle/>
              <a:p>
                <a:endParaRPr lang="fr-FR"/>
              </a:p>
            </p:txBody>
          </p:sp>
        </p:grpSp>
        <p:grpSp>
          <p:nvGrpSpPr>
            <p:cNvPr id="6" name="Group 13"/>
            <p:cNvGrpSpPr>
              <a:grpSpLocks/>
            </p:cNvGrpSpPr>
            <p:nvPr/>
          </p:nvGrpSpPr>
          <p:grpSpPr bwMode="auto">
            <a:xfrm>
              <a:off x="474" y="1200"/>
              <a:ext cx="1398" cy="434"/>
              <a:chOff x="474" y="1200"/>
              <a:chExt cx="1398" cy="434"/>
            </a:xfrm>
          </p:grpSpPr>
          <p:sp>
            <p:nvSpPr>
              <p:cNvPr id="2551822" name="Rectangle 14"/>
              <p:cNvSpPr>
                <a:spLocks noChangeArrowheads="1"/>
              </p:cNvSpPr>
              <p:nvPr/>
            </p:nvSpPr>
            <p:spPr bwMode="auto">
              <a:xfrm>
                <a:off x="474" y="1200"/>
                <a:ext cx="1398" cy="434"/>
              </a:xfrm>
              <a:prstGeom prst="rect">
                <a:avLst/>
              </a:prstGeom>
              <a:noFill/>
              <a:ln w="9525">
                <a:noFill/>
                <a:miter lim="800000"/>
                <a:headEnd/>
                <a:tailEnd/>
              </a:ln>
              <a:effectLst/>
            </p:spPr>
            <p:txBody>
              <a:bodyPr/>
              <a:lstStyle/>
              <a:p>
                <a:pPr eaLnBrk="1" hangingPunct="1"/>
                <a:r>
                  <a:rPr lang="en-US" sz="1400" b="1"/>
                  <a:t>ExternalHeatingCoils</a:t>
                </a:r>
              </a:p>
            </p:txBody>
          </p:sp>
          <p:sp>
            <p:nvSpPr>
              <p:cNvPr id="2551823" name="Rectangle 15"/>
              <p:cNvSpPr>
                <a:spLocks noChangeArrowheads="1"/>
              </p:cNvSpPr>
              <p:nvPr/>
            </p:nvSpPr>
            <p:spPr bwMode="auto">
              <a:xfrm>
                <a:off x="492" y="1200"/>
                <a:ext cx="1289" cy="434"/>
              </a:xfrm>
              <a:prstGeom prst="rect">
                <a:avLst/>
              </a:prstGeom>
              <a:noFill/>
              <a:ln w="7">
                <a:solidFill>
                  <a:srgbClr val="A0A0A0"/>
                </a:solidFill>
                <a:miter lim="800000"/>
                <a:headEnd/>
                <a:tailEnd/>
              </a:ln>
              <a:effectLst/>
            </p:spPr>
            <p:txBody>
              <a:bodyPr/>
              <a:lstStyle/>
              <a:p>
                <a:endParaRPr lang="fr-FR"/>
              </a:p>
            </p:txBody>
          </p:sp>
        </p:grpSp>
        <p:grpSp>
          <p:nvGrpSpPr>
            <p:cNvPr id="7" name="Group 16"/>
            <p:cNvGrpSpPr>
              <a:grpSpLocks/>
            </p:cNvGrpSpPr>
            <p:nvPr/>
          </p:nvGrpSpPr>
          <p:grpSpPr bwMode="auto">
            <a:xfrm>
              <a:off x="1782" y="1200"/>
              <a:ext cx="2634" cy="434"/>
              <a:chOff x="1782" y="1200"/>
              <a:chExt cx="2634" cy="434"/>
            </a:xfrm>
          </p:grpSpPr>
          <p:sp>
            <p:nvSpPr>
              <p:cNvPr id="2551825" name="Rectangle 17"/>
              <p:cNvSpPr>
                <a:spLocks noChangeArrowheads="1"/>
              </p:cNvSpPr>
              <p:nvPr/>
            </p:nvSpPr>
            <p:spPr bwMode="auto">
              <a:xfrm>
                <a:off x="1782" y="1200"/>
                <a:ext cx="2586" cy="434"/>
              </a:xfrm>
              <a:prstGeom prst="rect">
                <a:avLst/>
              </a:prstGeom>
              <a:noFill/>
              <a:ln w="9525">
                <a:noFill/>
                <a:miter lim="800000"/>
                <a:headEnd/>
                <a:tailEnd/>
              </a:ln>
              <a:effectLst/>
            </p:spPr>
            <p:txBody>
              <a:bodyPr/>
              <a:lstStyle/>
              <a:p>
                <a:pPr eaLnBrk="1" hangingPunct="1"/>
                <a:r>
                  <a:rPr lang="en-US" sz="1400"/>
                  <a:t>Specifies if any heating coils are external to the containing vessel, so they cannot be fouled by the batch material.</a:t>
                </a:r>
              </a:p>
            </p:txBody>
          </p:sp>
          <p:sp>
            <p:nvSpPr>
              <p:cNvPr id="2551826" name="Rectangle 18"/>
              <p:cNvSpPr>
                <a:spLocks noChangeArrowheads="1"/>
              </p:cNvSpPr>
              <p:nvPr/>
            </p:nvSpPr>
            <p:spPr bwMode="auto">
              <a:xfrm>
                <a:off x="1782" y="1200"/>
                <a:ext cx="2634" cy="434"/>
              </a:xfrm>
              <a:prstGeom prst="rect">
                <a:avLst/>
              </a:prstGeom>
              <a:noFill/>
              <a:ln w="7">
                <a:solidFill>
                  <a:srgbClr val="A0A0A0"/>
                </a:solidFill>
                <a:miter lim="800000"/>
                <a:headEnd/>
                <a:tailEnd/>
              </a:ln>
              <a:effectLst/>
            </p:spPr>
            <p:txBody>
              <a:bodyPr/>
              <a:lstStyle/>
              <a:p>
                <a:endParaRPr lang="fr-FR"/>
              </a:p>
            </p:txBody>
          </p:sp>
        </p:grpSp>
        <p:grpSp>
          <p:nvGrpSpPr>
            <p:cNvPr id="8" name="Group 19"/>
            <p:cNvGrpSpPr>
              <a:grpSpLocks/>
            </p:cNvGrpSpPr>
            <p:nvPr/>
          </p:nvGrpSpPr>
          <p:grpSpPr bwMode="auto">
            <a:xfrm>
              <a:off x="4416" y="1200"/>
              <a:ext cx="1056" cy="434"/>
              <a:chOff x="4416" y="1200"/>
              <a:chExt cx="1056" cy="434"/>
            </a:xfrm>
          </p:grpSpPr>
          <p:sp>
            <p:nvSpPr>
              <p:cNvPr id="2551828" name="Rectangle 20"/>
              <p:cNvSpPr>
                <a:spLocks noChangeArrowheads="1"/>
              </p:cNvSpPr>
              <p:nvPr/>
            </p:nvSpPr>
            <p:spPr bwMode="auto">
              <a:xfrm>
                <a:off x="4522" y="1200"/>
                <a:ext cx="950" cy="434"/>
              </a:xfrm>
              <a:prstGeom prst="rect">
                <a:avLst/>
              </a:prstGeom>
              <a:noFill/>
              <a:ln w="9525">
                <a:noFill/>
                <a:miter lim="800000"/>
                <a:headEnd/>
                <a:tailEnd/>
              </a:ln>
              <a:effectLst/>
            </p:spPr>
            <p:txBody>
              <a:bodyPr/>
              <a:lstStyle/>
              <a:p>
                <a:pPr eaLnBrk="1" hangingPunct="1"/>
                <a:r>
                  <a:rPr lang="en-US" sz="1400" b="1"/>
                  <a:t>TRUE or FALSE</a:t>
                </a:r>
              </a:p>
            </p:txBody>
          </p:sp>
          <p:sp>
            <p:nvSpPr>
              <p:cNvPr id="2551829" name="Rectangle 21"/>
              <p:cNvSpPr>
                <a:spLocks noChangeArrowheads="1"/>
              </p:cNvSpPr>
              <p:nvPr/>
            </p:nvSpPr>
            <p:spPr bwMode="auto">
              <a:xfrm>
                <a:off x="4416" y="1200"/>
                <a:ext cx="1056" cy="434"/>
              </a:xfrm>
              <a:prstGeom prst="rect">
                <a:avLst/>
              </a:prstGeom>
              <a:noFill/>
              <a:ln w="7">
                <a:solidFill>
                  <a:srgbClr val="A0A0A0"/>
                </a:solidFill>
                <a:miter lim="800000"/>
                <a:headEnd/>
                <a:tailEnd/>
              </a:ln>
              <a:effectLst/>
            </p:spPr>
            <p:txBody>
              <a:bodyPr/>
              <a:lstStyle/>
              <a:p>
                <a:endParaRPr lang="fr-FR"/>
              </a:p>
            </p:txBody>
          </p:sp>
        </p:grpSp>
        <p:grpSp>
          <p:nvGrpSpPr>
            <p:cNvPr id="9" name="Group 22"/>
            <p:cNvGrpSpPr>
              <a:grpSpLocks/>
            </p:cNvGrpSpPr>
            <p:nvPr/>
          </p:nvGrpSpPr>
          <p:grpSpPr bwMode="auto">
            <a:xfrm>
              <a:off x="474" y="1634"/>
              <a:ext cx="1398" cy="434"/>
              <a:chOff x="474" y="1634"/>
              <a:chExt cx="1398" cy="434"/>
            </a:xfrm>
          </p:grpSpPr>
          <p:sp>
            <p:nvSpPr>
              <p:cNvPr id="2551831" name="Rectangle 23"/>
              <p:cNvSpPr>
                <a:spLocks noChangeArrowheads="1"/>
              </p:cNvSpPr>
              <p:nvPr/>
            </p:nvSpPr>
            <p:spPr bwMode="auto">
              <a:xfrm>
                <a:off x="474" y="1634"/>
                <a:ext cx="1398" cy="434"/>
              </a:xfrm>
              <a:prstGeom prst="rect">
                <a:avLst/>
              </a:prstGeom>
              <a:noFill/>
              <a:ln w="9525">
                <a:noFill/>
                <a:miter lim="800000"/>
                <a:headEnd/>
                <a:tailEnd/>
              </a:ln>
              <a:effectLst/>
            </p:spPr>
            <p:txBody>
              <a:bodyPr/>
              <a:lstStyle/>
              <a:p>
                <a:pPr eaLnBrk="1" hangingPunct="1"/>
                <a:r>
                  <a:rPr lang="en-US" sz="1400" b="1"/>
                  <a:t>LiningGlass</a:t>
                </a:r>
              </a:p>
            </p:txBody>
          </p:sp>
          <p:sp>
            <p:nvSpPr>
              <p:cNvPr id="2551832" name="Rectangle 24"/>
              <p:cNvSpPr>
                <a:spLocks noChangeArrowheads="1"/>
              </p:cNvSpPr>
              <p:nvPr/>
            </p:nvSpPr>
            <p:spPr bwMode="auto">
              <a:xfrm>
                <a:off x="492" y="1634"/>
                <a:ext cx="1289" cy="434"/>
              </a:xfrm>
              <a:prstGeom prst="rect">
                <a:avLst/>
              </a:prstGeom>
              <a:noFill/>
              <a:ln w="7">
                <a:solidFill>
                  <a:srgbClr val="A0A0A0"/>
                </a:solidFill>
                <a:miter lim="800000"/>
                <a:headEnd/>
                <a:tailEnd/>
              </a:ln>
              <a:effectLst/>
            </p:spPr>
            <p:txBody>
              <a:bodyPr/>
              <a:lstStyle/>
              <a:p>
                <a:endParaRPr lang="fr-FR"/>
              </a:p>
            </p:txBody>
          </p:sp>
        </p:grpSp>
        <p:grpSp>
          <p:nvGrpSpPr>
            <p:cNvPr id="10" name="Group 25"/>
            <p:cNvGrpSpPr>
              <a:grpSpLocks/>
            </p:cNvGrpSpPr>
            <p:nvPr/>
          </p:nvGrpSpPr>
          <p:grpSpPr bwMode="auto">
            <a:xfrm>
              <a:off x="1782" y="1634"/>
              <a:ext cx="2634" cy="434"/>
              <a:chOff x="1782" y="1634"/>
              <a:chExt cx="2634" cy="434"/>
            </a:xfrm>
          </p:grpSpPr>
          <p:sp>
            <p:nvSpPr>
              <p:cNvPr id="2551834" name="Rectangle 26"/>
              <p:cNvSpPr>
                <a:spLocks noChangeArrowheads="1"/>
              </p:cNvSpPr>
              <p:nvPr/>
            </p:nvSpPr>
            <p:spPr bwMode="auto">
              <a:xfrm>
                <a:off x="1782" y="1634"/>
                <a:ext cx="2586" cy="434"/>
              </a:xfrm>
              <a:prstGeom prst="rect">
                <a:avLst/>
              </a:prstGeom>
              <a:noFill/>
              <a:ln w="9525">
                <a:noFill/>
                <a:miter lim="800000"/>
                <a:headEnd/>
                <a:tailEnd/>
              </a:ln>
              <a:effectLst/>
            </p:spPr>
            <p:txBody>
              <a:bodyPr/>
              <a:lstStyle/>
              <a:p>
                <a:pPr eaLnBrk="1" hangingPunct="1"/>
                <a:r>
                  <a:rPr lang="en-US" sz="1400"/>
                  <a:t>Specifies if the containing vessel is glass lined and connecting pipes are Teflon lined. </a:t>
                </a:r>
              </a:p>
            </p:txBody>
          </p:sp>
          <p:sp>
            <p:nvSpPr>
              <p:cNvPr id="2551835" name="Rectangle 27"/>
              <p:cNvSpPr>
                <a:spLocks noChangeArrowheads="1"/>
              </p:cNvSpPr>
              <p:nvPr/>
            </p:nvSpPr>
            <p:spPr bwMode="auto">
              <a:xfrm>
                <a:off x="1782" y="1634"/>
                <a:ext cx="2634" cy="434"/>
              </a:xfrm>
              <a:prstGeom prst="rect">
                <a:avLst/>
              </a:prstGeom>
              <a:noFill/>
              <a:ln w="7">
                <a:solidFill>
                  <a:srgbClr val="A0A0A0"/>
                </a:solidFill>
                <a:miter lim="800000"/>
                <a:headEnd/>
                <a:tailEnd/>
              </a:ln>
              <a:effectLst/>
            </p:spPr>
            <p:txBody>
              <a:bodyPr/>
              <a:lstStyle/>
              <a:p>
                <a:endParaRPr lang="fr-FR"/>
              </a:p>
            </p:txBody>
          </p:sp>
        </p:grpSp>
        <p:grpSp>
          <p:nvGrpSpPr>
            <p:cNvPr id="11" name="Group 28"/>
            <p:cNvGrpSpPr>
              <a:grpSpLocks/>
            </p:cNvGrpSpPr>
            <p:nvPr/>
          </p:nvGrpSpPr>
          <p:grpSpPr bwMode="auto">
            <a:xfrm>
              <a:off x="4416" y="1634"/>
              <a:ext cx="1056" cy="434"/>
              <a:chOff x="4416" y="1634"/>
              <a:chExt cx="1056" cy="434"/>
            </a:xfrm>
          </p:grpSpPr>
          <p:sp>
            <p:nvSpPr>
              <p:cNvPr id="2551837" name="Rectangle 29"/>
              <p:cNvSpPr>
                <a:spLocks noChangeArrowheads="1"/>
              </p:cNvSpPr>
              <p:nvPr/>
            </p:nvSpPr>
            <p:spPr bwMode="auto">
              <a:xfrm>
                <a:off x="4522" y="1634"/>
                <a:ext cx="950" cy="434"/>
              </a:xfrm>
              <a:prstGeom prst="rect">
                <a:avLst/>
              </a:prstGeom>
              <a:noFill/>
              <a:ln w="9525">
                <a:noFill/>
                <a:miter lim="800000"/>
                <a:headEnd/>
                <a:tailEnd/>
              </a:ln>
              <a:effectLst/>
            </p:spPr>
            <p:txBody>
              <a:bodyPr/>
              <a:lstStyle/>
              <a:p>
                <a:pPr eaLnBrk="1" hangingPunct="1"/>
                <a:r>
                  <a:rPr lang="en-US" sz="1400" b="1"/>
                  <a:t>TRUE or FALSE</a:t>
                </a:r>
              </a:p>
            </p:txBody>
          </p:sp>
          <p:sp>
            <p:nvSpPr>
              <p:cNvPr id="2551838" name="Rectangle 30"/>
              <p:cNvSpPr>
                <a:spLocks noChangeArrowheads="1"/>
              </p:cNvSpPr>
              <p:nvPr/>
            </p:nvSpPr>
            <p:spPr bwMode="auto">
              <a:xfrm>
                <a:off x="4416" y="1634"/>
                <a:ext cx="1056" cy="434"/>
              </a:xfrm>
              <a:prstGeom prst="rect">
                <a:avLst/>
              </a:prstGeom>
              <a:noFill/>
              <a:ln w="7">
                <a:solidFill>
                  <a:srgbClr val="A0A0A0"/>
                </a:solidFill>
                <a:miter lim="800000"/>
                <a:headEnd/>
                <a:tailEnd/>
              </a:ln>
              <a:effectLst/>
            </p:spPr>
            <p:txBody>
              <a:bodyPr/>
              <a:lstStyle/>
              <a:p>
                <a:endParaRPr lang="fr-FR"/>
              </a:p>
            </p:txBody>
          </p:sp>
        </p:grpSp>
        <p:grpSp>
          <p:nvGrpSpPr>
            <p:cNvPr id="12" name="Group 31"/>
            <p:cNvGrpSpPr>
              <a:grpSpLocks/>
            </p:cNvGrpSpPr>
            <p:nvPr/>
          </p:nvGrpSpPr>
          <p:grpSpPr bwMode="auto">
            <a:xfrm>
              <a:off x="474" y="2068"/>
              <a:ext cx="1398" cy="434"/>
              <a:chOff x="474" y="2068"/>
              <a:chExt cx="1398" cy="434"/>
            </a:xfrm>
          </p:grpSpPr>
          <p:sp>
            <p:nvSpPr>
              <p:cNvPr id="2551840" name="Rectangle 32"/>
              <p:cNvSpPr>
                <a:spLocks noChangeArrowheads="1"/>
              </p:cNvSpPr>
              <p:nvPr/>
            </p:nvSpPr>
            <p:spPr bwMode="auto">
              <a:xfrm>
                <a:off x="474" y="2068"/>
                <a:ext cx="1398" cy="434"/>
              </a:xfrm>
              <a:prstGeom prst="rect">
                <a:avLst/>
              </a:prstGeom>
              <a:noFill/>
              <a:ln w="9525">
                <a:noFill/>
                <a:miter lim="800000"/>
                <a:headEnd/>
                <a:tailEnd/>
              </a:ln>
              <a:effectLst/>
            </p:spPr>
            <p:txBody>
              <a:bodyPr/>
              <a:lstStyle/>
              <a:p>
                <a:pPr eaLnBrk="1" hangingPunct="1"/>
                <a:r>
                  <a:rPr lang="en-US" sz="1400" b="1"/>
                  <a:t>LiningNickelFree</a:t>
                </a:r>
              </a:p>
            </p:txBody>
          </p:sp>
          <p:sp>
            <p:nvSpPr>
              <p:cNvPr id="2551841" name="Rectangle 33"/>
              <p:cNvSpPr>
                <a:spLocks noChangeArrowheads="1"/>
              </p:cNvSpPr>
              <p:nvPr/>
            </p:nvSpPr>
            <p:spPr bwMode="auto">
              <a:xfrm>
                <a:off x="492" y="2068"/>
                <a:ext cx="1289" cy="434"/>
              </a:xfrm>
              <a:prstGeom prst="rect">
                <a:avLst/>
              </a:prstGeom>
              <a:noFill/>
              <a:ln w="7">
                <a:solidFill>
                  <a:srgbClr val="A0A0A0"/>
                </a:solidFill>
                <a:miter lim="800000"/>
                <a:headEnd/>
                <a:tailEnd/>
              </a:ln>
              <a:effectLst/>
            </p:spPr>
            <p:txBody>
              <a:bodyPr/>
              <a:lstStyle/>
              <a:p>
                <a:endParaRPr lang="fr-FR"/>
              </a:p>
            </p:txBody>
          </p:sp>
        </p:grpSp>
        <p:grpSp>
          <p:nvGrpSpPr>
            <p:cNvPr id="13" name="Group 34"/>
            <p:cNvGrpSpPr>
              <a:grpSpLocks/>
            </p:cNvGrpSpPr>
            <p:nvPr/>
          </p:nvGrpSpPr>
          <p:grpSpPr bwMode="auto">
            <a:xfrm>
              <a:off x="1782" y="2068"/>
              <a:ext cx="2634" cy="434"/>
              <a:chOff x="1782" y="2068"/>
              <a:chExt cx="2634" cy="434"/>
            </a:xfrm>
          </p:grpSpPr>
          <p:sp>
            <p:nvSpPr>
              <p:cNvPr id="2551843" name="Rectangle 35"/>
              <p:cNvSpPr>
                <a:spLocks noChangeArrowheads="1"/>
              </p:cNvSpPr>
              <p:nvPr/>
            </p:nvSpPr>
            <p:spPr bwMode="auto">
              <a:xfrm>
                <a:off x="1782" y="2068"/>
                <a:ext cx="2586" cy="434"/>
              </a:xfrm>
              <a:prstGeom prst="rect">
                <a:avLst/>
              </a:prstGeom>
              <a:noFill/>
              <a:ln w="9525">
                <a:noFill/>
                <a:miter lim="800000"/>
                <a:headEnd/>
                <a:tailEnd/>
              </a:ln>
              <a:effectLst/>
            </p:spPr>
            <p:txBody>
              <a:bodyPr/>
              <a:lstStyle/>
              <a:p>
                <a:pPr eaLnBrk="1" hangingPunct="1"/>
                <a:r>
                  <a:rPr lang="en-US" sz="1400"/>
                  <a:t>Specifies if the containing vessel and pipes are free of any elements containing nickel.</a:t>
                </a:r>
              </a:p>
            </p:txBody>
          </p:sp>
          <p:sp>
            <p:nvSpPr>
              <p:cNvPr id="2551844" name="Rectangle 36"/>
              <p:cNvSpPr>
                <a:spLocks noChangeArrowheads="1"/>
              </p:cNvSpPr>
              <p:nvPr/>
            </p:nvSpPr>
            <p:spPr bwMode="auto">
              <a:xfrm>
                <a:off x="1782" y="2068"/>
                <a:ext cx="2634" cy="434"/>
              </a:xfrm>
              <a:prstGeom prst="rect">
                <a:avLst/>
              </a:prstGeom>
              <a:noFill/>
              <a:ln w="7">
                <a:solidFill>
                  <a:srgbClr val="A0A0A0"/>
                </a:solidFill>
                <a:miter lim="800000"/>
                <a:headEnd/>
                <a:tailEnd/>
              </a:ln>
              <a:effectLst/>
            </p:spPr>
            <p:txBody>
              <a:bodyPr/>
              <a:lstStyle/>
              <a:p>
                <a:endParaRPr lang="fr-FR"/>
              </a:p>
            </p:txBody>
          </p:sp>
        </p:grpSp>
        <p:grpSp>
          <p:nvGrpSpPr>
            <p:cNvPr id="14" name="Group 37"/>
            <p:cNvGrpSpPr>
              <a:grpSpLocks/>
            </p:cNvGrpSpPr>
            <p:nvPr/>
          </p:nvGrpSpPr>
          <p:grpSpPr bwMode="auto">
            <a:xfrm>
              <a:off x="4416" y="2068"/>
              <a:ext cx="1056" cy="434"/>
              <a:chOff x="4416" y="2068"/>
              <a:chExt cx="1056" cy="434"/>
            </a:xfrm>
          </p:grpSpPr>
          <p:sp>
            <p:nvSpPr>
              <p:cNvPr id="2551846" name="Rectangle 38"/>
              <p:cNvSpPr>
                <a:spLocks noChangeArrowheads="1"/>
              </p:cNvSpPr>
              <p:nvPr/>
            </p:nvSpPr>
            <p:spPr bwMode="auto">
              <a:xfrm>
                <a:off x="4522" y="2068"/>
                <a:ext cx="950" cy="434"/>
              </a:xfrm>
              <a:prstGeom prst="rect">
                <a:avLst/>
              </a:prstGeom>
              <a:noFill/>
              <a:ln w="9525">
                <a:noFill/>
                <a:miter lim="800000"/>
                <a:headEnd/>
                <a:tailEnd/>
              </a:ln>
              <a:effectLst/>
            </p:spPr>
            <p:txBody>
              <a:bodyPr/>
              <a:lstStyle/>
              <a:p>
                <a:pPr eaLnBrk="1" hangingPunct="1"/>
                <a:r>
                  <a:rPr lang="en-US" sz="1400" b="1"/>
                  <a:t>TRUE or FALSE</a:t>
                </a:r>
              </a:p>
            </p:txBody>
          </p:sp>
          <p:sp>
            <p:nvSpPr>
              <p:cNvPr id="2551847" name="Rectangle 39"/>
              <p:cNvSpPr>
                <a:spLocks noChangeArrowheads="1"/>
              </p:cNvSpPr>
              <p:nvPr/>
            </p:nvSpPr>
            <p:spPr bwMode="auto">
              <a:xfrm>
                <a:off x="4416" y="2068"/>
                <a:ext cx="1056" cy="434"/>
              </a:xfrm>
              <a:prstGeom prst="rect">
                <a:avLst/>
              </a:prstGeom>
              <a:noFill/>
              <a:ln w="7">
                <a:solidFill>
                  <a:srgbClr val="A0A0A0"/>
                </a:solidFill>
                <a:miter lim="800000"/>
                <a:headEnd/>
                <a:tailEnd/>
              </a:ln>
              <a:effectLst/>
            </p:spPr>
            <p:txBody>
              <a:bodyPr/>
              <a:lstStyle/>
              <a:p>
                <a:endParaRPr lang="fr-FR"/>
              </a:p>
            </p:txBody>
          </p:sp>
        </p:grpSp>
        <p:grpSp>
          <p:nvGrpSpPr>
            <p:cNvPr id="15" name="Group 40"/>
            <p:cNvGrpSpPr>
              <a:grpSpLocks/>
            </p:cNvGrpSpPr>
            <p:nvPr/>
          </p:nvGrpSpPr>
          <p:grpSpPr bwMode="auto">
            <a:xfrm>
              <a:off x="474" y="2502"/>
              <a:ext cx="1398" cy="516"/>
              <a:chOff x="474" y="2502"/>
              <a:chExt cx="1398" cy="516"/>
            </a:xfrm>
          </p:grpSpPr>
          <p:sp>
            <p:nvSpPr>
              <p:cNvPr id="2551849" name="Rectangle 41"/>
              <p:cNvSpPr>
                <a:spLocks noChangeArrowheads="1"/>
              </p:cNvSpPr>
              <p:nvPr/>
            </p:nvSpPr>
            <p:spPr bwMode="auto">
              <a:xfrm>
                <a:off x="474" y="2502"/>
                <a:ext cx="1398" cy="516"/>
              </a:xfrm>
              <a:prstGeom prst="rect">
                <a:avLst/>
              </a:prstGeom>
              <a:noFill/>
              <a:ln w="9525">
                <a:noFill/>
                <a:miter lim="800000"/>
                <a:headEnd/>
                <a:tailEnd/>
              </a:ln>
              <a:effectLst/>
            </p:spPr>
            <p:txBody>
              <a:bodyPr/>
              <a:lstStyle/>
              <a:p>
                <a:pPr eaLnBrk="1" hangingPunct="1"/>
                <a:r>
                  <a:rPr lang="en-US" sz="1400" b="1"/>
                  <a:t>TransfersShort</a:t>
                </a:r>
              </a:p>
            </p:txBody>
          </p:sp>
          <p:sp>
            <p:nvSpPr>
              <p:cNvPr id="2551850" name="Rectangle 42"/>
              <p:cNvSpPr>
                <a:spLocks noChangeArrowheads="1"/>
              </p:cNvSpPr>
              <p:nvPr/>
            </p:nvSpPr>
            <p:spPr bwMode="auto">
              <a:xfrm>
                <a:off x="492" y="2502"/>
                <a:ext cx="1289" cy="516"/>
              </a:xfrm>
              <a:prstGeom prst="rect">
                <a:avLst/>
              </a:prstGeom>
              <a:noFill/>
              <a:ln w="7">
                <a:solidFill>
                  <a:srgbClr val="A0A0A0"/>
                </a:solidFill>
                <a:miter lim="800000"/>
                <a:headEnd/>
                <a:tailEnd/>
              </a:ln>
              <a:effectLst/>
            </p:spPr>
            <p:txBody>
              <a:bodyPr/>
              <a:lstStyle/>
              <a:p>
                <a:endParaRPr lang="fr-FR"/>
              </a:p>
            </p:txBody>
          </p:sp>
        </p:grpSp>
        <p:grpSp>
          <p:nvGrpSpPr>
            <p:cNvPr id="16" name="Group 43"/>
            <p:cNvGrpSpPr>
              <a:grpSpLocks/>
            </p:cNvGrpSpPr>
            <p:nvPr/>
          </p:nvGrpSpPr>
          <p:grpSpPr bwMode="auto">
            <a:xfrm>
              <a:off x="1782" y="2502"/>
              <a:ext cx="2634" cy="516"/>
              <a:chOff x="1782" y="2502"/>
              <a:chExt cx="2634" cy="516"/>
            </a:xfrm>
          </p:grpSpPr>
          <p:sp>
            <p:nvSpPr>
              <p:cNvPr id="2551852" name="Rectangle 44"/>
              <p:cNvSpPr>
                <a:spLocks noChangeArrowheads="1"/>
              </p:cNvSpPr>
              <p:nvPr/>
            </p:nvSpPr>
            <p:spPr bwMode="auto">
              <a:xfrm>
                <a:off x="1782" y="2502"/>
                <a:ext cx="2586" cy="516"/>
              </a:xfrm>
              <a:prstGeom prst="rect">
                <a:avLst/>
              </a:prstGeom>
              <a:noFill/>
              <a:ln w="9525">
                <a:noFill/>
                <a:miter lim="800000"/>
                <a:headEnd/>
                <a:tailEnd/>
              </a:ln>
              <a:effectLst/>
            </p:spPr>
            <p:txBody>
              <a:bodyPr/>
              <a:lstStyle/>
              <a:p>
                <a:pPr eaLnBrk="1" hangingPunct="1"/>
                <a:r>
                  <a:rPr lang="en-US" sz="1400"/>
                  <a:t>Specifies if any transfers between vessels are short, so that unintended reactions (such as crystallize) will not occur in the piping.</a:t>
                </a:r>
              </a:p>
            </p:txBody>
          </p:sp>
          <p:sp>
            <p:nvSpPr>
              <p:cNvPr id="2551853" name="Rectangle 45"/>
              <p:cNvSpPr>
                <a:spLocks noChangeArrowheads="1"/>
              </p:cNvSpPr>
              <p:nvPr/>
            </p:nvSpPr>
            <p:spPr bwMode="auto">
              <a:xfrm>
                <a:off x="1782" y="2502"/>
                <a:ext cx="2634" cy="516"/>
              </a:xfrm>
              <a:prstGeom prst="rect">
                <a:avLst/>
              </a:prstGeom>
              <a:noFill/>
              <a:ln w="7">
                <a:solidFill>
                  <a:srgbClr val="A0A0A0"/>
                </a:solidFill>
                <a:miter lim="800000"/>
                <a:headEnd/>
                <a:tailEnd/>
              </a:ln>
              <a:effectLst/>
            </p:spPr>
            <p:txBody>
              <a:bodyPr/>
              <a:lstStyle/>
              <a:p>
                <a:endParaRPr lang="fr-FR"/>
              </a:p>
            </p:txBody>
          </p:sp>
        </p:grpSp>
        <p:grpSp>
          <p:nvGrpSpPr>
            <p:cNvPr id="17" name="Group 46"/>
            <p:cNvGrpSpPr>
              <a:grpSpLocks/>
            </p:cNvGrpSpPr>
            <p:nvPr/>
          </p:nvGrpSpPr>
          <p:grpSpPr bwMode="auto">
            <a:xfrm>
              <a:off x="4416" y="2502"/>
              <a:ext cx="1056" cy="516"/>
              <a:chOff x="4416" y="2502"/>
              <a:chExt cx="1056" cy="516"/>
            </a:xfrm>
          </p:grpSpPr>
          <p:sp>
            <p:nvSpPr>
              <p:cNvPr id="2551855" name="Rectangle 47"/>
              <p:cNvSpPr>
                <a:spLocks noChangeArrowheads="1"/>
              </p:cNvSpPr>
              <p:nvPr/>
            </p:nvSpPr>
            <p:spPr bwMode="auto">
              <a:xfrm>
                <a:off x="4522" y="2502"/>
                <a:ext cx="950" cy="516"/>
              </a:xfrm>
              <a:prstGeom prst="rect">
                <a:avLst/>
              </a:prstGeom>
              <a:noFill/>
              <a:ln w="9525">
                <a:noFill/>
                <a:miter lim="800000"/>
                <a:headEnd/>
                <a:tailEnd/>
              </a:ln>
              <a:effectLst/>
            </p:spPr>
            <p:txBody>
              <a:bodyPr/>
              <a:lstStyle/>
              <a:p>
                <a:pPr eaLnBrk="1" hangingPunct="1"/>
                <a:r>
                  <a:rPr lang="en-US" sz="1400" b="1"/>
                  <a:t>TRUE or FALSE</a:t>
                </a:r>
              </a:p>
            </p:txBody>
          </p:sp>
          <p:sp>
            <p:nvSpPr>
              <p:cNvPr id="2551856" name="Rectangle 48"/>
              <p:cNvSpPr>
                <a:spLocks noChangeArrowheads="1"/>
              </p:cNvSpPr>
              <p:nvPr/>
            </p:nvSpPr>
            <p:spPr bwMode="auto">
              <a:xfrm>
                <a:off x="4416" y="2502"/>
                <a:ext cx="1056" cy="516"/>
              </a:xfrm>
              <a:prstGeom prst="rect">
                <a:avLst/>
              </a:prstGeom>
              <a:noFill/>
              <a:ln w="7">
                <a:solidFill>
                  <a:srgbClr val="A0A0A0"/>
                </a:solidFill>
                <a:miter lim="800000"/>
                <a:headEnd/>
                <a:tailEnd/>
              </a:ln>
              <a:effectLst/>
            </p:spPr>
            <p:txBody>
              <a:bodyPr/>
              <a:lstStyle/>
              <a:p>
                <a:endParaRPr lang="fr-FR"/>
              </a:p>
            </p:txBody>
          </p:sp>
        </p:grpSp>
        <p:grpSp>
          <p:nvGrpSpPr>
            <p:cNvPr id="18" name="Group 49"/>
            <p:cNvGrpSpPr>
              <a:grpSpLocks/>
            </p:cNvGrpSpPr>
            <p:nvPr/>
          </p:nvGrpSpPr>
          <p:grpSpPr bwMode="auto">
            <a:xfrm>
              <a:off x="474" y="3018"/>
              <a:ext cx="1398" cy="515"/>
              <a:chOff x="474" y="3018"/>
              <a:chExt cx="1398" cy="515"/>
            </a:xfrm>
          </p:grpSpPr>
          <p:sp>
            <p:nvSpPr>
              <p:cNvPr id="2551858" name="Rectangle 50"/>
              <p:cNvSpPr>
                <a:spLocks noChangeArrowheads="1"/>
              </p:cNvSpPr>
              <p:nvPr/>
            </p:nvSpPr>
            <p:spPr bwMode="auto">
              <a:xfrm>
                <a:off x="474" y="3018"/>
                <a:ext cx="1398" cy="515"/>
              </a:xfrm>
              <a:prstGeom prst="rect">
                <a:avLst/>
              </a:prstGeom>
              <a:noFill/>
              <a:ln w="9525">
                <a:noFill/>
                <a:miter lim="800000"/>
                <a:headEnd/>
                <a:tailEnd/>
              </a:ln>
              <a:effectLst/>
            </p:spPr>
            <p:txBody>
              <a:bodyPr/>
              <a:lstStyle/>
              <a:p>
                <a:pPr eaLnBrk="1" hangingPunct="1"/>
                <a:r>
                  <a:rPr lang="en-US" sz="1400" b="1"/>
                  <a:t>TransfersStraight</a:t>
                </a:r>
              </a:p>
            </p:txBody>
          </p:sp>
          <p:sp>
            <p:nvSpPr>
              <p:cNvPr id="2551859" name="Rectangle 51"/>
              <p:cNvSpPr>
                <a:spLocks noChangeArrowheads="1"/>
              </p:cNvSpPr>
              <p:nvPr/>
            </p:nvSpPr>
            <p:spPr bwMode="auto">
              <a:xfrm>
                <a:off x="492" y="3018"/>
                <a:ext cx="1289" cy="515"/>
              </a:xfrm>
              <a:prstGeom prst="rect">
                <a:avLst/>
              </a:prstGeom>
              <a:noFill/>
              <a:ln w="7">
                <a:solidFill>
                  <a:srgbClr val="A0A0A0"/>
                </a:solidFill>
                <a:miter lim="800000"/>
                <a:headEnd/>
                <a:tailEnd/>
              </a:ln>
              <a:effectLst/>
            </p:spPr>
            <p:txBody>
              <a:bodyPr/>
              <a:lstStyle/>
              <a:p>
                <a:endParaRPr lang="fr-FR"/>
              </a:p>
            </p:txBody>
          </p:sp>
        </p:grpSp>
        <p:grpSp>
          <p:nvGrpSpPr>
            <p:cNvPr id="19" name="Group 52"/>
            <p:cNvGrpSpPr>
              <a:grpSpLocks/>
            </p:cNvGrpSpPr>
            <p:nvPr/>
          </p:nvGrpSpPr>
          <p:grpSpPr bwMode="auto">
            <a:xfrm>
              <a:off x="1782" y="3018"/>
              <a:ext cx="2634" cy="515"/>
              <a:chOff x="1782" y="3018"/>
              <a:chExt cx="2634" cy="515"/>
            </a:xfrm>
          </p:grpSpPr>
          <p:sp>
            <p:nvSpPr>
              <p:cNvPr id="2551861" name="Rectangle 53"/>
              <p:cNvSpPr>
                <a:spLocks noChangeArrowheads="1"/>
              </p:cNvSpPr>
              <p:nvPr/>
            </p:nvSpPr>
            <p:spPr bwMode="auto">
              <a:xfrm>
                <a:off x="1782" y="3018"/>
                <a:ext cx="2586" cy="515"/>
              </a:xfrm>
              <a:prstGeom prst="rect">
                <a:avLst/>
              </a:prstGeom>
              <a:noFill/>
              <a:ln w="9525">
                <a:noFill/>
                <a:miter lim="800000"/>
                <a:headEnd/>
                <a:tailEnd/>
              </a:ln>
              <a:effectLst/>
            </p:spPr>
            <p:txBody>
              <a:bodyPr/>
              <a:lstStyle/>
              <a:p>
                <a:pPr eaLnBrk="1" hangingPunct="1"/>
                <a:r>
                  <a:rPr lang="en-US" sz="1400"/>
                  <a:t>Specifies if any transfers between vessels are relatively straight, so that highly viscous or material prone to plugging may be transferred.</a:t>
                </a:r>
              </a:p>
            </p:txBody>
          </p:sp>
          <p:sp>
            <p:nvSpPr>
              <p:cNvPr id="2551862" name="Rectangle 54"/>
              <p:cNvSpPr>
                <a:spLocks noChangeArrowheads="1"/>
              </p:cNvSpPr>
              <p:nvPr/>
            </p:nvSpPr>
            <p:spPr bwMode="auto">
              <a:xfrm>
                <a:off x="1782" y="3018"/>
                <a:ext cx="2634" cy="515"/>
              </a:xfrm>
              <a:prstGeom prst="rect">
                <a:avLst/>
              </a:prstGeom>
              <a:noFill/>
              <a:ln w="7">
                <a:solidFill>
                  <a:srgbClr val="A0A0A0"/>
                </a:solidFill>
                <a:miter lim="800000"/>
                <a:headEnd/>
                <a:tailEnd/>
              </a:ln>
              <a:effectLst/>
            </p:spPr>
            <p:txBody>
              <a:bodyPr/>
              <a:lstStyle/>
              <a:p>
                <a:endParaRPr lang="fr-FR"/>
              </a:p>
            </p:txBody>
          </p:sp>
        </p:grpSp>
        <p:grpSp>
          <p:nvGrpSpPr>
            <p:cNvPr id="20" name="Group 55"/>
            <p:cNvGrpSpPr>
              <a:grpSpLocks/>
            </p:cNvGrpSpPr>
            <p:nvPr/>
          </p:nvGrpSpPr>
          <p:grpSpPr bwMode="auto">
            <a:xfrm>
              <a:off x="4416" y="3018"/>
              <a:ext cx="1056" cy="515"/>
              <a:chOff x="4416" y="3018"/>
              <a:chExt cx="1056" cy="515"/>
            </a:xfrm>
          </p:grpSpPr>
          <p:sp>
            <p:nvSpPr>
              <p:cNvPr id="2551864" name="Rectangle 56"/>
              <p:cNvSpPr>
                <a:spLocks noChangeArrowheads="1"/>
              </p:cNvSpPr>
              <p:nvPr/>
            </p:nvSpPr>
            <p:spPr bwMode="auto">
              <a:xfrm>
                <a:off x="4522" y="3018"/>
                <a:ext cx="950" cy="515"/>
              </a:xfrm>
              <a:prstGeom prst="rect">
                <a:avLst/>
              </a:prstGeom>
              <a:noFill/>
              <a:ln w="9525">
                <a:noFill/>
                <a:miter lim="800000"/>
                <a:headEnd/>
                <a:tailEnd/>
              </a:ln>
              <a:effectLst/>
            </p:spPr>
            <p:txBody>
              <a:bodyPr/>
              <a:lstStyle/>
              <a:p>
                <a:pPr eaLnBrk="1" hangingPunct="1"/>
                <a:r>
                  <a:rPr lang="en-US" sz="1400" b="1"/>
                  <a:t>TRUE or FALSE</a:t>
                </a:r>
              </a:p>
            </p:txBody>
          </p:sp>
          <p:sp>
            <p:nvSpPr>
              <p:cNvPr id="2551865" name="Rectangle 57"/>
              <p:cNvSpPr>
                <a:spLocks noChangeArrowheads="1"/>
              </p:cNvSpPr>
              <p:nvPr/>
            </p:nvSpPr>
            <p:spPr bwMode="auto">
              <a:xfrm>
                <a:off x="4416" y="3018"/>
                <a:ext cx="1056" cy="515"/>
              </a:xfrm>
              <a:prstGeom prst="rect">
                <a:avLst/>
              </a:prstGeom>
              <a:noFill/>
              <a:ln w="7">
                <a:solidFill>
                  <a:srgbClr val="A0A0A0"/>
                </a:solidFill>
                <a:miter lim="800000"/>
                <a:headEnd/>
                <a:tailEnd/>
              </a:ln>
              <a:effectLst/>
            </p:spPr>
            <p:txBody>
              <a:bodyPr/>
              <a:lstStyle/>
              <a:p>
                <a:endParaRPr lang="fr-FR"/>
              </a:p>
            </p:txBody>
          </p:sp>
        </p:grpSp>
        <p:grpSp>
          <p:nvGrpSpPr>
            <p:cNvPr id="21" name="Group 58"/>
            <p:cNvGrpSpPr>
              <a:grpSpLocks/>
            </p:cNvGrpSpPr>
            <p:nvPr/>
          </p:nvGrpSpPr>
          <p:grpSpPr bwMode="auto">
            <a:xfrm>
              <a:off x="474" y="3533"/>
              <a:ext cx="1398" cy="434"/>
              <a:chOff x="474" y="3533"/>
              <a:chExt cx="1398" cy="434"/>
            </a:xfrm>
          </p:grpSpPr>
          <p:sp>
            <p:nvSpPr>
              <p:cNvPr id="2551867" name="Rectangle 59"/>
              <p:cNvSpPr>
                <a:spLocks noChangeArrowheads="1"/>
              </p:cNvSpPr>
              <p:nvPr/>
            </p:nvSpPr>
            <p:spPr bwMode="auto">
              <a:xfrm>
                <a:off x="474" y="3533"/>
                <a:ext cx="1398" cy="434"/>
              </a:xfrm>
              <a:prstGeom prst="rect">
                <a:avLst/>
              </a:prstGeom>
              <a:noFill/>
              <a:ln w="9525">
                <a:noFill/>
                <a:miter lim="800000"/>
                <a:headEnd/>
                <a:tailEnd/>
              </a:ln>
              <a:effectLst/>
            </p:spPr>
            <p:txBody>
              <a:bodyPr/>
              <a:lstStyle/>
              <a:p>
                <a:pPr eaLnBrk="1" hangingPunct="1"/>
                <a:r>
                  <a:rPr lang="en-US" sz="1400" b="1"/>
                  <a:t>AgtitationNonSheared</a:t>
                </a:r>
              </a:p>
            </p:txBody>
          </p:sp>
          <p:sp>
            <p:nvSpPr>
              <p:cNvPr id="2551868" name="Rectangle 60"/>
              <p:cNvSpPr>
                <a:spLocks noChangeArrowheads="1"/>
              </p:cNvSpPr>
              <p:nvPr/>
            </p:nvSpPr>
            <p:spPr bwMode="auto">
              <a:xfrm>
                <a:off x="492" y="3533"/>
                <a:ext cx="1289" cy="434"/>
              </a:xfrm>
              <a:prstGeom prst="rect">
                <a:avLst/>
              </a:prstGeom>
              <a:noFill/>
              <a:ln w="7">
                <a:solidFill>
                  <a:srgbClr val="A0A0A0"/>
                </a:solidFill>
                <a:miter lim="800000"/>
                <a:headEnd/>
                <a:tailEnd/>
              </a:ln>
              <a:effectLst/>
            </p:spPr>
            <p:txBody>
              <a:bodyPr/>
              <a:lstStyle/>
              <a:p>
                <a:endParaRPr lang="fr-FR"/>
              </a:p>
            </p:txBody>
          </p:sp>
        </p:grpSp>
        <p:grpSp>
          <p:nvGrpSpPr>
            <p:cNvPr id="22" name="Group 61"/>
            <p:cNvGrpSpPr>
              <a:grpSpLocks/>
            </p:cNvGrpSpPr>
            <p:nvPr/>
          </p:nvGrpSpPr>
          <p:grpSpPr bwMode="auto">
            <a:xfrm>
              <a:off x="1782" y="3533"/>
              <a:ext cx="2634" cy="434"/>
              <a:chOff x="1782" y="3533"/>
              <a:chExt cx="2634" cy="434"/>
            </a:xfrm>
          </p:grpSpPr>
          <p:sp>
            <p:nvSpPr>
              <p:cNvPr id="2551870" name="Rectangle 62"/>
              <p:cNvSpPr>
                <a:spLocks noChangeArrowheads="1"/>
              </p:cNvSpPr>
              <p:nvPr/>
            </p:nvSpPr>
            <p:spPr bwMode="auto">
              <a:xfrm>
                <a:off x="1782" y="3533"/>
                <a:ext cx="2586" cy="434"/>
              </a:xfrm>
              <a:prstGeom prst="rect">
                <a:avLst/>
              </a:prstGeom>
              <a:noFill/>
              <a:ln w="9525">
                <a:noFill/>
                <a:miter lim="800000"/>
                <a:headEnd/>
                <a:tailEnd/>
              </a:ln>
              <a:effectLst/>
            </p:spPr>
            <p:txBody>
              <a:bodyPr/>
              <a:lstStyle/>
              <a:p>
                <a:pPr eaLnBrk="1" hangingPunct="1"/>
                <a:r>
                  <a:rPr lang="en-US" sz="1400"/>
                  <a:t>Specified that the agitation method does not shear the batch material.</a:t>
                </a:r>
              </a:p>
            </p:txBody>
          </p:sp>
          <p:sp>
            <p:nvSpPr>
              <p:cNvPr id="2551871" name="Rectangle 63"/>
              <p:cNvSpPr>
                <a:spLocks noChangeArrowheads="1"/>
              </p:cNvSpPr>
              <p:nvPr/>
            </p:nvSpPr>
            <p:spPr bwMode="auto">
              <a:xfrm>
                <a:off x="1782" y="3533"/>
                <a:ext cx="2634" cy="434"/>
              </a:xfrm>
              <a:prstGeom prst="rect">
                <a:avLst/>
              </a:prstGeom>
              <a:noFill/>
              <a:ln w="7">
                <a:solidFill>
                  <a:srgbClr val="A0A0A0"/>
                </a:solidFill>
                <a:miter lim="800000"/>
                <a:headEnd/>
                <a:tailEnd/>
              </a:ln>
              <a:effectLst/>
            </p:spPr>
            <p:txBody>
              <a:bodyPr/>
              <a:lstStyle/>
              <a:p>
                <a:endParaRPr lang="fr-FR"/>
              </a:p>
            </p:txBody>
          </p:sp>
        </p:grpSp>
        <p:grpSp>
          <p:nvGrpSpPr>
            <p:cNvPr id="23" name="Group 64"/>
            <p:cNvGrpSpPr>
              <a:grpSpLocks/>
            </p:cNvGrpSpPr>
            <p:nvPr/>
          </p:nvGrpSpPr>
          <p:grpSpPr bwMode="auto">
            <a:xfrm>
              <a:off x="4416" y="3533"/>
              <a:ext cx="1056" cy="434"/>
              <a:chOff x="4416" y="3533"/>
              <a:chExt cx="1056" cy="434"/>
            </a:xfrm>
          </p:grpSpPr>
          <p:sp>
            <p:nvSpPr>
              <p:cNvPr id="2551873" name="Rectangle 65"/>
              <p:cNvSpPr>
                <a:spLocks noChangeArrowheads="1"/>
              </p:cNvSpPr>
              <p:nvPr/>
            </p:nvSpPr>
            <p:spPr bwMode="auto">
              <a:xfrm>
                <a:off x="4522" y="3533"/>
                <a:ext cx="950" cy="434"/>
              </a:xfrm>
              <a:prstGeom prst="rect">
                <a:avLst/>
              </a:prstGeom>
              <a:noFill/>
              <a:ln w="9525">
                <a:noFill/>
                <a:miter lim="800000"/>
                <a:headEnd/>
                <a:tailEnd/>
              </a:ln>
              <a:effectLst/>
            </p:spPr>
            <p:txBody>
              <a:bodyPr/>
              <a:lstStyle/>
              <a:p>
                <a:pPr eaLnBrk="1" hangingPunct="1"/>
                <a:r>
                  <a:rPr lang="en-US" sz="1400" b="1"/>
                  <a:t>TRUE or FALSE</a:t>
                </a:r>
              </a:p>
            </p:txBody>
          </p:sp>
          <p:sp>
            <p:nvSpPr>
              <p:cNvPr id="2551874" name="Rectangle 66"/>
              <p:cNvSpPr>
                <a:spLocks noChangeArrowheads="1"/>
              </p:cNvSpPr>
              <p:nvPr/>
            </p:nvSpPr>
            <p:spPr bwMode="auto">
              <a:xfrm>
                <a:off x="4416" y="3533"/>
                <a:ext cx="1056" cy="434"/>
              </a:xfrm>
              <a:prstGeom prst="rect">
                <a:avLst/>
              </a:prstGeom>
              <a:noFill/>
              <a:ln w="7">
                <a:solidFill>
                  <a:srgbClr val="A0A0A0"/>
                </a:solidFill>
                <a:miter lim="800000"/>
                <a:headEnd/>
                <a:tailEnd/>
              </a:ln>
              <a:effectLst/>
            </p:spPr>
            <p:txBody>
              <a:bodyPr/>
              <a:lstStyle/>
              <a:p>
                <a:endParaRPr lang="fr-FR"/>
              </a:p>
            </p:txBody>
          </p:sp>
        </p:gr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3858" name="Rectangle 2"/>
          <p:cNvSpPr>
            <a:spLocks noGrp="1" noChangeArrowheads="1"/>
          </p:cNvSpPr>
          <p:nvPr>
            <p:ph type="title"/>
          </p:nvPr>
        </p:nvSpPr>
        <p:spPr/>
        <p:txBody>
          <a:bodyPr/>
          <a:lstStyle/>
          <a:p>
            <a:r>
              <a:rPr lang="en-US"/>
              <a:t>Other Information</a:t>
            </a:r>
          </a:p>
        </p:txBody>
      </p:sp>
      <p:sp>
        <p:nvSpPr>
          <p:cNvPr id="2553859" name="Rectangle 3"/>
          <p:cNvSpPr>
            <a:spLocks noGrp="1" noChangeArrowheads="1"/>
          </p:cNvSpPr>
          <p:nvPr>
            <p:ph idx="1"/>
          </p:nvPr>
        </p:nvSpPr>
        <p:spPr/>
        <p:txBody>
          <a:bodyPr/>
          <a:lstStyle/>
          <a:p>
            <a:r>
              <a:rPr lang="en-US"/>
              <a:t>A general recipe is a container of production information required for manufacturing, but it may also contain information for other business activities</a:t>
            </a:r>
          </a:p>
          <a:p>
            <a:r>
              <a:rPr lang="en-US"/>
              <a:t>Examples of other information that might be included with equipment independent recipes are: </a:t>
            </a:r>
          </a:p>
          <a:p>
            <a:pPr lvl="1"/>
            <a:r>
              <a:rPr lang="en-US"/>
              <a:t>Spreadsheets detailing known process sensitivity models</a:t>
            </a:r>
          </a:p>
          <a:p>
            <a:pPr lvl="1"/>
            <a:r>
              <a:rPr lang="en-US"/>
              <a:t>Complete process models</a:t>
            </a:r>
          </a:p>
          <a:p>
            <a:pPr lvl="1"/>
            <a:r>
              <a:rPr lang="en-US"/>
              <a:t>Pictures of good products</a:t>
            </a:r>
          </a:p>
          <a:p>
            <a:pPr lvl="1"/>
            <a:r>
              <a:rPr lang="en-US"/>
              <a:t>Pictures of bad products and possible failure reasons</a:t>
            </a:r>
          </a:p>
          <a:p>
            <a:pPr lvl="1"/>
            <a:r>
              <a:rPr lang="en-US"/>
              <a:t>References to Test Methods &amp; Test Specifications</a:t>
            </a:r>
          </a:p>
          <a:p>
            <a:pPr lvl="1"/>
            <a:r>
              <a:rPr lang="en-US"/>
              <a:t>References to material data safety sheets</a:t>
            </a:r>
          </a:p>
          <a:p>
            <a:pPr lvl="1"/>
            <a:r>
              <a:rPr lang="en-US"/>
              <a:t>Additional health and safety information</a:t>
            </a:r>
          </a:p>
          <a:p>
            <a:pPr lvl="1"/>
            <a:r>
              <a:rPr lang="en-US"/>
              <a:t>Packaging information</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F04E4743-91B3-4D8B-8502-2FE7A3AF05C3}" type="slidenum">
              <a:rPr lang="en-GB"/>
              <a:pPr/>
              <a:t>31</a:t>
            </a:fld>
            <a:endParaRPr lang="en-GB"/>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4050" name="Rectangle 2"/>
          <p:cNvSpPr>
            <a:spLocks noGrp="1" noChangeArrowheads="1"/>
          </p:cNvSpPr>
          <p:nvPr>
            <p:ph type="title"/>
          </p:nvPr>
        </p:nvSpPr>
        <p:spPr/>
        <p:txBody>
          <a:bodyPr/>
          <a:lstStyle/>
          <a:p>
            <a:r>
              <a:rPr lang="en-US"/>
              <a:t>Process Action Information</a:t>
            </a:r>
          </a:p>
        </p:txBody>
      </p:sp>
      <p:sp>
        <p:nvSpPr>
          <p:cNvPr id="2434051" name="Rectangle 3"/>
          <p:cNvSpPr>
            <a:spLocks noGrp="1" noChangeArrowheads="1"/>
          </p:cNvSpPr>
          <p:nvPr>
            <p:ph idx="1"/>
          </p:nvPr>
        </p:nvSpPr>
        <p:spPr/>
        <p:txBody>
          <a:bodyPr/>
          <a:lstStyle/>
          <a:p>
            <a:r>
              <a:rPr lang="en-US"/>
              <a:t>Process Action is the most detailed Process Element</a:t>
            </a:r>
          </a:p>
          <a:p>
            <a:pPr lvl="1"/>
            <a:r>
              <a:rPr lang="en-US"/>
              <a:t>Its definition is critical for linking R&amp;D to Process Engineering</a:t>
            </a:r>
          </a:p>
          <a:p>
            <a:pPr lvl="2"/>
            <a:r>
              <a:rPr lang="en-GB" sz="1600"/>
              <a:t>Product Definition to </a:t>
            </a:r>
            <a:r>
              <a:rPr lang="en-GB" sz="1600">
                <a:sym typeface="Wingdings" pitchFamily="2" charset="2"/>
              </a:rPr>
              <a:t></a:t>
            </a:r>
            <a:r>
              <a:rPr lang="en-GB" sz="1600"/>
              <a:t> manufacturing capabilities</a:t>
            </a:r>
          </a:p>
          <a:p>
            <a:pPr lvl="2"/>
            <a:r>
              <a:rPr lang="en-GB" sz="1600"/>
              <a:t>Basis for optimizing the transformation of the product definition into executable operating procedure / Recipe</a:t>
            </a:r>
            <a:endParaRPr lang="en-US"/>
          </a:p>
          <a:p>
            <a:r>
              <a:rPr lang="en-US"/>
              <a:t>Information elements:</a:t>
            </a:r>
          </a:p>
          <a:p>
            <a:pPr lvl="1"/>
            <a:r>
              <a:rPr lang="en-US" sz="1800"/>
              <a:t>Functionality resulting from its realization</a:t>
            </a:r>
          </a:p>
          <a:p>
            <a:pPr lvl="1"/>
            <a:r>
              <a:rPr lang="en-US" sz="1800"/>
              <a:t>Parameters to modify its behavior</a:t>
            </a:r>
          </a:p>
          <a:p>
            <a:pPr lvl="1"/>
            <a:r>
              <a:rPr lang="en-US" sz="1800"/>
              <a:t>Information resulting from its execution</a:t>
            </a:r>
          </a:p>
          <a:p>
            <a:pPr lvl="1"/>
            <a:r>
              <a:rPr lang="en-US" sz="1800"/>
              <a:t>Environment conditions for its execution</a:t>
            </a:r>
          </a:p>
          <a:p>
            <a:pPr lvl="1"/>
            <a:r>
              <a:rPr lang="en-US" sz="1800"/>
              <a:t>Pre-conditions for its correct execution</a:t>
            </a:r>
          </a:p>
          <a:p>
            <a:pPr lvl="1"/>
            <a:r>
              <a:rPr lang="en-US" sz="1800"/>
              <a:t>Post-conditions resulting of its execution to be taken into account</a:t>
            </a:r>
          </a:p>
          <a:p>
            <a:pPr lvl="1"/>
            <a:r>
              <a:rPr lang="en-US" sz="1800"/>
              <a:t>Known Exception conditions </a:t>
            </a:r>
          </a:p>
          <a:p>
            <a:pPr lvl="1"/>
            <a:r>
              <a:rPr lang="en-US" sz="1800"/>
              <a:t>Handling of these exception conditions</a:t>
            </a:r>
          </a:p>
        </p:txBody>
      </p:sp>
      <p:sp>
        <p:nvSpPr>
          <p:cNvPr id="1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17" name="Espace réservé du numéro de diapositive 5"/>
          <p:cNvSpPr>
            <a:spLocks noGrp="1"/>
          </p:cNvSpPr>
          <p:nvPr>
            <p:ph type="sldNum" sz="quarter" idx="11"/>
          </p:nvPr>
        </p:nvSpPr>
        <p:spPr/>
        <p:txBody>
          <a:bodyPr/>
          <a:lstStyle/>
          <a:p>
            <a:fld id="{8FC4C5FC-489F-4124-9D4C-0865A97055E8}" type="slidenum">
              <a:rPr lang="en-GB"/>
              <a:pPr/>
              <a:t>32</a:t>
            </a:fld>
            <a:endParaRPr lang="en-GB"/>
          </a:p>
        </p:txBody>
      </p:sp>
      <p:grpSp>
        <p:nvGrpSpPr>
          <p:cNvPr id="2" name="Group 4"/>
          <p:cNvGrpSpPr>
            <a:grpSpLocks/>
          </p:cNvGrpSpPr>
          <p:nvPr/>
        </p:nvGrpSpPr>
        <p:grpSpPr bwMode="auto">
          <a:xfrm>
            <a:off x="8077200" y="228600"/>
            <a:ext cx="889000" cy="1584325"/>
            <a:chOff x="5088" y="144"/>
            <a:chExt cx="560" cy="998"/>
          </a:xfrm>
        </p:grpSpPr>
        <p:cxnSp>
          <p:nvCxnSpPr>
            <p:cNvPr id="2434053" name="AutoShape 5"/>
            <p:cNvCxnSpPr>
              <a:cxnSpLocks noChangeShapeType="1"/>
              <a:stCxn id="2434054" idx="2"/>
              <a:endCxn id="2434055"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34054" name="Rectangle 6"/>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34055" name="Rectangle 7"/>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34056" name="AutoShape 8"/>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34057" name="Rectangle 9"/>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34058" name="Rectangle 10"/>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34059" name="AutoShape 11"/>
            <p:cNvCxnSpPr>
              <a:cxnSpLocks noChangeShapeType="1"/>
              <a:stCxn id="2434055" idx="2"/>
              <a:endCxn id="2434057"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34060" name="AutoShape 12"/>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34061" name="AutoShape 13"/>
            <p:cNvCxnSpPr>
              <a:cxnSpLocks noChangeShapeType="1"/>
              <a:stCxn id="2434057" idx="2"/>
              <a:endCxn id="2434058"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34062" name="AutoShape 14"/>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3810" name="Rectangle 2"/>
          <p:cNvSpPr>
            <a:spLocks noGrp="1" noChangeArrowheads="1"/>
          </p:cNvSpPr>
          <p:nvPr>
            <p:ph type="title"/>
          </p:nvPr>
        </p:nvSpPr>
        <p:spPr/>
        <p:txBody>
          <a:bodyPr/>
          <a:lstStyle/>
          <a:p>
            <a:r>
              <a:rPr lang="en-US"/>
              <a:t>Classes Of Process Actions</a:t>
            </a:r>
          </a:p>
        </p:txBody>
      </p:sp>
      <p:sp>
        <p:nvSpPr>
          <p:cNvPr id="2423811" name="Rectangle 3"/>
          <p:cNvSpPr>
            <a:spLocks noGrp="1" noChangeArrowheads="1"/>
          </p:cNvSpPr>
          <p:nvPr>
            <p:ph sz="half" idx="1"/>
          </p:nvPr>
        </p:nvSpPr>
        <p:spPr>
          <a:xfrm>
            <a:off x="179388" y="1125538"/>
            <a:ext cx="4308475" cy="4895850"/>
          </a:xfrm>
        </p:spPr>
        <p:txBody>
          <a:bodyPr/>
          <a:lstStyle/>
          <a:p>
            <a:pPr marL="533400" indent="-533400"/>
            <a:r>
              <a:rPr lang="en-US" sz="1800"/>
              <a:t>General actions deal with </a:t>
            </a:r>
          </a:p>
          <a:p>
            <a:pPr marL="914400" lvl="1" indent="-457200">
              <a:buSzTx/>
              <a:buFontTx/>
              <a:buAutoNum type="arabicPeriod"/>
            </a:pPr>
            <a:r>
              <a:rPr lang="en-US" sz="1800"/>
              <a:t>Adding materials</a:t>
            </a:r>
          </a:p>
          <a:p>
            <a:pPr marL="914400" lvl="1" indent="-457200">
              <a:buSzTx/>
              <a:buFontTx/>
              <a:buAutoNum type="arabicPeriod"/>
            </a:pPr>
            <a:r>
              <a:rPr lang="en-US" sz="1800"/>
              <a:t>Removing materials</a:t>
            </a:r>
          </a:p>
          <a:p>
            <a:pPr marL="914400" lvl="1" indent="-457200">
              <a:buSzTx/>
              <a:buFontTx/>
              <a:buAutoNum type="arabicPeriod"/>
            </a:pPr>
            <a:r>
              <a:rPr lang="en-US" sz="1800"/>
              <a:t>Adding energy</a:t>
            </a:r>
          </a:p>
          <a:p>
            <a:pPr marL="914400" lvl="1" indent="-457200">
              <a:buSzTx/>
              <a:buFontTx/>
              <a:buAutoNum type="arabicPeriod"/>
            </a:pPr>
            <a:r>
              <a:rPr lang="en-US" sz="1800"/>
              <a:t>Removing energy </a:t>
            </a:r>
          </a:p>
          <a:p>
            <a:pPr marL="914400" lvl="1" indent="-457200">
              <a:buSzTx/>
              <a:buFontTx/>
              <a:buAutoNum type="arabicPeriod"/>
            </a:pPr>
            <a:r>
              <a:rPr lang="en-US" sz="1800"/>
              <a:t>Setting the environment (pressure, agitation…)</a:t>
            </a:r>
          </a:p>
        </p:txBody>
      </p:sp>
      <p:sp>
        <p:nvSpPr>
          <p:cNvPr id="2423812" name="Rectangle 4"/>
          <p:cNvSpPr>
            <a:spLocks noGrp="1" noChangeArrowheads="1"/>
          </p:cNvSpPr>
          <p:nvPr>
            <p:ph sz="half" idx="2"/>
          </p:nvPr>
        </p:nvSpPr>
        <p:spPr>
          <a:xfrm>
            <a:off x="4656138" y="1125538"/>
            <a:ext cx="4308475" cy="4895850"/>
          </a:xfrm>
        </p:spPr>
        <p:txBody>
          <a:bodyPr/>
          <a:lstStyle/>
          <a:p>
            <a:pPr marL="533400" indent="-533400"/>
            <a:r>
              <a:rPr lang="en-US" sz="1800"/>
              <a:t>Company specific actions may deal with unique </a:t>
            </a:r>
          </a:p>
          <a:p>
            <a:pPr marL="914400" lvl="1" indent="-457200">
              <a:buSzTx/>
              <a:buFontTx/>
              <a:buAutoNum type="arabicPeriod" startAt="6"/>
            </a:pPr>
            <a:r>
              <a:rPr lang="en-US" sz="1800"/>
              <a:t>Material preparation</a:t>
            </a:r>
          </a:p>
          <a:p>
            <a:pPr marL="914400" lvl="1" indent="-457200">
              <a:buSzTx/>
              <a:buFontTx/>
              <a:buAutoNum type="arabicPeriod" startAt="6"/>
            </a:pPr>
            <a:r>
              <a:rPr lang="en-US" sz="1800"/>
              <a:t>Material extraction </a:t>
            </a:r>
          </a:p>
          <a:p>
            <a:pPr marL="914400" lvl="1" indent="-457200">
              <a:buSzTx/>
              <a:buFontTx/>
              <a:buAutoNum type="arabicPeriod" startAt="6"/>
            </a:pPr>
            <a:r>
              <a:rPr lang="en-US" sz="1800"/>
              <a:t>Material shaping</a:t>
            </a:r>
          </a:p>
          <a:p>
            <a:pPr marL="914400" lvl="1" indent="-457200">
              <a:buSzTx/>
              <a:buFontTx/>
              <a:buAutoNum type="arabicPeriod" startAt="6"/>
            </a:pPr>
            <a:r>
              <a:rPr lang="en-US" sz="1800"/>
              <a:t>Material packaging</a:t>
            </a:r>
          </a:p>
          <a:p>
            <a:pPr marL="914400" lvl="1" indent="-457200">
              <a:buSzTx/>
              <a:buFontTx/>
              <a:buAutoNum type="arabicPeriod" startAt="6"/>
            </a:pPr>
            <a:r>
              <a:rPr lang="en-US" sz="1800"/>
              <a:t>Material testing  </a:t>
            </a:r>
          </a:p>
          <a:p>
            <a:pPr marL="533400" indent="-533400"/>
            <a:endParaRPr lang="en-US" sz="1800"/>
          </a:p>
        </p:txBody>
      </p:sp>
      <p:sp>
        <p:nvSpPr>
          <p:cNvPr id="17" name="Espace réservé du pied de page 5"/>
          <p:cNvSpPr>
            <a:spLocks noGrp="1"/>
          </p:cNvSpPr>
          <p:nvPr>
            <p:ph type="ftr" sz="quarter" idx="10"/>
          </p:nvPr>
        </p:nvSpPr>
        <p:spPr/>
        <p:txBody>
          <a:bodyPr/>
          <a:lstStyle/>
          <a:p>
            <a:r>
              <a:rPr lang="en-GB" smtClean="0"/>
              <a:t>2_40_ISA8895_Structure_ProductAsset</a:t>
            </a:r>
            <a:endParaRPr lang="en-GB"/>
          </a:p>
        </p:txBody>
      </p:sp>
      <p:sp>
        <p:nvSpPr>
          <p:cNvPr id="18" name="Espace réservé du numéro de diapositive 6"/>
          <p:cNvSpPr>
            <a:spLocks noGrp="1"/>
          </p:cNvSpPr>
          <p:nvPr>
            <p:ph type="sldNum" sz="quarter" idx="11"/>
          </p:nvPr>
        </p:nvSpPr>
        <p:spPr/>
        <p:txBody>
          <a:bodyPr/>
          <a:lstStyle/>
          <a:p>
            <a:fld id="{10BA091D-D554-4EE0-84E0-6901BF82E993}" type="slidenum">
              <a:rPr lang="en-GB"/>
              <a:pPr/>
              <a:t>33</a:t>
            </a:fld>
            <a:endParaRPr lang="en-GB"/>
          </a:p>
        </p:txBody>
      </p:sp>
      <p:grpSp>
        <p:nvGrpSpPr>
          <p:cNvPr id="2" name="Group 5"/>
          <p:cNvGrpSpPr>
            <a:grpSpLocks/>
          </p:cNvGrpSpPr>
          <p:nvPr/>
        </p:nvGrpSpPr>
        <p:grpSpPr bwMode="auto">
          <a:xfrm>
            <a:off x="8077200" y="228600"/>
            <a:ext cx="889000" cy="1584325"/>
            <a:chOff x="5088" y="144"/>
            <a:chExt cx="560" cy="998"/>
          </a:xfrm>
        </p:grpSpPr>
        <p:cxnSp>
          <p:nvCxnSpPr>
            <p:cNvPr id="2423814" name="AutoShape 6"/>
            <p:cNvCxnSpPr>
              <a:cxnSpLocks noChangeShapeType="1"/>
              <a:stCxn id="2423815" idx="2"/>
              <a:endCxn id="2423816"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23815" name="Rectangle 7"/>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23816" name="Rectangle 8"/>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23817" name="AutoShape 9"/>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23818" name="Rectangle 10"/>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23819" name="Rectangle 11"/>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23820" name="AutoShape 12"/>
            <p:cNvCxnSpPr>
              <a:cxnSpLocks noChangeShapeType="1"/>
              <a:stCxn id="2423816" idx="2"/>
              <a:endCxn id="2423818"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23821" name="AutoShape 13"/>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23822" name="AutoShape 14"/>
            <p:cNvCxnSpPr>
              <a:cxnSpLocks noChangeShapeType="1"/>
              <a:stCxn id="2423818" idx="2"/>
              <a:endCxn id="2423819"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23823" name="AutoShape 15"/>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7906" name="Rectangle 2"/>
          <p:cNvSpPr>
            <a:spLocks noGrp="1" noChangeArrowheads="1"/>
          </p:cNvSpPr>
          <p:nvPr>
            <p:ph type="title"/>
          </p:nvPr>
        </p:nvSpPr>
        <p:spPr/>
        <p:txBody>
          <a:bodyPr/>
          <a:lstStyle/>
          <a:p>
            <a:r>
              <a:rPr lang="en-US"/>
              <a:t>Examples – Adding Material</a:t>
            </a:r>
            <a:br>
              <a:rPr lang="en-US"/>
            </a:br>
            <a:endParaRPr lang="en-US"/>
          </a:p>
        </p:txBody>
      </p:sp>
      <p:graphicFrame>
        <p:nvGraphicFramePr>
          <p:cNvPr id="2427907" name="Group 3"/>
          <p:cNvGraphicFramePr>
            <a:graphicFrameLocks noGrp="1"/>
          </p:cNvGraphicFramePr>
          <p:nvPr>
            <p:ph type="tbl" idx="1"/>
          </p:nvPr>
        </p:nvGraphicFramePr>
        <p:xfrm>
          <a:off x="36513" y="1330325"/>
          <a:ext cx="9072562" cy="4763520"/>
        </p:xfrm>
        <a:graphic>
          <a:graphicData uri="http://schemas.openxmlformats.org/drawingml/2006/table">
            <a:tbl>
              <a:tblPr/>
              <a:tblGrid>
                <a:gridCol w="1933575"/>
                <a:gridCol w="4511675"/>
                <a:gridCol w="2627312"/>
              </a:tblGrid>
              <a:tr h="3508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Process Action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Functional Description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Parameters</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969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Charge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Add the specified material.  There is no rate constraint on the material addition.  Usually used where there is no expected chemical reaction.</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Add</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Amount to Add</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747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ChargeAtRate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Add the specified material at the specified rate and tolerance.  Usually used when mixing is required or too fast a rate will cause an undesired chemical reaction.</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Add</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Amount to Add</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ea typeface="Helvetica"/>
                          <a:cs typeface="Times New Roman" pitchFamily="18" charset="0"/>
                        </a:rPr>
                        <a:t>Percent Per Minute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1800" b="0" i="0" u="none" strike="noStrike" cap="none" normalizeH="0" baseline="0" smtClean="0">
                          <a:ln>
                            <a:noFill/>
                          </a:ln>
                          <a:solidFill>
                            <a:schemeClr val="tx1"/>
                          </a:solidFill>
                          <a:effectLst/>
                          <a:latin typeface="Arial" pitchFamily="34" charset="0"/>
                          <a:ea typeface="Helvetica"/>
                          <a:cs typeface="Times New Roman" pitchFamily="18" charset="0"/>
                        </a:rPr>
                        <a:t>% / Minute Tolerance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5303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ChargeAtTemperature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Add the specified material so the  temperature of the material being produced stays within the specified value.  This can require heating or cooling capability.  Usually used when an exothermic or endothermic chemical reaction will occur.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Add</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Amount to Add</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Maximum Temperature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Minimum Temperature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Temperature Tolerance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7"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38" name="Espace réservé du numéro de diapositive 5"/>
          <p:cNvSpPr>
            <a:spLocks noGrp="1"/>
          </p:cNvSpPr>
          <p:nvPr>
            <p:ph type="sldNum" sz="quarter" idx="11"/>
          </p:nvPr>
        </p:nvSpPr>
        <p:spPr/>
        <p:txBody>
          <a:bodyPr/>
          <a:lstStyle/>
          <a:p>
            <a:fld id="{9F8A650A-E623-4BCB-A60D-F7DD4A75DB2F}" type="slidenum">
              <a:rPr lang="en-GB"/>
              <a:pPr/>
              <a:t>34</a:t>
            </a:fld>
            <a:endParaRPr lang="en-GB"/>
          </a:p>
        </p:txBody>
      </p:sp>
      <p:grpSp>
        <p:nvGrpSpPr>
          <p:cNvPr id="2" name="Group 25"/>
          <p:cNvGrpSpPr>
            <a:grpSpLocks/>
          </p:cNvGrpSpPr>
          <p:nvPr/>
        </p:nvGrpSpPr>
        <p:grpSpPr bwMode="auto">
          <a:xfrm>
            <a:off x="8077200" y="228600"/>
            <a:ext cx="889000" cy="1584325"/>
            <a:chOff x="5088" y="144"/>
            <a:chExt cx="560" cy="998"/>
          </a:xfrm>
        </p:grpSpPr>
        <p:cxnSp>
          <p:nvCxnSpPr>
            <p:cNvPr id="2427930" name="AutoShape 26"/>
            <p:cNvCxnSpPr>
              <a:cxnSpLocks noChangeShapeType="1"/>
              <a:stCxn id="2427931" idx="2"/>
              <a:endCxn id="2427932"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27931" name="Rectangle 27"/>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27932" name="Rectangle 28"/>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27933" name="AutoShape 29"/>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27934" name="Rectangle 30"/>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27935" name="Rectangle 31"/>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27936" name="AutoShape 32"/>
            <p:cNvCxnSpPr>
              <a:cxnSpLocks noChangeShapeType="1"/>
              <a:stCxn id="2427932" idx="2"/>
              <a:endCxn id="2427934"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27937" name="AutoShape 33"/>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27938" name="AutoShape 34"/>
            <p:cNvCxnSpPr>
              <a:cxnSpLocks noChangeShapeType="1"/>
              <a:stCxn id="2427934" idx="2"/>
              <a:endCxn id="2427935"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27939" name="AutoShape 35"/>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9954" name="Rectangle 2"/>
          <p:cNvSpPr>
            <a:spLocks noGrp="1" noChangeArrowheads="1"/>
          </p:cNvSpPr>
          <p:nvPr>
            <p:ph type="title"/>
          </p:nvPr>
        </p:nvSpPr>
        <p:spPr/>
        <p:txBody>
          <a:bodyPr/>
          <a:lstStyle/>
          <a:p>
            <a:r>
              <a:rPr lang="en-US"/>
              <a:t>Examples – Removing/Separating Materials</a:t>
            </a:r>
          </a:p>
        </p:txBody>
      </p:sp>
      <p:graphicFrame>
        <p:nvGraphicFramePr>
          <p:cNvPr id="2429992" name="Group 40"/>
          <p:cNvGraphicFramePr>
            <a:graphicFrameLocks noGrp="1"/>
          </p:cNvGraphicFramePr>
          <p:nvPr>
            <p:ph type="tbl" idx="1"/>
          </p:nvPr>
        </p:nvGraphicFramePr>
        <p:xfrm>
          <a:off x="179388" y="1125538"/>
          <a:ext cx="8785225" cy="3359025"/>
        </p:xfrm>
        <a:graphic>
          <a:graphicData uri="http://schemas.openxmlformats.org/drawingml/2006/table">
            <a:tbl>
              <a:tblPr/>
              <a:tblGrid>
                <a:gridCol w="1296987"/>
                <a:gridCol w="4248150"/>
                <a:gridCol w="3240088"/>
              </a:tblGrid>
              <a:tr h="4651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Process Action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Functional Description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Parameters</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445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Dry</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Dry the material to remove any water or other safely evaporated materials.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Remove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Expected Amount Removed</a:t>
                      </a:r>
                      <a:b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b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Minimum Temperature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20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Evaporate-Solvent</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Remove a solvent through evaporation.   The solvent is to be retained and not dispersed into the atmosphere.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Remove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Expected Amount Removed</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Evaporation Temperature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556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Filter-Solids</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Remove solids.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Material To Remove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Expected Amount Removed</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7"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38" name="Espace réservé du numéro de diapositive 5"/>
          <p:cNvSpPr>
            <a:spLocks noGrp="1"/>
          </p:cNvSpPr>
          <p:nvPr>
            <p:ph type="sldNum" sz="quarter" idx="11"/>
          </p:nvPr>
        </p:nvSpPr>
        <p:spPr/>
        <p:txBody>
          <a:bodyPr/>
          <a:lstStyle/>
          <a:p>
            <a:fld id="{D52A1866-BC63-4920-B15B-A91326DF49AA}" type="slidenum">
              <a:rPr lang="en-GB"/>
              <a:pPr/>
              <a:t>35</a:t>
            </a:fld>
            <a:endParaRPr lang="en-GB"/>
          </a:p>
        </p:txBody>
      </p:sp>
      <p:grpSp>
        <p:nvGrpSpPr>
          <p:cNvPr id="2" name="Group 25"/>
          <p:cNvGrpSpPr>
            <a:grpSpLocks/>
          </p:cNvGrpSpPr>
          <p:nvPr/>
        </p:nvGrpSpPr>
        <p:grpSpPr bwMode="auto">
          <a:xfrm>
            <a:off x="8077200" y="228600"/>
            <a:ext cx="889000" cy="1584325"/>
            <a:chOff x="5088" y="144"/>
            <a:chExt cx="560" cy="998"/>
          </a:xfrm>
        </p:grpSpPr>
        <p:cxnSp>
          <p:nvCxnSpPr>
            <p:cNvPr id="2429978" name="AutoShape 26"/>
            <p:cNvCxnSpPr>
              <a:cxnSpLocks noChangeShapeType="1"/>
              <a:stCxn id="2429979" idx="2"/>
              <a:endCxn id="2429980"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29979" name="Rectangle 27"/>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29980" name="Rectangle 28"/>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29981" name="AutoShape 29"/>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29982" name="Rectangle 30"/>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29983" name="Rectangle 31"/>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29984" name="AutoShape 32"/>
            <p:cNvCxnSpPr>
              <a:cxnSpLocks noChangeShapeType="1"/>
              <a:stCxn id="2429980" idx="2"/>
              <a:endCxn id="2429982"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29985" name="AutoShape 33"/>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29986" name="AutoShape 34"/>
            <p:cNvCxnSpPr>
              <a:cxnSpLocks noChangeShapeType="1"/>
              <a:stCxn id="2429982" idx="2"/>
              <a:endCxn id="2429983"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29987" name="AutoShape 35"/>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2002" name="Rectangle 2"/>
          <p:cNvSpPr>
            <a:spLocks noGrp="1" noChangeArrowheads="1"/>
          </p:cNvSpPr>
          <p:nvPr>
            <p:ph type="title"/>
          </p:nvPr>
        </p:nvSpPr>
        <p:spPr/>
        <p:txBody>
          <a:bodyPr/>
          <a:lstStyle/>
          <a:p>
            <a:r>
              <a:rPr lang="en-GB"/>
              <a:t>Examples – Adding Energy</a:t>
            </a:r>
          </a:p>
        </p:txBody>
      </p:sp>
      <p:graphicFrame>
        <p:nvGraphicFramePr>
          <p:cNvPr id="2432003" name="Group 3"/>
          <p:cNvGraphicFramePr>
            <a:graphicFrameLocks noGrp="1"/>
          </p:cNvGraphicFramePr>
          <p:nvPr>
            <p:ph type="tbl" idx="1"/>
          </p:nvPr>
        </p:nvGraphicFramePr>
        <p:xfrm>
          <a:off x="179388" y="1125538"/>
          <a:ext cx="8785225" cy="2663826"/>
        </p:xfrm>
        <a:graphic>
          <a:graphicData uri="http://schemas.openxmlformats.org/drawingml/2006/table">
            <a:tbl>
              <a:tblPr/>
              <a:tblGrid>
                <a:gridCol w="2124075"/>
                <a:gridCol w="3852862"/>
                <a:gridCol w="2808288"/>
              </a:tblGrid>
              <a:tr h="4841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Process Action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Functional Description</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pitchFamily="34" charset="0"/>
                          <a:ea typeface="Helvetica"/>
                          <a:cs typeface="Times New Roman" pitchFamily="18" charset="0"/>
                        </a:rPr>
                        <a:t>Parameters</a:t>
                      </a:r>
                      <a:endPar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endParaRP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874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Heat</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Induce energy to flow into the material. </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Final temperature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3922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HeatProfile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Control the rate at which energy is added to the material. There can be one or many sets of parameters for different profiles.</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Rate to heat</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Holding temperature</a:t>
                      </a:r>
                      <a:endParaRPr kumimoji="0" lang="fr-FR" sz="1800" b="0" i="0" u="none" strike="noStrike" cap="none" normalizeH="0" baseline="0" smtClean="0">
                        <a:ln>
                          <a:noFill/>
                        </a:ln>
                        <a:solidFill>
                          <a:schemeClr val="tx1"/>
                        </a:solidFill>
                        <a:effectLst/>
                        <a:latin typeface="Arial" pitchFamily="34" charset="0"/>
                        <a:ea typeface="Helvetica"/>
                        <a:cs typeface="Times New Roman" pitchFamily="18" charset="0"/>
                      </a:endParaRP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ea typeface="Helvetica"/>
                          <a:cs typeface="Times New Roman" pitchFamily="18" charset="0"/>
                        </a:rPr>
                        <a:t>Holding time</a:t>
                      </a:r>
                    </a:p>
                  </a:txBody>
                  <a:tcPr marL="90000" marR="90000" marT="46800" marB="46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3"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34" name="Espace réservé du numéro de diapositive 5"/>
          <p:cNvSpPr>
            <a:spLocks noGrp="1"/>
          </p:cNvSpPr>
          <p:nvPr>
            <p:ph type="sldNum" sz="quarter" idx="11"/>
          </p:nvPr>
        </p:nvSpPr>
        <p:spPr/>
        <p:txBody>
          <a:bodyPr/>
          <a:lstStyle/>
          <a:p>
            <a:fld id="{190A82C1-6C3F-4CA9-9958-3B72A56428A1}" type="slidenum">
              <a:rPr lang="en-GB"/>
              <a:pPr/>
              <a:t>36</a:t>
            </a:fld>
            <a:endParaRPr lang="en-GB"/>
          </a:p>
        </p:txBody>
      </p:sp>
      <p:grpSp>
        <p:nvGrpSpPr>
          <p:cNvPr id="2" name="Group 21"/>
          <p:cNvGrpSpPr>
            <a:grpSpLocks/>
          </p:cNvGrpSpPr>
          <p:nvPr/>
        </p:nvGrpSpPr>
        <p:grpSpPr bwMode="auto">
          <a:xfrm>
            <a:off x="8077200" y="228600"/>
            <a:ext cx="889000" cy="1584325"/>
            <a:chOff x="5088" y="144"/>
            <a:chExt cx="560" cy="998"/>
          </a:xfrm>
        </p:grpSpPr>
        <p:cxnSp>
          <p:nvCxnSpPr>
            <p:cNvPr id="2432022" name="AutoShape 22"/>
            <p:cNvCxnSpPr>
              <a:cxnSpLocks noChangeShapeType="1"/>
              <a:stCxn id="2432023" idx="2"/>
              <a:endCxn id="2432024" idx="0"/>
            </p:cNvCxnSpPr>
            <p:nvPr/>
          </p:nvCxnSpPr>
          <p:spPr bwMode="auto">
            <a:xfrm>
              <a:off x="5369" y="316"/>
              <a:ext cx="0" cy="96"/>
            </a:xfrm>
            <a:prstGeom prst="straightConnector1">
              <a:avLst/>
            </a:prstGeom>
            <a:noFill/>
            <a:ln w="9525">
              <a:solidFill>
                <a:schemeClr val="tx1"/>
              </a:solidFill>
              <a:round/>
              <a:headEnd/>
              <a:tailEnd type="none" w="lg" len="lg"/>
            </a:ln>
            <a:effectLst/>
          </p:spPr>
        </p:cxnSp>
        <p:sp>
          <p:nvSpPr>
            <p:cNvPr id="2432023" name="Rectangle 23"/>
            <p:cNvSpPr>
              <a:spLocks noChangeArrowheads="1"/>
            </p:cNvSpPr>
            <p:nvPr/>
          </p:nvSpPr>
          <p:spPr bwMode="auto">
            <a:xfrm>
              <a:off x="5090" y="144"/>
              <a:ext cx="558" cy="172"/>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PROCEDURE</a:t>
              </a:r>
            </a:p>
          </p:txBody>
        </p:sp>
        <p:sp>
          <p:nvSpPr>
            <p:cNvPr id="2432024" name="Rectangle 24"/>
            <p:cNvSpPr>
              <a:spLocks noChangeArrowheads="1"/>
            </p:cNvSpPr>
            <p:nvPr/>
          </p:nvSpPr>
          <p:spPr bwMode="auto">
            <a:xfrm>
              <a:off x="5090" y="412"/>
              <a:ext cx="558" cy="171"/>
            </a:xfrm>
            <a:prstGeom prst="rect">
              <a:avLst/>
            </a:prstGeom>
            <a:noFill/>
            <a:ln w="9525" cmpd="dbl">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STAGE</a:t>
              </a:r>
            </a:p>
          </p:txBody>
        </p:sp>
        <p:sp>
          <p:nvSpPr>
            <p:cNvPr id="2432025" name="AutoShape 25"/>
            <p:cNvSpPr>
              <a:spLocks noChangeArrowheads="1"/>
            </p:cNvSpPr>
            <p:nvPr/>
          </p:nvSpPr>
          <p:spPr bwMode="auto">
            <a:xfrm>
              <a:off x="5351" y="317"/>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sp>
          <p:nvSpPr>
            <p:cNvPr id="2432026" name="Rectangle 26"/>
            <p:cNvSpPr>
              <a:spLocks noChangeArrowheads="1"/>
            </p:cNvSpPr>
            <p:nvPr/>
          </p:nvSpPr>
          <p:spPr bwMode="auto">
            <a:xfrm>
              <a:off x="5088" y="696"/>
              <a:ext cx="558" cy="171"/>
            </a:xfrm>
            <a:prstGeom prst="rect">
              <a:avLst/>
            </a:prstGeom>
            <a:no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OPERATION</a:t>
              </a:r>
            </a:p>
          </p:txBody>
        </p:sp>
        <p:sp>
          <p:nvSpPr>
            <p:cNvPr id="2432027" name="Rectangle 27"/>
            <p:cNvSpPr>
              <a:spLocks noChangeArrowheads="1"/>
            </p:cNvSpPr>
            <p:nvPr/>
          </p:nvSpPr>
          <p:spPr bwMode="auto">
            <a:xfrm>
              <a:off x="5088" y="971"/>
              <a:ext cx="558" cy="171"/>
            </a:xfrm>
            <a:prstGeom prst="rect">
              <a:avLst/>
            </a:prstGeom>
            <a:solidFill>
              <a:srgbClr val="CCFFCC"/>
            </a:solidFill>
            <a:ln w="9525">
              <a:solidFill>
                <a:schemeClr val="tx1"/>
              </a:solidFill>
              <a:miter lim="800000"/>
              <a:headEnd/>
              <a:tailEnd type="none" w="lg" len="lg"/>
            </a:ln>
            <a:effectLst/>
          </p:spPr>
          <p:txBody>
            <a:bodyPr wrap="none" lIns="82058" tIns="41029" rIns="82058" bIns="41029" anchor="ctr"/>
            <a:lstStyle/>
            <a:p>
              <a:pPr algn="ctr" defTabSz="820738"/>
              <a:r>
                <a:rPr lang="en-US" sz="900"/>
                <a:t>PROCESS</a:t>
              </a:r>
            </a:p>
            <a:p>
              <a:pPr algn="ctr" defTabSz="820738"/>
              <a:r>
                <a:rPr lang="en-US" sz="900"/>
                <a:t>ACTION</a:t>
              </a:r>
            </a:p>
          </p:txBody>
        </p:sp>
        <p:cxnSp>
          <p:nvCxnSpPr>
            <p:cNvPr id="2432028" name="AutoShape 28"/>
            <p:cNvCxnSpPr>
              <a:cxnSpLocks noChangeShapeType="1"/>
              <a:stCxn id="2432024" idx="2"/>
              <a:endCxn id="2432026" idx="0"/>
            </p:cNvCxnSpPr>
            <p:nvPr/>
          </p:nvCxnSpPr>
          <p:spPr bwMode="auto">
            <a:xfrm flipH="1">
              <a:off x="5367" y="583"/>
              <a:ext cx="2" cy="113"/>
            </a:xfrm>
            <a:prstGeom prst="straightConnector1">
              <a:avLst/>
            </a:prstGeom>
            <a:noFill/>
            <a:ln w="9525">
              <a:solidFill>
                <a:schemeClr val="tx1"/>
              </a:solidFill>
              <a:round/>
              <a:headEnd/>
              <a:tailEnd type="none" w="lg" len="lg"/>
            </a:ln>
            <a:effectLst/>
          </p:spPr>
        </p:cxnSp>
        <p:sp>
          <p:nvSpPr>
            <p:cNvPr id="2432029" name="AutoShape 29"/>
            <p:cNvSpPr>
              <a:spLocks noChangeArrowheads="1"/>
            </p:cNvSpPr>
            <p:nvPr/>
          </p:nvSpPr>
          <p:spPr bwMode="auto">
            <a:xfrm>
              <a:off x="5351" y="579"/>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cxnSp>
          <p:nvCxnSpPr>
            <p:cNvPr id="2432030" name="AutoShape 30"/>
            <p:cNvCxnSpPr>
              <a:cxnSpLocks noChangeShapeType="1"/>
              <a:stCxn id="2432026" idx="2"/>
              <a:endCxn id="2432027" idx="0"/>
            </p:cNvCxnSpPr>
            <p:nvPr/>
          </p:nvCxnSpPr>
          <p:spPr bwMode="auto">
            <a:xfrm>
              <a:off x="5367" y="867"/>
              <a:ext cx="0" cy="104"/>
            </a:xfrm>
            <a:prstGeom prst="straightConnector1">
              <a:avLst/>
            </a:prstGeom>
            <a:noFill/>
            <a:ln w="9525">
              <a:solidFill>
                <a:schemeClr val="tx1"/>
              </a:solidFill>
              <a:round/>
              <a:headEnd/>
              <a:tailEnd type="none" w="lg" len="lg"/>
            </a:ln>
            <a:effectLst/>
          </p:spPr>
        </p:cxnSp>
        <p:sp>
          <p:nvSpPr>
            <p:cNvPr id="2432031" name="AutoShape 31"/>
            <p:cNvSpPr>
              <a:spLocks noChangeArrowheads="1"/>
            </p:cNvSpPr>
            <p:nvPr/>
          </p:nvSpPr>
          <p:spPr bwMode="auto">
            <a:xfrm>
              <a:off x="5352" y="860"/>
              <a:ext cx="31" cy="49"/>
            </a:xfrm>
            <a:prstGeom prst="flowChartDecision">
              <a:avLst/>
            </a:prstGeom>
            <a:noFill/>
            <a:ln w="9525">
              <a:solidFill>
                <a:schemeClr val="tx1"/>
              </a:solidFill>
              <a:miter lim="800000"/>
              <a:headEnd/>
              <a:tailEnd/>
            </a:ln>
            <a:effectLst/>
          </p:spPr>
          <p:txBody>
            <a:bodyPr wrap="none" lIns="101882" tIns="50941" rIns="101882" bIns="50941" anchor="ctr"/>
            <a:lstStyle/>
            <a:p>
              <a:endParaRPr lang="fr-FR"/>
            </a:p>
          </p:txBody>
        </p:sp>
      </p:gr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5906" name="Rectangle 2"/>
          <p:cNvSpPr>
            <a:spLocks noGrp="1" noChangeArrowheads="1"/>
          </p:cNvSpPr>
          <p:nvPr>
            <p:ph type="title"/>
          </p:nvPr>
        </p:nvSpPr>
        <p:spPr/>
        <p:txBody>
          <a:bodyPr/>
          <a:lstStyle/>
          <a:p>
            <a:r>
              <a:rPr lang="en-US"/>
              <a:t>Equipment Independent Recipe Object Model</a:t>
            </a:r>
          </a:p>
        </p:txBody>
      </p:sp>
      <p:sp>
        <p:nvSpPr>
          <p:cNvPr id="2555907" name="Rectangle 3"/>
          <p:cNvSpPr>
            <a:spLocks noGrp="1" noChangeArrowheads="1"/>
          </p:cNvSpPr>
          <p:nvPr>
            <p:ph idx="1"/>
          </p:nvPr>
        </p:nvSpPr>
        <p:spPr/>
        <p:txBody>
          <a:bodyPr/>
          <a:lstStyle/>
          <a:p>
            <a:r>
              <a:rPr lang="en-US"/>
              <a:t>Why, </a:t>
            </a:r>
          </a:p>
          <a:p>
            <a:pPr lvl="1"/>
            <a:r>
              <a:rPr lang="en-US"/>
              <a:t>Because users wanted a standard way to maintain and exchange general recipes</a:t>
            </a:r>
          </a:p>
          <a:p>
            <a:pPr lvl="1"/>
            <a:r>
              <a:rPr lang="en-US"/>
              <a:t>To foreign plants</a:t>
            </a:r>
          </a:p>
          <a:p>
            <a:pPr lvl="1"/>
            <a:r>
              <a:rPr lang="en-US"/>
              <a:t>To contract manufacturing</a:t>
            </a:r>
          </a:p>
          <a:p>
            <a:pPr lvl="1"/>
            <a:r>
              <a:rPr lang="en-US"/>
              <a:t>To multiple different control system suppliers, integrators, and consultants</a:t>
            </a:r>
          </a:p>
          <a:p>
            <a:r>
              <a:rPr lang="en-US"/>
              <a:t>The model </a:t>
            </a:r>
          </a:p>
          <a:p>
            <a:pPr lvl="1"/>
            <a:r>
              <a:rPr lang="en-US"/>
              <a:t>Does not define attributes</a:t>
            </a:r>
          </a:p>
          <a:p>
            <a:pPr lvl="2"/>
            <a:r>
              <a:rPr lang="en-US"/>
              <a:t>But it was enough to define a B2MML/BatchML XML exchange </a:t>
            </a:r>
          </a:p>
          <a:p>
            <a:pPr lvl="1"/>
            <a:r>
              <a:rPr lang="en-US"/>
              <a:t>Overlaps with ISA95 Product Definition Model</a:t>
            </a:r>
          </a:p>
          <a:p>
            <a:pPr lvl="2"/>
            <a:r>
              <a:rPr lang="en-US"/>
              <a:t>More dedicated, using ISA88 vocabulary</a:t>
            </a:r>
          </a:p>
          <a:p>
            <a:pPr lvl="1"/>
            <a:endParaRPr lang="en-US"/>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CB5BC5A1-C2A0-4234-95BE-010B37AD03C5}" type="slidenum">
              <a:rPr lang="en-GB"/>
              <a:pPr/>
              <a:t>37</a:t>
            </a:fld>
            <a:endParaRPr lang="en-GB"/>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7954" name="Rectangle 2"/>
          <p:cNvSpPr>
            <a:spLocks noGrp="1" noChangeArrowheads="1"/>
          </p:cNvSpPr>
          <p:nvPr>
            <p:ph type="title"/>
          </p:nvPr>
        </p:nvSpPr>
        <p:spPr>
          <a:xfrm>
            <a:off x="838200" y="152400"/>
            <a:ext cx="8153400" cy="1295400"/>
          </a:xfrm>
        </p:spPr>
        <p:txBody>
          <a:bodyPr/>
          <a:lstStyle/>
          <a:p>
            <a:r>
              <a:rPr lang="en-US"/>
              <a:t>EIR Object Model</a:t>
            </a:r>
            <a:br>
              <a:rPr lang="en-US"/>
            </a:br>
            <a:endParaRPr lang="en-US"/>
          </a:p>
        </p:txBody>
      </p:sp>
      <p:sp>
        <p:nvSpPr>
          <p:cNvPr id="123"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124" name="Espace réservé du numéro de diapositive 4"/>
          <p:cNvSpPr>
            <a:spLocks noGrp="1"/>
          </p:cNvSpPr>
          <p:nvPr>
            <p:ph type="sldNum" sz="quarter" idx="11"/>
          </p:nvPr>
        </p:nvSpPr>
        <p:spPr/>
        <p:txBody>
          <a:bodyPr/>
          <a:lstStyle/>
          <a:p>
            <a:fld id="{C43F9918-75D5-4EE7-81C5-09E1FF947895}" type="slidenum">
              <a:rPr lang="en-GB"/>
              <a:pPr/>
              <a:t>38</a:t>
            </a:fld>
            <a:endParaRPr lang="en-GB"/>
          </a:p>
        </p:txBody>
      </p:sp>
      <p:grpSp>
        <p:nvGrpSpPr>
          <p:cNvPr id="2557955" name="Group 3"/>
          <p:cNvGrpSpPr>
            <a:grpSpLocks/>
          </p:cNvGrpSpPr>
          <p:nvPr/>
        </p:nvGrpSpPr>
        <p:grpSpPr bwMode="auto">
          <a:xfrm>
            <a:off x="681038" y="1139825"/>
            <a:ext cx="8382000" cy="5032375"/>
            <a:chOff x="429" y="384"/>
            <a:chExt cx="5280" cy="3510"/>
          </a:xfrm>
        </p:grpSpPr>
        <p:sp>
          <p:nvSpPr>
            <p:cNvPr id="2557956" name="AutoShape 4"/>
            <p:cNvSpPr>
              <a:spLocks noChangeArrowheads="1"/>
            </p:cNvSpPr>
            <p:nvPr/>
          </p:nvSpPr>
          <p:spPr bwMode="auto">
            <a:xfrm rot="-5400000">
              <a:off x="2969" y="3533"/>
              <a:ext cx="96" cy="192"/>
            </a:xfrm>
            <a:prstGeom prst="diamond">
              <a:avLst/>
            </a:prstGeom>
            <a:solidFill>
              <a:schemeClr val="bg1"/>
            </a:solidFill>
            <a:ln w="9525">
              <a:solidFill>
                <a:schemeClr val="tx1"/>
              </a:solidFill>
              <a:miter lim="800000"/>
              <a:headEnd/>
              <a:tailEnd/>
            </a:ln>
            <a:effectLst/>
          </p:spPr>
          <p:txBody>
            <a:bodyPr wrap="none" anchor="ctr"/>
            <a:lstStyle/>
            <a:p>
              <a:endParaRPr lang="fr-FR"/>
            </a:p>
          </p:txBody>
        </p:sp>
        <p:sp>
          <p:nvSpPr>
            <p:cNvPr id="2557957" name="Line 5"/>
            <p:cNvSpPr>
              <a:spLocks noChangeShapeType="1"/>
            </p:cNvSpPr>
            <p:nvPr/>
          </p:nvSpPr>
          <p:spPr bwMode="auto">
            <a:xfrm flipV="1">
              <a:off x="4839" y="1287"/>
              <a:ext cx="0" cy="576"/>
            </a:xfrm>
            <a:prstGeom prst="line">
              <a:avLst/>
            </a:prstGeom>
            <a:noFill/>
            <a:ln w="9525">
              <a:solidFill>
                <a:schemeClr val="tx1"/>
              </a:solidFill>
              <a:prstDash val="sysDot"/>
              <a:round/>
              <a:headEnd type="none" w="lg" len="lg"/>
              <a:tailEnd/>
            </a:ln>
            <a:effectLst/>
          </p:spPr>
          <p:txBody>
            <a:bodyPr wrap="none" anchor="ctr"/>
            <a:lstStyle/>
            <a:p>
              <a:endParaRPr lang="fr-FR"/>
            </a:p>
          </p:txBody>
        </p:sp>
        <p:sp>
          <p:nvSpPr>
            <p:cNvPr id="2557958" name="Line 6"/>
            <p:cNvSpPr>
              <a:spLocks noChangeShapeType="1"/>
            </p:cNvSpPr>
            <p:nvPr/>
          </p:nvSpPr>
          <p:spPr bwMode="auto">
            <a:xfrm flipV="1">
              <a:off x="5175" y="1287"/>
              <a:ext cx="0" cy="576"/>
            </a:xfrm>
            <a:prstGeom prst="line">
              <a:avLst/>
            </a:prstGeom>
            <a:noFill/>
            <a:ln w="9525">
              <a:solidFill>
                <a:schemeClr val="tx1"/>
              </a:solidFill>
              <a:prstDash val="sysDot"/>
              <a:round/>
              <a:headEnd type="none" w="lg" len="lg"/>
              <a:tailEnd/>
            </a:ln>
            <a:effectLst/>
          </p:spPr>
          <p:txBody>
            <a:bodyPr wrap="none" anchor="ctr"/>
            <a:lstStyle/>
            <a:p>
              <a:endParaRPr lang="fr-FR"/>
            </a:p>
          </p:txBody>
        </p:sp>
        <p:sp>
          <p:nvSpPr>
            <p:cNvPr id="2557959" name="Text Box 7"/>
            <p:cNvSpPr txBox="1">
              <a:spLocks noChangeArrowheads="1"/>
            </p:cNvSpPr>
            <p:nvPr/>
          </p:nvSpPr>
          <p:spPr bwMode="auto">
            <a:xfrm>
              <a:off x="2199" y="862"/>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7960" name="Text Box 8"/>
            <p:cNvSpPr txBox="1">
              <a:spLocks noChangeArrowheads="1"/>
            </p:cNvSpPr>
            <p:nvPr/>
          </p:nvSpPr>
          <p:spPr bwMode="auto">
            <a:xfrm>
              <a:off x="2576" y="2304"/>
              <a:ext cx="247" cy="157"/>
            </a:xfrm>
            <a:prstGeom prst="rect">
              <a:avLst/>
            </a:prstGeom>
            <a:noFill/>
            <a:ln w="9525">
              <a:noFill/>
              <a:miter lim="800000"/>
              <a:headEnd/>
              <a:tailEnd/>
            </a:ln>
            <a:effectLst/>
          </p:spPr>
          <p:txBody>
            <a:bodyPr wrap="none" anchor="ctr">
              <a:spAutoFit/>
            </a:bodyPr>
            <a:lstStyle/>
            <a:p>
              <a:r>
                <a:rPr lang="en-US" sz="900">
                  <a:latin typeface="Tahoma" pitchFamily="34" charset="0"/>
                </a:rPr>
                <a:t>1..N</a:t>
              </a:r>
            </a:p>
          </p:txBody>
        </p:sp>
        <p:sp>
          <p:nvSpPr>
            <p:cNvPr id="2557961" name="Rectangle 9"/>
            <p:cNvSpPr>
              <a:spLocks noChangeArrowheads="1"/>
            </p:cNvSpPr>
            <p:nvPr/>
          </p:nvSpPr>
          <p:spPr bwMode="auto">
            <a:xfrm>
              <a:off x="2477" y="38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Equipment</a:t>
              </a:r>
            </a:p>
            <a:p>
              <a:pPr algn="ctr"/>
              <a:r>
                <a:rPr lang="en-US" sz="1200">
                  <a:latin typeface="Tahoma" pitchFamily="34" charset="0"/>
                </a:rPr>
                <a:t>Independent</a:t>
              </a:r>
            </a:p>
            <a:p>
              <a:pPr algn="ctr"/>
              <a:r>
                <a:rPr lang="en-US" sz="1200">
                  <a:latin typeface="Tahoma" pitchFamily="34" charset="0"/>
                </a:rPr>
                <a:t>Recipe</a:t>
              </a:r>
            </a:p>
          </p:txBody>
        </p:sp>
        <p:sp>
          <p:nvSpPr>
            <p:cNvPr id="2557962" name="AutoShape 10"/>
            <p:cNvSpPr>
              <a:spLocks noChangeArrowheads="1"/>
            </p:cNvSpPr>
            <p:nvPr/>
          </p:nvSpPr>
          <p:spPr bwMode="auto">
            <a:xfrm>
              <a:off x="2511" y="720"/>
              <a:ext cx="96" cy="192"/>
            </a:xfrm>
            <a:prstGeom prst="diamond">
              <a:avLst/>
            </a:prstGeom>
            <a:solidFill>
              <a:schemeClr val="tx1"/>
            </a:solidFill>
            <a:ln w="9525">
              <a:solidFill>
                <a:schemeClr val="tx1"/>
              </a:solidFill>
              <a:miter lim="800000"/>
              <a:headEnd/>
              <a:tailEnd/>
            </a:ln>
            <a:effectLst/>
          </p:spPr>
          <p:txBody>
            <a:bodyPr wrap="none" anchor="ctr"/>
            <a:lstStyle/>
            <a:p>
              <a:endParaRPr lang="fr-FR"/>
            </a:p>
          </p:txBody>
        </p:sp>
        <p:sp>
          <p:nvSpPr>
            <p:cNvPr id="2557963" name="Rectangle 11"/>
            <p:cNvSpPr>
              <a:spLocks noChangeArrowheads="1"/>
            </p:cNvSpPr>
            <p:nvPr/>
          </p:nvSpPr>
          <p:spPr bwMode="auto">
            <a:xfrm>
              <a:off x="1287" y="3491"/>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Stage</a:t>
              </a:r>
            </a:p>
          </p:txBody>
        </p:sp>
        <p:sp>
          <p:nvSpPr>
            <p:cNvPr id="2557964" name="Rectangle 12"/>
            <p:cNvSpPr>
              <a:spLocks noChangeArrowheads="1"/>
            </p:cNvSpPr>
            <p:nvPr/>
          </p:nvSpPr>
          <p:spPr bwMode="auto">
            <a:xfrm>
              <a:off x="2297" y="3491"/>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Operation</a:t>
              </a:r>
            </a:p>
          </p:txBody>
        </p:sp>
        <p:sp>
          <p:nvSpPr>
            <p:cNvPr id="2557965" name="Line 13"/>
            <p:cNvSpPr>
              <a:spLocks noChangeShapeType="1"/>
            </p:cNvSpPr>
            <p:nvPr/>
          </p:nvSpPr>
          <p:spPr bwMode="auto">
            <a:xfrm>
              <a:off x="2487" y="1625"/>
              <a:ext cx="2976" cy="0"/>
            </a:xfrm>
            <a:prstGeom prst="line">
              <a:avLst/>
            </a:prstGeom>
            <a:noFill/>
            <a:ln w="9525">
              <a:solidFill>
                <a:schemeClr val="tx1"/>
              </a:solidFill>
              <a:round/>
              <a:headEnd/>
              <a:tailEnd/>
            </a:ln>
            <a:effectLst/>
          </p:spPr>
          <p:txBody>
            <a:bodyPr wrap="none" anchor="ctr"/>
            <a:lstStyle/>
            <a:p>
              <a:endParaRPr lang="fr-FR"/>
            </a:p>
          </p:txBody>
        </p:sp>
        <p:sp>
          <p:nvSpPr>
            <p:cNvPr id="2557966" name="Line 14"/>
            <p:cNvSpPr>
              <a:spLocks noChangeShapeType="1"/>
            </p:cNvSpPr>
            <p:nvPr/>
          </p:nvSpPr>
          <p:spPr bwMode="auto">
            <a:xfrm flipH="1" flipV="1">
              <a:off x="2576" y="2057"/>
              <a:ext cx="0" cy="384"/>
            </a:xfrm>
            <a:prstGeom prst="line">
              <a:avLst/>
            </a:prstGeom>
            <a:noFill/>
            <a:ln w="9525">
              <a:solidFill>
                <a:schemeClr val="tx1"/>
              </a:solidFill>
              <a:round/>
              <a:headEnd/>
              <a:tailEnd/>
            </a:ln>
            <a:effectLst/>
          </p:spPr>
          <p:txBody>
            <a:bodyPr wrap="none" anchor="ctr"/>
            <a:lstStyle/>
            <a:p>
              <a:endParaRPr lang="fr-FR"/>
            </a:p>
          </p:txBody>
        </p:sp>
        <p:sp>
          <p:nvSpPr>
            <p:cNvPr id="2557967" name="Line 15"/>
            <p:cNvSpPr>
              <a:spLocks noChangeShapeType="1"/>
            </p:cNvSpPr>
            <p:nvPr/>
          </p:nvSpPr>
          <p:spPr bwMode="auto">
            <a:xfrm flipH="1" flipV="1">
              <a:off x="4609" y="1623"/>
              <a:ext cx="0" cy="192"/>
            </a:xfrm>
            <a:prstGeom prst="line">
              <a:avLst/>
            </a:prstGeom>
            <a:noFill/>
            <a:ln w="9525">
              <a:solidFill>
                <a:schemeClr val="tx1"/>
              </a:solidFill>
              <a:round/>
              <a:headEnd/>
              <a:tailEnd/>
            </a:ln>
            <a:effectLst/>
          </p:spPr>
          <p:txBody>
            <a:bodyPr wrap="none" anchor="ctr"/>
            <a:lstStyle/>
            <a:p>
              <a:endParaRPr lang="fr-FR"/>
            </a:p>
          </p:txBody>
        </p:sp>
        <p:sp>
          <p:nvSpPr>
            <p:cNvPr id="2557968" name="Line 16"/>
            <p:cNvSpPr>
              <a:spLocks noChangeShapeType="1"/>
            </p:cNvSpPr>
            <p:nvPr/>
          </p:nvSpPr>
          <p:spPr bwMode="auto">
            <a:xfrm flipV="1">
              <a:off x="5425" y="1623"/>
              <a:ext cx="0" cy="192"/>
            </a:xfrm>
            <a:prstGeom prst="line">
              <a:avLst/>
            </a:prstGeom>
            <a:noFill/>
            <a:ln w="9525">
              <a:solidFill>
                <a:schemeClr val="tx1"/>
              </a:solidFill>
              <a:round/>
              <a:headEnd/>
              <a:tailEnd/>
            </a:ln>
            <a:effectLst/>
          </p:spPr>
          <p:txBody>
            <a:bodyPr wrap="none" anchor="ctr"/>
            <a:lstStyle/>
            <a:p>
              <a:endParaRPr lang="fr-FR"/>
            </a:p>
          </p:txBody>
        </p:sp>
        <p:sp>
          <p:nvSpPr>
            <p:cNvPr id="2557969" name="Line 17"/>
            <p:cNvSpPr>
              <a:spLocks noChangeShapeType="1"/>
            </p:cNvSpPr>
            <p:nvPr/>
          </p:nvSpPr>
          <p:spPr bwMode="auto">
            <a:xfrm>
              <a:off x="1527" y="3353"/>
              <a:ext cx="2208" cy="0"/>
            </a:xfrm>
            <a:prstGeom prst="line">
              <a:avLst/>
            </a:prstGeom>
            <a:noFill/>
            <a:ln w="9525">
              <a:solidFill>
                <a:schemeClr val="tx1"/>
              </a:solidFill>
              <a:round/>
              <a:headEnd/>
              <a:tailEnd/>
            </a:ln>
            <a:effectLst/>
          </p:spPr>
          <p:txBody>
            <a:bodyPr wrap="none" anchor="ctr"/>
            <a:lstStyle/>
            <a:p>
              <a:endParaRPr lang="fr-FR"/>
            </a:p>
          </p:txBody>
        </p:sp>
        <p:sp>
          <p:nvSpPr>
            <p:cNvPr id="2557970" name="Line 18"/>
            <p:cNvSpPr>
              <a:spLocks noChangeShapeType="1"/>
            </p:cNvSpPr>
            <p:nvPr/>
          </p:nvSpPr>
          <p:spPr bwMode="auto">
            <a:xfrm flipV="1">
              <a:off x="2585" y="3347"/>
              <a:ext cx="0" cy="144"/>
            </a:xfrm>
            <a:prstGeom prst="line">
              <a:avLst/>
            </a:prstGeom>
            <a:noFill/>
            <a:ln w="9525">
              <a:solidFill>
                <a:schemeClr val="tx1"/>
              </a:solidFill>
              <a:round/>
              <a:headEnd/>
              <a:tailEnd/>
            </a:ln>
            <a:effectLst/>
          </p:spPr>
          <p:txBody>
            <a:bodyPr wrap="none" anchor="ctr"/>
            <a:lstStyle/>
            <a:p>
              <a:endParaRPr lang="fr-FR"/>
            </a:p>
          </p:txBody>
        </p:sp>
        <p:sp>
          <p:nvSpPr>
            <p:cNvPr id="2557971" name="Line 19"/>
            <p:cNvSpPr>
              <a:spLocks noChangeShapeType="1"/>
            </p:cNvSpPr>
            <p:nvPr/>
          </p:nvSpPr>
          <p:spPr bwMode="auto">
            <a:xfrm flipV="1">
              <a:off x="3689" y="3349"/>
              <a:ext cx="0" cy="144"/>
            </a:xfrm>
            <a:prstGeom prst="line">
              <a:avLst/>
            </a:prstGeom>
            <a:noFill/>
            <a:ln w="9525">
              <a:solidFill>
                <a:schemeClr val="tx1"/>
              </a:solidFill>
              <a:round/>
              <a:headEnd/>
              <a:tailEnd/>
            </a:ln>
            <a:effectLst/>
          </p:spPr>
          <p:txBody>
            <a:bodyPr wrap="none" anchor="ctr"/>
            <a:lstStyle/>
            <a:p>
              <a:endParaRPr lang="fr-FR"/>
            </a:p>
          </p:txBody>
        </p:sp>
        <p:sp>
          <p:nvSpPr>
            <p:cNvPr id="2557972" name="Line 20"/>
            <p:cNvSpPr>
              <a:spLocks noChangeShapeType="1"/>
            </p:cNvSpPr>
            <p:nvPr/>
          </p:nvSpPr>
          <p:spPr bwMode="auto">
            <a:xfrm flipH="1" flipV="1">
              <a:off x="2583" y="2777"/>
              <a:ext cx="0" cy="480"/>
            </a:xfrm>
            <a:prstGeom prst="line">
              <a:avLst/>
            </a:prstGeom>
            <a:noFill/>
            <a:ln w="9525">
              <a:solidFill>
                <a:schemeClr val="tx1"/>
              </a:solidFill>
              <a:round/>
              <a:headEnd/>
              <a:tailEnd/>
            </a:ln>
            <a:effectLst/>
          </p:spPr>
          <p:txBody>
            <a:bodyPr wrap="none" anchor="ctr"/>
            <a:lstStyle/>
            <a:p>
              <a:endParaRPr lang="fr-FR"/>
            </a:p>
          </p:txBody>
        </p:sp>
        <p:sp>
          <p:nvSpPr>
            <p:cNvPr id="2557973" name="AutoShape 21"/>
            <p:cNvSpPr>
              <a:spLocks noChangeArrowheads="1"/>
            </p:cNvSpPr>
            <p:nvPr/>
          </p:nvSpPr>
          <p:spPr bwMode="auto">
            <a:xfrm>
              <a:off x="2487" y="3209"/>
              <a:ext cx="192" cy="144"/>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fr-FR"/>
            </a:p>
          </p:txBody>
        </p:sp>
        <p:sp>
          <p:nvSpPr>
            <p:cNvPr id="2557974" name="Line 22"/>
            <p:cNvSpPr>
              <a:spLocks noChangeShapeType="1"/>
            </p:cNvSpPr>
            <p:nvPr/>
          </p:nvSpPr>
          <p:spPr bwMode="auto">
            <a:xfrm flipV="1">
              <a:off x="1625" y="3347"/>
              <a:ext cx="0" cy="144"/>
            </a:xfrm>
            <a:prstGeom prst="line">
              <a:avLst/>
            </a:prstGeom>
            <a:noFill/>
            <a:ln w="9525">
              <a:solidFill>
                <a:schemeClr val="tx1"/>
              </a:solidFill>
              <a:round/>
              <a:headEnd/>
              <a:tailEnd/>
            </a:ln>
            <a:effectLst/>
          </p:spPr>
          <p:txBody>
            <a:bodyPr wrap="none" anchor="ctr"/>
            <a:lstStyle/>
            <a:p>
              <a:endParaRPr lang="fr-FR"/>
            </a:p>
          </p:txBody>
        </p:sp>
        <p:sp>
          <p:nvSpPr>
            <p:cNvPr id="2557975" name="Text Box 23"/>
            <p:cNvSpPr txBox="1">
              <a:spLocks noChangeArrowheads="1"/>
            </p:cNvSpPr>
            <p:nvPr/>
          </p:nvSpPr>
          <p:spPr bwMode="auto">
            <a:xfrm>
              <a:off x="4359" y="1667"/>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76" name="Text Box 24"/>
            <p:cNvSpPr txBox="1">
              <a:spLocks noChangeArrowheads="1"/>
            </p:cNvSpPr>
            <p:nvPr/>
          </p:nvSpPr>
          <p:spPr bwMode="auto">
            <a:xfrm>
              <a:off x="5401" y="1667"/>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77" name="Text Box 25"/>
            <p:cNvSpPr txBox="1">
              <a:spLocks noChangeArrowheads="1"/>
            </p:cNvSpPr>
            <p:nvPr/>
          </p:nvSpPr>
          <p:spPr bwMode="auto">
            <a:xfrm>
              <a:off x="2580" y="2967"/>
              <a:ext cx="339" cy="255"/>
            </a:xfrm>
            <a:prstGeom prst="rect">
              <a:avLst/>
            </a:prstGeom>
            <a:noFill/>
            <a:ln w="9525">
              <a:noFill/>
              <a:miter lim="800000"/>
              <a:headEnd/>
              <a:tailEnd/>
            </a:ln>
            <a:effectLst/>
          </p:spPr>
          <p:txBody>
            <a:bodyPr wrap="none" anchor="ctr">
              <a:spAutoFit/>
            </a:bodyPr>
            <a:lstStyle/>
            <a:p>
              <a:r>
                <a:rPr lang="en-US" sz="900">
                  <a:latin typeface="Tahoma" pitchFamily="34" charset="0"/>
                </a:rPr>
                <a:t>Has a</a:t>
              </a:r>
            </a:p>
            <a:p>
              <a:r>
                <a:rPr lang="en-US" sz="900">
                  <a:latin typeface="Tahoma" pitchFamily="34" charset="0"/>
                </a:rPr>
                <a:t>type of</a:t>
              </a:r>
            </a:p>
          </p:txBody>
        </p:sp>
        <p:sp>
          <p:nvSpPr>
            <p:cNvPr id="2557978" name="Freeform 26"/>
            <p:cNvSpPr>
              <a:spLocks/>
            </p:cNvSpPr>
            <p:nvPr/>
          </p:nvSpPr>
          <p:spPr bwMode="auto">
            <a:xfrm>
              <a:off x="2871" y="2153"/>
              <a:ext cx="1632" cy="480"/>
            </a:xfrm>
            <a:custGeom>
              <a:avLst/>
              <a:gdLst/>
              <a:ahLst/>
              <a:cxnLst>
                <a:cxn ang="0">
                  <a:pos x="0" y="432"/>
                </a:cxn>
                <a:cxn ang="0">
                  <a:pos x="624" y="432"/>
                </a:cxn>
                <a:cxn ang="0">
                  <a:pos x="624" y="0"/>
                </a:cxn>
              </a:cxnLst>
              <a:rect l="0" t="0" r="r" b="b"/>
              <a:pathLst>
                <a:path w="624" h="432">
                  <a:moveTo>
                    <a:pt x="0" y="432"/>
                  </a:moveTo>
                  <a:lnTo>
                    <a:pt x="624" y="432"/>
                  </a:lnTo>
                  <a:lnTo>
                    <a:pt x="624" y="0"/>
                  </a:lnTo>
                </a:path>
              </a:pathLst>
            </a:custGeom>
            <a:noFill/>
            <a:ln w="9525">
              <a:solidFill>
                <a:schemeClr val="tx1"/>
              </a:solidFill>
              <a:round/>
              <a:headEnd type="none" w="lg" len="lg"/>
              <a:tailEnd type="none" w="lg" len="lg"/>
            </a:ln>
            <a:effectLst/>
          </p:spPr>
          <p:txBody>
            <a:bodyPr wrap="none" anchor="ctr"/>
            <a:lstStyle/>
            <a:p>
              <a:endParaRPr lang="fr-FR"/>
            </a:p>
          </p:txBody>
        </p:sp>
        <p:sp>
          <p:nvSpPr>
            <p:cNvPr id="2557979" name="Freeform 27"/>
            <p:cNvSpPr>
              <a:spLocks/>
            </p:cNvSpPr>
            <p:nvPr/>
          </p:nvSpPr>
          <p:spPr bwMode="auto">
            <a:xfrm>
              <a:off x="2871" y="2153"/>
              <a:ext cx="2448" cy="576"/>
            </a:xfrm>
            <a:custGeom>
              <a:avLst/>
              <a:gdLst/>
              <a:ahLst/>
              <a:cxnLst>
                <a:cxn ang="0">
                  <a:pos x="0" y="576"/>
                </a:cxn>
                <a:cxn ang="0">
                  <a:pos x="1392" y="576"/>
                </a:cxn>
                <a:cxn ang="0">
                  <a:pos x="1392" y="0"/>
                </a:cxn>
              </a:cxnLst>
              <a:rect l="0" t="0" r="r" b="b"/>
              <a:pathLst>
                <a:path w="1392" h="576">
                  <a:moveTo>
                    <a:pt x="0" y="576"/>
                  </a:moveTo>
                  <a:lnTo>
                    <a:pt x="1392" y="576"/>
                  </a:lnTo>
                  <a:lnTo>
                    <a:pt x="1392" y="0"/>
                  </a:lnTo>
                </a:path>
              </a:pathLst>
            </a:custGeom>
            <a:noFill/>
            <a:ln w="9525" cap="flat" cmpd="sng">
              <a:solidFill>
                <a:schemeClr val="tx1"/>
              </a:solidFill>
              <a:prstDash val="solid"/>
              <a:round/>
              <a:headEnd type="none" w="lg" len="lg"/>
              <a:tailEnd type="none" w="lg" len="lg"/>
            </a:ln>
            <a:effectLst/>
          </p:spPr>
          <p:txBody>
            <a:bodyPr wrap="none" anchor="ctr"/>
            <a:lstStyle/>
            <a:p>
              <a:endParaRPr lang="fr-FR"/>
            </a:p>
          </p:txBody>
        </p:sp>
        <p:sp>
          <p:nvSpPr>
            <p:cNvPr id="2557980" name="Line 28"/>
            <p:cNvSpPr>
              <a:spLocks noChangeShapeType="1"/>
            </p:cNvSpPr>
            <p:nvPr/>
          </p:nvSpPr>
          <p:spPr bwMode="auto">
            <a:xfrm flipH="1" flipV="1">
              <a:off x="4791" y="2729"/>
              <a:ext cx="0" cy="576"/>
            </a:xfrm>
            <a:prstGeom prst="line">
              <a:avLst/>
            </a:prstGeom>
            <a:noFill/>
            <a:ln w="9525">
              <a:solidFill>
                <a:schemeClr val="tx1"/>
              </a:solidFill>
              <a:round/>
              <a:headEnd/>
              <a:tailEnd/>
            </a:ln>
            <a:effectLst/>
          </p:spPr>
          <p:txBody>
            <a:bodyPr wrap="none" anchor="ctr"/>
            <a:lstStyle/>
            <a:p>
              <a:endParaRPr lang="fr-FR"/>
            </a:p>
          </p:txBody>
        </p:sp>
        <p:sp>
          <p:nvSpPr>
            <p:cNvPr id="2557981" name="Line 29"/>
            <p:cNvSpPr>
              <a:spLocks noChangeShapeType="1"/>
            </p:cNvSpPr>
            <p:nvPr/>
          </p:nvSpPr>
          <p:spPr bwMode="auto">
            <a:xfrm flipV="1">
              <a:off x="4119" y="2633"/>
              <a:ext cx="0" cy="672"/>
            </a:xfrm>
            <a:prstGeom prst="line">
              <a:avLst/>
            </a:prstGeom>
            <a:noFill/>
            <a:ln w="9525">
              <a:solidFill>
                <a:schemeClr val="tx1"/>
              </a:solidFill>
              <a:round/>
              <a:headEnd/>
              <a:tailEnd/>
            </a:ln>
            <a:effectLst/>
          </p:spPr>
          <p:txBody>
            <a:bodyPr wrap="none" anchor="ctr"/>
            <a:lstStyle/>
            <a:p>
              <a:endParaRPr lang="fr-FR"/>
            </a:p>
          </p:txBody>
        </p:sp>
        <p:sp>
          <p:nvSpPr>
            <p:cNvPr id="2557982" name="Rectangle 30"/>
            <p:cNvSpPr>
              <a:spLocks noChangeArrowheads="1"/>
            </p:cNvSpPr>
            <p:nvPr/>
          </p:nvSpPr>
          <p:spPr bwMode="auto">
            <a:xfrm>
              <a:off x="3401" y="3493"/>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Action</a:t>
              </a:r>
            </a:p>
          </p:txBody>
        </p:sp>
        <p:sp>
          <p:nvSpPr>
            <p:cNvPr id="2557983" name="Rectangle 31"/>
            <p:cNvSpPr>
              <a:spLocks noChangeArrowheads="1"/>
            </p:cNvSpPr>
            <p:nvPr/>
          </p:nvSpPr>
          <p:spPr bwMode="auto">
            <a:xfrm>
              <a:off x="4311" y="1815"/>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Input</a:t>
              </a:r>
            </a:p>
          </p:txBody>
        </p:sp>
        <p:sp>
          <p:nvSpPr>
            <p:cNvPr id="2557984" name="Rectangle 32"/>
            <p:cNvSpPr>
              <a:spLocks noChangeArrowheads="1"/>
            </p:cNvSpPr>
            <p:nvPr/>
          </p:nvSpPr>
          <p:spPr bwMode="auto">
            <a:xfrm>
              <a:off x="5079" y="1815"/>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Output</a:t>
              </a:r>
            </a:p>
          </p:txBody>
        </p:sp>
        <p:sp>
          <p:nvSpPr>
            <p:cNvPr id="2557985" name="Text Box 33"/>
            <p:cNvSpPr txBox="1">
              <a:spLocks noChangeArrowheads="1"/>
            </p:cNvSpPr>
            <p:nvPr/>
          </p:nvSpPr>
          <p:spPr bwMode="auto">
            <a:xfrm>
              <a:off x="5297" y="2132"/>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86" name="Text Box 34"/>
            <p:cNvSpPr txBox="1">
              <a:spLocks noChangeArrowheads="1"/>
            </p:cNvSpPr>
            <p:nvPr/>
          </p:nvSpPr>
          <p:spPr bwMode="auto">
            <a:xfrm>
              <a:off x="4529" y="2132"/>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87" name="Text Box 35"/>
            <p:cNvSpPr txBox="1">
              <a:spLocks noChangeArrowheads="1"/>
            </p:cNvSpPr>
            <p:nvPr/>
          </p:nvSpPr>
          <p:spPr bwMode="auto">
            <a:xfrm>
              <a:off x="2912" y="2603"/>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7988" name="Text Box 36"/>
            <p:cNvSpPr txBox="1">
              <a:spLocks noChangeArrowheads="1"/>
            </p:cNvSpPr>
            <p:nvPr/>
          </p:nvSpPr>
          <p:spPr bwMode="auto">
            <a:xfrm>
              <a:off x="2912" y="2699"/>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7989" name="Text Box 37"/>
            <p:cNvSpPr txBox="1">
              <a:spLocks noChangeArrowheads="1"/>
            </p:cNvSpPr>
            <p:nvPr/>
          </p:nvSpPr>
          <p:spPr bwMode="auto">
            <a:xfrm>
              <a:off x="4098" y="2766"/>
              <a:ext cx="507" cy="254"/>
            </a:xfrm>
            <a:prstGeom prst="rect">
              <a:avLst/>
            </a:prstGeom>
            <a:noFill/>
            <a:ln w="9525">
              <a:noFill/>
              <a:miter lim="800000"/>
              <a:headEnd/>
              <a:tailEnd/>
            </a:ln>
            <a:effectLst/>
          </p:spPr>
          <p:txBody>
            <a:bodyPr wrap="none" anchor="ctr">
              <a:spAutoFit/>
            </a:bodyPr>
            <a:lstStyle/>
            <a:p>
              <a:r>
                <a:rPr lang="en-US" sz="900">
                  <a:latin typeface="Tahoma" pitchFamily="34" charset="0"/>
                  <a:sym typeface="Wingdings" pitchFamily="2" charset="2"/>
                </a:rPr>
                <a:t></a:t>
              </a:r>
              <a:r>
                <a:rPr lang="en-US" sz="900">
                  <a:latin typeface="Tahoma" pitchFamily="34" charset="0"/>
                </a:rPr>
                <a:t>Uses % of</a:t>
              </a:r>
            </a:p>
            <a:p>
              <a:r>
                <a:rPr lang="en-US" sz="900">
                  <a:latin typeface="Tahoma" pitchFamily="34" charset="0"/>
                </a:rPr>
                <a:t> the input</a:t>
              </a:r>
            </a:p>
          </p:txBody>
        </p:sp>
        <p:sp>
          <p:nvSpPr>
            <p:cNvPr id="2557990" name="Text Box 38"/>
            <p:cNvSpPr txBox="1">
              <a:spLocks noChangeArrowheads="1"/>
            </p:cNvSpPr>
            <p:nvPr/>
          </p:nvSpPr>
          <p:spPr bwMode="auto">
            <a:xfrm>
              <a:off x="4818" y="2766"/>
              <a:ext cx="669" cy="254"/>
            </a:xfrm>
            <a:prstGeom prst="rect">
              <a:avLst/>
            </a:prstGeom>
            <a:noFill/>
            <a:ln w="9525">
              <a:noFill/>
              <a:miter lim="800000"/>
              <a:headEnd/>
              <a:tailEnd/>
            </a:ln>
            <a:effectLst/>
          </p:spPr>
          <p:txBody>
            <a:bodyPr wrap="none" anchor="ctr">
              <a:spAutoFit/>
            </a:bodyPr>
            <a:lstStyle/>
            <a:p>
              <a:r>
                <a:rPr lang="en-US" sz="900">
                  <a:latin typeface="Tahoma" pitchFamily="34" charset="0"/>
                  <a:sym typeface="Wingdings" pitchFamily="2" charset="2"/>
                </a:rPr>
                <a:t></a:t>
              </a:r>
              <a:r>
                <a:rPr lang="en-US" sz="900">
                  <a:latin typeface="Tahoma" pitchFamily="34" charset="0"/>
                </a:rPr>
                <a:t> Produces % of</a:t>
              </a:r>
            </a:p>
            <a:p>
              <a:r>
                <a:rPr lang="en-US" sz="900">
                  <a:latin typeface="Tahoma" pitchFamily="34" charset="0"/>
                </a:rPr>
                <a:t> the output</a:t>
              </a:r>
            </a:p>
          </p:txBody>
        </p:sp>
        <p:sp>
          <p:nvSpPr>
            <p:cNvPr id="2557991" name="Text Box 39"/>
            <p:cNvSpPr txBox="1">
              <a:spLocks noChangeArrowheads="1"/>
            </p:cNvSpPr>
            <p:nvPr/>
          </p:nvSpPr>
          <p:spPr bwMode="auto">
            <a:xfrm>
              <a:off x="2919" y="2507"/>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92" name="Text Box 40"/>
            <p:cNvSpPr txBox="1">
              <a:spLocks noChangeArrowheads="1"/>
            </p:cNvSpPr>
            <p:nvPr/>
          </p:nvSpPr>
          <p:spPr bwMode="auto">
            <a:xfrm>
              <a:off x="1200" y="2579"/>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93" name="Line 41"/>
            <p:cNvSpPr>
              <a:spLocks noChangeShapeType="1"/>
            </p:cNvSpPr>
            <p:nvPr/>
          </p:nvSpPr>
          <p:spPr bwMode="auto">
            <a:xfrm flipV="1">
              <a:off x="1255" y="2585"/>
              <a:ext cx="998" cy="0"/>
            </a:xfrm>
            <a:prstGeom prst="line">
              <a:avLst/>
            </a:prstGeom>
            <a:noFill/>
            <a:ln w="9525">
              <a:solidFill>
                <a:schemeClr val="tx1"/>
              </a:solidFill>
              <a:round/>
              <a:headEnd type="none" w="lg" len="lg"/>
              <a:tailEnd/>
            </a:ln>
            <a:effectLst/>
          </p:spPr>
          <p:txBody>
            <a:bodyPr wrap="none" anchor="ctr"/>
            <a:lstStyle/>
            <a:p>
              <a:endParaRPr lang="fr-FR"/>
            </a:p>
          </p:txBody>
        </p:sp>
        <p:sp>
          <p:nvSpPr>
            <p:cNvPr id="2557994" name="Text Box 42"/>
            <p:cNvSpPr txBox="1">
              <a:spLocks noChangeArrowheads="1"/>
            </p:cNvSpPr>
            <p:nvPr/>
          </p:nvSpPr>
          <p:spPr bwMode="auto">
            <a:xfrm>
              <a:off x="1677" y="2579"/>
              <a:ext cx="329" cy="157"/>
            </a:xfrm>
            <a:prstGeom prst="rect">
              <a:avLst/>
            </a:prstGeom>
            <a:noFill/>
            <a:ln w="9525">
              <a:noFill/>
              <a:miter lim="800000"/>
              <a:headEnd/>
              <a:tailEnd/>
            </a:ln>
            <a:effectLst/>
          </p:spPr>
          <p:txBody>
            <a:bodyPr wrap="none" anchor="ctr">
              <a:spAutoFit/>
            </a:bodyPr>
            <a:lstStyle/>
            <a:p>
              <a:r>
                <a:rPr lang="en-US" sz="900">
                  <a:latin typeface="Tahoma" pitchFamily="34" charset="0"/>
                  <a:sym typeface="Wingdings" pitchFamily="2" charset="2"/>
                </a:rPr>
                <a:t></a:t>
              </a:r>
              <a:r>
                <a:rPr lang="en-US" sz="900">
                  <a:latin typeface="Tahoma" pitchFamily="34" charset="0"/>
                </a:rPr>
                <a:t> Has</a:t>
              </a:r>
            </a:p>
          </p:txBody>
        </p:sp>
        <p:sp>
          <p:nvSpPr>
            <p:cNvPr id="2557995" name="Text Box 43"/>
            <p:cNvSpPr txBox="1">
              <a:spLocks noChangeArrowheads="1"/>
            </p:cNvSpPr>
            <p:nvPr/>
          </p:nvSpPr>
          <p:spPr bwMode="auto">
            <a:xfrm>
              <a:off x="3015" y="2125"/>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7996" name="Text Box 44"/>
            <p:cNvSpPr txBox="1">
              <a:spLocks noChangeArrowheads="1"/>
            </p:cNvSpPr>
            <p:nvPr/>
          </p:nvSpPr>
          <p:spPr bwMode="auto">
            <a:xfrm>
              <a:off x="2863" y="2347"/>
              <a:ext cx="306" cy="157"/>
            </a:xfrm>
            <a:prstGeom prst="rect">
              <a:avLst/>
            </a:prstGeom>
            <a:noFill/>
            <a:ln w="9525">
              <a:noFill/>
              <a:miter lim="800000"/>
              <a:headEnd/>
              <a:tailEnd/>
            </a:ln>
            <a:effectLst/>
          </p:spPr>
          <p:txBody>
            <a:bodyPr wrap="none" anchor="ctr">
              <a:spAutoFit/>
            </a:bodyPr>
            <a:lstStyle/>
            <a:p>
              <a:r>
                <a:rPr lang="en-US" sz="900">
                  <a:latin typeface="Tahoma" pitchFamily="34" charset="0"/>
                </a:rPr>
                <a:t>Has</a:t>
              </a:r>
              <a:r>
                <a:rPr lang="en-US" sz="900">
                  <a:latin typeface="Tahoma" pitchFamily="34" charset="0"/>
                  <a:sym typeface="Wingdings" pitchFamily="2" charset="2"/>
                </a:rPr>
                <a:t></a:t>
              </a:r>
              <a:endParaRPr lang="en-US" sz="900">
                <a:latin typeface="Tahoma" pitchFamily="34" charset="0"/>
              </a:endParaRPr>
            </a:p>
          </p:txBody>
        </p:sp>
        <p:sp>
          <p:nvSpPr>
            <p:cNvPr id="2557997" name="Rectangle 45"/>
            <p:cNvSpPr>
              <a:spLocks noChangeArrowheads="1"/>
            </p:cNvSpPr>
            <p:nvPr/>
          </p:nvSpPr>
          <p:spPr bwMode="auto">
            <a:xfrm>
              <a:off x="2967" y="1817"/>
              <a:ext cx="624" cy="336"/>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Other</a:t>
              </a:r>
            </a:p>
            <a:p>
              <a:pPr algn="ctr"/>
              <a:r>
                <a:rPr lang="en-US" sz="1200">
                  <a:latin typeface="Tahoma" pitchFamily="34" charset="0"/>
                </a:rPr>
                <a:t>Information</a:t>
              </a:r>
            </a:p>
          </p:txBody>
        </p:sp>
        <p:sp>
          <p:nvSpPr>
            <p:cNvPr id="2557998" name="Line 46"/>
            <p:cNvSpPr>
              <a:spLocks noChangeShapeType="1"/>
            </p:cNvSpPr>
            <p:nvPr/>
          </p:nvSpPr>
          <p:spPr bwMode="auto">
            <a:xfrm flipV="1">
              <a:off x="2559" y="809"/>
              <a:ext cx="0" cy="1008"/>
            </a:xfrm>
            <a:prstGeom prst="line">
              <a:avLst/>
            </a:prstGeom>
            <a:noFill/>
            <a:ln w="9525">
              <a:solidFill>
                <a:schemeClr val="tx1"/>
              </a:solidFill>
              <a:round/>
              <a:headEnd/>
              <a:tailEnd/>
            </a:ln>
            <a:effectLst/>
          </p:spPr>
          <p:txBody>
            <a:bodyPr wrap="none" anchor="ctr"/>
            <a:lstStyle/>
            <a:p>
              <a:endParaRPr lang="fr-FR"/>
            </a:p>
          </p:txBody>
        </p:sp>
        <p:sp>
          <p:nvSpPr>
            <p:cNvPr id="2557999" name="Text Box 47"/>
            <p:cNvSpPr txBox="1">
              <a:spLocks noChangeArrowheads="1"/>
            </p:cNvSpPr>
            <p:nvPr/>
          </p:nvSpPr>
          <p:spPr bwMode="auto">
            <a:xfrm>
              <a:off x="3202" y="3519"/>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8000" name="Rectangle 48"/>
            <p:cNvSpPr>
              <a:spLocks noChangeArrowheads="1"/>
            </p:cNvSpPr>
            <p:nvPr/>
          </p:nvSpPr>
          <p:spPr bwMode="auto">
            <a:xfrm>
              <a:off x="4697" y="105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Material</a:t>
              </a:r>
            </a:p>
            <a:p>
              <a:pPr algn="ctr"/>
              <a:r>
                <a:rPr lang="en-US" sz="1200">
                  <a:latin typeface="Tahoma" pitchFamily="34" charset="0"/>
                </a:rPr>
                <a:t>Definition</a:t>
              </a:r>
            </a:p>
          </p:txBody>
        </p:sp>
        <p:sp>
          <p:nvSpPr>
            <p:cNvPr id="2558001" name="Rectangle 49"/>
            <p:cNvSpPr>
              <a:spLocks noChangeArrowheads="1"/>
            </p:cNvSpPr>
            <p:nvPr/>
          </p:nvSpPr>
          <p:spPr bwMode="auto">
            <a:xfrm>
              <a:off x="4697" y="38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Material</a:t>
              </a:r>
            </a:p>
            <a:p>
              <a:pPr algn="ctr"/>
              <a:r>
                <a:rPr lang="en-US" sz="1200">
                  <a:latin typeface="Tahoma" pitchFamily="34" charset="0"/>
                </a:rPr>
                <a:t>Definition</a:t>
              </a:r>
            </a:p>
            <a:p>
              <a:pPr algn="ctr"/>
              <a:r>
                <a:rPr lang="en-US" sz="1200">
                  <a:latin typeface="Tahoma" pitchFamily="34" charset="0"/>
                </a:rPr>
                <a:t>Library</a:t>
              </a:r>
            </a:p>
          </p:txBody>
        </p:sp>
        <p:sp>
          <p:nvSpPr>
            <p:cNvPr id="2558002" name="Text Box 50"/>
            <p:cNvSpPr txBox="1">
              <a:spLocks noChangeArrowheads="1"/>
            </p:cNvSpPr>
            <p:nvPr/>
          </p:nvSpPr>
          <p:spPr bwMode="auto">
            <a:xfrm>
              <a:off x="5175" y="1384"/>
              <a:ext cx="534" cy="255"/>
            </a:xfrm>
            <a:prstGeom prst="rect">
              <a:avLst/>
            </a:prstGeom>
            <a:noFill/>
            <a:ln w="9525">
              <a:noFill/>
              <a:miter lim="800000"/>
              <a:headEnd/>
              <a:tailEnd/>
            </a:ln>
            <a:effectLst/>
          </p:spPr>
          <p:txBody>
            <a:bodyPr wrap="none" anchor="ctr">
              <a:spAutoFit/>
            </a:bodyPr>
            <a:lstStyle/>
            <a:p>
              <a:r>
                <a:rPr lang="en-US" sz="900">
                  <a:latin typeface="Tahoma" pitchFamily="34" charset="0"/>
                </a:rPr>
                <a:t>Corresponds </a:t>
              </a:r>
            </a:p>
            <a:p>
              <a:r>
                <a:rPr lang="en-US" sz="900">
                  <a:latin typeface="Tahoma" pitchFamily="34" charset="0"/>
                </a:rPr>
                <a:t>to </a:t>
              </a:r>
              <a:r>
                <a:rPr lang="en-US" sz="900">
                  <a:latin typeface="Tahoma" pitchFamily="34" charset="0"/>
                  <a:sym typeface="Wingdings" pitchFamily="2" charset="2"/>
                </a:rPr>
                <a:t></a:t>
              </a:r>
              <a:r>
                <a:rPr lang="en-US" sz="900">
                  <a:latin typeface="Tahoma" pitchFamily="34" charset="0"/>
                </a:rPr>
                <a:t> </a:t>
              </a:r>
            </a:p>
          </p:txBody>
        </p:sp>
        <p:sp>
          <p:nvSpPr>
            <p:cNvPr id="2558003" name="Text Box 51"/>
            <p:cNvSpPr txBox="1">
              <a:spLocks noChangeArrowheads="1"/>
            </p:cNvSpPr>
            <p:nvPr/>
          </p:nvSpPr>
          <p:spPr bwMode="auto">
            <a:xfrm>
              <a:off x="4349" y="1384"/>
              <a:ext cx="511"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Corresponds</a:t>
              </a:r>
            </a:p>
            <a:p>
              <a:pPr algn="r"/>
              <a:r>
                <a:rPr lang="en-US" sz="900">
                  <a:latin typeface="Tahoma" pitchFamily="34" charset="0"/>
                </a:rPr>
                <a:t> to</a:t>
              </a:r>
              <a:r>
                <a:rPr lang="en-US" sz="900">
                  <a:latin typeface="Tahoma" pitchFamily="34" charset="0"/>
                  <a:sym typeface="Wingdings" pitchFamily="2" charset="2"/>
                </a:rPr>
                <a:t></a:t>
              </a:r>
              <a:endParaRPr lang="en-US" sz="900">
                <a:latin typeface="Tahoma" pitchFamily="34" charset="0"/>
              </a:endParaRPr>
            </a:p>
          </p:txBody>
        </p:sp>
        <p:sp>
          <p:nvSpPr>
            <p:cNvPr id="2558004" name="Rectangle 52"/>
            <p:cNvSpPr>
              <a:spLocks noChangeArrowheads="1"/>
            </p:cNvSpPr>
            <p:nvPr/>
          </p:nvSpPr>
          <p:spPr bwMode="auto">
            <a:xfrm>
              <a:off x="3775" y="2969"/>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Percent</a:t>
              </a:r>
            </a:p>
            <a:p>
              <a:pPr algn="ctr"/>
              <a:r>
                <a:rPr lang="en-US" sz="1200">
                  <a:latin typeface="Tahoma" pitchFamily="34" charset="0"/>
                </a:rPr>
                <a:t>Input</a:t>
              </a:r>
            </a:p>
          </p:txBody>
        </p:sp>
        <p:sp>
          <p:nvSpPr>
            <p:cNvPr id="2558005" name="Rectangle 53"/>
            <p:cNvSpPr>
              <a:spLocks noChangeArrowheads="1"/>
            </p:cNvSpPr>
            <p:nvPr/>
          </p:nvSpPr>
          <p:spPr bwMode="auto">
            <a:xfrm>
              <a:off x="4495" y="2971"/>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Percent</a:t>
              </a:r>
            </a:p>
            <a:p>
              <a:pPr algn="ctr"/>
              <a:r>
                <a:rPr lang="en-US" sz="1200">
                  <a:latin typeface="Tahoma" pitchFamily="34" charset="0"/>
                </a:rPr>
                <a:t>Output</a:t>
              </a:r>
            </a:p>
          </p:txBody>
        </p:sp>
        <p:sp>
          <p:nvSpPr>
            <p:cNvPr id="2558006" name="Rectangle 54"/>
            <p:cNvSpPr>
              <a:spLocks noChangeArrowheads="1"/>
            </p:cNvSpPr>
            <p:nvPr/>
          </p:nvSpPr>
          <p:spPr bwMode="auto">
            <a:xfrm>
              <a:off x="606" y="38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Equipment</a:t>
              </a:r>
            </a:p>
            <a:p>
              <a:pPr algn="ctr"/>
              <a:r>
                <a:rPr lang="en-US" sz="1200">
                  <a:latin typeface="Tahoma" pitchFamily="34" charset="0"/>
                </a:rPr>
                <a:t>Requirement</a:t>
              </a:r>
            </a:p>
            <a:p>
              <a:pPr algn="ctr"/>
              <a:r>
                <a:rPr lang="en-US" sz="1200">
                  <a:latin typeface="Tahoma" pitchFamily="34" charset="0"/>
                </a:rPr>
                <a:t>Library</a:t>
              </a:r>
            </a:p>
          </p:txBody>
        </p:sp>
        <p:sp>
          <p:nvSpPr>
            <p:cNvPr id="2558007" name="Line 55"/>
            <p:cNvSpPr>
              <a:spLocks noChangeShapeType="1"/>
            </p:cNvSpPr>
            <p:nvPr/>
          </p:nvSpPr>
          <p:spPr bwMode="auto">
            <a:xfrm flipV="1">
              <a:off x="894" y="912"/>
              <a:ext cx="0" cy="144"/>
            </a:xfrm>
            <a:prstGeom prst="line">
              <a:avLst/>
            </a:prstGeom>
            <a:noFill/>
            <a:ln w="9525">
              <a:solidFill>
                <a:schemeClr val="tx1"/>
              </a:solidFill>
              <a:round/>
              <a:headEnd/>
              <a:tailEnd/>
            </a:ln>
            <a:effectLst/>
          </p:spPr>
          <p:txBody>
            <a:bodyPr wrap="none" anchor="ctr"/>
            <a:lstStyle/>
            <a:p>
              <a:endParaRPr lang="fr-FR"/>
            </a:p>
          </p:txBody>
        </p:sp>
        <p:sp>
          <p:nvSpPr>
            <p:cNvPr id="2558008" name="Text Box 56"/>
            <p:cNvSpPr txBox="1">
              <a:spLocks noChangeArrowheads="1"/>
            </p:cNvSpPr>
            <p:nvPr/>
          </p:nvSpPr>
          <p:spPr bwMode="auto">
            <a:xfrm>
              <a:off x="429" y="2005"/>
              <a:ext cx="511"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Corresponds</a:t>
              </a:r>
            </a:p>
            <a:p>
              <a:pPr algn="r"/>
              <a:r>
                <a:rPr lang="en-US" sz="900">
                  <a:latin typeface="Tahoma" pitchFamily="34" charset="0"/>
                </a:rPr>
                <a:t>to </a:t>
              </a:r>
              <a:r>
                <a:rPr lang="en-US" sz="900">
                  <a:latin typeface="Tahoma" pitchFamily="34" charset="0"/>
                  <a:sym typeface="Wingdings" pitchFamily="2" charset="2"/>
                </a:rPr>
                <a:t></a:t>
              </a:r>
            </a:p>
          </p:txBody>
        </p:sp>
        <p:sp>
          <p:nvSpPr>
            <p:cNvPr id="2558009" name="Rectangle 57"/>
            <p:cNvSpPr>
              <a:spLocks noChangeArrowheads="1"/>
            </p:cNvSpPr>
            <p:nvPr/>
          </p:nvSpPr>
          <p:spPr bwMode="auto">
            <a:xfrm>
              <a:off x="2719" y="105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General </a:t>
              </a:r>
            </a:p>
            <a:p>
              <a:pPr algn="ctr"/>
              <a:r>
                <a:rPr lang="en-US" sz="1200">
                  <a:latin typeface="Tahoma" pitchFamily="34" charset="0"/>
                </a:rPr>
                <a:t>Recipe</a:t>
              </a:r>
            </a:p>
          </p:txBody>
        </p:sp>
        <p:sp>
          <p:nvSpPr>
            <p:cNvPr id="2558010" name="Rectangle 58"/>
            <p:cNvSpPr>
              <a:spLocks noChangeArrowheads="1"/>
            </p:cNvSpPr>
            <p:nvPr/>
          </p:nvSpPr>
          <p:spPr bwMode="auto">
            <a:xfrm>
              <a:off x="3535" y="105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Site</a:t>
              </a:r>
            </a:p>
            <a:p>
              <a:pPr algn="ctr"/>
              <a:r>
                <a:rPr lang="en-US" sz="1200">
                  <a:latin typeface="Tahoma" pitchFamily="34" charset="0"/>
                </a:rPr>
                <a:t>Recipe</a:t>
              </a:r>
            </a:p>
          </p:txBody>
        </p:sp>
        <p:sp>
          <p:nvSpPr>
            <p:cNvPr id="2558011" name="AutoShape 59"/>
            <p:cNvSpPr>
              <a:spLocks noChangeArrowheads="1"/>
            </p:cNvSpPr>
            <p:nvPr/>
          </p:nvSpPr>
          <p:spPr bwMode="auto">
            <a:xfrm>
              <a:off x="2909" y="816"/>
              <a:ext cx="192" cy="144"/>
            </a:xfrm>
            <a:prstGeom prst="triangle">
              <a:avLst>
                <a:gd name="adj" fmla="val 50000"/>
              </a:avLst>
            </a:prstGeom>
            <a:solidFill>
              <a:schemeClr val="bg1"/>
            </a:solidFill>
            <a:ln w="9525">
              <a:solidFill>
                <a:schemeClr val="tx1"/>
              </a:solidFill>
              <a:miter lim="800000"/>
              <a:headEnd/>
              <a:tailEnd/>
            </a:ln>
            <a:effectLst/>
          </p:spPr>
          <p:txBody>
            <a:bodyPr wrap="none" anchor="ctr"/>
            <a:lstStyle/>
            <a:p>
              <a:endParaRPr lang="fr-FR"/>
            </a:p>
          </p:txBody>
        </p:sp>
        <p:sp>
          <p:nvSpPr>
            <p:cNvPr id="2558012" name="Line 60"/>
            <p:cNvSpPr>
              <a:spLocks noChangeShapeType="1"/>
            </p:cNvSpPr>
            <p:nvPr/>
          </p:nvSpPr>
          <p:spPr bwMode="auto">
            <a:xfrm flipV="1">
              <a:off x="3005" y="720"/>
              <a:ext cx="0" cy="96"/>
            </a:xfrm>
            <a:prstGeom prst="line">
              <a:avLst/>
            </a:prstGeom>
            <a:noFill/>
            <a:ln w="9525">
              <a:solidFill>
                <a:schemeClr val="tx1"/>
              </a:solidFill>
              <a:round/>
              <a:headEnd/>
              <a:tailEnd/>
            </a:ln>
            <a:effectLst/>
          </p:spPr>
          <p:txBody>
            <a:bodyPr/>
            <a:lstStyle/>
            <a:p>
              <a:endParaRPr lang="fr-FR"/>
            </a:p>
          </p:txBody>
        </p:sp>
        <p:sp>
          <p:nvSpPr>
            <p:cNvPr id="2558013" name="Line 61"/>
            <p:cNvSpPr>
              <a:spLocks noChangeShapeType="1"/>
            </p:cNvSpPr>
            <p:nvPr/>
          </p:nvSpPr>
          <p:spPr bwMode="auto">
            <a:xfrm>
              <a:off x="2861" y="960"/>
              <a:ext cx="1152" cy="0"/>
            </a:xfrm>
            <a:prstGeom prst="line">
              <a:avLst/>
            </a:prstGeom>
            <a:noFill/>
            <a:ln w="9525">
              <a:solidFill>
                <a:schemeClr val="tx1"/>
              </a:solidFill>
              <a:round/>
              <a:headEnd/>
              <a:tailEnd/>
            </a:ln>
            <a:effectLst/>
          </p:spPr>
          <p:txBody>
            <a:bodyPr/>
            <a:lstStyle/>
            <a:p>
              <a:endParaRPr lang="fr-FR"/>
            </a:p>
          </p:txBody>
        </p:sp>
        <p:sp>
          <p:nvSpPr>
            <p:cNvPr id="2558014" name="Line 62"/>
            <p:cNvSpPr>
              <a:spLocks noChangeShapeType="1"/>
            </p:cNvSpPr>
            <p:nvPr/>
          </p:nvSpPr>
          <p:spPr bwMode="auto">
            <a:xfrm flipV="1">
              <a:off x="3007" y="960"/>
              <a:ext cx="0" cy="96"/>
            </a:xfrm>
            <a:prstGeom prst="line">
              <a:avLst/>
            </a:prstGeom>
            <a:noFill/>
            <a:ln w="9525">
              <a:solidFill>
                <a:schemeClr val="tx1"/>
              </a:solidFill>
              <a:round/>
              <a:headEnd/>
              <a:tailEnd/>
            </a:ln>
            <a:effectLst/>
          </p:spPr>
          <p:txBody>
            <a:bodyPr/>
            <a:lstStyle/>
            <a:p>
              <a:endParaRPr lang="fr-FR"/>
            </a:p>
          </p:txBody>
        </p:sp>
        <p:sp>
          <p:nvSpPr>
            <p:cNvPr id="2558015" name="Line 63"/>
            <p:cNvSpPr>
              <a:spLocks noChangeShapeType="1"/>
            </p:cNvSpPr>
            <p:nvPr/>
          </p:nvSpPr>
          <p:spPr bwMode="auto">
            <a:xfrm flipV="1">
              <a:off x="3823" y="960"/>
              <a:ext cx="0" cy="96"/>
            </a:xfrm>
            <a:prstGeom prst="line">
              <a:avLst/>
            </a:prstGeom>
            <a:noFill/>
            <a:ln w="9525">
              <a:solidFill>
                <a:schemeClr val="tx1"/>
              </a:solidFill>
              <a:round/>
              <a:headEnd/>
              <a:tailEnd/>
            </a:ln>
            <a:effectLst/>
          </p:spPr>
          <p:txBody>
            <a:bodyPr/>
            <a:lstStyle/>
            <a:p>
              <a:endParaRPr lang="fr-FR"/>
            </a:p>
          </p:txBody>
        </p:sp>
        <p:sp>
          <p:nvSpPr>
            <p:cNvPr id="2558016" name="Text Box 64"/>
            <p:cNvSpPr txBox="1">
              <a:spLocks noChangeArrowheads="1"/>
            </p:cNvSpPr>
            <p:nvPr/>
          </p:nvSpPr>
          <p:spPr bwMode="auto">
            <a:xfrm>
              <a:off x="3005" y="713"/>
              <a:ext cx="542" cy="157"/>
            </a:xfrm>
            <a:prstGeom prst="rect">
              <a:avLst/>
            </a:prstGeom>
            <a:noFill/>
            <a:ln w="9525">
              <a:noFill/>
              <a:miter lim="800000"/>
              <a:headEnd/>
              <a:tailEnd/>
            </a:ln>
            <a:effectLst/>
          </p:spPr>
          <p:txBody>
            <a:bodyPr wrap="none" anchor="ctr">
              <a:spAutoFit/>
            </a:bodyPr>
            <a:lstStyle/>
            <a:p>
              <a:r>
                <a:rPr lang="en-US" sz="900">
                  <a:latin typeface="Tahoma" pitchFamily="34" charset="0"/>
                </a:rPr>
                <a:t>Has a type of</a:t>
              </a:r>
            </a:p>
          </p:txBody>
        </p:sp>
        <p:sp>
          <p:nvSpPr>
            <p:cNvPr id="2558017" name="AutoShape 65"/>
            <p:cNvSpPr>
              <a:spLocks noChangeArrowheads="1"/>
            </p:cNvSpPr>
            <p:nvPr/>
          </p:nvSpPr>
          <p:spPr bwMode="auto">
            <a:xfrm>
              <a:off x="846" y="720"/>
              <a:ext cx="96" cy="192"/>
            </a:xfrm>
            <a:prstGeom prst="diamond">
              <a:avLst/>
            </a:prstGeom>
            <a:solidFill>
              <a:schemeClr val="tx1"/>
            </a:solidFill>
            <a:ln w="9525">
              <a:solidFill>
                <a:schemeClr val="tx1"/>
              </a:solidFill>
              <a:miter lim="800000"/>
              <a:headEnd/>
              <a:tailEnd/>
            </a:ln>
            <a:effectLst/>
          </p:spPr>
          <p:txBody>
            <a:bodyPr wrap="none" anchor="ctr"/>
            <a:lstStyle/>
            <a:p>
              <a:endParaRPr lang="fr-FR"/>
            </a:p>
          </p:txBody>
        </p:sp>
        <p:sp>
          <p:nvSpPr>
            <p:cNvPr id="2558018" name="Line 66"/>
            <p:cNvSpPr>
              <a:spLocks noChangeShapeType="1"/>
            </p:cNvSpPr>
            <p:nvPr/>
          </p:nvSpPr>
          <p:spPr bwMode="auto">
            <a:xfrm flipV="1">
              <a:off x="4983" y="910"/>
              <a:ext cx="0" cy="144"/>
            </a:xfrm>
            <a:prstGeom prst="line">
              <a:avLst/>
            </a:prstGeom>
            <a:noFill/>
            <a:ln w="9525">
              <a:solidFill>
                <a:schemeClr val="tx1"/>
              </a:solidFill>
              <a:round/>
              <a:headEnd/>
              <a:tailEnd/>
            </a:ln>
            <a:effectLst/>
          </p:spPr>
          <p:txBody>
            <a:bodyPr wrap="none" anchor="ctr"/>
            <a:lstStyle/>
            <a:p>
              <a:endParaRPr lang="fr-FR"/>
            </a:p>
          </p:txBody>
        </p:sp>
        <p:sp>
          <p:nvSpPr>
            <p:cNvPr id="2558019" name="AutoShape 67"/>
            <p:cNvSpPr>
              <a:spLocks noChangeArrowheads="1"/>
            </p:cNvSpPr>
            <p:nvPr/>
          </p:nvSpPr>
          <p:spPr bwMode="auto">
            <a:xfrm>
              <a:off x="4935" y="720"/>
              <a:ext cx="96" cy="192"/>
            </a:xfrm>
            <a:prstGeom prst="diamond">
              <a:avLst/>
            </a:prstGeom>
            <a:solidFill>
              <a:schemeClr val="tx1"/>
            </a:solidFill>
            <a:ln w="9525">
              <a:solidFill>
                <a:schemeClr val="tx1"/>
              </a:solidFill>
              <a:miter lim="800000"/>
              <a:headEnd/>
              <a:tailEnd/>
            </a:ln>
            <a:effectLst/>
          </p:spPr>
          <p:txBody>
            <a:bodyPr wrap="none" anchor="ctr"/>
            <a:lstStyle/>
            <a:p>
              <a:endParaRPr lang="fr-FR"/>
            </a:p>
          </p:txBody>
        </p:sp>
        <p:sp>
          <p:nvSpPr>
            <p:cNvPr id="2558020" name="AutoShape 68"/>
            <p:cNvSpPr>
              <a:spLocks noChangeArrowheads="1"/>
            </p:cNvSpPr>
            <p:nvPr/>
          </p:nvSpPr>
          <p:spPr bwMode="auto">
            <a:xfrm rot="-5400000">
              <a:off x="1959" y="3539"/>
              <a:ext cx="96" cy="192"/>
            </a:xfrm>
            <a:prstGeom prst="diamond">
              <a:avLst/>
            </a:prstGeom>
            <a:solidFill>
              <a:schemeClr val="bg1"/>
            </a:solidFill>
            <a:ln w="9525">
              <a:solidFill>
                <a:schemeClr val="tx1"/>
              </a:solidFill>
              <a:miter lim="800000"/>
              <a:headEnd/>
              <a:tailEnd/>
            </a:ln>
            <a:effectLst/>
          </p:spPr>
          <p:txBody>
            <a:bodyPr wrap="none" anchor="ctr"/>
            <a:lstStyle/>
            <a:p>
              <a:endParaRPr lang="fr-FR"/>
            </a:p>
          </p:txBody>
        </p:sp>
        <p:sp>
          <p:nvSpPr>
            <p:cNvPr id="2558021" name="Line 69"/>
            <p:cNvSpPr>
              <a:spLocks noChangeShapeType="1"/>
            </p:cNvSpPr>
            <p:nvPr/>
          </p:nvSpPr>
          <p:spPr bwMode="auto">
            <a:xfrm flipH="1">
              <a:off x="2115" y="3635"/>
              <a:ext cx="182" cy="0"/>
            </a:xfrm>
            <a:prstGeom prst="line">
              <a:avLst/>
            </a:prstGeom>
            <a:noFill/>
            <a:ln w="9525">
              <a:solidFill>
                <a:schemeClr val="tx1"/>
              </a:solidFill>
              <a:round/>
              <a:headEnd/>
              <a:tailEnd/>
            </a:ln>
            <a:effectLst/>
          </p:spPr>
          <p:txBody>
            <a:bodyPr/>
            <a:lstStyle/>
            <a:p>
              <a:endParaRPr lang="fr-FR"/>
            </a:p>
          </p:txBody>
        </p:sp>
        <p:sp>
          <p:nvSpPr>
            <p:cNvPr id="2558022" name="Text Box 70"/>
            <p:cNvSpPr txBox="1">
              <a:spLocks noChangeArrowheads="1"/>
            </p:cNvSpPr>
            <p:nvPr/>
          </p:nvSpPr>
          <p:spPr bwMode="auto">
            <a:xfrm>
              <a:off x="1923" y="3640"/>
              <a:ext cx="374" cy="254"/>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23" name="Freeform 71"/>
            <p:cNvSpPr>
              <a:spLocks/>
            </p:cNvSpPr>
            <p:nvPr/>
          </p:nvSpPr>
          <p:spPr bwMode="auto">
            <a:xfrm>
              <a:off x="3053" y="1392"/>
              <a:ext cx="816" cy="192"/>
            </a:xfrm>
            <a:custGeom>
              <a:avLst/>
              <a:gdLst/>
              <a:ahLst/>
              <a:cxnLst>
                <a:cxn ang="0">
                  <a:pos x="0" y="0"/>
                </a:cxn>
                <a:cxn ang="0">
                  <a:pos x="0" y="192"/>
                </a:cxn>
                <a:cxn ang="0">
                  <a:pos x="816" y="192"/>
                </a:cxn>
                <a:cxn ang="0">
                  <a:pos x="816" y="0"/>
                </a:cxn>
              </a:cxnLst>
              <a:rect l="0" t="0" r="r" b="b"/>
              <a:pathLst>
                <a:path w="816" h="192">
                  <a:moveTo>
                    <a:pt x="0" y="0"/>
                  </a:moveTo>
                  <a:lnTo>
                    <a:pt x="0" y="192"/>
                  </a:lnTo>
                  <a:lnTo>
                    <a:pt x="816" y="192"/>
                  </a:lnTo>
                  <a:lnTo>
                    <a:pt x="816" y="0"/>
                  </a:lnTo>
                </a:path>
              </a:pathLst>
            </a:custGeom>
            <a:noFill/>
            <a:ln w="9525" cap="flat" cmpd="sng">
              <a:solidFill>
                <a:schemeClr val="tx1"/>
              </a:solidFill>
              <a:prstDash val="solid"/>
              <a:round/>
              <a:headEnd/>
              <a:tailEnd/>
            </a:ln>
            <a:effectLst/>
          </p:spPr>
          <p:txBody>
            <a:bodyPr/>
            <a:lstStyle/>
            <a:p>
              <a:endParaRPr lang="fr-FR"/>
            </a:p>
          </p:txBody>
        </p:sp>
        <p:sp>
          <p:nvSpPr>
            <p:cNvPr id="2558024" name="Text Box 72"/>
            <p:cNvSpPr txBox="1">
              <a:spLocks noChangeArrowheads="1"/>
            </p:cNvSpPr>
            <p:nvPr/>
          </p:nvSpPr>
          <p:spPr bwMode="auto">
            <a:xfrm>
              <a:off x="3832" y="1371"/>
              <a:ext cx="247" cy="157"/>
            </a:xfrm>
            <a:prstGeom prst="rect">
              <a:avLst/>
            </a:prstGeom>
            <a:noFill/>
            <a:ln w="9525">
              <a:noFill/>
              <a:miter lim="800000"/>
              <a:headEnd/>
              <a:tailEnd/>
            </a:ln>
            <a:effectLst/>
          </p:spPr>
          <p:txBody>
            <a:bodyPr wrap="none" anchor="ctr">
              <a:spAutoFit/>
            </a:bodyPr>
            <a:lstStyle/>
            <a:p>
              <a:r>
                <a:rPr lang="en-US" sz="900">
                  <a:latin typeface="Tahoma" pitchFamily="34" charset="0"/>
                </a:rPr>
                <a:t>0..N</a:t>
              </a:r>
            </a:p>
          </p:txBody>
        </p:sp>
        <p:sp>
          <p:nvSpPr>
            <p:cNvPr id="2558025" name="Text Box 73"/>
            <p:cNvSpPr txBox="1">
              <a:spLocks noChangeArrowheads="1"/>
            </p:cNvSpPr>
            <p:nvPr/>
          </p:nvSpPr>
          <p:spPr bwMode="auto">
            <a:xfrm>
              <a:off x="2944" y="1365"/>
              <a:ext cx="155" cy="157"/>
            </a:xfrm>
            <a:prstGeom prst="rect">
              <a:avLst/>
            </a:prstGeom>
            <a:noFill/>
            <a:ln w="9525">
              <a:noFill/>
              <a:miter lim="800000"/>
              <a:headEnd/>
              <a:tailEnd/>
            </a:ln>
            <a:effectLst/>
          </p:spPr>
          <p:txBody>
            <a:bodyPr wrap="none" anchor="ctr">
              <a:spAutoFit/>
            </a:bodyPr>
            <a:lstStyle/>
            <a:p>
              <a:r>
                <a:rPr lang="en-US" sz="900">
                  <a:latin typeface="Tahoma" pitchFamily="34" charset="0"/>
                </a:rPr>
                <a:t>1</a:t>
              </a:r>
            </a:p>
          </p:txBody>
        </p:sp>
        <p:sp>
          <p:nvSpPr>
            <p:cNvPr id="2558026" name="Text Box 74"/>
            <p:cNvSpPr txBox="1">
              <a:spLocks noChangeArrowheads="1"/>
            </p:cNvSpPr>
            <p:nvPr/>
          </p:nvSpPr>
          <p:spPr bwMode="auto">
            <a:xfrm>
              <a:off x="3044" y="1466"/>
              <a:ext cx="845" cy="157"/>
            </a:xfrm>
            <a:prstGeom prst="rect">
              <a:avLst/>
            </a:prstGeom>
            <a:noFill/>
            <a:ln w="9525">
              <a:noFill/>
              <a:miter lim="800000"/>
              <a:headEnd/>
              <a:tailEnd/>
            </a:ln>
            <a:effectLst/>
          </p:spPr>
          <p:txBody>
            <a:bodyPr wrap="none" anchor="ctr">
              <a:spAutoFit/>
            </a:bodyPr>
            <a:lstStyle/>
            <a:p>
              <a:pPr algn="r"/>
              <a:r>
                <a:rPr lang="en-US" sz="900">
                  <a:latin typeface="Tahoma" pitchFamily="34" charset="0"/>
                  <a:sym typeface="Wingdings" pitchFamily="2" charset="2"/>
                </a:rPr>
                <a:t></a:t>
              </a:r>
              <a:r>
                <a:rPr lang="en-US" sz="900">
                  <a:latin typeface="Tahoma" pitchFamily="34" charset="0"/>
                </a:rPr>
                <a:t>May be derived from</a:t>
              </a:r>
            </a:p>
          </p:txBody>
        </p:sp>
        <p:sp>
          <p:nvSpPr>
            <p:cNvPr id="2558027" name="Line 75"/>
            <p:cNvSpPr>
              <a:spLocks noChangeShapeType="1"/>
            </p:cNvSpPr>
            <p:nvPr/>
          </p:nvSpPr>
          <p:spPr bwMode="auto">
            <a:xfrm flipH="1">
              <a:off x="3113" y="3629"/>
              <a:ext cx="288" cy="6"/>
            </a:xfrm>
            <a:prstGeom prst="line">
              <a:avLst/>
            </a:prstGeom>
            <a:noFill/>
            <a:ln w="9525">
              <a:solidFill>
                <a:schemeClr val="tx1"/>
              </a:solidFill>
              <a:round/>
              <a:headEnd/>
              <a:tailEnd/>
            </a:ln>
            <a:effectLst/>
          </p:spPr>
          <p:txBody>
            <a:bodyPr/>
            <a:lstStyle/>
            <a:p>
              <a:endParaRPr lang="fr-FR"/>
            </a:p>
          </p:txBody>
        </p:sp>
        <p:sp>
          <p:nvSpPr>
            <p:cNvPr id="2558028" name="Text Box 76"/>
            <p:cNvSpPr txBox="1">
              <a:spLocks noChangeArrowheads="1"/>
            </p:cNvSpPr>
            <p:nvPr/>
          </p:nvSpPr>
          <p:spPr bwMode="auto">
            <a:xfrm>
              <a:off x="3027" y="3633"/>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29" name="Text Box 77"/>
            <p:cNvSpPr txBox="1">
              <a:spLocks noChangeArrowheads="1"/>
            </p:cNvSpPr>
            <p:nvPr/>
          </p:nvSpPr>
          <p:spPr bwMode="auto">
            <a:xfrm>
              <a:off x="2095" y="3511"/>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8030" name="Text Box 78"/>
            <p:cNvSpPr txBox="1">
              <a:spLocks noChangeArrowheads="1"/>
            </p:cNvSpPr>
            <p:nvPr/>
          </p:nvSpPr>
          <p:spPr bwMode="auto">
            <a:xfrm>
              <a:off x="482" y="707"/>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31" name="Text Box 79"/>
            <p:cNvSpPr txBox="1">
              <a:spLocks noChangeArrowheads="1"/>
            </p:cNvSpPr>
            <p:nvPr/>
          </p:nvSpPr>
          <p:spPr bwMode="auto">
            <a:xfrm>
              <a:off x="4561" y="755"/>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32" name="Text Box 80"/>
            <p:cNvSpPr txBox="1">
              <a:spLocks noChangeArrowheads="1"/>
            </p:cNvSpPr>
            <p:nvPr/>
          </p:nvSpPr>
          <p:spPr bwMode="auto">
            <a:xfrm>
              <a:off x="3971" y="2818"/>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33" name="Text Box 81"/>
            <p:cNvSpPr txBox="1">
              <a:spLocks noChangeArrowheads="1"/>
            </p:cNvSpPr>
            <p:nvPr/>
          </p:nvSpPr>
          <p:spPr bwMode="auto">
            <a:xfrm>
              <a:off x="4647" y="2818"/>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34" name="Text Box 82"/>
            <p:cNvSpPr txBox="1">
              <a:spLocks noChangeArrowheads="1"/>
            </p:cNvSpPr>
            <p:nvPr/>
          </p:nvSpPr>
          <p:spPr bwMode="auto">
            <a:xfrm>
              <a:off x="888" y="1385"/>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35" name="Text Box 83"/>
            <p:cNvSpPr txBox="1">
              <a:spLocks noChangeArrowheads="1"/>
            </p:cNvSpPr>
            <p:nvPr/>
          </p:nvSpPr>
          <p:spPr bwMode="auto">
            <a:xfrm>
              <a:off x="4817" y="1356"/>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36" name="Text Box 84"/>
            <p:cNvSpPr txBox="1">
              <a:spLocks noChangeArrowheads="1"/>
            </p:cNvSpPr>
            <p:nvPr/>
          </p:nvSpPr>
          <p:spPr bwMode="auto">
            <a:xfrm>
              <a:off x="5065" y="1356"/>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37" name="Text Box 85"/>
            <p:cNvSpPr txBox="1">
              <a:spLocks noChangeArrowheads="1"/>
            </p:cNvSpPr>
            <p:nvPr/>
          </p:nvSpPr>
          <p:spPr bwMode="auto">
            <a:xfrm>
              <a:off x="881" y="2312"/>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38" name="Text Box 86"/>
            <p:cNvSpPr txBox="1">
              <a:spLocks noChangeArrowheads="1"/>
            </p:cNvSpPr>
            <p:nvPr/>
          </p:nvSpPr>
          <p:spPr bwMode="auto">
            <a:xfrm>
              <a:off x="873" y="927"/>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8039" name="Text Box 87"/>
            <p:cNvSpPr txBox="1">
              <a:spLocks noChangeArrowheads="1"/>
            </p:cNvSpPr>
            <p:nvPr/>
          </p:nvSpPr>
          <p:spPr bwMode="auto">
            <a:xfrm>
              <a:off x="4965" y="931"/>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8040" name="Text Box 88"/>
            <p:cNvSpPr txBox="1">
              <a:spLocks noChangeArrowheads="1"/>
            </p:cNvSpPr>
            <p:nvPr/>
          </p:nvSpPr>
          <p:spPr bwMode="auto">
            <a:xfrm>
              <a:off x="4599" y="1666"/>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41" name="Text Box 89"/>
            <p:cNvSpPr txBox="1">
              <a:spLocks noChangeArrowheads="1"/>
            </p:cNvSpPr>
            <p:nvPr/>
          </p:nvSpPr>
          <p:spPr bwMode="auto">
            <a:xfrm>
              <a:off x="5168" y="1666"/>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42" name="Rectangle 90"/>
            <p:cNvSpPr>
              <a:spLocks noChangeArrowheads="1"/>
            </p:cNvSpPr>
            <p:nvPr/>
          </p:nvSpPr>
          <p:spPr bwMode="auto">
            <a:xfrm>
              <a:off x="2271" y="1817"/>
              <a:ext cx="624" cy="336"/>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Procedure</a:t>
              </a:r>
            </a:p>
          </p:txBody>
        </p:sp>
        <p:sp>
          <p:nvSpPr>
            <p:cNvPr id="2558043" name="Text Box 91"/>
            <p:cNvSpPr txBox="1">
              <a:spLocks noChangeArrowheads="1"/>
            </p:cNvSpPr>
            <p:nvPr/>
          </p:nvSpPr>
          <p:spPr bwMode="auto">
            <a:xfrm>
              <a:off x="2532" y="1584"/>
              <a:ext cx="155" cy="160"/>
            </a:xfrm>
            <a:prstGeom prst="rect">
              <a:avLst/>
            </a:prstGeom>
            <a:noFill/>
            <a:ln w="9525">
              <a:noFill/>
              <a:miter lim="800000"/>
              <a:headEnd/>
              <a:tailEnd/>
            </a:ln>
            <a:effectLst/>
          </p:spPr>
          <p:txBody>
            <a:bodyPr wrap="none" anchor="ctr">
              <a:spAutoFit/>
            </a:bodyPr>
            <a:lstStyle/>
            <a:p>
              <a:r>
                <a:rPr lang="en-US" sz="900">
                  <a:latin typeface="Tahoma" pitchFamily="34" charset="0"/>
                </a:rPr>
                <a:t>1</a:t>
              </a:r>
            </a:p>
          </p:txBody>
        </p:sp>
        <p:sp>
          <p:nvSpPr>
            <p:cNvPr id="2558044" name="AutoShape 92"/>
            <p:cNvSpPr>
              <a:spLocks noChangeArrowheads="1"/>
            </p:cNvSpPr>
            <p:nvPr/>
          </p:nvSpPr>
          <p:spPr bwMode="auto">
            <a:xfrm>
              <a:off x="2528" y="2153"/>
              <a:ext cx="96" cy="192"/>
            </a:xfrm>
            <a:prstGeom prst="diamond">
              <a:avLst/>
            </a:prstGeom>
            <a:solidFill>
              <a:schemeClr val="tx1"/>
            </a:solidFill>
            <a:ln w="9525">
              <a:solidFill>
                <a:schemeClr val="tx1"/>
              </a:solidFill>
              <a:miter lim="800000"/>
              <a:headEnd/>
              <a:tailEnd/>
            </a:ln>
            <a:effectLst/>
          </p:spPr>
          <p:txBody>
            <a:bodyPr wrap="none" anchor="ctr"/>
            <a:lstStyle/>
            <a:p>
              <a:endParaRPr lang="fr-FR"/>
            </a:p>
          </p:txBody>
        </p:sp>
        <p:sp>
          <p:nvSpPr>
            <p:cNvPr id="2558045" name="Line 93"/>
            <p:cNvSpPr>
              <a:spLocks noChangeShapeType="1"/>
            </p:cNvSpPr>
            <p:nvPr/>
          </p:nvSpPr>
          <p:spPr bwMode="auto">
            <a:xfrm>
              <a:off x="3255" y="1625"/>
              <a:ext cx="0" cy="192"/>
            </a:xfrm>
            <a:prstGeom prst="line">
              <a:avLst/>
            </a:prstGeom>
            <a:noFill/>
            <a:ln w="9525">
              <a:solidFill>
                <a:schemeClr val="tx1"/>
              </a:solidFill>
              <a:round/>
              <a:headEnd/>
              <a:tailEnd/>
            </a:ln>
            <a:effectLst/>
          </p:spPr>
          <p:txBody>
            <a:bodyPr/>
            <a:lstStyle/>
            <a:p>
              <a:endParaRPr lang="fr-FR"/>
            </a:p>
          </p:txBody>
        </p:sp>
        <p:sp>
          <p:nvSpPr>
            <p:cNvPr id="2558046" name="Text Box 94"/>
            <p:cNvSpPr txBox="1">
              <a:spLocks noChangeArrowheads="1"/>
            </p:cNvSpPr>
            <p:nvPr/>
          </p:nvSpPr>
          <p:spPr bwMode="auto">
            <a:xfrm>
              <a:off x="3015" y="1668"/>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47" name="Freeform 95"/>
            <p:cNvSpPr>
              <a:spLocks/>
            </p:cNvSpPr>
            <p:nvPr/>
          </p:nvSpPr>
          <p:spPr bwMode="auto">
            <a:xfrm>
              <a:off x="2871" y="2153"/>
              <a:ext cx="384" cy="336"/>
            </a:xfrm>
            <a:custGeom>
              <a:avLst/>
              <a:gdLst/>
              <a:ahLst/>
              <a:cxnLst>
                <a:cxn ang="0">
                  <a:pos x="0" y="432"/>
                </a:cxn>
                <a:cxn ang="0">
                  <a:pos x="624" y="432"/>
                </a:cxn>
                <a:cxn ang="0">
                  <a:pos x="624" y="0"/>
                </a:cxn>
              </a:cxnLst>
              <a:rect l="0" t="0" r="r" b="b"/>
              <a:pathLst>
                <a:path w="624" h="432">
                  <a:moveTo>
                    <a:pt x="0" y="432"/>
                  </a:moveTo>
                  <a:lnTo>
                    <a:pt x="624" y="432"/>
                  </a:lnTo>
                  <a:lnTo>
                    <a:pt x="624" y="0"/>
                  </a:lnTo>
                </a:path>
              </a:pathLst>
            </a:custGeom>
            <a:noFill/>
            <a:ln w="9525">
              <a:solidFill>
                <a:schemeClr val="tx1"/>
              </a:solidFill>
              <a:round/>
              <a:headEnd type="none" w="lg" len="lg"/>
              <a:tailEnd type="none" w="lg" len="lg"/>
            </a:ln>
            <a:effectLst/>
          </p:spPr>
          <p:txBody>
            <a:bodyPr wrap="none" anchor="ctr"/>
            <a:lstStyle/>
            <a:p>
              <a:endParaRPr lang="fr-FR"/>
            </a:p>
          </p:txBody>
        </p:sp>
        <p:sp>
          <p:nvSpPr>
            <p:cNvPr id="2558048" name="Text Box 96"/>
            <p:cNvSpPr txBox="1">
              <a:spLocks noChangeArrowheads="1"/>
            </p:cNvSpPr>
            <p:nvPr/>
          </p:nvSpPr>
          <p:spPr bwMode="auto">
            <a:xfrm>
              <a:off x="2192" y="2189"/>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49" name="Rectangle 97"/>
            <p:cNvSpPr>
              <a:spLocks noChangeArrowheads="1"/>
            </p:cNvSpPr>
            <p:nvPr/>
          </p:nvSpPr>
          <p:spPr bwMode="auto">
            <a:xfrm>
              <a:off x="1489" y="105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Element</a:t>
              </a:r>
            </a:p>
            <a:p>
              <a:pPr algn="ctr"/>
              <a:r>
                <a:rPr lang="en-US" sz="1200">
                  <a:latin typeface="Tahoma" pitchFamily="34" charset="0"/>
                </a:rPr>
                <a:t>Specification</a:t>
              </a:r>
            </a:p>
          </p:txBody>
        </p:sp>
        <p:sp>
          <p:nvSpPr>
            <p:cNvPr id="2558050" name="Rectangle 98"/>
            <p:cNvSpPr>
              <a:spLocks noChangeArrowheads="1"/>
            </p:cNvSpPr>
            <p:nvPr/>
          </p:nvSpPr>
          <p:spPr bwMode="auto">
            <a:xfrm>
              <a:off x="1489" y="38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Element</a:t>
              </a:r>
            </a:p>
            <a:p>
              <a:pPr algn="ctr"/>
              <a:r>
                <a:rPr lang="en-US" sz="1200">
                  <a:latin typeface="Tahoma" pitchFamily="34" charset="0"/>
                </a:rPr>
                <a:t>Library</a:t>
              </a:r>
            </a:p>
          </p:txBody>
        </p:sp>
        <p:sp>
          <p:nvSpPr>
            <p:cNvPr id="2558051" name="Line 99"/>
            <p:cNvSpPr>
              <a:spLocks noChangeShapeType="1"/>
            </p:cNvSpPr>
            <p:nvPr/>
          </p:nvSpPr>
          <p:spPr bwMode="auto">
            <a:xfrm flipV="1">
              <a:off x="1777" y="912"/>
              <a:ext cx="0" cy="144"/>
            </a:xfrm>
            <a:prstGeom prst="line">
              <a:avLst/>
            </a:prstGeom>
            <a:noFill/>
            <a:ln w="9525">
              <a:solidFill>
                <a:schemeClr val="tx1"/>
              </a:solidFill>
              <a:round/>
              <a:headEnd/>
              <a:tailEnd/>
            </a:ln>
            <a:effectLst/>
          </p:spPr>
          <p:txBody>
            <a:bodyPr wrap="none" anchor="ctr"/>
            <a:lstStyle/>
            <a:p>
              <a:endParaRPr lang="fr-FR"/>
            </a:p>
          </p:txBody>
        </p:sp>
        <p:sp>
          <p:nvSpPr>
            <p:cNvPr id="2558052" name="Line 100"/>
            <p:cNvSpPr>
              <a:spLocks noChangeShapeType="1"/>
            </p:cNvSpPr>
            <p:nvPr/>
          </p:nvSpPr>
          <p:spPr bwMode="auto">
            <a:xfrm flipH="1" flipV="1">
              <a:off x="1777" y="1241"/>
              <a:ext cx="0" cy="1248"/>
            </a:xfrm>
            <a:prstGeom prst="line">
              <a:avLst/>
            </a:prstGeom>
            <a:noFill/>
            <a:ln w="9525">
              <a:solidFill>
                <a:schemeClr val="tx1"/>
              </a:solidFill>
              <a:prstDash val="sysDot"/>
              <a:round/>
              <a:headEnd type="none" w="lg" len="lg"/>
              <a:tailEnd/>
            </a:ln>
            <a:effectLst/>
          </p:spPr>
          <p:txBody>
            <a:bodyPr wrap="none" anchor="ctr"/>
            <a:lstStyle/>
            <a:p>
              <a:endParaRPr lang="fr-FR"/>
            </a:p>
          </p:txBody>
        </p:sp>
        <p:sp>
          <p:nvSpPr>
            <p:cNvPr id="2558053" name="Text Box 101"/>
            <p:cNvSpPr txBox="1">
              <a:spLocks noChangeArrowheads="1"/>
            </p:cNvSpPr>
            <p:nvPr/>
          </p:nvSpPr>
          <p:spPr bwMode="auto">
            <a:xfrm>
              <a:off x="1249" y="2045"/>
              <a:ext cx="511"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Corresponds</a:t>
              </a:r>
            </a:p>
            <a:p>
              <a:pPr algn="r"/>
              <a:r>
                <a:rPr lang="en-US" sz="900">
                  <a:latin typeface="Tahoma" pitchFamily="34" charset="0"/>
                </a:rPr>
                <a:t>to </a:t>
              </a:r>
              <a:r>
                <a:rPr lang="en-US" sz="900">
                  <a:latin typeface="Tahoma" pitchFamily="34" charset="0"/>
                  <a:sym typeface="Wingdings" pitchFamily="2" charset="2"/>
                </a:rPr>
                <a:t></a:t>
              </a:r>
            </a:p>
          </p:txBody>
        </p:sp>
        <p:sp>
          <p:nvSpPr>
            <p:cNvPr id="2558054" name="AutoShape 102"/>
            <p:cNvSpPr>
              <a:spLocks noChangeArrowheads="1"/>
            </p:cNvSpPr>
            <p:nvPr/>
          </p:nvSpPr>
          <p:spPr bwMode="auto">
            <a:xfrm>
              <a:off x="1729" y="720"/>
              <a:ext cx="96" cy="192"/>
            </a:xfrm>
            <a:prstGeom prst="diamond">
              <a:avLst/>
            </a:prstGeom>
            <a:solidFill>
              <a:schemeClr val="tx1"/>
            </a:solidFill>
            <a:ln w="9525">
              <a:solidFill>
                <a:schemeClr val="tx1"/>
              </a:solidFill>
              <a:miter lim="800000"/>
              <a:headEnd/>
              <a:tailEnd/>
            </a:ln>
            <a:effectLst/>
          </p:spPr>
          <p:txBody>
            <a:bodyPr wrap="none" anchor="ctr"/>
            <a:lstStyle/>
            <a:p>
              <a:endParaRPr lang="fr-FR"/>
            </a:p>
          </p:txBody>
        </p:sp>
        <p:sp>
          <p:nvSpPr>
            <p:cNvPr id="2558055" name="Text Box 103"/>
            <p:cNvSpPr txBox="1">
              <a:spLocks noChangeArrowheads="1"/>
            </p:cNvSpPr>
            <p:nvPr/>
          </p:nvSpPr>
          <p:spPr bwMode="auto">
            <a:xfrm>
              <a:off x="1393" y="707"/>
              <a:ext cx="374" cy="255"/>
            </a:xfrm>
            <a:prstGeom prst="rect">
              <a:avLst/>
            </a:prstGeom>
            <a:noFill/>
            <a:ln w="9525">
              <a:noFill/>
              <a:miter lim="800000"/>
              <a:headEnd/>
              <a:tailEnd/>
            </a:ln>
            <a:effectLst/>
          </p:spPr>
          <p:txBody>
            <a:bodyPr wrap="none" anchor="ctr">
              <a:spAutoFit/>
            </a:bodyPr>
            <a:lstStyle/>
            <a:p>
              <a:pPr algn="r"/>
              <a:r>
                <a:rPr lang="en-US" sz="900">
                  <a:latin typeface="Tahoma" pitchFamily="34" charset="0"/>
                </a:rPr>
                <a:t>Is made</a:t>
              </a:r>
            </a:p>
            <a:p>
              <a:pPr algn="r"/>
              <a:r>
                <a:rPr lang="en-US" sz="900">
                  <a:latin typeface="Tahoma" pitchFamily="34" charset="0"/>
                </a:rPr>
                <a:t>up of</a:t>
              </a:r>
            </a:p>
          </p:txBody>
        </p:sp>
        <p:sp>
          <p:nvSpPr>
            <p:cNvPr id="2558056" name="Text Box 104"/>
            <p:cNvSpPr txBox="1">
              <a:spLocks noChangeArrowheads="1"/>
            </p:cNvSpPr>
            <p:nvPr/>
          </p:nvSpPr>
          <p:spPr bwMode="auto">
            <a:xfrm>
              <a:off x="1786" y="1385"/>
              <a:ext cx="155"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a:t>
              </a:r>
            </a:p>
          </p:txBody>
        </p:sp>
        <p:sp>
          <p:nvSpPr>
            <p:cNvPr id="2558057" name="Text Box 105"/>
            <p:cNvSpPr txBox="1">
              <a:spLocks noChangeArrowheads="1"/>
            </p:cNvSpPr>
            <p:nvPr/>
          </p:nvSpPr>
          <p:spPr bwMode="auto">
            <a:xfrm>
              <a:off x="1777" y="2338"/>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58" name="Text Box 106"/>
            <p:cNvSpPr txBox="1">
              <a:spLocks noChangeArrowheads="1"/>
            </p:cNvSpPr>
            <p:nvPr/>
          </p:nvSpPr>
          <p:spPr bwMode="auto">
            <a:xfrm>
              <a:off x="1756" y="927"/>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1..N</a:t>
              </a:r>
            </a:p>
          </p:txBody>
        </p:sp>
        <p:sp>
          <p:nvSpPr>
            <p:cNvPr id="2558059" name="Line 107"/>
            <p:cNvSpPr>
              <a:spLocks noChangeShapeType="1"/>
            </p:cNvSpPr>
            <p:nvPr/>
          </p:nvSpPr>
          <p:spPr bwMode="auto">
            <a:xfrm>
              <a:off x="1777" y="2489"/>
              <a:ext cx="476" cy="0"/>
            </a:xfrm>
            <a:prstGeom prst="line">
              <a:avLst/>
            </a:prstGeom>
            <a:noFill/>
            <a:ln w="9525">
              <a:solidFill>
                <a:schemeClr val="tx1"/>
              </a:solidFill>
              <a:prstDash val="sysDot"/>
              <a:round/>
              <a:headEnd type="none" w="lg" len="lg"/>
              <a:tailEnd/>
            </a:ln>
            <a:effectLst/>
          </p:spPr>
          <p:txBody>
            <a:bodyPr wrap="none" anchor="ctr"/>
            <a:lstStyle/>
            <a:p>
              <a:endParaRPr lang="fr-FR"/>
            </a:p>
          </p:txBody>
        </p:sp>
        <p:cxnSp>
          <p:nvCxnSpPr>
            <p:cNvPr id="2558060" name="AutoShape 108"/>
            <p:cNvCxnSpPr>
              <a:cxnSpLocks noChangeShapeType="1"/>
              <a:stCxn id="2558062" idx="0"/>
              <a:endCxn id="2558061" idx="2"/>
            </p:cNvCxnSpPr>
            <p:nvPr/>
          </p:nvCxnSpPr>
          <p:spPr bwMode="auto">
            <a:xfrm flipV="1">
              <a:off x="917" y="1388"/>
              <a:ext cx="0" cy="1055"/>
            </a:xfrm>
            <a:prstGeom prst="straightConnector1">
              <a:avLst/>
            </a:prstGeom>
            <a:noFill/>
            <a:ln w="9525">
              <a:solidFill>
                <a:schemeClr val="tx1"/>
              </a:solidFill>
              <a:prstDash val="sysDot"/>
              <a:round/>
              <a:headEnd/>
              <a:tailEnd/>
            </a:ln>
            <a:effectLst/>
          </p:spPr>
        </p:cxnSp>
        <p:sp>
          <p:nvSpPr>
            <p:cNvPr id="2558061" name="Rectangle 109"/>
            <p:cNvSpPr>
              <a:spLocks noChangeArrowheads="1"/>
            </p:cNvSpPr>
            <p:nvPr/>
          </p:nvSpPr>
          <p:spPr bwMode="auto">
            <a:xfrm>
              <a:off x="606" y="1054"/>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Equipment</a:t>
              </a:r>
            </a:p>
            <a:p>
              <a:pPr algn="ctr"/>
              <a:r>
                <a:rPr lang="en-US" sz="1200">
                  <a:latin typeface="Tahoma" pitchFamily="34" charset="0"/>
                </a:rPr>
                <a:t>Requirement</a:t>
              </a:r>
            </a:p>
            <a:p>
              <a:pPr algn="ctr"/>
              <a:r>
                <a:rPr lang="en-US" sz="1200">
                  <a:latin typeface="Tahoma" pitchFamily="34" charset="0"/>
                </a:rPr>
                <a:t>Element</a:t>
              </a:r>
            </a:p>
          </p:txBody>
        </p:sp>
        <p:sp>
          <p:nvSpPr>
            <p:cNvPr id="2558062" name="Rectangle 110"/>
            <p:cNvSpPr>
              <a:spLocks noChangeArrowheads="1"/>
            </p:cNvSpPr>
            <p:nvPr/>
          </p:nvSpPr>
          <p:spPr bwMode="auto">
            <a:xfrm>
              <a:off x="606" y="2443"/>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Equipment</a:t>
              </a:r>
            </a:p>
            <a:p>
              <a:pPr algn="ctr"/>
              <a:r>
                <a:rPr lang="en-US" sz="1200">
                  <a:latin typeface="Tahoma" pitchFamily="34" charset="0"/>
                </a:rPr>
                <a:t>Requirement</a:t>
              </a:r>
            </a:p>
          </p:txBody>
        </p:sp>
        <p:sp>
          <p:nvSpPr>
            <p:cNvPr id="2558063" name="Rectangle 111"/>
            <p:cNvSpPr>
              <a:spLocks noChangeArrowheads="1"/>
            </p:cNvSpPr>
            <p:nvPr/>
          </p:nvSpPr>
          <p:spPr bwMode="auto">
            <a:xfrm>
              <a:off x="3639" y="1817"/>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Parameter</a:t>
              </a:r>
            </a:p>
          </p:txBody>
        </p:sp>
        <p:sp>
          <p:nvSpPr>
            <p:cNvPr id="2558064" name="Text Box 112"/>
            <p:cNvSpPr txBox="1">
              <a:spLocks noChangeArrowheads="1"/>
            </p:cNvSpPr>
            <p:nvPr/>
          </p:nvSpPr>
          <p:spPr bwMode="auto">
            <a:xfrm>
              <a:off x="3687" y="1666"/>
              <a:ext cx="247" cy="160"/>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65" name="Line 113"/>
            <p:cNvSpPr>
              <a:spLocks noChangeShapeType="1"/>
            </p:cNvSpPr>
            <p:nvPr/>
          </p:nvSpPr>
          <p:spPr bwMode="auto">
            <a:xfrm>
              <a:off x="3927" y="1625"/>
              <a:ext cx="0" cy="192"/>
            </a:xfrm>
            <a:prstGeom prst="line">
              <a:avLst/>
            </a:prstGeom>
            <a:noFill/>
            <a:ln w="9525">
              <a:solidFill>
                <a:schemeClr val="tx1"/>
              </a:solidFill>
              <a:round/>
              <a:headEnd/>
              <a:tailEnd/>
            </a:ln>
            <a:effectLst/>
          </p:spPr>
          <p:txBody>
            <a:bodyPr/>
            <a:lstStyle/>
            <a:p>
              <a:endParaRPr lang="fr-FR"/>
            </a:p>
          </p:txBody>
        </p:sp>
        <p:sp>
          <p:nvSpPr>
            <p:cNvPr id="2558066" name="Freeform 114"/>
            <p:cNvSpPr>
              <a:spLocks/>
            </p:cNvSpPr>
            <p:nvPr/>
          </p:nvSpPr>
          <p:spPr bwMode="auto">
            <a:xfrm>
              <a:off x="2823" y="2153"/>
              <a:ext cx="1104" cy="384"/>
            </a:xfrm>
            <a:custGeom>
              <a:avLst/>
              <a:gdLst/>
              <a:ahLst/>
              <a:cxnLst>
                <a:cxn ang="0">
                  <a:pos x="0" y="432"/>
                </a:cxn>
                <a:cxn ang="0">
                  <a:pos x="624" y="432"/>
                </a:cxn>
                <a:cxn ang="0">
                  <a:pos x="624" y="0"/>
                </a:cxn>
              </a:cxnLst>
              <a:rect l="0" t="0" r="r" b="b"/>
              <a:pathLst>
                <a:path w="624" h="432">
                  <a:moveTo>
                    <a:pt x="0" y="432"/>
                  </a:moveTo>
                  <a:lnTo>
                    <a:pt x="624" y="432"/>
                  </a:lnTo>
                  <a:lnTo>
                    <a:pt x="624" y="0"/>
                  </a:lnTo>
                </a:path>
              </a:pathLst>
            </a:custGeom>
            <a:noFill/>
            <a:ln w="9525">
              <a:solidFill>
                <a:schemeClr val="tx1"/>
              </a:solidFill>
              <a:round/>
              <a:headEnd type="none" w="lg" len="lg"/>
              <a:tailEnd type="none" w="lg" len="lg"/>
            </a:ln>
            <a:effectLst/>
          </p:spPr>
          <p:txBody>
            <a:bodyPr wrap="none" anchor="ctr"/>
            <a:lstStyle/>
            <a:p>
              <a:endParaRPr lang="fr-FR"/>
            </a:p>
          </p:txBody>
        </p:sp>
        <p:sp>
          <p:nvSpPr>
            <p:cNvPr id="2558067" name="Freeform 115"/>
            <p:cNvSpPr>
              <a:spLocks/>
            </p:cNvSpPr>
            <p:nvPr/>
          </p:nvSpPr>
          <p:spPr bwMode="auto">
            <a:xfrm>
              <a:off x="2055" y="2681"/>
              <a:ext cx="336" cy="288"/>
            </a:xfrm>
            <a:custGeom>
              <a:avLst/>
              <a:gdLst/>
              <a:ahLst/>
              <a:cxnLst>
                <a:cxn ang="0">
                  <a:pos x="240" y="0"/>
                </a:cxn>
                <a:cxn ang="0">
                  <a:pos x="0" y="0"/>
                </a:cxn>
                <a:cxn ang="0">
                  <a:pos x="0" y="288"/>
                </a:cxn>
                <a:cxn ang="0">
                  <a:pos x="336" y="288"/>
                </a:cxn>
                <a:cxn ang="0">
                  <a:pos x="336" y="96"/>
                </a:cxn>
              </a:cxnLst>
              <a:rect l="0" t="0" r="r" b="b"/>
              <a:pathLst>
                <a:path w="336" h="288">
                  <a:moveTo>
                    <a:pt x="240" y="0"/>
                  </a:moveTo>
                  <a:lnTo>
                    <a:pt x="0" y="0"/>
                  </a:lnTo>
                  <a:lnTo>
                    <a:pt x="0" y="288"/>
                  </a:lnTo>
                  <a:lnTo>
                    <a:pt x="336" y="288"/>
                  </a:lnTo>
                  <a:lnTo>
                    <a:pt x="336" y="96"/>
                  </a:lnTo>
                </a:path>
              </a:pathLst>
            </a:custGeom>
            <a:noFill/>
            <a:ln w="9525" cap="flat" cmpd="sng">
              <a:solidFill>
                <a:schemeClr val="tx1"/>
              </a:solidFill>
              <a:prstDash val="solid"/>
              <a:round/>
              <a:headEnd/>
              <a:tailEnd/>
            </a:ln>
            <a:effectLst/>
          </p:spPr>
          <p:txBody>
            <a:bodyPr/>
            <a:lstStyle/>
            <a:p>
              <a:endParaRPr lang="fr-FR"/>
            </a:p>
          </p:txBody>
        </p:sp>
        <p:sp>
          <p:nvSpPr>
            <p:cNvPr id="2558068" name="Rectangle 116"/>
            <p:cNvSpPr>
              <a:spLocks noChangeArrowheads="1"/>
            </p:cNvSpPr>
            <p:nvPr/>
          </p:nvSpPr>
          <p:spPr bwMode="auto">
            <a:xfrm>
              <a:off x="2271" y="2441"/>
              <a:ext cx="624" cy="336"/>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Element</a:t>
              </a:r>
            </a:p>
          </p:txBody>
        </p:sp>
        <p:sp>
          <p:nvSpPr>
            <p:cNvPr id="2558069" name="Rectangle 117"/>
            <p:cNvSpPr>
              <a:spLocks noChangeArrowheads="1"/>
            </p:cNvSpPr>
            <p:nvPr/>
          </p:nvSpPr>
          <p:spPr bwMode="auto">
            <a:xfrm>
              <a:off x="1287" y="2921"/>
              <a:ext cx="622" cy="334"/>
            </a:xfrm>
            <a:prstGeom prst="rect">
              <a:avLst/>
            </a:prstGeom>
            <a:solidFill>
              <a:schemeClr val="bg1"/>
            </a:solidFill>
            <a:ln w="9525">
              <a:solidFill>
                <a:schemeClr val="tx1"/>
              </a:solidFill>
              <a:miter lim="800000"/>
              <a:headEnd/>
              <a:tailEnd/>
            </a:ln>
            <a:effectLst/>
          </p:spPr>
          <p:txBody>
            <a:bodyPr wrap="none" anchor="ctr"/>
            <a:lstStyle/>
            <a:p>
              <a:pPr algn="ctr"/>
              <a:r>
                <a:rPr lang="en-US" sz="1200">
                  <a:latin typeface="Tahoma" pitchFamily="34" charset="0"/>
                </a:rPr>
                <a:t>Process</a:t>
              </a:r>
            </a:p>
            <a:p>
              <a:pPr algn="ctr"/>
              <a:r>
                <a:rPr lang="en-US" sz="1200">
                  <a:latin typeface="Tahoma" pitchFamily="34" charset="0"/>
                </a:rPr>
                <a:t>Element Link</a:t>
              </a:r>
            </a:p>
          </p:txBody>
        </p:sp>
        <p:sp>
          <p:nvSpPr>
            <p:cNvPr id="2558070" name="Freeform 118"/>
            <p:cNvSpPr>
              <a:spLocks/>
            </p:cNvSpPr>
            <p:nvPr/>
          </p:nvSpPr>
          <p:spPr bwMode="auto">
            <a:xfrm>
              <a:off x="1911" y="2969"/>
              <a:ext cx="288" cy="144"/>
            </a:xfrm>
            <a:custGeom>
              <a:avLst/>
              <a:gdLst/>
              <a:ahLst/>
              <a:cxnLst>
                <a:cxn ang="0">
                  <a:pos x="0" y="144"/>
                </a:cxn>
                <a:cxn ang="0">
                  <a:pos x="288" y="144"/>
                </a:cxn>
                <a:cxn ang="0">
                  <a:pos x="288" y="0"/>
                </a:cxn>
              </a:cxnLst>
              <a:rect l="0" t="0" r="r" b="b"/>
              <a:pathLst>
                <a:path w="288" h="144">
                  <a:moveTo>
                    <a:pt x="0" y="144"/>
                  </a:moveTo>
                  <a:lnTo>
                    <a:pt x="288" y="144"/>
                  </a:lnTo>
                  <a:lnTo>
                    <a:pt x="288" y="0"/>
                  </a:lnTo>
                </a:path>
              </a:pathLst>
            </a:custGeom>
            <a:noFill/>
            <a:ln w="9525" cap="flat" cmpd="sng">
              <a:solidFill>
                <a:schemeClr val="tx1"/>
              </a:solidFill>
              <a:prstDash val="sysDot"/>
              <a:round/>
              <a:headEnd type="none" w="lg" len="lg"/>
              <a:tailEnd type="none" w="med" len="med"/>
            </a:ln>
            <a:effectLst/>
          </p:spPr>
          <p:txBody>
            <a:bodyPr wrap="none" anchor="ctr"/>
            <a:lstStyle/>
            <a:p>
              <a:endParaRPr lang="fr-FR"/>
            </a:p>
          </p:txBody>
        </p:sp>
        <p:sp>
          <p:nvSpPr>
            <p:cNvPr id="2558071" name="Text Box 119"/>
            <p:cNvSpPr txBox="1">
              <a:spLocks noChangeArrowheads="1"/>
            </p:cNvSpPr>
            <p:nvPr/>
          </p:nvSpPr>
          <p:spPr bwMode="auto">
            <a:xfrm>
              <a:off x="2047" y="2643"/>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72" name="Text Box 120"/>
            <p:cNvSpPr txBox="1">
              <a:spLocks noChangeArrowheads="1"/>
            </p:cNvSpPr>
            <p:nvPr/>
          </p:nvSpPr>
          <p:spPr bwMode="auto">
            <a:xfrm>
              <a:off x="2183" y="2754"/>
              <a:ext cx="247" cy="157"/>
            </a:xfrm>
            <a:prstGeom prst="rect">
              <a:avLst/>
            </a:prstGeom>
            <a:noFill/>
            <a:ln w="9525">
              <a:noFill/>
              <a:miter lim="800000"/>
              <a:headEnd/>
              <a:tailEnd/>
            </a:ln>
            <a:effectLst/>
          </p:spPr>
          <p:txBody>
            <a:bodyPr wrap="none" anchor="ctr">
              <a:spAutoFit/>
            </a:bodyPr>
            <a:lstStyle/>
            <a:p>
              <a:pPr algn="r"/>
              <a:r>
                <a:rPr lang="en-US" sz="900">
                  <a:latin typeface="Tahoma" pitchFamily="34" charset="0"/>
                </a:rPr>
                <a:t>0..N</a:t>
              </a:r>
            </a:p>
          </p:txBody>
        </p:sp>
        <p:sp>
          <p:nvSpPr>
            <p:cNvPr id="2558073" name="Text Box 121"/>
            <p:cNvSpPr txBox="1">
              <a:spLocks noChangeArrowheads="1"/>
            </p:cNvSpPr>
            <p:nvPr/>
          </p:nvSpPr>
          <p:spPr bwMode="auto">
            <a:xfrm>
              <a:off x="4605" y="3648"/>
              <a:ext cx="802" cy="171"/>
            </a:xfrm>
            <a:prstGeom prst="rect">
              <a:avLst/>
            </a:prstGeom>
            <a:noFill/>
            <a:ln w="9525">
              <a:noFill/>
              <a:miter lim="800000"/>
              <a:headEnd/>
              <a:tailEnd/>
            </a:ln>
            <a:effectLst/>
          </p:spPr>
          <p:txBody>
            <a:bodyPr wrap="none">
              <a:spAutoFit/>
            </a:bodyPr>
            <a:lstStyle/>
            <a:p>
              <a:pPr eaLnBrk="1" hangingPunct="1"/>
              <a:r>
                <a:rPr lang="en-US" sz="1000"/>
                <a:t>From ISA-88 Part 3</a:t>
              </a:r>
            </a:p>
          </p:txBody>
        </p:sp>
      </p:gr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dirty="0" smtClean="0"/>
              <a:t>B2MML/BatchML</a:t>
            </a:r>
            <a:br>
              <a:rPr lang="en-GB" dirty="0" smtClean="0"/>
            </a:br>
            <a:r>
              <a:rPr lang="en-GB" dirty="0" smtClean="0"/>
              <a:t>implementation</a:t>
            </a:r>
            <a:endParaRPr lang="en-GB" dirty="0"/>
          </a:p>
        </p:txBody>
      </p:sp>
      <p:sp>
        <p:nvSpPr>
          <p:cNvPr id="3" name="Espace réservé du pied de page 2"/>
          <p:cNvSpPr>
            <a:spLocks noGrp="1"/>
          </p:cNvSpPr>
          <p:nvPr>
            <p:ph type="ftr" sz="quarter" idx="10"/>
          </p:nvPr>
        </p:nvSpPr>
        <p:spPr/>
        <p:txBody>
          <a:bodyPr/>
          <a:lstStyle/>
          <a:p>
            <a:r>
              <a:rPr lang="en-GB" smtClean="0"/>
              <a:t>2_40_ISA8895_Structure_ProductAsset</a:t>
            </a:r>
            <a:endParaRPr lang="en-GB"/>
          </a:p>
        </p:txBody>
      </p:sp>
      <p:sp>
        <p:nvSpPr>
          <p:cNvPr id="4" name="Espace réservé du numéro de diapositive 3"/>
          <p:cNvSpPr>
            <a:spLocks noGrp="1"/>
          </p:cNvSpPr>
          <p:nvPr>
            <p:ph type="sldNum" sz="quarter" idx="11"/>
          </p:nvPr>
        </p:nvSpPr>
        <p:spPr/>
        <p:txBody>
          <a:bodyPr/>
          <a:lstStyle/>
          <a:p>
            <a:fld id="{C9FB65C6-4598-4960-AD29-8BA01B655645}" type="slidenum">
              <a:rPr lang="en-GB" smtClean="0"/>
              <a:pPr/>
              <a:t>39</a:t>
            </a:fld>
            <a:endParaRPr lang="en-GB"/>
          </a:p>
        </p:txBody>
      </p:sp>
      <p:pic>
        <p:nvPicPr>
          <p:cNvPr id="2473988" name="Picture 4" descr="C:\Users\Jean\Desktop\GRecipe1.png"/>
          <p:cNvPicPr>
            <a:picLocks noChangeAspect="1" noChangeArrowheads="1"/>
          </p:cNvPicPr>
          <p:nvPr/>
        </p:nvPicPr>
        <p:blipFill>
          <a:blip r:embed="rId2" cstate="print"/>
          <a:srcRect/>
          <a:stretch>
            <a:fillRect/>
          </a:stretch>
        </p:blipFill>
        <p:spPr bwMode="auto">
          <a:xfrm>
            <a:off x="107504" y="1152686"/>
            <a:ext cx="3381375" cy="4400550"/>
          </a:xfrm>
          <a:prstGeom prst="rect">
            <a:avLst/>
          </a:prstGeom>
          <a:noFill/>
        </p:spPr>
      </p:pic>
      <p:pic>
        <p:nvPicPr>
          <p:cNvPr id="2473989" name="Picture 5" descr="C:\Users\Jean\Desktop\GRecipe2.png"/>
          <p:cNvPicPr>
            <a:picLocks noChangeAspect="1" noChangeArrowheads="1"/>
          </p:cNvPicPr>
          <p:nvPr/>
        </p:nvPicPr>
        <p:blipFill>
          <a:blip r:embed="rId3" cstate="print"/>
          <a:srcRect/>
          <a:stretch>
            <a:fillRect/>
          </a:stretch>
        </p:blipFill>
        <p:spPr bwMode="auto">
          <a:xfrm>
            <a:off x="3599892" y="38100"/>
            <a:ext cx="5362575" cy="68199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2482" name="Rectangle 2"/>
          <p:cNvSpPr>
            <a:spLocks noGrp="1" noChangeArrowheads="1"/>
          </p:cNvSpPr>
          <p:nvPr>
            <p:ph type="title"/>
          </p:nvPr>
        </p:nvSpPr>
        <p:spPr/>
        <p:txBody>
          <a:bodyPr/>
          <a:lstStyle/>
          <a:p>
            <a:r>
              <a:rPr lang="en-GB"/>
              <a:t>Information Elements</a:t>
            </a:r>
          </a:p>
        </p:txBody>
      </p:sp>
      <p:graphicFrame>
        <p:nvGraphicFramePr>
          <p:cNvPr id="2452483" name="Group 3"/>
          <p:cNvGraphicFramePr>
            <a:graphicFrameLocks noGrp="1"/>
          </p:cNvGraphicFramePr>
          <p:nvPr>
            <p:ph type="tbl" idx="1"/>
          </p:nvPr>
        </p:nvGraphicFramePr>
        <p:xfrm>
          <a:off x="142875" y="1211263"/>
          <a:ext cx="8893175" cy="4682880"/>
        </p:xfrm>
        <a:graphic>
          <a:graphicData uri="http://schemas.openxmlformats.org/drawingml/2006/table">
            <a:tbl>
              <a:tblPr/>
              <a:tblGrid>
                <a:gridCol w="1871663"/>
                <a:gridCol w="1331912"/>
                <a:gridCol w="866775"/>
                <a:gridCol w="4822825"/>
              </a:tblGrid>
              <a:tr h="23495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1" i="0" u="none" strike="noStrike" cap="none" normalizeH="0" baseline="0" dirty="0" smtClean="0">
                          <a:ln>
                            <a:noFill/>
                          </a:ln>
                          <a:solidFill>
                            <a:schemeClr val="bg2"/>
                          </a:solidFill>
                          <a:effectLst/>
                          <a:latin typeface="Arial" pitchFamily="34" charset="0"/>
                        </a:rPr>
                        <a:t>Domain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1" i="0" u="none" strike="noStrike" cap="none" normalizeH="0" baseline="0" smtClean="0">
                          <a:ln>
                            <a:noFill/>
                          </a:ln>
                          <a:solidFill>
                            <a:schemeClr val="bg2"/>
                          </a:solidFill>
                          <a:effectLst/>
                          <a:latin typeface="Arial" pitchFamily="34" charset="0"/>
                        </a:rPr>
                        <a:t>Model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1" i="0" u="none" strike="noStrike" cap="none" normalizeH="0" baseline="0" smtClean="0">
                          <a:ln>
                            <a:noFill/>
                          </a:ln>
                          <a:solidFill>
                            <a:schemeClr val="bg2"/>
                          </a:solidFill>
                          <a:effectLst/>
                          <a:latin typeface="Arial" pitchFamily="34" charset="0"/>
                        </a:rPr>
                        <a:t>Std</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1" i="0" u="none" strike="noStrike" cap="none" normalizeH="0" baseline="0" smtClean="0">
                          <a:ln>
                            <a:noFill/>
                          </a:ln>
                          <a:solidFill>
                            <a:schemeClr val="bg2"/>
                          </a:solidFill>
                          <a:effectLst/>
                          <a:latin typeface="Arial" pitchFamily="34" charset="0"/>
                        </a:rPr>
                        <a:t>Information elements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dirty="0" smtClean="0">
                          <a:ln>
                            <a:noFill/>
                          </a:ln>
                          <a:solidFill>
                            <a:schemeClr val="bg2"/>
                          </a:solidFill>
                          <a:effectLst/>
                          <a:latin typeface="Arial" pitchFamily="34" charset="0"/>
                        </a:rPr>
                        <a:t>Product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Product</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Product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ISA88</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Product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Product Definition</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00"/>
                    </a:solid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Inventory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Material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Material Resources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293688">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Equipment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ISA88 </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Equipment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Equipment Resources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FFFF"/>
                    </a:solidFill>
                  </a:tcPr>
                </a:tc>
              </a:tr>
              <a:tr h="1778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Human Asset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Personnel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 </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Personnel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Personnel Resources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solidFill>
                  </a:tcPr>
                </a:tc>
              </a:tr>
              <a:tr h="327025">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Equipment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Procedural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ISA88</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Functional Hierarchy</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Equipment Procedural Elements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r>
              <a:tr h="5588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 Process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Procedural</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ISA88</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 Processes / Procedural Elements</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 Process Transform Components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tr>
              <a:tr h="296863">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Physical Process Mngt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Segment</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Segments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99"/>
                    </a:solidFill>
                  </a:tcPr>
                </a:tc>
              </a:tr>
              <a:tr h="444500">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Operation Process Mngt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Operation Activity</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ISA95</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c>
                  <a:txBody>
                    <a:bodyPr/>
                    <a:lstStyle/>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Operation Processes</a:t>
                      </a:r>
                    </a:p>
                    <a:p>
                      <a:pPr marL="0" marR="0" lvl="0" indent="0" algn="l" defTabSz="914400" rtl="0" eaLnBrk="1" fontAlgn="base" latinLnBrk="0" hangingPunct="1">
                        <a:lnSpc>
                          <a:spcPct val="80000"/>
                        </a:lnSpc>
                        <a:spcBef>
                          <a:spcPct val="20000"/>
                        </a:spcBef>
                        <a:spcAft>
                          <a:spcPct val="0"/>
                        </a:spcAft>
                        <a:buClr>
                          <a:srgbClr val="990000"/>
                        </a:buClr>
                        <a:buSzTx/>
                        <a:buFont typeface="Arial" pitchFamily="34" charset="0"/>
                        <a:buNone/>
                        <a:tabLst/>
                      </a:pPr>
                      <a:r>
                        <a:rPr kumimoji="1" lang="en-GB" sz="1800" b="0" i="0" u="none" strike="noStrike" cap="none" normalizeH="0" baseline="0" smtClean="0">
                          <a:ln>
                            <a:noFill/>
                          </a:ln>
                          <a:solidFill>
                            <a:schemeClr val="bg2"/>
                          </a:solidFill>
                          <a:effectLst/>
                          <a:latin typeface="Arial" pitchFamily="34" charset="0"/>
                        </a:rPr>
                        <a:t>Activities / Tasks</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99CC"/>
                    </a:solidFill>
                  </a:tcPr>
                </a:tc>
              </a:tr>
            </a:tbl>
          </a:graphicData>
        </a:graphic>
      </p:graphicFrame>
      <p:sp>
        <p:nvSpPr>
          <p:cNvPr id="57"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58" name="Espace réservé du numéro de diapositive 5"/>
          <p:cNvSpPr>
            <a:spLocks noGrp="1"/>
          </p:cNvSpPr>
          <p:nvPr>
            <p:ph type="sldNum" sz="quarter" idx="11"/>
          </p:nvPr>
        </p:nvSpPr>
        <p:spPr/>
        <p:txBody>
          <a:bodyPr/>
          <a:lstStyle/>
          <a:p>
            <a:fld id="{48047675-DF46-47C7-A042-C1A225096B93}" type="slidenum">
              <a:rPr lang="en-GB"/>
              <a:pPr/>
              <a:t>4</a:t>
            </a:fld>
            <a:endParaRPr lang="en-GB"/>
          </a:p>
        </p:txBody>
      </p:sp>
      <p:sp>
        <p:nvSpPr>
          <p:cNvPr id="2452535" name="Rectangle 55"/>
          <p:cNvSpPr>
            <a:spLocks noChangeArrowheads="1"/>
          </p:cNvSpPr>
          <p:nvPr/>
        </p:nvSpPr>
        <p:spPr bwMode="auto">
          <a:xfrm>
            <a:off x="142875" y="1522413"/>
            <a:ext cx="8893175" cy="574675"/>
          </a:xfrm>
          <a:prstGeom prst="rect">
            <a:avLst/>
          </a:prstGeom>
          <a:noFill/>
          <a:ln w="76200">
            <a:solidFill>
              <a:srgbClr val="FF0000"/>
            </a:solid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pied de page 2"/>
          <p:cNvSpPr>
            <a:spLocks noGrp="1"/>
          </p:cNvSpPr>
          <p:nvPr>
            <p:ph type="ftr" sz="quarter" idx="10"/>
          </p:nvPr>
        </p:nvSpPr>
        <p:spPr/>
        <p:txBody>
          <a:bodyPr/>
          <a:lstStyle/>
          <a:p>
            <a:r>
              <a:rPr lang="en-GB" smtClean="0"/>
              <a:t>2_40_ISA8895_Structure_ProductAsset</a:t>
            </a:r>
            <a:endParaRPr lang="en-GB"/>
          </a:p>
        </p:txBody>
      </p:sp>
      <p:sp>
        <p:nvSpPr>
          <p:cNvPr id="4" name="Espace réservé du numéro de diapositive 3"/>
          <p:cNvSpPr>
            <a:spLocks noGrp="1"/>
          </p:cNvSpPr>
          <p:nvPr>
            <p:ph type="sldNum" sz="quarter" idx="11"/>
          </p:nvPr>
        </p:nvSpPr>
        <p:spPr/>
        <p:txBody>
          <a:bodyPr/>
          <a:lstStyle/>
          <a:p>
            <a:fld id="{C9FB65C6-4598-4960-AD29-8BA01B655645}" type="slidenum">
              <a:rPr lang="en-GB" smtClean="0"/>
              <a:pPr/>
              <a:t>40</a:t>
            </a:fld>
            <a:endParaRPr lang="en-GB"/>
          </a:p>
        </p:txBody>
      </p:sp>
      <p:pic>
        <p:nvPicPr>
          <p:cNvPr id="5" name="Picture 3" descr="C:\Users\Jean\Desktop\GRecipe4.png"/>
          <p:cNvPicPr>
            <a:picLocks noChangeAspect="1" noChangeArrowheads="1"/>
          </p:cNvPicPr>
          <p:nvPr/>
        </p:nvPicPr>
        <p:blipFill>
          <a:blip r:embed="rId2" cstate="print"/>
          <a:srcRect/>
          <a:stretch>
            <a:fillRect/>
          </a:stretch>
        </p:blipFill>
        <p:spPr bwMode="auto">
          <a:xfrm>
            <a:off x="3851920" y="0"/>
            <a:ext cx="5292588" cy="6858000"/>
          </a:xfrm>
          <a:prstGeom prst="rect">
            <a:avLst/>
          </a:prstGeom>
          <a:noFill/>
        </p:spPr>
      </p:pic>
      <p:pic>
        <p:nvPicPr>
          <p:cNvPr id="6" name="Picture 6" descr="C:\Users\Jean\Desktop\GRecipe3.png"/>
          <p:cNvPicPr>
            <a:picLocks noChangeAspect="1" noChangeArrowheads="1"/>
          </p:cNvPicPr>
          <p:nvPr/>
        </p:nvPicPr>
        <p:blipFill>
          <a:blip r:embed="rId3" cstate="print"/>
          <a:srcRect/>
          <a:stretch>
            <a:fillRect/>
          </a:stretch>
        </p:blipFill>
        <p:spPr bwMode="auto">
          <a:xfrm>
            <a:off x="-508" y="0"/>
            <a:ext cx="3865418" cy="6858000"/>
          </a:xfrm>
          <a:prstGeom prst="rect">
            <a:avLst/>
          </a:prstGeom>
          <a:noFill/>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050" name="Rectangle 2"/>
          <p:cNvSpPr>
            <a:spLocks noGrp="1" noChangeArrowheads="1"/>
          </p:cNvSpPr>
          <p:nvPr>
            <p:ph type="title"/>
          </p:nvPr>
        </p:nvSpPr>
        <p:spPr/>
        <p:txBody>
          <a:bodyPr/>
          <a:lstStyle/>
          <a:p>
            <a:r>
              <a:rPr lang="en-US"/>
              <a:t>Handling General Recipe definition</a:t>
            </a:r>
          </a:p>
        </p:txBody>
      </p:sp>
      <p:sp>
        <p:nvSpPr>
          <p:cNvPr id="2562051" name="Rectangle 3"/>
          <p:cNvSpPr>
            <a:spLocks noGrp="1" noChangeArrowheads="1"/>
          </p:cNvSpPr>
          <p:nvPr>
            <p:ph idx="1"/>
          </p:nvPr>
        </p:nvSpPr>
        <p:spPr/>
        <p:txBody>
          <a:bodyPr/>
          <a:lstStyle/>
          <a:p>
            <a:pPr>
              <a:lnSpc>
                <a:spcPct val="80000"/>
              </a:lnSpc>
            </a:pPr>
            <a:r>
              <a:rPr lang="en-US" sz="1800"/>
              <a:t>Develop a standard corporate library of General Recipe elements</a:t>
            </a:r>
          </a:p>
          <a:p>
            <a:pPr lvl="1">
              <a:lnSpc>
                <a:spcPct val="80000"/>
              </a:lnSpc>
            </a:pPr>
            <a:r>
              <a:rPr lang="en-US" sz="1800"/>
              <a:t>Material Definition</a:t>
            </a:r>
          </a:p>
          <a:p>
            <a:pPr lvl="1">
              <a:lnSpc>
                <a:spcPct val="80000"/>
              </a:lnSpc>
            </a:pPr>
            <a:r>
              <a:rPr lang="en-US" sz="1800"/>
              <a:t>Equipment requirement definitions</a:t>
            </a:r>
          </a:p>
          <a:p>
            <a:pPr lvl="2">
              <a:lnSpc>
                <a:spcPct val="80000"/>
              </a:lnSpc>
            </a:pPr>
            <a:r>
              <a:rPr lang="en-US" sz="1600"/>
              <a:t>These define what will be expected in final manufacturing equipment </a:t>
            </a:r>
          </a:p>
          <a:p>
            <a:pPr lvl="2">
              <a:lnSpc>
                <a:spcPct val="80000"/>
              </a:lnSpc>
            </a:pPr>
            <a:r>
              <a:rPr lang="en-US" sz="1600"/>
              <a:t>Each site can use this to determine how “capable” they are to meet R&amp;D requirements</a:t>
            </a:r>
          </a:p>
          <a:p>
            <a:pPr lvl="2">
              <a:lnSpc>
                <a:spcPct val="80000"/>
              </a:lnSpc>
            </a:pPr>
            <a:r>
              <a:rPr lang="en-US" sz="1600"/>
              <a:t>They describe to manufacturing sites exactly what equipment requirements will be asked for in production</a:t>
            </a:r>
          </a:p>
          <a:p>
            <a:pPr lvl="1">
              <a:lnSpc>
                <a:spcPct val="80000"/>
              </a:lnSpc>
            </a:pPr>
            <a:r>
              <a:rPr lang="en-US" sz="1800"/>
              <a:t>Process actions definitions</a:t>
            </a:r>
          </a:p>
          <a:p>
            <a:pPr lvl="2">
              <a:lnSpc>
                <a:spcPct val="80000"/>
              </a:lnSpc>
            </a:pPr>
            <a:r>
              <a:rPr lang="en-US" sz="1600"/>
              <a:t>Have manufacturing site determine its best manufacturing processes for each process action</a:t>
            </a:r>
          </a:p>
          <a:p>
            <a:pPr lvl="2">
              <a:lnSpc>
                <a:spcPct val="80000"/>
              </a:lnSpc>
            </a:pPr>
            <a:r>
              <a:rPr lang="en-US" sz="1600"/>
              <a:t>These are used when creating master recipes</a:t>
            </a:r>
          </a:p>
          <a:p>
            <a:pPr lvl="2">
              <a:lnSpc>
                <a:spcPct val="80000"/>
              </a:lnSpc>
            </a:pPr>
            <a:r>
              <a:rPr lang="en-US" sz="1600"/>
              <a:t>They describe to manufacturing sites exactly what processing they will be asked to perform to make products</a:t>
            </a:r>
          </a:p>
          <a:p>
            <a:pPr lvl="1">
              <a:lnSpc>
                <a:spcPct val="80000"/>
              </a:lnSpc>
              <a:buFont typeface="Wingdings" pitchFamily="2" charset="2"/>
              <a:buNone/>
            </a:pPr>
            <a:r>
              <a:rPr lang="en-US" sz="1800"/>
              <a:t>They define a common language and provide a “contract” between manufacturing and R&amp;D </a:t>
            </a:r>
          </a:p>
          <a:p>
            <a:pPr>
              <a:lnSpc>
                <a:spcPct val="80000"/>
              </a:lnSpc>
            </a:pPr>
            <a:r>
              <a:rPr lang="en-US" sz="1800"/>
              <a:t>Define all general and site recipes based on these standard definitions</a:t>
            </a:r>
          </a:p>
          <a:p>
            <a:pPr lvl="1">
              <a:lnSpc>
                <a:spcPct val="80000"/>
              </a:lnSpc>
            </a:pPr>
            <a:r>
              <a:rPr lang="en-US" sz="1800"/>
              <a:t>Provide document management and change management of the definitions</a:t>
            </a:r>
          </a:p>
          <a:p>
            <a:pPr>
              <a:lnSpc>
                <a:spcPct val="80000"/>
              </a:lnSpc>
            </a:pPr>
            <a:endParaRPr lang="en-US" sz="1800"/>
          </a:p>
          <a:p>
            <a:pPr>
              <a:lnSpc>
                <a:spcPct val="80000"/>
              </a:lnSpc>
            </a:pPr>
            <a:endParaRPr lang="en-US" sz="1800"/>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D13962DA-4BB2-4AA9-AC73-7EA0B533F8F4}" type="slidenum">
              <a:rPr lang="en-GB"/>
              <a:pPr/>
              <a:t>41</a:t>
            </a:fld>
            <a:endParaRPr lang="en-GB"/>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4098" name="Rectangle 2"/>
          <p:cNvSpPr>
            <a:spLocks noGrp="1" noChangeArrowheads="1"/>
          </p:cNvSpPr>
          <p:nvPr>
            <p:ph type="title"/>
          </p:nvPr>
        </p:nvSpPr>
        <p:spPr/>
        <p:txBody>
          <a:bodyPr/>
          <a:lstStyle/>
          <a:p>
            <a:r>
              <a:rPr lang="en-US"/>
              <a:t>Summary</a:t>
            </a:r>
          </a:p>
        </p:txBody>
      </p:sp>
      <p:sp>
        <p:nvSpPr>
          <p:cNvPr id="2564099" name="Rectangle 3"/>
          <p:cNvSpPr>
            <a:spLocks noGrp="1" noChangeArrowheads="1"/>
          </p:cNvSpPr>
          <p:nvPr>
            <p:ph idx="1"/>
          </p:nvPr>
        </p:nvSpPr>
        <p:spPr/>
        <p:txBody>
          <a:bodyPr/>
          <a:lstStyle/>
          <a:p>
            <a:r>
              <a:rPr lang="en-US"/>
              <a:t>General and site recipes follow the same model as master recipes</a:t>
            </a:r>
          </a:p>
          <a:p>
            <a:pPr lvl="1"/>
            <a:r>
              <a:rPr lang="en-US"/>
              <a:t>Except they define a process not a procedure</a:t>
            </a:r>
          </a:p>
          <a:p>
            <a:r>
              <a:rPr lang="en-US"/>
              <a:t>The standard includes guides to help identify the recipe elements (process stages, process operations, and process actions)</a:t>
            </a:r>
          </a:p>
          <a:p>
            <a:r>
              <a:rPr lang="en-US"/>
              <a:t>Use of general and site recipes requires, as a minimum, libraries of process actions, materials, and equipment requirements</a:t>
            </a:r>
          </a:p>
          <a:p>
            <a:r>
              <a:rPr lang="en-US"/>
              <a:t>Result will be faster and more reliable technology transfers</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2F4ACE23-EE70-4323-BC9D-D29859C75C6D}" type="slidenum">
              <a:rPr lang="en-GB"/>
              <a:pPr/>
              <a:t>42</a:t>
            </a:fld>
            <a:endParaRPr lang="en-GB"/>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5011" name="Rectangle 3"/>
          <p:cNvSpPr>
            <a:spLocks noGrp="1" noChangeArrowheads="1"/>
          </p:cNvSpPr>
          <p:nvPr>
            <p:ph type="title"/>
          </p:nvPr>
        </p:nvSpPr>
        <p:spPr/>
        <p:txBody>
          <a:bodyPr/>
          <a:lstStyle/>
          <a:p>
            <a:r>
              <a:rPr lang="en-GB"/>
              <a:t>Agenda</a:t>
            </a:r>
          </a:p>
        </p:txBody>
      </p:sp>
      <p:sp>
        <p:nvSpPr>
          <p:cNvPr id="2475012" name="Rectangle 4"/>
          <p:cNvSpPr>
            <a:spLocks noGrp="1" noChangeArrowheads="1"/>
          </p:cNvSpPr>
          <p:nvPr>
            <p:ph idx="1"/>
          </p:nvPr>
        </p:nvSpPr>
        <p:spPr/>
        <p:txBody>
          <a:bodyPr/>
          <a:lstStyle/>
          <a:p>
            <a:r>
              <a:rPr lang="en-GB" dirty="0" smtClean="0"/>
              <a:t>Introduction</a:t>
            </a:r>
          </a:p>
          <a:p>
            <a:r>
              <a:rPr lang="en-GB" dirty="0" smtClean="0"/>
              <a:t>ISA88 Product Hierarchy Model</a:t>
            </a:r>
          </a:p>
          <a:p>
            <a:r>
              <a:rPr lang="en-GB" dirty="0" smtClean="0"/>
              <a:t>ISA88 Equipment Independent Recipe Model</a:t>
            </a:r>
          </a:p>
          <a:p>
            <a:r>
              <a:rPr lang="en-GB" dirty="0" smtClean="0"/>
              <a:t>ISA88 PPC representation</a:t>
            </a:r>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459C6A1D-3C20-4F76-984E-72A1A5E55E4D}" type="slidenum">
              <a:rPr lang="en-GB"/>
              <a:pPr/>
              <a:t>43</a:t>
            </a:fld>
            <a:endParaRPr lang="en-GB"/>
          </a:p>
        </p:txBody>
      </p:sp>
      <p:sp>
        <p:nvSpPr>
          <p:cNvPr id="2475010" name="Rectangle 2"/>
          <p:cNvSpPr>
            <a:spLocks noChangeArrowheads="1"/>
          </p:cNvSpPr>
          <p:nvPr/>
        </p:nvSpPr>
        <p:spPr bwMode="auto">
          <a:xfrm>
            <a:off x="0" y="2241550"/>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0370" name="Rectangle 2"/>
          <p:cNvSpPr>
            <a:spLocks noGrp="1" noChangeArrowheads="1"/>
          </p:cNvSpPr>
          <p:nvPr>
            <p:ph type="title"/>
          </p:nvPr>
        </p:nvSpPr>
        <p:spPr/>
        <p:txBody>
          <a:bodyPr/>
          <a:lstStyle/>
          <a:p>
            <a:r>
              <a:rPr lang="en-US"/>
              <a:t>Equipment Independent Recipe Representation</a:t>
            </a:r>
          </a:p>
        </p:txBody>
      </p:sp>
      <p:sp>
        <p:nvSpPr>
          <p:cNvPr id="2490371" name="Rectangle 3"/>
          <p:cNvSpPr>
            <a:spLocks noGrp="1" noChangeArrowheads="1"/>
          </p:cNvSpPr>
          <p:nvPr>
            <p:ph idx="1"/>
          </p:nvPr>
        </p:nvSpPr>
        <p:spPr/>
        <p:txBody>
          <a:bodyPr/>
          <a:lstStyle/>
          <a:p>
            <a:r>
              <a:rPr lang="en-US"/>
              <a:t>Required within a company to standardize how they represent product definitions</a:t>
            </a:r>
          </a:p>
          <a:p>
            <a:pPr lvl="1"/>
            <a:r>
              <a:rPr lang="en-US"/>
              <a:t>Few companies have standard, formal, and unambiguous ways to describe pilot plant or R&amp;D instructions to manufacturing</a:t>
            </a:r>
          </a:p>
          <a:p>
            <a:r>
              <a:rPr lang="en-US"/>
              <a:t>ISA88 Part 3 defines the minimal representation method, </a:t>
            </a:r>
          </a:p>
          <a:p>
            <a:pPr lvl="1"/>
            <a:r>
              <a:rPr lang="en-US"/>
              <a:t>Graphical and table views defined</a:t>
            </a:r>
          </a:p>
          <a:p>
            <a:pPr lvl="1"/>
            <a:r>
              <a:rPr lang="en-US"/>
              <a:t>PFC for Process Function Chart</a:t>
            </a:r>
          </a:p>
          <a:p>
            <a:pPr lvl="1"/>
            <a:endParaRPr lang="en-US"/>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21417CAE-3987-4CBC-8333-244787723181}" type="slidenum">
              <a:rPr lang="en-GB"/>
              <a:pPr/>
              <a:t>44</a:t>
            </a:fld>
            <a:endParaRPr lang="en-GB"/>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2418" name="Rectangle 2"/>
          <p:cNvSpPr>
            <a:spLocks noGrp="1" noChangeArrowheads="1"/>
          </p:cNvSpPr>
          <p:nvPr>
            <p:ph type="title"/>
          </p:nvPr>
        </p:nvSpPr>
        <p:spPr/>
        <p:txBody>
          <a:bodyPr/>
          <a:lstStyle/>
          <a:p>
            <a:r>
              <a:rPr lang="en-US"/>
              <a:t>General Recipe PPC</a:t>
            </a:r>
            <a:br>
              <a:rPr lang="en-US"/>
            </a:br>
            <a:r>
              <a:rPr lang="en-US"/>
              <a:t>(Process Procedure Chart)</a:t>
            </a:r>
          </a:p>
        </p:txBody>
      </p:sp>
      <p:sp>
        <p:nvSpPr>
          <p:cNvPr id="85"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86" name="Espace réservé du numéro de diapositive 4"/>
          <p:cNvSpPr>
            <a:spLocks noGrp="1"/>
          </p:cNvSpPr>
          <p:nvPr>
            <p:ph type="sldNum" sz="quarter" idx="11"/>
          </p:nvPr>
        </p:nvSpPr>
        <p:spPr/>
        <p:txBody>
          <a:bodyPr/>
          <a:lstStyle/>
          <a:p>
            <a:fld id="{6BB00039-0CC6-4BDD-885A-9C9E02BA04DB}" type="slidenum">
              <a:rPr lang="en-GB"/>
              <a:pPr/>
              <a:t>45</a:t>
            </a:fld>
            <a:endParaRPr lang="en-GB"/>
          </a:p>
        </p:txBody>
      </p:sp>
      <p:sp>
        <p:nvSpPr>
          <p:cNvPr id="2492419" name="Freeform 3"/>
          <p:cNvSpPr>
            <a:spLocks/>
          </p:cNvSpPr>
          <p:nvPr/>
        </p:nvSpPr>
        <p:spPr bwMode="invGray">
          <a:xfrm>
            <a:off x="3255963" y="2566988"/>
            <a:ext cx="623887" cy="604837"/>
          </a:xfrm>
          <a:custGeom>
            <a:avLst/>
            <a:gdLst/>
            <a:ahLst/>
            <a:cxnLst>
              <a:cxn ang="0">
                <a:pos x="432" y="0"/>
              </a:cxn>
              <a:cxn ang="0">
                <a:pos x="432" y="192"/>
              </a:cxn>
              <a:cxn ang="0">
                <a:pos x="0" y="192"/>
              </a:cxn>
              <a:cxn ang="0">
                <a:pos x="0" y="432"/>
              </a:cxn>
            </a:cxnLst>
            <a:rect l="0" t="0" r="r" b="b"/>
            <a:pathLst>
              <a:path w="432" h="432">
                <a:moveTo>
                  <a:pt x="432" y="0"/>
                </a:moveTo>
                <a:lnTo>
                  <a:pt x="432" y="192"/>
                </a:lnTo>
                <a:lnTo>
                  <a:pt x="0" y="192"/>
                </a:lnTo>
                <a:lnTo>
                  <a:pt x="0" y="432"/>
                </a:lnTo>
              </a:path>
            </a:pathLst>
          </a:custGeom>
          <a:noFill/>
          <a:ln w="9525">
            <a:solidFill>
              <a:schemeClr val="tx1"/>
            </a:solidFill>
            <a:round/>
            <a:headEnd type="none" w="med" len="med"/>
            <a:tailEnd type="triangle" w="med" len="med"/>
          </a:ln>
          <a:effectLst/>
        </p:spPr>
        <p:txBody>
          <a:bodyPr/>
          <a:lstStyle/>
          <a:p>
            <a:endParaRPr lang="fr-FR"/>
          </a:p>
        </p:txBody>
      </p:sp>
      <p:sp>
        <p:nvSpPr>
          <p:cNvPr id="2492420" name="Rectangle 4"/>
          <p:cNvSpPr>
            <a:spLocks noChangeArrowheads="1"/>
          </p:cNvSpPr>
          <p:nvPr/>
        </p:nvSpPr>
        <p:spPr bwMode="auto">
          <a:xfrm>
            <a:off x="2355850" y="3200400"/>
            <a:ext cx="1108075" cy="604838"/>
          </a:xfrm>
          <a:prstGeom prst="rect">
            <a:avLst/>
          </a:prstGeom>
          <a:noFill/>
          <a:ln w="9525">
            <a:solidFill>
              <a:schemeClr val="tx1"/>
            </a:solidFill>
            <a:miter lim="800000"/>
            <a:headEnd/>
            <a:tailEnd/>
          </a:ln>
          <a:effectLst/>
        </p:spPr>
        <p:txBody>
          <a:bodyPr wrap="none" lIns="82058" tIns="41029" rIns="82058" bIns="41029"/>
          <a:lstStyle/>
          <a:p>
            <a:pPr algn="ctr" defTabSz="820738" eaLnBrk="1" hangingPunct="1"/>
            <a:r>
              <a:rPr lang="en-US" sz="1300"/>
              <a:t>Ring</a:t>
            </a:r>
          </a:p>
          <a:p>
            <a:pPr algn="ctr" defTabSz="820738" eaLnBrk="1" hangingPunct="1"/>
            <a:r>
              <a:rPr lang="en-US" sz="1300"/>
              <a:t>Expansion</a:t>
            </a:r>
          </a:p>
        </p:txBody>
      </p:sp>
      <p:sp>
        <p:nvSpPr>
          <p:cNvPr id="2492421" name="Rectangle 5"/>
          <p:cNvSpPr>
            <a:spLocks noChangeArrowheads="1"/>
          </p:cNvSpPr>
          <p:nvPr/>
        </p:nvSpPr>
        <p:spPr bwMode="auto">
          <a:xfrm>
            <a:off x="2355850" y="4448175"/>
            <a:ext cx="1108075" cy="606425"/>
          </a:xfrm>
          <a:prstGeom prst="rect">
            <a:avLst/>
          </a:prstGeom>
          <a:noFill/>
          <a:ln w="9525">
            <a:solidFill>
              <a:schemeClr val="tx1"/>
            </a:solidFill>
            <a:miter lim="800000"/>
            <a:headEnd/>
            <a:tailEnd/>
          </a:ln>
          <a:effectLst/>
        </p:spPr>
        <p:txBody>
          <a:bodyPr wrap="none" lIns="82058" tIns="41029" rIns="82058" bIns="41029"/>
          <a:lstStyle/>
          <a:p>
            <a:pPr algn="ctr" defTabSz="820738" eaLnBrk="1" hangingPunct="1"/>
            <a:r>
              <a:rPr lang="en-US" sz="1300"/>
              <a:t>Hydrolysis</a:t>
            </a:r>
          </a:p>
        </p:txBody>
      </p:sp>
      <p:cxnSp>
        <p:nvCxnSpPr>
          <p:cNvPr id="2492422" name="AutoShape 6"/>
          <p:cNvCxnSpPr>
            <a:cxnSpLocks noChangeShapeType="1"/>
            <a:stCxn id="2492442" idx="2"/>
            <a:endCxn id="2492420" idx="0"/>
          </p:cNvCxnSpPr>
          <p:nvPr/>
        </p:nvCxnSpPr>
        <p:spPr bwMode="invGray">
          <a:xfrm>
            <a:off x="2909888" y="2587625"/>
            <a:ext cx="0" cy="612775"/>
          </a:xfrm>
          <a:prstGeom prst="straightConnector1">
            <a:avLst/>
          </a:prstGeom>
          <a:noFill/>
          <a:ln w="9525">
            <a:solidFill>
              <a:schemeClr val="tx1"/>
            </a:solidFill>
            <a:round/>
            <a:headEnd/>
            <a:tailEnd type="triangle" w="med" len="med"/>
          </a:ln>
          <a:effectLst/>
        </p:spPr>
      </p:cxnSp>
      <p:cxnSp>
        <p:nvCxnSpPr>
          <p:cNvPr id="2492423" name="AutoShape 7"/>
          <p:cNvCxnSpPr>
            <a:cxnSpLocks noChangeShapeType="1"/>
            <a:stCxn id="2492420" idx="2"/>
            <a:endCxn id="2492421" idx="0"/>
          </p:cNvCxnSpPr>
          <p:nvPr/>
        </p:nvCxnSpPr>
        <p:spPr bwMode="auto">
          <a:xfrm>
            <a:off x="2909888" y="3805238"/>
            <a:ext cx="0" cy="642937"/>
          </a:xfrm>
          <a:prstGeom prst="straightConnector1">
            <a:avLst/>
          </a:prstGeom>
          <a:noFill/>
          <a:ln w="9525">
            <a:solidFill>
              <a:schemeClr val="tx1"/>
            </a:solidFill>
            <a:round/>
            <a:headEnd/>
            <a:tailEnd type="triangle" w="med" len="med"/>
          </a:ln>
          <a:effectLst/>
        </p:spPr>
      </p:cxnSp>
      <p:sp>
        <p:nvSpPr>
          <p:cNvPr id="2492424" name="Oval 8"/>
          <p:cNvSpPr>
            <a:spLocks noChangeArrowheads="1"/>
          </p:cNvSpPr>
          <p:nvPr/>
        </p:nvSpPr>
        <p:spPr bwMode="invGray">
          <a:xfrm>
            <a:off x="2805113" y="2768600"/>
            <a:ext cx="207962" cy="201613"/>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492425" name="Oval 9"/>
          <p:cNvSpPr>
            <a:spLocks noChangeArrowheads="1"/>
          </p:cNvSpPr>
          <p:nvPr/>
        </p:nvSpPr>
        <p:spPr bwMode="invGray">
          <a:xfrm>
            <a:off x="2805113" y="4044950"/>
            <a:ext cx="207962" cy="201613"/>
          </a:xfrm>
          <a:prstGeom prst="ellipse">
            <a:avLst/>
          </a:prstGeom>
          <a:solidFill>
            <a:schemeClr val="bg1"/>
          </a:solidFill>
          <a:ln w="38100">
            <a:solidFill>
              <a:schemeClr val="tx1"/>
            </a:solidFill>
            <a:round/>
            <a:headEnd/>
            <a:tailEnd/>
          </a:ln>
          <a:effectLst/>
        </p:spPr>
        <p:txBody>
          <a:bodyPr wrap="none" anchor="ctr"/>
          <a:lstStyle/>
          <a:p>
            <a:endParaRPr lang="fr-FR"/>
          </a:p>
        </p:txBody>
      </p:sp>
      <p:grpSp>
        <p:nvGrpSpPr>
          <p:cNvPr id="2492426" name="Group 10"/>
          <p:cNvGrpSpPr>
            <a:grpSpLocks/>
          </p:cNvGrpSpPr>
          <p:nvPr/>
        </p:nvGrpSpPr>
        <p:grpSpPr bwMode="auto">
          <a:xfrm>
            <a:off x="2805113" y="5054600"/>
            <a:ext cx="207962" cy="403225"/>
            <a:chOff x="1128" y="3696"/>
            <a:chExt cx="144" cy="288"/>
          </a:xfrm>
        </p:grpSpPr>
        <p:sp>
          <p:nvSpPr>
            <p:cNvPr id="2492427" name="Oval 11"/>
            <p:cNvSpPr>
              <a:spLocks noChangeArrowheads="1"/>
            </p:cNvSpPr>
            <p:nvPr/>
          </p:nvSpPr>
          <p:spPr bwMode="invGray">
            <a:xfrm>
              <a:off x="1128" y="384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492428" name="Line 12"/>
            <p:cNvSpPr>
              <a:spLocks noChangeShapeType="1"/>
            </p:cNvSpPr>
            <p:nvPr/>
          </p:nvSpPr>
          <p:spPr bwMode="invGray">
            <a:xfrm>
              <a:off x="1200" y="3696"/>
              <a:ext cx="0" cy="144"/>
            </a:xfrm>
            <a:prstGeom prst="line">
              <a:avLst/>
            </a:prstGeom>
            <a:noFill/>
            <a:ln w="9525">
              <a:solidFill>
                <a:schemeClr val="tx1"/>
              </a:solidFill>
              <a:round/>
              <a:headEnd/>
              <a:tailEnd type="triangle" w="med" len="med"/>
            </a:ln>
            <a:effectLst/>
          </p:spPr>
          <p:txBody>
            <a:bodyPr/>
            <a:lstStyle/>
            <a:p>
              <a:endParaRPr lang="fr-FR"/>
            </a:p>
          </p:txBody>
        </p:sp>
      </p:grpSp>
      <p:grpSp>
        <p:nvGrpSpPr>
          <p:cNvPr id="2492429" name="Group 13"/>
          <p:cNvGrpSpPr>
            <a:grpSpLocks/>
          </p:cNvGrpSpPr>
          <p:nvPr/>
        </p:nvGrpSpPr>
        <p:grpSpPr bwMode="auto">
          <a:xfrm>
            <a:off x="4433888" y="2566988"/>
            <a:ext cx="207962" cy="403225"/>
            <a:chOff x="2256" y="1920"/>
            <a:chExt cx="144" cy="288"/>
          </a:xfrm>
        </p:grpSpPr>
        <p:sp>
          <p:nvSpPr>
            <p:cNvPr id="2492430" name="Oval 14"/>
            <p:cNvSpPr>
              <a:spLocks noChangeArrowheads="1"/>
            </p:cNvSpPr>
            <p:nvPr/>
          </p:nvSpPr>
          <p:spPr bwMode="invGray">
            <a:xfrm>
              <a:off x="2256" y="2064"/>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492431" name="Line 15"/>
            <p:cNvSpPr>
              <a:spLocks noChangeShapeType="1"/>
            </p:cNvSpPr>
            <p:nvPr/>
          </p:nvSpPr>
          <p:spPr bwMode="invGray">
            <a:xfrm flipH="1">
              <a:off x="2328" y="1920"/>
              <a:ext cx="0" cy="144"/>
            </a:xfrm>
            <a:prstGeom prst="line">
              <a:avLst/>
            </a:prstGeom>
            <a:noFill/>
            <a:ln w="9525">
              <a:solidFill>
                <a:schemeClr val="tx1"/>
              </a:solidFill>
              <a:round/>
              <a:headEnd/>
              <a:tailEnd type="triangle" w="med" len="med"/>
            </a:ln>
            <a:effectLst/>
          </p:spPr>
          <p:txBody>
            <a:bodyPr/>
            <a:lstStyle/>
            <a:p>
              <a:endParaRPr lang="fr-FR"/>
            </a:p>
          </p:txBody>
        </p:sp>
      </p:grpSp>
      <p:sp>
        <p:nvSpPr>
          <p:cNvPr id="2492432" name="Oval 16"/>
          <p:cNvSpPr>
            <a:spLocks noChangeArrowheads="1"/>
          </p:cNvSpPr>
          <p:nvPr/>
        </p:nvSpPr>
        <p:spPr bwMode="invGray">
          <a:xfrm>
            <a:off x="3463925" y="2733675"/>
            <a:ext cx="207963" cy="201613"/>
          </a:xfrm>
          <a:prstGeom prst="ellipse">
            <a:avLst/>
          </a:prstGeom>
          <a:solidFill>
            <a:schemeClr val="bg1"/>
          </a:solidFill>
          <a:ln w="38100">
            <a:solidFill>
              <a:schemeClr val="tx1"/>
            </a:solidFill>
            <a:round/>
            <a:headEnd/>
            <a:tailEnd/>
          </a:ln>
          <a:effectLst/>
        </p:spPr>
        <p:txBody>
          <a:bodyPr wrap="none" anchor="ctr"/>
          <a:lstStyle/>
          <a:p>
            <a:endParaRPr lang="fr-FR"/>
          </a:p>
        </p:txBody>
      </p:sp>
      <p:grpSp>
        <p:nvGrpSpPr>
          <p:cNvPr id="2492433" name="Group 17"/>
          <p:cNvGrpSpPr>
            <a:grpSpLocks/>
          </p:cNvGrpSpPr>
          <p:nvPr/>
        </p:nvGrpSpPr>
        <p:grpSpPr bwMode="auto">
          <a:xfrm>
            <a:off x="3048000" y="3883025"/>
            <a:ext cx="3668713" cy="455613"/>
            <a:chOff x="1200" y="2956"/>
            <a:chExt cx="2542" cy="325"/>
          </a:xfrm>
        </p:grpSpPr>
        <p:sp>
          <p:nvSpPr>
            <p:cNvPr id="2492434" name="Text Box 18"/>
            <p:cNvSpPr txBox="1">
              <a:spLocks noChangeArrowheads="1"/>
            </p:cNvSpPr>
            <p:nvPr/>
          </p:nvSpPr>
          <p:spPr bwMode="auto">
            <a:xfrm>
              <a:off x="1656" y="2956"/>
              <a:ext cx="2086" cy="211"/>
            </a:xfrm>
            <a:prstGeom prst="rect">
              <a:avLst/>
            </a:prstGeom>
            <a:noFill/>
            <a:ln w="9525">
              <a:noFill/>
              <a:miter lim="800000"/>
              <a:headEnd/>
              <a:tailEnd/>
            </a:ln>
            <a:effectLst/>
          </p:spPr>
          <p:txBody>
            <a:bodyPr wrap="none" lIns="82058" tIns="41029" rIns="82058" bIns="41029">
              <a:spAutoFit/>
            </a:bodyPr>
            <a:lstStyle/>
            <a:p>
              <a:pPr defTabSz="820738" eaLnBrk="1" hangingPunct="1"/>
              <a:r>
                <a:rPr lang="en-US" sz="1400"/>
                <a:t>Intermediate Material representation</a:t>
              </a:r>
            </a:p>
          </p:txBody>
        </p:sp>
        <p:sp>
          <p:nvSpPr>
            <p:cNvPr id="2492435" name="Freeform 19"/>
            <p:cNvSpPr>
              <a:spLocks/>
            </p:cNvSpPr>
            <p:nvPr/>
          </p:nvSpPr>
          <p:spPr bwMode="auto">
            <a:xfrm>
              <a:off x="1200" y="3118"/>
              <a:ext cx="475" cy="163"/>
            </a:xfrm>
            <a:custGeom>
              <a:avLst/>
              <a:gdLst/>
              <a:ahLst/>
              <a:cxnLst>
                <a:cxn ang="0">
                  <a:pos x="475" y="0"/>
                </a:cxn>
                <a:cxn ang="0">
                  <a:pos x="270" y="158"/>
                </a:cxn>
                <a:cxn ang="0">
                  <a:pos x="0" y="32"/>
                </a:cxn>
              </a:cxnLst>
              <a:rect l="0" t="0" r="r" b="b"/>
              <a:pathLst>
                <a:path w="475" h="163">
                  <a:moveTo>
                    <a:pt x="475" y="0"/>
                  </a:moveTo>
                  <a:cubicBezTo>
                    <a:pt x="441" y="26"/>
                    <a:pt x="349" y="153"/>
                    <a:pt x="270" y="158"/>
                  </a:cubicBezTo>
                  <a:cubicBezTo>
                    <a:pt x="191" y="163"/>
                    <a:pt x="56" y="58"/>
                    <a:pt x="0" y="32"/>
                  </a:cubicBezTo>
                </a:path>
              </a:pathLst>
            </a:custGeom>
            <a:noFill/>
            <a:ln w="9525" cap="flat">
              <a:solidFill>
                <a:schemeClr val="tx1"/>
              </a:solidFill>
              <a:prstDash val="dash"/>
              <a:round/>
              <a:headEnd/>
              <a:tailEnd type="arrow" w="lg" len="med"/>
            </a:ln>
            <a:effectLst/>
          </p:spPr>
          <p:txBody>
            <a:bodyPr/>
            <a:lstStyle/>
            <a:p>
              <a:endParaRPr lang="fr-FR"/>
            </a:p>
          </p:txBody>
        </p:sp>
      </p:grpSp>
      <p:grpSp>
        <p:nvGrpSpPr>
          <p:cNvPr id="2492436" name="Group 20"/>
          <p:cNvGrpSpPr>
            <a:grpSpLocks/>
          </p:cNvGrpSpPr>
          <p:nvPr/>
        </p:nvGrpSpPr>
        <p:grpSpPr bwMode="auto">
          <a:xfrm>
            <a:off x="3532188" y="4448175"/>
            <a:ext cx="4133850" cy="452438"/>
            <a:chOff x="1536" y="3360"/>
            <a:chExt cx="2864" cy="323"/>
          </a:xfrm>
        </p:grpSpPr>
        <p:sp>
          <p:nvSpPr>
            <p:cNvPr id="2492437" name="Text Box 21"/>
            <p:cNvSpPr txBox="1">
              <a:spLocks noChangeArrowheads="1"/>
            </p:cNvSpPr>
            <p:nvPr/>
          </p:nvSpPr>
          <p:spPr bwMode="auto">
            <a:xfrm>
              <a:off x="1994" y="3360"/>
              <a:ext cx="2406" cy="211"/>
            </a:xfrm>
            <a:prstGeom prst="rect">
              <a:avLst/>
            </a:prstGeom>
            <a:noFill/>
            <a:ln w="9525">
              <a:noFill/>
              <a:miter lim="800000"/>
              <a:headEnd/>
              <a:tailEnd/>
            </a:ln>
            <a:effectLst/>
          </p:spPr>
          <p:txBody>
            <a:bodyPr wrap="none" lIns="82058" tIns="41029" rIns="82058" bIns="41029">
              <a:spAutoFit/>
            </a:bodyPr>
            <a:lstStyle/>
            <a:p>
              <a:pPr defTabSz="820738" eaLnBrk="1" hangingPunct="1"/>
              <a:r>
                <a:rPr lang="en-US" sz="1400"/>
                <a:t>Stage , operation, or action representation</a:t>
              </a:r>
            </a:p>
          </p:txBody>
        </p:sp>
        <p:sp>
          <p:nvSpPr>
            <p:cNvPr id="2492438" name="Freeform 22"/>
            <p:cNvSpPr>
              <a:spLocks/>
            </p:cNvSpPr>
            <p:nvPr/>
          </p:nvSpPr>
          <p:spPr bwMode="auto">
            <a:xfrm>
              <a:off x="1536" y="3520"/>
              <a:ext cx="475" cy="163"/>
            </a:xfrm>
            <a:custGeom>
              <a:avLst/>
              <a:gdLst/>
              <a:ahLst/>
              <a:cxnLst>
                <a:cxn ang="0">
                  <a:pos x="475" y="0"/>
                </a:cxn>
                <a:cxn ang="0">
                  <a:pos x="270" y="158"/>
                </a:cxn>
                <a:cxn ang="0">
                  <a:pos x="0" y="32"/>
                </a:cxn>
              </a:cxnLst>
              <a:rect l="0" t="0" r="r" b="b"/>
              <a:pathLst>
                <a:path w="475" h="163">
                  <a:moveTo>
                    <a:pt x="475" y="0"/>
                  </a:moveTo>
                  <a:cubicBezTo>
                    <a:pt x="441" y="26"/>
                    <a:pt x="349" y="153"/>
                    <a:pt x="270" y="158"/>
                  </a:cubicBezTo>
                  <a:cubicBezTo>
                    <a:pt x="191" y="163"/>
                    <a:pt x="56" y="58"/>
                    <a:pt x="0" y="32"/>
                  </a:cubicBezTo>
                </a:path>
              </a:pathLst>
            </a:custGeom>
            <a:noFill/>
            <a:ln w="9525" cap="flat">
              <a:solidFill>
                <a:schemeClr val="tx1"/>
              </a:solidFill>
              <a:prstDash val="dash"/>
              <a:round/>
              <a:headEnd/>
              <a:tailEnd type="arrow" w="lg" len="med"/>
            </a:ln>
            <a:effectLst/>
          </p:spPr>
          <p:txBody>
            <a:bodyPr/>
            <a:lstStyle/>
            <a:p>
              <a:endParaRPr lang="fr-FR"/>
            </a:p>
          </p:txBody>
        </p:sp>
      </p:grpSp>
      <p:grpSp>
        <p:nvGrpSpPr>
          <p:cNvPr id="2492439" name="Group 23"/>
          <p:cNvGrpSpPr>
            <a:grpSpLocks/>
          </p:cNvGrpSpPr>
          <p:nvPr/>
        </p:nvGrpSpPr>
        <p:grpSpPr bwMode="auto">
          <a:xfrm>
            <a:off x="4294188" y="1516063"/>
            <a:ext cx="3122612" cy="508000"/>
            <a:chOff x="2064" y="1200"/>
            <a:chExt cx="2164" cy="363"/>
          </a:xfrm>
        </p:grpSpPr>
        <p:sp>
          <p:nvSpPr>
            <p:cNvPr id="2492440" name="Text Box 24"/>
            <p:cNvSpPr txBox="1">
              <a:spLocks noChangeArrowheads="1"/>
            </p:cNvSpPr>
            <p:nvPr/>
          </p:nvSpPr>
          <p:spPr bwMode="auto">
            <a:xfrm>
              <a:off x="2544" y="1200"/>
              <a:ext cx="1684" cy="363"/>
            </a:xfrm>
            <a:prstGeom prst="rect">
              <a:avLst/>
            </a:prstGeom>
            <a:noFill/>
            <a:ln w="9525">
              <a:noFill/>
              <a:miter lim="800000"/>
              <a:headEnd/>
              <a:tailEnd/>
            </a:ln>
            <a:effectLst/>
          </p:spPr>
          <p:txBody>
            <a:bodyPr wrap="none" lIns="82058" tIns="41029" rIns="82058" bIns="41029">
              <a:spAutoFit/>
            </a:bodyPr>
            <a:lstStyle/>
            <a:p>
              <a:pPr defTabSz="820738" eaLnBrk="1" hangingPunct="1"/>
              <a:r>
                <a:rPr lang="en-US" sz="1400"/>
                <a:t>Process Input representation</a:t>
              </a:r>
            </a:p>
            <a:p>
              <a:pPr defTabSz="820738" eaLnBrk="1" hangingPunct="1"/>
              <a:r>
                <a:rPr lang="en-US" sz="1400"/>
                <a:t>(Material) </a:t>
              </a:r>
            </a:p>
          </p:txBody>
        </p:sp>
        <p:sp>
          <p:nvSpPr>
            <p:cNvPr id="2492441" name="Freeform 25"/>
            <p:cNvSpPr>
              <a:spLocks/>
            </p:cNvSpPr>
            <p:nvPr/>
          </p:nvSpPr>
          <p:spPr bwMode="auto">
            <a:xfrm>
              <a:off x="2064" y="1219"/>
              <a:ext cx="475" cy="95"/>
            </a:xfrm>
            <a:custGeom>
              <a:avLst/>
              <a:gdLst/>
              <a:ahLst/>
              <a:cxnLst>
                <a:cxn ang="0">
                  <a:pos x="475" y="95"/>
                </a:cxn>
                <a:cxn ang="0">
                  <a:pos x="255" y="5"/>
                </a:cxn>
                <a:cxn ang="0">
                  <a:pos x="0" y="63"/>
                </a:cxn>
              </a:cxnLst>
              <a:rect l="0" t="0" r="r" b="b"/>
              <a:pathLst>
                <a:path w="475" h="95">
                  <a:moveTo>
                    <a:pt x="475" y="95"/>
                  </a:moveTo>
                  <a:cubicBezTo>
                    <a:pt x="438" y="80"/>
                    <a:pt x="334" y="10"/>
                    <a:pt x="255" y="5"/>
                  </a:cubicBezTo>
                  <a:cubicBezTo>
                    <a:pt x="176" y="0"/>
                    <a:pt x="53" y="51"/>
                    <a:pt x="0" y="63"/>
                  </a:cubicBezTo>
                </a:path>
              </a:pathLst>
            </a:custGeom>
            <a:noFill/>
            <a:ln w="9525" cap="flat">
              <a:solidFill>
                <a:schemeClr val="tx1"/>
              </a:solidFill>
              <a:prstDash val="dash"/>
              <a:round/>
              <a:headEnd/>
              <a:tailEnd type="arrow" w="lg" len="med"/>
            </a:ln>
            <a:effectLst/>
          </p:spPr>
          <p:txBody>
            <a:bodyPr/>
            <a:lstStyle/>
            <a:p>
              <a:endParaRPr lang="fr-FR"/>
            </a:p>
          </p:txBody>
        </p:sp>
      </p:grpSp>
      <p:sp>
        <p:nvSpPr>
          <p:cNvPr id="2492442" name="Rectangle 26"/>
          <p:cNvSpPr>
            <a:spLocks noChangeArrowheads="1"/>
          </p:cNvSpPr>
          <p:nvPr/>
        </p:nvSpPr>
        <p:spPr bwMode="auto">
          <a:xfrm>
            <a:off x="2355850" y="1981200"/>
            <a:ext cx="1108075" cy="606425"/>
          </a:xfrm>
          <a:prstGeom prst="rect">
            <a:avLst/>
          </a:prstGeom>
          <a:noFill/>
          <a:ln w="9525">
            <a:solidFill>
              <a:schemeClr val="tx1"/>
            </a:solidFill>
            <a:miter lim="800000"/>
            <a:headEnd/>
            <a:tailEnd/>
          </a:ln>
          <a:effectLst/>
        </p:spPr>
        <p:txBody>
          <a:bodyPr wrap="none" lIns="82058" tIns="41029" rIns="82058" bIns="41029"/>
          <a:lstStyle/>
          <a:p>
            <a:pPr algn="ctr" defTabSz="820738" eaLnBrk="1" hangingPunct="1"/>
            <a:r>
              <a:rPr lang="en-US" sz="1300"/>
              <a:t>Oxidation</a:t>
            </a:r>
          </a:p>
        </p:txBody>
      </p:sp>
      <p:sp>
        <p:nvSpPr>
          <p:cNvPr id="2492443" name="Rectangle 27"/>
          <p:cNvSpPr>
            <a:spLocks noChangeArrowheads="1"/>
          </p:cNvSpPr>
          <p:nvPr/>
        </p:nvSpPr>
        <p:spPr bwMode="auto">
          <a:xfrm>
            <a:off x="3671888" y="1960563"/>
            <a:ext cx="1108075" cy="606425"/>
          </a:xfrm>
          <a:prstGeom prst="rect">
            <a:avLst/>
          </a:prstGeom>
          <a:noFill/>
          <a:ln w="9525">
            <a:solidFill>
              <a:schemeClr val="tx1"/>
            </a:solidFill>
            <a:miter lim="800000"/>
            <a:headEnd/>
            <a:tailEnd/>
          </a:ln>
          <a:effectLst/>
        </p:spPr>
        <p:txBody>
          <a:bodyPr wrap="none" lIns="82058" tIns="41029" rIns="82058" bIns="41029"/>
          <a:lstStyle/>
          <a:p>
            <a:pPr algn="ctr" defTabSz="820738" eaLnBrk="1" hangingPunct="1"/>
            <a:r>
              <a:rPr lang="en-US" sz="1300"/>
              <a:t>Nitration</a:t>
            </a:r>
          </a:p>
        </p:txBody>
      </p:sp>
      <p:grpSp>
        <p:nvGrpSpPr>
          <p:cNvPr id="2492444" name="Group 28"/>
          <p:cNvGrpSpPr>
            <a:grpSpLocks/>
          </p:cNvGrpSpPr>
          <p:nvPr/>
        </p:nvGrpSpPr>
        <p:grpSpPr bwMode="auto">
          <a:xfrm>
            <a:off x="3060700" y="5054600"/>
            <a:ext cx="3275013" cy="508000"/>
            <a:chOff x="2304" y="2178"/>
            <a:chExt cx="2269" cy="363"/>
          </a:xfrm>
        </p:grpSpPr>
        <p:sp>
          <p:nvSpPr>
            <p:cNvPr id="2492445" name="Text Box 29"/>
            <p:cNvSpPr txBox="1">
              <a:spLocks noChangeArrowheads="1"/>
            </p:cNvSpPr>
            <p:nvPr/>
          </p:nvSpPr>
          <p:spPr bwMode="auto">
            <a:xfrm>
              <a:off x="2794" y="2178"/>
              <a:ext cx="1779" cy="363"/>
            </a:xfrm>
            <a:prstGeom prst="rect">
              <a:avLst/>
            </a:prstGeom>
            <a:noFill/>
            <a:ln w="9525">
              <a:noFill/>
              <a:miter lim="800000"/>
              <a:headEnd/>
              <a:tailEnd/>
            </a:ln>
            <a:effectLst/>
          </p:spPr>
          <p:txBody>
            <a:bodyPr wrap="none" lIns="82058" tIns="41029" rIns="82058" bIns="41029">
              <a:spAutoFit/>
            </a:bodyPr>
            <a:lstStyle/>
            <a:p>
              <a:pPr defTabSz="820738" eaLnBrk="1" hangingPunct="1"/>
              <a:r>
                <a:rPr lang="en-US" sz="1400"/>
                <a:t>Process Output representation</a:t>
              </a:r>
            </a:p>
            <a:p>
              <a:pPr defTabSz="820738" eaLnBrk="1" hangingPunct="1"/>
              <a:r>
                <a:rPr lang="en-US" sz="1400"/>
                <a:t>(Material)</a:t>
              </a:r>
            </a:p>
          </p:txBody>
        </p:sp>
        <p:sp>
          <p:nvSpPr>
            <p:cNvPr id="2492446" name="Freeform 30"/>
            <p:cNvSpPr>
              <a:spLocks/>
            </p:cNvSpPr>
            <p:nvPr/>
          </p:nvSpPr>
          <p:spPr bwMode="auto">
            <a:xfrm>
              <a:off x="2304" y="2350"/>
              <a:ext cx="475" cy="163"/>
            </a:xfrm>
            <a:custGeom>
              <a:avLst/>
              <a:gdLst/>
              <a:ahLst/>
              <a:cxnLst>
                <a:cxn ang="0">
                  <a:pos x="475" y="0"/>
                </a:cxn>
                <a:cxn ang="0">
                  <a:pos x="270" y="158"/>
                </a:cxn>
                <a:cxn ang="0">
                  <a:pos x="0" y="32"/>
                </a:cxn>
              </a:cxnLst>
              <a:rect l="0" t="0" r="r" b="b"/>
              <a:pathLst>
                <a:path w="475" h="163">
                  <a:moveTo>
                    <a:pt x="475" y="0"/>
                  </a:moveTo>
                  <a:cubicBezTo>
                    <a:pt x="441" y="26"/>
                    <a:pt x="349" y="153"/>
                    <a:pt x="270" y="158"/>
                  </a:cubicBezTo>
                  <a:cubicBezTo>
                    <a:pt x="191" y="163"/>
                    <a:pt x="56" y="58"/>
                    <a:pt x="0" y="32"/>
                  </a:cubicBezTo>
                </a:path>
              </a:pathLst>
            </a:custGeom>
            <a:noFill/>
            <a:ln w="9525" cap="flat">
              <a:solidFill>
                <a:schemeClr val="tx1"/>
              </a:solidFill>
              <a:prstDash val="dash"/>
              <a:round/>
              <a:headEnd/>
              <a:tailEnd type="arrow" w="lg" len="med"/>
            </a:ln>
            <a:effectLst/>
          </p:spPr>
          <p:txBody>
            <a:bodyPr/>
            <a:lstStyle/>
            <a:p>
              <a:endParaRPr lang="fr-FR"/>
            </a:p>
          </p:txBody>
        </p:sp>
      </p:grpSp>
      <p:grpSp>
        <p:nvGrpSpPr>
          <p:cNvPr id="2492447" name="Group 31"/>
          <p:cNvGrpSpPr>
            <a:grpSpLocks/>
          </p:cNvGrpSpPr>
          <p:nvPr/>
        </p:nvGrpSpPr>
        <p:grpSpPr bwMode="auto">
          <a:xfrm>
            <a:off x="2355850" y="4044950"/>
            <a:ext cx="207963" cy="403225"/>
            <a:chOff x="768" y="2304"/>
            <a:chExt cx="144" cy="288"/>
          </a:xfrm>
        </p:grpSpPr>
        <p:sp>
          <p:nvSpPr>
            <p:cNvPr id="2492448" name="Line 32"/>
            <p:cNvSpPr>
              <a:spLocks noChangeShapeType="1"/>
            </p:cNvSpPr>
            <p:nvPr/>
          </p:nvSpPr>
          <p:spPr bwMode="invGray">
            <a:xfrm>
              <a:off x="840" y="2352"/>
              <a:ext cx="0" cy="240"/>
            </a:xfrm>
            <a:prstGeom prst="line">
              <a:avLst/>
            </a:prstGeom>
            <a:noFill/>
            <a:ln w="9525">
              <a:solidFill>
                <a:schemeClr val="tx1"/>
              </a:solidFill>
              <a:round/>
              <a:headEnd/>
              <a:tailEnd type="triangle" w="med" len="med"/>
            </a:ln>
            <a:effectLst/>
          </p:spPr>
          <p:txBody>
            <a:bodyPr/>
            <a:lstStyle/>
            <a:p>
              <a:endParaRPr lang="fr-FR"/>
            </a:p>
          </p:txBody>
        </p:sp>
        <p:sp>
          <p:nvSpPr>
            <p:cNvPr id="2492449" name="Oval 33"/>
            <p:cNvSpPr>
              <a:spLocks noChangeArrowheads="1"/>
            </p:cNvSpPr>
            <p:nvPr/>
          </p:nvSpPr>
          <p:spPr bwMode="invGray">
            <a:xfrm>
              <a:off x="768" y="2304"/>
              <a:ext cx="144" cy="144"/>
            </a:xfrm>
            <a:prstGeom prst="ellipse">
              <a:avLst/>
            </a:prstGeom>
            <a:solidFill>
              <a:schemeClr val="bg1"/>
            </a:solidFill>
            <a:ln w="38100">
              <a:solidFill>
                <a:schemeClr val="tx1"/>
              </a:solidFill>
              <a:round/>
              <a:headEnd/>
              <a:tailEnd/>
            </a:ln>
            <a:effectLst/>
          </p:spPr>
          <p:txBody>
            <a:bodyPr wrap="none" lIns="82058" tIns="57441" rIns="82058" bIns="41029" anchor="ctr"/>
            <a:lstStyle/>
            <a:p>
              <a:pPr algn="ctr" defTabSz="820738"/>
              <a:r>
                <a:rPr lang="en-US" sz="900"/>
                <a:t>12</a:t>
              </a:r>
            </a:p>
          </p:txBody>
        </p:sp>
      </p:grpSp>
      <p:grpSp>
        <p:nvGrpSpPr>
          <p:cNvPr id="2492450" name="Group 34"/>
          <p:cNvGrpSpPr>
            <a:grpSpLocks/>
          </p:cNvGrpSpPr>
          <p:nvPr/>
        </p:nvGrpSpPr>
        <p:grpSpPr bwMode="auto">
          <a:xfrm>
            <a:off x="2493963" y="1557338"/>
            <a:ext cx="207962" cy="403225"/>
            <a:chOff x="912" y="1200"/>
            <a:chExt cx="144" cy="288"/>
          </a:xfrm>
        </p:grpSpPr>
        <p:sp>
          <p:nvSpPr>
            <p:cNvPr id="2492451" name="Line 35"/>
            <p:cNvSpPr>
              <a:spLocks noChangeShapeType="1"/>
            </p:cNvSpPr>
            <p:nvPr/>
          </p:nvSpPr>
          <p:spPr bwMode="invGray">
            <a:xfrm>
              <a:off x="984" y="1248"/>
              <a:ext cx="0" cy="240"/>
            </a:xfrm>
            <a:prstGeom prst="line">
              <a:avLst/>
            </a:prstGeom>
            <a:noFill/>
            <a:ln w="9525">
              <a:solidFill>
                <a:schemeClr val="tx1"/>
              </a:solidFill>
              <a:round/>
              <a:headEnd/>
              <a:tailEnd type="triangle" w="med" len="med"/>
            </a:ln>
            <a:effectLst/>
          </p:spPr>
          <p:txBody>
            <a:bodyPr/>
            <a:lstStyle/>
            <a:p>
              <a:endParaRPr lang="fr-FR"/>
            </a:p>
          </p:txBody>
        </p:sp>
        <p:sp>
          <p:nvSpPr>
            <p:cNvPr id="2492452" name="Oval 36"/>
            <p:cNvSpPr>
              <a:spLocks noChangeArrowheads="1"/>
            </p:cNvSpPr>
            <p:nvPr/>
          </p:nvSpPr>
          <p:spPr bwMode="invGray">
            <a:xfrm>
              <a:off x="912" y="120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grpSp>
        <p:nvGrpSpPr>
          <p:cNvPr id="2492453" name="Group 37"/>
          <p:cNvGrpSpPr>
            <a:grpSpLocks/>
          </p:cNvGrpSpPr>
          <p:nvPr/>
        </p:nvGrpSpPr>
        <p:grpSpPr bwMode="auto">
          <a:xfrm>
            <a:off x="2805113" y="1557338"/>
            <a:ext cx="207962" cy="403225"/>
            <a:chOff x="1128" y="1200"/>
            <a:chExt cx="144" cy="288"/>
          </a:xfrm>
        </p:grpSpPr>
        <p:sp>
          <p:nvSpPr>
            <p:cNvPr id="2492454" name="Line 38"/>
            <p:cNvSpPr>
              <a:spLocks noChangeShapeType="1"/>
            </p:cNvSpPr>
            <p:nvPr/>
          </p:nvSpPr>
          <p:spPr bwMode="invGray">
            <a:xfrm>
              <a:off x="1200" y="1248"/>
              <a:ext cx="0" cy="240"/>
            </a:xfrm>
            <a:prstGeom prst="line">
              <a:avLst/>
            </a:prstGeom>
            <a:noFill/>
            <a:ln w="9525">
              <a:solidFill>
                <a:schemeClr val="tx1"/>
              </a:solidFill>
              <a:round/>
              <a:headEnd/>
              <a:tailEnd type="triangle" w="med" len="med"/>
            </a:ln>
            <a:effectLst/>
          </p:spPr>
          <p:txBody>
            <a:bodyPr/>
            <a:lstStyle/>
            <a:p>
              <a:endParaRPr lang="fr-FR"/>
            </a:p>
          </p:txBody>
        </p:sp>
        <p:sp>
          <p:nvSpPr>
            <p:cNvPr id="2492455" name="Oval 39"/>
            <p:cNvSpPr>
              <a:spLocks noChangeArrowheads="1"/>
            </p:cNvSpPr>
            <p:nvPr/>
          </p:nvSpPr>
          <p:spPr bwMode="invGray">
            <a:xfrm>
              <a:off x="1128" y="120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grpSp>
        <p:nvGrpSpPr>
          <p:cNvPr id="2492456" name="Group 40"/>
          <p:cNvGrpSpPr>
            <a:grpSpLocks/>
          </p:cNvGrpSpPr>
          <p:nvPr/>
        </p:nvGrpSpPr>
        <p:grpSpPr bwMode="auto">
          <a:xfrm>
            <a:off x="3151188" y="1557338"/>
            <a:ext cx="207962" cy="403225"/>
            <a:chOff x="1368" y="1200"/>
            <a:chExt cx="144" cy="288"/>
          </a:xfrm>
        </p:grpSpPr>
        <p:sp>
          <p:nvSpPr>
            <p:cNvPr id="2492457" name="Line 41"/>
            <p:cNvSpPr>
              <a:spLocks noChangeShapeType="1"/>
            </p:cNvSpPr>
            <p:nvPr/>
          </p:nvSpPr>
          <p:spPr bwMode="invGray">
            <a:xfrm>
              <a:off x="1440" y="1248"/>
              <a:ext cx="0" cy="240"/>
            </a:xfrm>
            <a:prstGeom prst="line">
              <a:avLst/>
            </a:prstGeom>
            <a:noFill/>
            <a:ln w="9525">
              <a:solidFill>
                <a:schemeClr val="tx1"/>
              </a:solidFill>
              <a:round/>
              <a:headEnd/>
              <a:tailEnd type="triangle" w="med" len="med"/>
            </a:ln>
            <a:effectLst/>
          </p:spPr>
          <p:txBody>
            <a:bodyPr/>
            <a:lstStyle/>
            <a:p>
              <a:endParaRPr lang="fr-FR"/>
            </a:p>
          </p:txBody>
        </p:sp>
        <p:sp>
          <p:nvSpPr>
            <p:cNvPr id="2492458" name="Oval 42"/>
            <p:cNvSpPr>
              <a:spLocks noChangeArrowheads="1"/>
            </p:cNvSpPr>
            <p:nvPr/>
          </p:nvSpPr>
          <p:spPr bwMode="invGray">
            <a:xfrm>
              <a:off x="1368" y="120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grpSp>
        <p:nvGrpSpPr>
          <p:cNvPr id="2492459" name="Group 43"/>
          <p:cNvGrpSpPr>
            <a:grpSpLocks/>
          </p:cNvGrpSpPr>
          <p:nvPr/>
        </p:nvGrpSpPr>
        <p:grpSpPr bwMode="auto">
          <a:xfrm>
            <a:off x="3740150" y="1557338"/>
            <a:ext cx="207963" cy="403225"/>
            <a:chOff x="1728" y="528"/>
            <a:chExt cx="144" cy="288"/>
          </a:xfrm>
        </p:grpSpPr>
        <p:sp>
          <p:nvSpPr>
            <p:cNvPr id="2492460" name="Line 44"/>
            <p:cNvSpPr>
              <a:spLocks noChangeShapeType="1"/>
            </p:cNvSpPr>
            <p:nvPr/>
          </p:nvSpPr>
          <p:spPr bwMode="invGray">
            <a:xfrm>
              <a:off x="1800" y="576"/>
              <a:ext cx="0" cy="240"/>
            </a:xfrm>
            <a:prstGeom prst="line">
              <a:avLst/>
            </a:prstGeom>
            <a:noFill/>
            <a:ln w="9525">
              <a:solidFill>
                <a:schemeClr val="tx1"/>
              </a:solidFill>
              <a:round/>
              <a:headEnd/>
              <a:tailEnd type="triangle" w="med" len="med"/>
            </a:ln>
            <a:effectLst/>
          </p:spPr>
          <p:txBody>
            <a:bodyPr tIns="64008"/>
            <a:lstStyle/>
            <a:p>
              <a:endParaRPr lang="fr-FR"/>
            </a:p>
          </p:txBody>
        </p:sp>
        <p:sp>
          <p:nvSpPr>
            <p:cNvPr id="2492461" name="Oval 45"/>
            <p:cNvSpPr>
              <a:spLocks noChangeArrowheads="1"/>
            </p:cNvSpPr>
            <p:nvPr/>
          </p:nvSpPr>
          <p:spPr bwMode="invGray">
            <a:xfrm>
              <a:off x="1728" y="528"/>
              <a:ext cx="144" cy="144"/>
            </a:xfrm>
            <a:prstGeom prst="ellipse">
              <a:avLst/>
            </a:prstGeom>
            <a:solidFill>
              <a:schemeClr val="bg1"/>
            </a:solidFill>
            <a:ln w="38100">
              <a:solidFill>
                <a:schemeClr val="tx1"/>
              </a:solidFill>
              <a:round/>
              <a:headEnd/>
              <a:tailEnd/>
            </a:ln>
            <a:effectLst/>
          </p:spPr>
          <p:txBody>
            <a:bodyPr wrap="none" lIns="82058" tIns="57441" rIns="82058" bIns="41029" anchor="ctr"/>
            <a:lstStyle/>
            <a:p>
              <a:pPr algn="ctr" defTabSz="820738"/>
              <a:r>
                <a:rPr lang="en-US" sz="900"/>
                <a:t>7</a:t>
              </a:r>
            </a:p>
          </p:txBody>
        </p:sp>
      </p:grpSp>
      <p:grpSp>
        <p:nvGrpSpPr>
          <p:cNvPr id="2492462" name="Group 46"/>
          <p:cNvGrpSpPr>
            <a:grpSpLocks/>
          </p:cNvGrpSpPr>
          <p:nvPr/>
        </p:nvGrpSpPr>
        <p:grpSpPr bwMode="auto">
          <a:xfrm>
            <a:off x="4087813" y="1557338"/>
            <a:ext cx="206375" cy="403225"/>
            <a:chOff x="2016" y="1200"/>
            <a:chExt cx="144" cy="288"/>
          </a:xfrm>
        </p:grpSpPr>
        <p:sp>
          <p:nvSpPr>
            <p:cNvPr id="2492463" name="Line 47"/>
            <p:cNvSpPr>
              <a:spLocks noChangeShapeType="1"/>
            </p:cNvSpPr>
            <p:nvPr/>
          </p:nvSpPr>
          <p:spPr bwMode="invGray">
            <a:xfrm>
              <a:off x="2088" y="1248"/>
              <a:ext cx="0" cy="240"/>
            </a:xfrm>
            <a:prstGeom prst="line">
              <a:avLst/>
            </a:prstGeom>
            <a:noFill/>
            <a:ln w="9525">
              <a:solidFill>
                <a:schemeClr val="tx1"/>
              </a:solidFill>
              <a:round/>
              <a:headEnd/>
              <a:tailEnd type="triangle" w="med" len="med"/>
            </a:ln>
            <a:effectLst/>
          </p:spPr>
          <p:txBody>
            <a:bodyPr/>
            <a:lstStyle/>
            <a:p>
              <a:endParaRPr lang="fr-FR"/>
            </a:p>
          </p:txBody>
        </p:sp>
        <p:sp>
          <p:nvSpPr>
            <p:cNvPr id="2492464" name="Oval 48"/>
            <p:cNvSpPr>
              <a:spLocks noChangeArrowheads="1"/>
            </p:cNvSpPr>
            <p:nvPr/>
          </p:nvSpPr>
          <p:spPr bwMode="invGray">
            <a:xfrm>
              <a:off x="2016" y="120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grpSp>
        <p:nvGrpSpPr>
          <p:cNvPr id="2492465" name="Group 49"/>
          <p:cNvGrpSpPr>
            <a:grpSpLocks/>
          </p:cNvGrpSpPr>
          <p:nvPr/>
        </p:nvGrpSpPr>
        <p:grpSpPr bwMode="auto">
          <a:xfrm>
            <a:off x="2384425" y="2398713"/>
            <a:ext cx="349250" cy="204787"/>
            <a:chOff x="836" y="1800"/>
            <a:chExt cx="242" cy="146"/>
          </a:xfrm>
        </p:grpSpPr>
        <p:sp>
          <p:nvSpPr>
            <p:cNvPr id="2492466" name="Freeform 50"/>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67" name="Text Box 51"/>
            <p:cNvSpPr txBox="1">
              <a:spLocks noChangeArrowheads="1"/>
            </p:cNvSpPr>
            <p:nvPr/>
          </p:nvSpPr>
          <p:spPr bwMode="auto">
            <a:xfrm>
              <a:off x="884" y="1800"/>
              <a:ext cx="194" cy="146"/>
            </a:xfrm>
            <a:prstGeom prst="rect">
              <a:avLst/>
            </a:prstGeom>
            <a:noFill/>
            <a:ln w="9525">
              <a:noFill/>
              <a:miter lim="800000"/>
              <a:headEnd/>
              <a:tailEnd/>
            </a:ln>
            <a:effectLst/>
          </p:spPr>
          <p:txBody>
            <a:bodyPr wrap="none" lIns="82058" tIns="41029" rIns="82058" bIns="41029">
              <a:spAutoFit/>
            </a:bodyPr>
            <a:lstStyle/>
            <a:p>
              <a:pPr defTabSz="820738"/>
              <a:r>
                <a:rPr lang="en-US" sz="800"/>
                <a:t>13</a:t>
              </a:r>
            </a:p>
          </p:txBody>
        </p:sp>
      </p:grpSp>
      <p:grpSp>
        <p:nvGrpSpPr>
          <p:cNvPr id="2492468" name="Group 52"/>
          <p:cNvGrpSpPr>
            <a:grpSpLocks/>
          </p:cNvGrpSpPr>
          <p:nvPr/>
        </p:nvGrpSpPr>
        <p:grpSpPr bwMode="auto">
          <a:xfrm>
            <a:off x="3125788" y="2363788"/>
            <a:ext cx="303212" cy="204787"/>
            <a:chOff x="1326" y="1776"/>
            <a:chExt cx="210" cy="145"/>
          </a:xfrm>
        </p:grpSpPr>
        <p:grpSp>
          <p:nvGrpSpPr>
            <p:cNvPr id="2492469" name="Group 53"/>
            <p:cNvGrpSpPr>
              <a:grpSpLocks/>
            </p:cNvGrpSpPr>
            <p:nvPr/>
          </p:nvGrpSpPr>
          <p:grpSpPr bwMode="auto">
            <a:xfrm>
              <a:off x="1440" y="1776"/>
              <a:ext cx="96" cy="120"/>
              <a:chOff x="336" y="2328"/>
              <a:chExt cx="144" cy="168"/>
            </a:xfrm>
          </p:grpSpPr>
          <p:sp>
            <p:nvSpPr>
              <p:cNvPr id="2492470" name="Freeform 54"/>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71" name="Rectangle 55"/>
              <p:cNvSpPr>
                <a:spLocks noChangeArrowheads="1"/>
              </p:cNvSpPr>
              <p:nvPr/>
            </p:nvSpPr>
            <p:spPr bwMode="auto">
              <a:xfrm>
                <a:off x="360" y="2328"/>
                <a:ext cx="96" cy="48"/>
              </a:xfrm>
              <a:prstGeom prst="rect">
                <a:avLst/>
              </a:prstGeom>
              <a:noFill/>
              <a:ln w="9525">
                <a:solidFill>
                  <a:schemeClr val="tx1"/>
                </a:solidFill>
                <a:miter lim="800000"/>
                <a:headEnd/>
                <a:tailEnd/>
              </a:ln>
              <a:effectLst/>
            </p:spPr>
            <p:txBody>
              <a:bodyPr wrap="none" anchor="ctr"/>
              <a:lstStyle/>
              <a:p>
                <a:endParaRPr lang="fr-FR"/>
              </a:p>
            </p:txBody>
          </p:sp>
        </p:grpSp>
        <p:sp>
          <p:nvSpPr>
            <p:cNvPr id="2492472" name="Text Box 56"/>
            <p:cNvSpPr txBox="1">
              <a:spLocks noChangeArrowheads="1"/>
            </p:cNvSpPr>
            <p:nvPr/>
          </p:nvSpPr>
          <p:spPr bwMode="auto">
            <a:xfrm>
              <a:off x="1326" y="1776"/>
              <a:ext cx="154" cy="145"/>
            </a:xfrm>
            <a:prstGeom prst="rect">
              <a:avLst/>
            </a:prstGeom>
            <a:noFill/>
            <a:ln w="9525">
              <a:noFill/>
              <a:miter lim="800000"/>
              <a:headEnd/>
              <a:tailEnd/>
            </a:ln>
            <a:effectLst/>
          </p:spPr>
          <p:txBody>
            <a:bodyPr wrap="none" lIns="82058" tIns="41029" rIns="82058" bIns="41029">
              <a:spAutoFit/>
            </a:bodyPr>
            <a:lstStyle/>
            <a:p>
              <a:pPr algn="r" defTabSz="820738"/>
              <a:r>
                <a:rPr lang="en-US" sz="800"/>
                <a:t>8</a:t>
              </a:r>
            </a:p>
          </p:txBody>
        </p:sp>
      </p:grpSp>
      <p:grpSp>
        <p:nvGrpSpPr>
          <p:cNvPr id="2492473" name="Group 57"/>
          <p:cNvGrpSpPr>
            <a:grpSpLocks/>
          </p:cNvGrpSpPr>
          <p:nvPr/>
        </p:nvGrpSpPr>
        <p:grpSpPr bwMode="auto">
          <a:xfrm>
            <a:off x="3706813" y="2398713"/>
            <a:ext cx="347662" cy="204787"/>
            <a:chOff x="836" y="1800"/>
            <a:chExt cx="242" cy="146"/>
          </a:xfrm>
        </p:grpSpPr>
        <p:sp>
          <p:nvSpPr>
            <p:cNvPr id="2492474" name="Freeform 58"/>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75" name="Text Box 59"/>
            <p:cNvSpPr txBox="1">
              <a:spLocks noChangeArrowheads="1"/>
            </p:cNvSpPr>
            <p:nvPr/>
          </p:nvSpPr>
          <p:spPr bwMode="auto">
            <a:xfrm>
              <a:off x="883" y="1800"/>
              <a:ext cx="195" cy="146"/>
            </a:xfrm>
            <a:prstGeom prst="rect">
              <a:avLst/>
            </a:prstGeom>
            <a:noFill/>
            <a:ln w="9525">
              <a:noFill/>
              <a:miter lim="800000"/>
              <a:headEnd/>
              <a:tailEnd/>
            </a:ln>
            <a:effectLst/>
          </p:spPr>
          <p:txBody>
            <a:bodyPr wrap="none" lIns="82058" tIns="41029" rIns="82058" bIns="41029">
              <a:spAutoFit/>
            </a:bodyPr>
            <a:lstStyle/>
            <a:p>
              <a:pPr defTabSz="820738"/>
              <a:r>
                <a:rPr lang="en-US" sz="800"/>
                <a:t>22</a:t>
              </a:r>
            </a:p>
          </p:txBody>
        </p:sp>
      </p:grpSp>
      <p:grpSp>
        <p:nvGrpSpPr>
          <p:cNvPr id="2492476" name="Group 60"/>
          <p:cNvGrpSpPr>
            <a:grpSpLocks/>
          </p:cNvGrpSpPr>
          <p:nvPr/>
        </p:nvGrpSpPr>
        <p:grpSpPr bwMode="auto">
          <a:xfrm>
            <a:off x="4448175" y="2363788"/>
            <a:ext cx="303213" cy="204787"/>
            <a:chOff x="1326" y="1776"/>
            <a:chExt cx="210" cy="145"/>
          </a:xfrm>
        </p:grpSpPr>
        <p:grpSp>
          <p:nvGrpSpPr>
            <p:cNvPr id="2492477" name="Group 61"/>
            <p:cNvGrpSpPr>
              <a:grpSpLocks/>
            </p:cNvGrpSpPr>
            <p:nvPr/>
          </p:nvGrpSpPr>
          <p:grpSpPr bwMode="auto">
            <a:xfrm>
              <a:off x="1440" y="1776"/>
              <a:ext cx="96" cy="120"/>
              <a:chOff x="336" y="2328"/>
              <a:chExt cx="144" cy="168"/>
            </a:xfrm>
          </p:grpSpPr>
          <p:sp>
            <p:nvSpPr>
              <p:cNvPr id="2492478" name="Freeform 62"/>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79" name="Rectangle 63"/>
              <p:cNvSpPr>
                <a:spLocks noChangeArrowheads="1"/>
              </p:cNvSpPr>
              <p:nvPr/>
            </p:nvSpPr>
            <p:spPr bwMode="auto">
              <a:xfrm>
                <a:off x="360" y="2328"/>
                <a:ext cx="96" cy="48"/>
              </a:xfrm>
              <a:prstGeom prst="rect">
                <a:avLst/>
              </a:prstGeom>
              <a:noFill/>
              <a:ln w="9525">
                <a:solidFill>
                  <a:schemeClr val="tx1"/>
                </a:solidFill>
                <a:miter lim="800000"/>
                <a:headEnd/>
                <a:tailEnd/>
              </a:ln>
              <a:effectLst/>
            </p:spPr>
            <p:txBody>
              <a:bodyPr wrap="none" anchor="ctr"/>
              <a:lstStyle/>
              <a:p>
                <a:endParaRPr lang="fr-FR"/>
              </a:p>
            </p:txBody>
          </p:sp>
        </p:grpSp>
        <p:sp>
          <p:nvSpPr>
            <p:cNvPr id="2492480" name="Text Box 64"/>
            <p:cNvSpPr txBox="1">
              <a:spLocks noChangeArrowheads="1"/>
            </p:cNvSpPr>
            <p:nvPr/>
          </p:nvSpPr>
          <p:spPr bwMode="auto">
            <a:xfrm>
              <a:off x="1326" y="1776"/>
              <a:ext cx="154" cy="145"/>
            </a:xfrm>
            <a:prstGeom prst="rect">
              <a:avLst/>
            </a:prstGeom>
            <a:noFill/>
            <a:ln w="9525">
              <a:noFill/>
              <a:miter lim="800000"/>
              <a:headEnd/>
              <a:tailEnd/>
            </a:ln>
            <a:effectLst/>
          </p:spPr>
          <p:txBody>
            <a:bodyPr wrap="none" lIns="82058" tIns="41029" rIns="82058" bIns="41029">
              <a:spAutoFit/>
            </a:bodyPr>
            <a:lstStyle/>
            <a:p>
              <a:pPr algn="r" defTabSz="820738"/>
              <a:r>
                <a:rPr lang="en-US" sz="800"/>
                <a:t>2</a:t>
              </a:r>
            </a:p>
          </p:txBody>
        </p:sp>
      </p:grpSp>
      <p:grpSp>
        <p:nvGrpSpPr>
          <p:cNvPr id="2492481" name="Group 65"/>
          <p:cNvGrpSpPr>
            <a:grpSpLocks/>
          </p:cNvGrpSpPr>
          <p:nvPr/>
        </p:nvGrpSpPr>
        <p:grpSpPr bwMode="auto">
          <a:xfrm>
            <a:off x="2389188" y="3608388"/>
            <a:ext cx="349250" cy="204787"/>
            <a:chOff x="836" y="1800"/>
            <a:chExt cx="242" cy="146"/>
          </a:xfrm>
        </p:grpSpPr>
        <p:sp>
          <p:nvSpPr>
            <p:cNvPr id="2492482" name="Freeform 66"/>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83" name="Text Box 67"/>
            <p:cNvSpPr txBox="1">
              <a:spLocks noChangeArrowheads="1"/>
            </p:cNvSpPr>
            <p:nvPr/>
          </p:nvSpPr>
          <p:spPr bwMode="auto">
            <a:xfrm>
              <a:off x="884" y="1800"/>
              <a:ext cx="194" cy="146"/>
            </a:xfrm>
            <a:prstGeom prst="rect">
              <a:avLst/>
            </a:prstGeom>
            <a:noFill/>
            <a:ln w="9525">
              <a:noFill/>
              <a:miter lim="800000"/>
              <a:headEnd/>
              <a:tailEnd/>
            </a:ln>
            <a:effectLst/>
          </p:spPr>
          <p:txBody>
            <a:bodyPr wrap="none" lIns="82058" tIns="41029" rIns="82058" bIns="41029">
              <a:spAutoFit/>
            </a:bodyPr>
            <a:lstStyle/>
            <a:p>
              <a:pPr defTabSz="820738"/>
              <a:r>
                <a:rPr lang="en-US" sz="800"/>
                <a:t>55</a:t>
              </a:r>
            </a:p>
          </p:txBody>
        </p:sp>
      </p:grpSp>
      <p:grpSp>
        <p:nvGrpSpPr>
          <p:cNvPr id="2492484" name="Group 68"/>
          <p:cNvGrpSpPr>
            <a:grpSpLocks/>
          </p:cNvGrpSpPr>
          <p:nvPr/>
        </p:nvGrpSpPr>
        <p:grpSpPr bwMode="auto">
          <a:xfrm>
            <a:off x="3132138" y="3575050"/>
            <a:ext cx="303212" cy="204788"/>
            <a:chOff x="1326" y="1776"/>
            <a:chExt cx="210" cy="146"/>
          </a:xfrm>
        </p:grpSpPr>
        <p:grpSp>
          <p:nvGrpSpPr>
            <p:cNvPr id="2492485" name="Group 69"/>
            <p:cNvGrpSpPr>
              <a:grpSpLocks/>
            </p:cNvGrpSpPr>
            <p:nvPr/>
          </p:nvGrpSpPr>
          <p:grpSpPr bwMode="auto">
            <a:xfrm>
              <a:off x="1440" y="1776"/>
              <a:ext cx="96" cy="120"/>
              <a:chOff x="336" y="2328"/>
              <a:chExt cx="144" cy="168"/>
            </a:xfrm>
          </p:grpSpPr>
          <p:sp>
            <p:nvSpPr>
              <p:cNvPr id="2492486" name="Freeform 70"/>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87" name="Rectangle 71"/>
              <p:cNvSpPr>
                <a:spLocks noChangeArrowheads="1"/>
              </p:cNvSpPr>
              <p:nvPr/>
            </p:nvSpPr>
            <p:spPr bwMode="auto">
              <a:xfrm>
                <a:off x="360" y="2328"/>
                <a:ext cx="96" cy="48"/>
              </a:xfrm>
              <a:prstGeom prst="rect">
                <a:avLst/>
              </a:prstGeom>
              <a:noFill/>
              <a:ln w="9525">
                <a:solidFill>
                  <a:schemeClr val="tx1"/>
                </a:solidFill>
                <a:miter lim="800000"/>
                <a:headEnd/>
                <a:tailEnd/>
              </a:ln>
              <a:effectLst/>
            </p:spPr>
            <p:txBody>
              <a:bodyPr wrap="none" anchor="ctr"/>
              <a:lstStyle/>
              <a:p>
                <a:endParaRPr lang="fr-FR"/>
              </a:p>
            </p:txBody>
          </p:sp>
        </p:grpSp>
        <p:sp>
          <p:nvSpPr>
            <p:cNvPr id="2492488" name="Text Box 72"/>
            <p:cNvSpPr txBox="1">
              <a:spLocks noChangeArrowheads="1"/>
            </p:cNvSpPr>
            <p:nvPr/>
          </p:nvSpPr>
          <p:spPr bwMode="auto">
            <a:xfrm>
              <a:off x="1326" y="1776"/>
              <a:ext cx="154" cy="146"/>
            </a:xfrm>
            <a:prstGeom prst="rect">
              <a:avLst/>
            </a:prstGeom>
            <a:noFill/>
            <a:ln w="9525">
              <a:noFill/>
              <a:miter lim="800000"/>
              <a:headEnd/>
              <a:tailEnd/>
            </a:ln>
            <a:effectLst/>
          </p:spPr>
          <p:txBody>
            <a:bodyPr wrap="none" lIns="82058" tIns="41029" rIns="82058" bIns="41029">
              <a:spAutoFit/>
            </a:bodyPr>
            <a:lstStyle/>
            <a:p>
              <a:pPr algn="r" defTabSz="820738"/>
              <a:r>
                <a:rPr lang="en-US" sz="800"/>
                <a:t>1</a:t>
              </a:r>
            </a:p>
          </p:txBody>
        </p:sp>
      </p:grpSp>
      <p:grpSp>
        <p:nvGrpSpPr>
          <p:cNvPr id="2492489" name="Group 73"/>
          <p:cNvGrpSpPr>
            <a:grpSpLocks/>
          </p:cNvGrpSpPr>
          <p:nvPr/>
        </p:nvGrpSpPr>
        <p:grpSpPr bwMode="auto">
          <a:xfrm>
            <a:off x="2389188" y="4886325"/>
            <a:ext cx="349250" cy="204788"/>
            <a:chOff x="836" y="1800"/>
            <a:chExt cx="242" cy="146"/>
          </a:xfrm>
        </p:grpSpPr>
        <p:sp>
          <p:nvSpPr>
            <p:cNvPr id="2492490" name="Freeform 74"/>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91" name="Text Box 75"/>
            <p:cNvSpPr txBox="1">
              <a:spLocks noChangeArrowheads="1"/>
            </p:cNvSpPr>
            <p:nvPr/>
          </p:nvSpPr>
          <p:spPr bwMode="auto">
            <a:xfrm>
              <a:off x="884" y="1800"/>
              <a:ext cx="194" cy="146"/>
            </a:xfrm>
            <a:prstGeom prst="rect">
              <a:avLst/>
            </a:prstGeom>
            <a:noFill/>
            <a:ln w="9525">
              <a:noFill/>
              <a:miter lim="800000"/>
              <a:headEnd/>
              <a:tailEnd/>
            </a:ln>
            <a:effectLst/>
          </p:spPr>
          <p:txBody>
            <a:bodyPr wrap="none" lIns="82058" tIns="41029" rIns="82058" bIns="41029">
              <a:spAutoFit/>
            </a:bodyPr>
            <a:lstStyle/>
            <a:p>
              <a:pPr defTabSz="820738"/>
              <a:r>
                <a:rPr lang="en-US" sz="800"/>
                <a:t>10</a:t>
              </a:r>
            </a:p>
          </p:txBody>
        </p:sp>
      </p:grpSp>
      <p:grpSp>
        <p:nvGrpSpPr>
          <p:cNvPr id="2492492" name="Group 76"/>
          <p:cNvGrpSpPr>
            <a:grpSpLocks/>
          </p:cNvGrpSpPr>
          <p:nvPr/>
        </p:nvGrpSpPr>
        <p:grpSpPr bwMode="auto">
          <a:xfrm>
            <a:off x="3132138" y="4852988"/>
            <a:ext cx="303212" cy="204787"/>
            <a:chOff x="1326" y="1776"/>
            <a:chExt cx="210" cy="146"/>
          </a:xfrm>
        </p:grpSpPr>
        <p:grpSp>
          <p:nvGrpSpPr>
            <p:cNvPr id="2492493" name="Group 77"/>
            <p:cNvGrpSpPr>
              <a:grpSpLocks/>
            </p:cNvGrpSpPr>
            <p:nvPr/>
          </p:nvGrpSpPr>
          <p:grpSpPr bwMode="auto">
            <a:xfrm>
              <a:off x="1440" y="1776"/>
              <a:ext cx="96" cy="120"/>
              <a:chOff x="336" y="2328"/>
              <a:chExt cx="144" cy="168"/>
            </a:xfrm>
          </p:grpSpPr>
          <p:sp>
            <p:nvSpPr>
              <p:cNvPr id="2492494" name="Freeform 78"/>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noFill/>
              <a:ln w="9525" cap="flat" cmpd="sng">
                <a:solidFill>
                  <a:schemeClr val="tx1"/>
                </a:solidFill>
                <a:prstDash val="solid"/>
                <a:round/>
                <a:headEnd/>
                <a:tailEnd/>
              </a:ln>
              <a:effectLst/>
            </p:spPr>
            <p:txBody>
              <a:bodyPr/>
              <a:lstStyle/>
              <a:p>
                <a:endParaRPr lang="fr-FR"/>
              </a:p>
            </p:txBody>
          </p:sp>
          <p:sp>
            <p:nvSpPr>
              <p:cNvPr id="2492495" name="Rectangle 79"/>
              <p:cNvSpPr>
                <a:spLocks noChangeArrowheads="1"/>
              </p:cNvSpPr>
              <p:nvPr/>
            </p:nvSpPr>
            <p:spPr bwMode="auto">
              <a:xfrm>
                <a:off x="360" y="2328"/>
                <a:ext cx="96" cy="48"/>
              </a:xfrm>
              <a:prstGeom prst="rect">
                <a:avLst/>
              </a:prstGeom>
              <a:noFill/>
              <a:ln w="9525">
                <a:solidFill>
                  <a:schemeClr val="tx1"/>
                </a:solidFill>
                <a:miter lim="800000"/>
                <a:headEnd/>
                <a:tailEnd/>
              </a:ln>
              <a:effectLst/>
            </p:spPr>
            <p:txBody>
              <a:bodyPr wrap="none" anchor="ctr"/>
              <a:lstStyle/>
              <a:p>
                <a:endParaRPr lang="fr-FR"/>
              </a:p>
            </p:txBody>
          </p:sp>
        </p:grpSp>
        <p:sp>
          <p:nvSpPr>
            <p:cNvPr id="2492496" name="Text Box 80"/>
            <p:cNvSpPr txBox="1">
              <a:spLocks noChangeArrowheads="1"/>
            </p:cNvSpPr>
            <p:nvPr/>
          </p:nvSpPr>
          <p:spPr bwMode="auto">
            <a:xfrm>
              <a:off x="1326" y="1776"/>
              <a:ext cx="154" cy="146"/>
            </a:xfrm>
            <a:prstGeom prst="rect">
              <a:avLst/>
            </a:prstGeom>
            <a:noFill/>
            <a:ln w="9525">
              <a:noFill/>
              <a:miter lim="800000"/>
              <a:headEnd/>
              <a:tailEnd/>
            </a:ln>
            <a:effectLst/>
          </p:spPr>
          <p:txBody>
            <a:bodyPr wrap="none" lIns="82058" tIns="41029" rIns="82058" bIns="41029">
              <a:spAutoFit/>
            </a:bodyPr>
            <a:lstStyle/>
            <a:p>
              <a:pPr algn="r" defTabSz="820738"/>
              <a:r>
                <a:rPr lang="en-US" sz="800"/>
                <a:t>2</a:t>
              </a:r>
            </a:p>
          </p:txBody>
        </p:sp>
      </p:grpSp>
      <p:sp>
        <p:nvSpPr>
          <p:cNvPr id="2492497" name="AutoShape 81"/>
          <p:cNvSpPr>
            <a:spLocks noChangeArrowheads="1"/>
          </p:cNvSpPr>
          <p:nvPr/>
        </p:nvSpPr>
        <p:spPr bwMode="auto">
          <a:xfrm>
            <a:off x="4987925" y="2835275"/>
            <a:ext cx="1592263" cy="852488"/>
          </a:xfrm>
          <a:prstGeom prst="foldedCorner">
            <a:avLst>
              <a:gd name="adj" fmla="val 12500"/>
            </a:avLst>
          </a:prstGeom>
          <a:noFill/>
          <a:ln w="9525">
            <a:solidFill>
              <a:schemeClr val="tx1"/>
            </a:solidFill>
            <a:round/>
            <a:headEnd/>
            <a:tailEnd/>
          </a:ln>
          <a:effectLst/>
        </p:spPr>
        <p:txBody>
          <a:bodyPr lIns="82058" tIns="41029" rIns="82058" bIns="41029">
            <a:spAutoFit/>
          </a:bodyPr>
          <a:lstStyle/>
          <a:p>
            <a:pPr defTabSz="820738" eaLnBrk="1" hangingPunct="1"/>
            <a:r>
              <a:rPr lang="en-US" sz="900"/>
              <a:t>Process Note:</a:t>
            </a:r>
          </a:p>
          <a:p>
            <a:pPr defTabSz="820738" eaLnBrk="1" hangingPunct="1"/>
            <a:r>
              <a:rPr lang="en-US" sz="900"/>
              <a:t>Make sure that process temperature is maintained between ring expansion and hydrolysis</a:t>
            </a:r>
          </a:p>
        </p:txBody>
      </p:sp>
      <p:sp>
        <p:nvSpPr>
          <p:cNvPr id="2492498" name="Text Box 82"/>
          <p:cNvSpPr txBox="1">
            <a:spLocks noChangeArrowheads="1"/>
          </p:cNvSpPr>
          <p:nvPr/>
        </p:nvSpPr>
        <p:spPr bwMode="auto">
          <a:xfrm>
            <a:off x="5334000" y="2297113"/>
            <a:ext cx="1593850" cy="295275"/>
          </a:xfrm>
          <a:prstGeom prst="rect">
            <a:avLst/>
          </a:prstGeom>
          <a:noFill/>
          <a:ln w="9525">
            <a:noFill/>
            <a:miter lim="800000"/>
            <a:headEnd/>
            <a:tailEnd/>
          </a:ln>
          <a:effectLst/>
        </p:spPr>
        <p:txBody>
          <a:bodyPr wrap="none" lIns="82058" tIns="41029" rIns="82058" bIns="41029">
            <a:spAutoFit/>
          </a:bodyPr>
          <a:lstStyle/>
          <a:p>
            <a:pPr defTabSz="820738" eaLnBrk="1" hangingPunct="1"/>
            <a:r>
              <a:rPr lang="en-US" sz="1400"/>
              <a:t>Recipe annotation</a:t>
            </a:r>
          </a:p>
        </p:txBody>
      </p:sp>
      <p:sp>
        <p:nvSpPr>
          <p:cNvPr id="2492499" name="Freeform 83"/>
          <p:cNvSpPr>
            <a:spLocks/>
          </p:cNvSpPr>
          <p:nvPr/>
        </p:nvSpPr>
        <p:spPr bwMode="invGray">
          <a:xfrm rot="-5400000">
            <a:off x="5049044" y="2575719"/>
            <a:ext cx="292100" cy="138112"/>
          </a:xfrm>
          <a:custGeom>
            <a:avLst/>
            <a:gdLst/>
            <a:ahLst/>
            <a:cxnLst>
              <a:cxn ang="0">
                <a:pos x="475" y="95"/>
              </a:cxn>
              <a:cxn ang="0">
                <a:pos x="255" y="5"/>
              </a:cxn>
              <a:cxn ang="0">
                <a:pos x="0" y="63"/>
              </a:cxn>
            </a:cxnLst>
            <a:rect l="0" t="0" r="r" b="b"/>
            <a:pathLst>
              <a:path w="475" h="95">
                <a:moveTo>
                  <a:pt x="475" y="95"/>
                </a:moveTo>
                <a:cubicBezTo>
                  <a:pt x="438" y="80"/>
                  <a:pt x="334" y="10"/>
                  <a:pt x="255" y="5"/>
                </a:cubicBezTo>
                <a:cubicBezTo>
                  <a:pt x="176" y="0"/>
                  <a:pt x="53" y="51"/>
                  <a:pt x="0" y="63"/>
                </a:cubicBezTo>
              </a:path>
            </a:pathLst>
          </a:custGeom>
          <a:noFill/>
          <a:ln w="9525" cap="flat">
            <a:solidFill>
              <a:schemeClr val="tx1"/>
            </a:solidFill>
            <a:prstDash val="dash"/>
            <a:round/>
            <a:headEnd/>
            <a:tailEnd type="arrow" w="lg" len="med"/>
          </a:ln>
          <a:effectLst/>
        </p:spPr>
        <p:txBody>
          <a:bodyPr/>
          <a:lstStyle/>
          <a:p>
            <a:endParaRPr lang="fr-F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4466" name="Rectangle 2"/>
          <p:cNvSpPr>
            <a:spLocks noGrp="1" noChangeArrowheads="1"/>
          </p:cNvSpPr>
          <p:nvPr>
            <p:ph type="title"/>
          </p:nvPr>
        </p:nvSpPr>
        <p:spPr/>
        <p:txBody>
          <a:bodyPr/>
          <a:lstStyle/>
          <a:p>
            <a:r>
              <a:rPr lang="en-US"/>
              <a:t>Graphical Recipe Representation</a:t>
            </a:r>
          </a:p>
        </p:txBody>
      </p:sp>
      <p:sp>
        <p:nvSpPr>
          <p:cNvPr id="2494467" name="Rectangle 3"/>
          <p:cNvSpPr>
            <a:spLocks noGrp="1" noChangeArrowheads="1"/>
          </p:cNvSpPr>
          <p:nvPr>
            <p:ph idx="1"/>
          </p:nvPr>
        </p:nvSpPr>
        <p:spPr>
          <a:xfrm>
            <a:off x="179388" y="1125538"/>
            <a:ext cx="8785225" cy="1181100"/>
          </a:xfrm>
        </p:spPr>
        <p:txBody>
          <a:bodyPr/>
          <a:lstStyle/>
          <a:p>
            <a:r>
              <a:rPr lang="en-US"/>
              <a:t>Use the material flow “PFC” notation within a Procedure Diagram</a:t>
            </a:r>
          </a:p>
          <a:p>
            <a:r>
              <a:rPr lang="en-US"/>
              <a:t>Use SFC like notation within a Process Operation Diagram</a:t>
            </a:r>
          </a:p>
        </p:txBody>
      </p:sp>
      <p:sp>
        <p:nvSpPr>
          <p:cNvPr id="94"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95" name="Espace réservé du numéro de diapositive 5"/>
          <p:cNvSpPr>
            <a:spLocks noGrp="1"/>
          </p:cNvSpPr>
          <p:nvPr>
            <p:ph type="sldNum" sz="quarter" idx="11"/>
          </p:nvPr>
        </p:nvSpPr>
        <p:spPr/>
        <p:txBody>
          <a:bodyPr/>
          <a:lstStyle/>
          <a:p>
            <a:fld id="{8D0A8D0B-8D85-4C64-A9C1-6717278CDF74}" type="slidenum">
              <a:rPr lang="en-GB"/>
              <a:pPr/>
              <a:t>46</a:t>
            </a:fld>
            <a:endParaRPr lang="en-GB"/>
          </a:p>
        </p:txBody>
      </p:sp>
      <p:grpSp>
        <p:nvGrpSpPr>
          <p:cNvPr id="2494468" name="Group 4"/>
          <p:cNvGrpSpPr>
            <a:grpSpLocks/>
          </p:cNvGrpSpPr>
          <p:nvPr/>
        </p:nvGrpSpPr>
        <p:grpSpPr bwMode="auto">
          <a:xfrm>
            <a:off x="838200" y="2209800"/>
            <a:ext cx="7534275" cy="3413125"/>
            <a:chOff x="722" y="1834"/>
            <a:chExt cx="4746" cy="2150"/>
          </a:xfrm>
        </p:grpSpPr>
        <p:sp>
          <p:nvSpPr>
            <p:cNvPr id="2494469" name="Line 5"/>
            <p:cNvSpPr>
              <a:spLocks noChangeShapeType="1"/>
            </p:cNvSpPr>
            <p:nvPr/>
          </p:nvSpPr>
          <p:spPr bwMode="auto">
            <a:xfrm>
              <a:off x="801" y="2640"/>
              <a:ext cx="0" cy="192"/>
            </a:xfrm>
            <a:prstGeom prst="line">
              <a:avLst/>
            </a:prstGeom>
            <a:noFill/>
            <a:ln w="9525">
              <a:solidFill>
                <a:schemeClr val="tx1"/>
              </a:solidFill>
              <a:round/>
              <a:headEnd type="oval" w="med" len="med"/>
              <a:tailEnd type="triangle" w="med" len="med"/>
            </a:ln>
            <a:effectLst/>
          </p:spPr>
          <p:txBody>
            <a:bodyPr wrap="none" anchor="ctr"/>
            <a:lstStyle/>
            <a:p>
              <a:endParaRPr lang="fr-FR"/>
            </a:p>
          </p:txBody>
        </p:sp>
        <p:sp>
          <p:nvSpPr>
            <p:cNvPr id="2494470" name="Line 6"/>
            <p:cNvSpPr>
              <a:spLocks noChangeShapeType="1"/>
            </p:cNvSpPr>
            <p:nvPr/>
          </p:nvSpPr>
          <p:spPr bwMode="auto">
            <a:xfrm>
              <a:off x="1233" y="2640"/>
              <a:ext cx="0" cy="192"/>
            </a:xfrm>
            <a:prstGeom prst="line">
              <a:avLst/>
            </a:prstGeom>
            <a:noFill/>
            <a:ln w="9525">
              <a:solidFill>
                <a:schemeClr val="tx1"/>
              </a:solidFill>
              <a:round/>
              <a:headEnd type="oval" w="med" len="med"/>
              <a:tailEnd type="triangle" w="med" len="med"/>
            </a:ln>
            <a:effectLst/>
          </p:spPr>
          <p:txBody>
            <a:bodyPr wrap="none" anchor="ctr"/>
            <a:lstStyle/>
            <a:p>
              <a:endParaRPr lang="fr-FR"/>
            </a:p>
          </p:txBody>
        </p:sp>
        <p:sp>
          <p:nvSpPr>
            <p:cNvPr id="2494471" name="Line 7"/>
            <p:cNvSpPr>
              <a:spLocks noChangeShapeType="1"/>
            </p:cNvSpPr>
            <p:nvPr/>
          </p:nvSpPr>
          <p:spPr bwMode="auto">
            <a:xfrm>
              <a:off x="1137" y="3114"/>
              <a:ext cx="0" cy="144"/>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472" name="Text Box 8"/>
            <p:cNvSpPr txBox="1">
              <a:spLocks noChangeArrowheads="1"/>
            </p:cNvSpPr>
            <p:nvPr/>
          </p:nvSpPr>
          <p:spPr bwMode="auto">
            <a:xfrm>
              <a:off x="881" y="2592"/>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M7</a:t>
              </a:r>
            </a:p>
          </p:txBody>
        </p:sp>
        <p:sp>
          <p:nvSpPr>
            <p:cNvPr id="2494473" name="Oval 9"/>
            <p:cNvSpPr>
              <a:spLocks noChangeArrowheads="1"/>
            </p:cNvSpPr>
            <p:nvPr/>
          </p:nvSpPr>
          <p:spPr bwMode="auto">
            <a:xfrm>
              <a:off x="753" y="2596"/>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74" name="AutoShape 10"/>
            <p:cNvCxnSpPr>
              <a:cxnSpLocks noChangeShapeType="1"/>
              <a:stCxn id="2494472" idx="1"/>
              <a:endCxn id="2494473" idx="6"/>
            </p:cNvCxnSpPr>
            <p:nvPr/>
          </p:nvCxnSpPr>
          <p:spPr bwMode="auto">
            <a:xfrm flipH="1">
              <a:off x="855" y="2643"/>
              <a:ext cx="26" cy="1"/>
            </a:xfrm>
            <a:prstGeom prst="straightConnector1">
              <a:avLst/>
            </a:prstGeom>
            <a:noFill/>
            <a:ln w="9525">
              <a:solidFill>
                <a:schemeClr val="tx1"/>
              </a:solidFill>
              <a:round/>
              <a:headEnd/>
              <a:tailEnd/>
            </a:ln>
            <a:effectLst/>
          </p:spPr>
        </p:cxnSp>
        <p:sp>
          <p:nvSpPr>
            <p:cNvPr id="2494475" name="Text Box 11"/>
            <p:cNvSpPr txBox="1">
              <a:spLocks noChangeArrowheads="1"/>
            </p:cNvSpPr>
            <p:nvPr/>
          </p:nvSpPr>
          <p:spPr bwMode="auto">
            <a:xfrm>
              <a:off x="1313" y="2592"/>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M8</a:t>
              </a:r>
            </a:p>
          </p:txBody>
        </p:sp>
        <p:sp>
          <p:nvSpPr>
            <p:cNvPr id="2494476" name="Oval 12"/>
            <p:cNvSpPr>
              <a:spLocks noChangeArrowheads="1"/>
            </p:cNvSpPr>
            <p:nvPr/>
          </p:nvSpPr>
          <p:spPr bwMode="auto">
            <a:xfrm>
              <a:off x="1185" y="2596"/>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77" name="AutoShape 13"/>
            <p:cNvCxnSpPr>
              <a:cxnSpLocks noChangeShapeType="1"/>
              <a:stCxn id="2494475" idx="1"/>
              <a:endCxn id="2494476" idx="6"/>
            </p:cNvCxnSpPr>
            <p:nvPr/>
          </p:nvCxnSpPr>
          <p:spPr bwMode="auto">
            <a:xfrm flipH="1">
              <a:off x="1287" y="2643"/>
              <a:ext cx="26" cy="1"/>
            </a:xfrm>
            <a:prstGeom prst="straightConnector1">
              <a:avLst/>
            </a:prstGeom>
            <a:noFill/>
            <a:ln w="9525">
              <a:solidFill>
                <a:schemeClr val="tx1"/>
              </a:solidFill>
              <a:round/>
              <a:headEnd/>
              <a:tailEnd/>
            </a:ln>
            <a:effectLst/>
          </p:spPr>
        </p:cxnSp>
        <p:sp>
          <p:nvSpPr>
            <p:cNvPr id="2494478" name="Text Box 14"/>
            <p:cNvSpPr txBox="1">
              <a:spLocks noChangeArrowheads="1"/>
            </p:cNvSpPr>
            <p:nvPr/>
          </p:nvSpPr>
          <p:spPr bwMode="auto">
            <a:xfrm>
              <a:off x="1217" y="3258"/>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M9</a:t>
              </a:r>
            </a:p>
          </p:txBody>
        </p:sp>
        <p:sp>
          <p:nvSpPr>
            <p:cNvPr id="2494479" name="Oval 15"/>
            <p:cNvSpPr>
              <a:spLocks noChangeArrowheads="1"/>
            </p:cNvSpPr>
            <p:nvPr/>
          </p:nvSpPr>
          <p:spPr bwMode="auto">
            <a:xfrm>
              <a:off x="1089" y="3262"/>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80" name="AutoShape 16"/>
            <p:cNvCxnSpPr>
              <a:cxnSpLocks noChangeShapeType="1"/>
              <a:stCxn id="2494478" idx="1"/>
              <a:endCxn id="2494479" idx="6"/>
            </p:cNvCxnSpPr>
            <p:nvPr/>
          </p:nvCxnSpPr>
          <p:spPr bwMode="auto">
            <a:xfrm flipH="1">
              <a:off x="1191" y="3309"/>
              <a:ext cx="26" cy="1"/>
            </a:xfrm>
            <a:prstGeom prst="straightConnector1">
              <a:avLst/>
            </a:prstGeom>
            <a:noFill/>
            <a:ln w="9525">
              <a:solidFill>
                <a:schemeClr val="tx1"/>
              </a:solidFill>
              <a:round/>
              <a:headEnd/>
              <a:tailEnd/>
            </a:ln>
            <a:effectLst/>
          </p:spPr>
        </p:cxnSp>
        <p:sp>
          <p:nvSpPr>
            <p:cNvPr id="2494481" name="Rectangle 17"/>
            <p:cNvSpPr>
              <a:spLocks noChangeArrowheads="1"/>
            </p:cNvSpPr>
            <p:nvPr/>
          </p:nvSpPr>
          <p:spPr bwMode="auto">
            <a:xfrm>
              <a:off x="753" y="2832"/>
              <a:ext cx="576" cy="288"/>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lstStyle/>
            <a:p>
              <a:pPr algn="ctr" eaLnBrk="1" hangingPunct="1"/>
              <a:r>
                <a:rPr lang="en-US" sz="1400" b="1"/>
                <a:t>Sterilize</a:t>
              </a:r>
            </a:p>
          </p:txBody>
        </p:sp>
        <p:sp>
          <p:nvSpPr>
            <p:cNvPr id="2494482" name="Line 18"/>
            <p:cNvSpPr>
              <a:spLocks noChangeShapeType="1"/>
            </p:cNvSpPr>
            <p:nvPr/>
          </p:nvSpPr>
          <p:spPr bwMode="auto">
            <a:xfrm>
              <a:off x="2216" y="2298"/>
              <a:ext cx="0" cy="192"/>
            </a:xfrm>
            <a:prstGeom prst="line">
              <a:avLst/>
            </a:prstGeom>
            <a:noFill/>
            <a:ln w="9525">
              <a:solidFill>
                <a:schemeClr val="tx1"/>
              </a:solidFill>
              <a:round/>
              <a:headEnd type="oval" w="med" len="med"/>
              <a:tailEnd type="triangle" w="med" len="med"/>
            </a:ln>
            <a:effectLst/>
          </p:spPr>
          <p:txBody>
            <a:bodyPr wrap="none" anchor="ctr"/>
            <a:lstStyle/>
            <a:p>
              <a:endParaRPr lang="fr-FR"/>
            </a:p>
          </p:txBody>
        </p:sp>
        <p:sp>
          <p:nvSpPr>
            <p:cNvPr id="2494483" name="Line 19"/>
            <p:cNvSpPr>
              <a:spLocks noChangeShapeType="1"/>
            </p:cNvSpPr>
            <p:nvPr/>
          </p:nvSpPr>
          <p:spPr bwMode="auto">
            <a:xfrm>
              <a:off x="2600" y="2964"/>
              <a:ext cx="0" cy="192"/>
            </a:xfrm>
            <a:prstGeom prst="line">
              <a:avLst/>
            </a:prstGeom>
            <a:noFill/>
            <a:ln w="9525">
              <a:solidFill>
                <a:schemeClr val="tx1"/>
              </a:solidFill>
              <a:round/>
              <a:headEnd type="oval" w="med" len="med"/>
              <a:tailEnd type="triangle" w="med" len="med"/>
            </a:ln>
            <a:effectLst/>
          </p:spPr>
          <p:txBody>
            <a:bodyPr wrap="none" anchor="ctr"/>
            <a:lstStyle/>
            <a:p>
              <a:endParaRPr lang="fr-FR"/>
            </a:p>
          </p:txBody>
        </p:sp>
        <p:sp>
          <p:nvSpPr>
            <p:cNvPr id="2494484" name="Line 20"/>
            <p:cNvSpPr>
              <a:spLocks noChangeShapeType="1"/>
            </p:cNvSpPr>
            <p:nvPr/>
          </p:nvSpPr>
          <p:spPr bwMode="auto">
            <a:xfrm>
              <a:off x="2408" y="3450"/>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485" name="Text Box 21"/>
            <p:cNvSpPr txBox="1">
              <a:spLocks noChangeArrowheads="1"/>
            </p:cNvSpPr>
            <p:nvPr/>
          </p:nvSpPr>
          <p:spPr bwMode="auto">
            <a:xfrm>
              <a:off x="2296" y="2250"/>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M7</a:t>
              </a:r>
            </a:p>
          </p:txBody>
        </p:sp>
        <p:sp>
          <p:nvSpPr>
            <p:cNvPr id="2494486" name="Oval 22"/>
            <p:cNvSpPr>
              <a:spLocks noChangeArrowheads="1"/>
            </p:cNvSpPr>
            <p:nvPr/>
          </p:nvSpPr>
          <p:spPr bwMode="auto">
            <a:xfrm>
              <a:off x="2168" y="2254"/>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87" name="AutoShape 23"/>
            <p:cNvCxnSpPr>
              <a:cxnSpLocks noChangeShapeType="1"/>
              <a:stCxn id="2494485" idx="1"/>
              <a:endCxn id="2494486" idx="6"/>
            </p:cNvCxnSpPr>
            <p:nvPr/>
          </p:nvCxnSpPr>
          <p:spPr bwMode="auto">
            <a:xfrm flipH="1">
              <a:off x="2270" y="2301"/>
              <a:ext cx="26" cy="1"/>
            </a:xfrm>
            <a:prstGeom prst="straightConnector1">
              <a:avLst/>
            </a:prstGeom>
            <a:noFill/>
            <a:ln w="9525">
              <a:solidFill>
                <a:schemeClr val="tx1"/>
              </a:solidFill>
              <a:round/>
              <a:headEnd/>
              <a:tailEnd/>
            </a:ln>
            <a:effectLst/>
          </p:spPr>
        </p:cxnSp>
        <p:sp>
          <p:nvSpPr>
            <p:cNvPr id="2494488" name="Text Box 24"/>
            <p:cNvSpPr txBox="1">
              <a:spLocks noChangeArrowheads="1"/>
            </p:cNvSpPr>
            <p:nvPr/>
          </p:nvSpPr>
          <p:spPr bwMode="auto">
            <a:xfrm>
              <a:off x="2680" y="2916"/>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M8</a:t>
              </a:r>
            </a:p>
          </p:txBody>
        </p:sp>
        <p:sp>
          <p:nvSpPr>
            <p:cNvPr id="2494489" name="Oval 25"/>
            <p:cNvSpPr>
              <a:spLocks noChangeArrowheads="1"/>
            </p:cNvSpPr>
            <p:nvPr/>
          </p:nvSpPr>
          <p:spPr bwMode="auto">
            <a:xfrm>
              <a:off x="2552" y="2920"/>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90" name="AutoShape 26"/>
            <p:cNvCxnSpPr>
              <a:cxnSpLocks noChangeShapeType="1"/>
              <a:stCxn id="2494488" idx="1"/>
              <a:endCxn id="2494489" idx="6"/>
            </p:cNvCxnSpPr>
            <p:nvPr/>
          </p:nvCxnSpPr>
          <p:spPr bwMode="auto">
            <a:xfrm flipH="1">
              <a:off x="2654" y="2967"/>
              <a:ext cx="26" cy="1"/>
            </a:xfrm>
            <a:prstGeom prst="straightConnector1">
              <a:avLst/>
            </a:prstGeom>
            <a:noFill/>
            <a:ln w="9525">
              <a:solidFill>
                <a:schemeClr val="tx1"/>
              </a:solidFill>
              <a:round/>
              <a:headEnd/>
              <a:tailEnd/>
            </a:ln>
            <a:effectLst/>
          </p:spPr>
        </p:cxnSp>
        <p:sp>
          <p:nvSpPr>
            <p:cNvPr id="2494491" name="Text Box 27"/>
            <p:cNvSpPr txBox="1">
              <a:spLocks noChangeArrowheads="1"/>
            </p:cNvSpPr>
            <p:nvPr/>
          </p:nvSpPr>
          <p:spPr bwMode="auto">
            <a:xfrm>
              <a:off x="2488" y="3546"/>
              <a:ext cx="233" cy="102"/>
            </a:xfrm>
            <a:prstGeom prst="rect">
              <a:avLst/>
            </a:prstGeom>
            <a:solidFill>
              <a:srgbClr val="F8F8F8"/>
            </a:solidFill>
            <a:ln w="9525">
              <a:solidFill>
                <a:schemeClr val="tx1"/>
              </a:solidFill>
              <a:miter lim="800000"/>
              <a:headEnd/>
              <a:tailEnd/>
            </a:ln>
            <a:effectLst/>
          </p:spPr>
          <p:txBody>
            <a:bodyPr wrap="none" tIns="0" bIns="0" anchor="ctr">
              <a:spAutoFit/>
            </a:bodyPr>
            <a:lstStyle/>
            <a:p>
              <a:r>
                <a:rPr lang="en-US" sz="1000"/>
                <a:t>M9</a:t>
              </a:r>
            </a:p>
          </p:txBody>
        </p:sp>
        <p:sp>
          <p:nvSpPr>
            <p:cNvPr id="2494492" name="Oval 28"/>
            <p:cNvSpPr>
              <a:spLocks noChangeArrowheads="1"/>
            </p:cNvSpPr>
            <p:nvPr/>
          </p:nvSpPr>
          <p:spPr bwMode="auto">
            <a:xfrm>
              <a:off x="2360" y="3550"/>
              <a:ext cx="96" cy="96"/>
            </a:xfrm>
            <a:prstGeom prst="ellipse">
              <a:avLst/>
            </a:prstGeom>
            <a:gradFill rotWithShape="0">
              <a:gsLst>
                <a:gs pos="0">
                  <a:schemeClr val="bg1"/>
                </a:gs>
                <a:gs pos="100000">
                  <a:schemeClr val="bg1">
                    <a:gamma/>
                    <a:shade val="46275"/>
                    <a:invGamma/>
                  </a:schemeClr>
                </a:gs>
              </a:gsLst>
              <a:path path="rect">
                <a:fillToRect r="100000" b="100000"/>
              </a:path>
            </a:gradFill>
            <a:ln w="19050">
              <a:solidFill>
                <a:schemeClr val="tx1"/>
              </a:solidFill>
              <a:round/>
              <a:headEnd/>
              <a:tailEnd/>
            </a:ln>
            <a:effectLst/>
          </p:spPr>
          <p:txBody>
            <a:bodyPr wrap="none" anchor="ctr"/>
            <a:lstStyle/>
            <a:p>
              <a:endParaRPr lang="fr-FR"/>
            </a:p>
          </p:txBody>
        </p:sp>
        <p:cxnSp>
          <p:nvCxnSpPr>
            <p:cNvPr id="2494493" name="AutoShape 29"/>
            <p:cNvCxnSpPr>
              <a:cxnSpLocks noChangeShapeType="1"/>
              <a:stCxn id="2494491" idx="1"/>
              <a:endCxn id="2494492" idx="6"/>
            </p:cNvCxnSpPr>
            <p:nvPr/>
          </p:nvCxnSpPr>
          <p:spPr bwMode="auto">
            <a:xfrm flipH="1">
              <a:off x="2462" y="3597"/>
              <a:ext cx="26" cy="1"/>
            </a:xfrm>
            <a:prstGeom prst="straightConnector1">
              <a:avLst/>
            </a:prstGeom>
            <a:noFill/>
            <a:ln w="9525">
              <a:solidFill>
                <a:schemeClr val="tx1"/>
              </a:solidFill>
              <a:round/>
              <a:headEnd/>
              <a:tailEnd/>
            </a:ln>
            <a:effectLst/>
          </p:spPr>
        </p:cxnSp>
        <p:sp>
          <p:nvSpPr>
            <p:cNvPr id="2494494" name="Line 30"/>
            <p:cNvSpPr>
              <a:spLocks noChangeShapeType="1"/>
            </p:cNvSpPr>
            <p:nvPr/>
          </p:nvSpPr>
          <p:spPr bwMode="auto">
            <a:xfrm>
              <a:off x="2433" y="2778"/>
              <a:ext cx="0" cy="384"/>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495" name="Freeform 31"/>
            <p:cNvSpPr>
              <a:spLocks/>
            </p:cNvSpPr>
            <p:nvPr/>
          </p:nvSpPr>
          <p:spPr bwMode="auto">
            <a:xfrm>
              <a:off x="772" y="3008"/>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4496" name="Text Box 32"/>
            <p:cNvSpPr txBox="1">
              <a:spLocks noChangeArrowheads="1"/>
            </p:cNvSpPr>
            <p:nvPr/>
          </p:nvSpPr>
          <p:spPr bwMode="auto">
            <a:xfrm>
              <a:off x="820" y="3008"/>
              <a:ext cx="176" cy="144"/>
            </a:xfrm>
            <a:prstGeom prst="rect">
              <a:avLst/>
            </a:prstGeom>
            <a:noFill/>
            <a:ln w="9525">
              <a:noFill/>
              <a:miter lim="800000"/>
              <a:headEnd/>
              <a:tailEnd/>
            </a:ln>
            <a:effectLst/>
          </p:spPr>
          <p:txBody>
            <a:bodyPr wrap="none">
              <a:spAutoFit/>
            </a:bodyPr>
            <a:lstStyle/>
            <a:p>
              <a:r>
                <a:rPr lang="en-US" sz="900"/>
                <a:t> 2</a:t>
              </a:r>
            </a:p>
          </p:txBody>
        </p:sp>
        <p:sp>
          <p:nvSpPr>
            <p:cNvPr id="2494497" name="Freeform 33"/>
            <p:cNvSpPr>
              <a:spLocks/>
            </p:cNvSpPr>
            <p:nvPr/>
          </p:nvSpPr>
          <p:spPr bwMode="auto">
            <a:xfrm>
              <a:off x="1220" y="3001"/>
              <a:ext cx="96" cy="103"/>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4498" name="Rectangle 34"/>
            <p:cNvSpPr>
              <a:spLocks noChangeArrowheads="1"/>
            </p:cNvSpPr>
            <p:nvPr/>
          </p:nvSpPr>
          <p:spPr bwMode="auto">
            <a:xfrm>
              <a:off x="1236" y="2984"/>
              <a:ext cx="64" cy="34"/>
            </a:xfrm>
            <a:prstGeom prst="rect">
              <a:avLst/>
            </a:prstGeom>
            <a:solidFill>
              <a:schemeClr val="bg1"/>
            </a:solidFill>
            <a:ln w="9525">
              <a:solidFill>
                <a:schemeClr val="tx1"/>
              </a:solidFill>
              <a:miter lim="800000"/>
              <a:headEnd/>
              <a:tailEnd/>
            </a:ln>
            <a:effectLst/>
          </p:spPr>
          <p:txBody>
            <a:bodyPr wrap="none" anchor="ctr"/>
            <a:lstStyle/>
            <a:p>
              <a:endParaRPr lang="fr-FR"/>
            </a:p>
          </p:txBody>
        </p:sp>
        <p:sp>
          <p:nvSpPr>
            <p:cNvPr id="2494499" name="Text Box 35"/>
            <p:cNvSpPr txBox="1">
              <a:spLocks noChangeArrowheads="1"/>
            </p:cNvSpPr>
            <p:nvPr/>
          </p:nvSpPr>
          <p:spPr bwMode="auto">
            <a:xfrm>
              <a:off x="1104" y="2984"/>
              <a:ext cx="156" cy="144"/>
            </a:xfrm>
            <a:prstGeom prst="rect">
              <a:avLst/>
            </a:prstGeom>
            <a:noFill/>
            <a:ln w="9525">
              <a:noFill/>
              <a:miter lim="800000"/>
              <a:headEnd/>
              <a:tailEnd/>
            </a:ln>
            <a:effectLst/>
          </p:spPr>
          <p:txBody>
            <a:bodyPr wrap="none">
              <a:spAutoFit/>
            </a:bodyPr>
            <a:lstStyle/>
            <a:p>
              <a:pPr algn="r"/>
              <a:r>
                <a:rPr lang="en-US" sz="900"/>
                <a:t>8</a:t>
              </a:r>
            </a:p>
          </p:txBody>
        </p:sp>
        <p:sp>
          <p:nvSpPr>
            <p:cNvPr id="2494500" name="Rectangle 36"/>
            <p:cNvSpPr>
              <a:spLocks noChangeArrowheads="1"/>
            </p:cNvSpPr>
            <p:nvPr/>
          </p:nvSpPr>
          <p:spPr bwMode="auto">
            <a:xfrm>
              <a:off x="2145" y="2490"/>
              <a:ext cx="576" cy="288"/>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lstStyle/>
            <a:p>
              <a:pPr algn="ctr" eaLnBrk="1" hangingPunct="1"/>
              <a:r>
                <a:rPr lang="en-US" sz="1400" b="1"/>
                <a:t>Premix</a:t>
              </a:r>
            </a:p>
          </p:txBody>
        </p:sp>
        <p:grpSp>
          <p:nvGrpSpPr>
            <p:cNvPr id="2494501" name="Group 37"/>
            <p:cNvGrpSpPr>
              <a:grpSpLocks/>
            </p:cNvGrpSpPr>
            <p:nvPr/>
          </p:nvGrpSpPr>
          <p:grpSpPr bwMode="auto">
            <a:xfrm>
              <a:off x="2197" y="2658"/>
              <a:ext cx="224" cy="144"/>
              <a:chOff x="836" y="1800"/>
              <a:chExt cx="224" cy="144"/>
            </a:xfrm>
          </p:grpSpPr>
          <p:sp>
            <p:nvSpPr>
              <p:cNvPr id="2494502" name="Freeform 38"/>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4503" name="Text Box 39"/>
              <p:cNvSpPr txBox="1">
                <a:spLocks noChangeArrowheads="1"/>
              </p:cNvSpPr>
              <p:nvPr/>
            </p:nvSpPr>
            <p:spPr bwMode="auto">
              <a:xfrm>
                <a:off x="884" y="1800"/>
                <a:ext cx="176" cy="144"/>
              </a:xfrm>
              <a:prstGeom prst="rect">
                <a:avLst/>
              </a:prstGeom>
              <a:noFill/>
              <a:ln w="9525">
                <a:noFill/>
                <a:miter lim="800000"/>
                <a:headEnd/>
                <a:tailEnd/>
              </a:ln>
              <a:effectLst/>
            </p:spPr>
            <p:txBody>
              <a:bodyPr wrap="none">
                <a:spAutoFit/>
              </a:bodyPr>
              <a:lstStyle/>
              <a:p>
                <a:r>
                  <a:rPr lang="en-US" sz="900"/>
                  <a:t> 3</a:t>
                </a:r>
              </a:p>
            </p:txBody>
          </p:sp>
        </p:grpSp>
        <p:sp>
          <p:nvSpPr>
            <p:cNvPr id="2494504" name="Rectangle 40"/>
            <p:cNvSpPr>
              <a:spLocks noChangeArrowheads="1"/>
            </p:cNvSpPr>
            <p:nvPr/>
          </p:nvSpPr>
          <p:spPr bwMode="auto">
            <a:xfrm>
              <a:off x="2145" y="3162"/>
              <a:ext cx="576" cy="288"/>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lstStyle/>
            <a:p>
              <a:pPr algn="ctr" eaLnBrk="1" hangingPunct="1"/>
              <a:r>
                <a:rPr lang="en-US" sz="1400" b="1"/>
                <a:t>Heat</a:t>
              </a:r>
            </a:p>
          </p:txBody>
        </p:sp>
        <p:grpSp>
          <p:nvGrpSpPr>
            <p:cNvPr id="2494505" name="Group 41"/>
            <p:cNvGrpSpPr>
              <a:grpSpLocks/>
            </p:cNvGrpSpPr>
            <p:nvPr/>
          </p:nvGrpSpPr>
          <p:grpSpPr bwMode="auto">
            <a:xfrm>
              <a:off x="2197" y="3330"/>
              <a:ext cx="224" cy="144"/>
              <a:chOff x="836" y="1800"/>
              <a:chExt cx="224" cy="144"/>
            </a:xfrm>
          </p:grpSpPr>
          <p:sp>
            <p:nvSpPr>
              <p:cNvPr id="2494506" name="Freeform 42"/>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4507" name="Text Box 43"/>
              <p:cNvSpPr txBox="1">
                <a:spLocks noChangeArrowheads="1"/>
              </p:cNvSpPr>
              <p:nvPr/>
            </p:nvSpPr>
            <p:spPr bwMode="auto">
              <a:xfrm>
                <a:off x="884" y="1800"/>
                <a:ext cx="176" cy="144"/>
              </a:xfrm>
              <a:prstGeom prst="rect">
                <a:avLst/>
              </a:prstGeom>
              <a:noFill/>
              <a:ln w="9525">
                <a:noFill/>
                <a:miter lim="800000"/>
                <a:headEnd/>
                <a:tailEnd/>
              </a:ln>
              <a:effectLst/>
            </p:spPr>
            <p:txBody>
              <a:bodyPr wrap="none">
                <a:spAutoFit/>
              </a:bodyPr>
              <a:lstStyle/>
              <a:p>
                <a:r>
                  <a:rPr lang="en-US" sz="900"/>
                  <a:t> 9</a:t>
                </a:r>
              </a:p>
            </p:txBody>
          </p:sp>
        </p:grpSp>
        <p:grpSp>
          <p:nvGrpSpPr>
            <p:cNvPr id="2494508" name="Group 44"/>
            <p:cNvGrpSpPr>
              <a:grpSpLocks/>
            </p:cNvGrpSpPr>
            <p:nvPr/>
          </p:nvGrpSpPr>
          <p:grpSpPr bwMode="auto">
            <a:xfrm>
              <a:off x="2489" y="3306"/>
              <a:ext cx="212" cy="144"/>
              <a:chOff x="1324" y="1776"/>
              <a:chExt cx="212" cy="144"/>
            </a:xfrm>
          </p:grpSpPr>
          <p:grpSp>
            <p:nvGrpSpPr>
              <p:cNvPr id="2494509" name="Group 45"/>
              <p:cNvGrpSpPr>
                <a:grpSpLocks/>
              </p:cNvGrpSpPr>
              <p:nvPr/>
            </p:nvGrpSpPr>
            <p:grpSpPr bwMode="auto">
              <a:xfrm>
                <a:off x="1440" y="1776"/>
                <a:ext cx="96" cy="120"/>
                <a:chOff x="336" y="2328"/>
                <a:chExt cx="144" cy="168"/>
              </a:xfrm>
            </p:grpSpPr>
            <p:sp>
              <p:nvSpPr>
                <p:cNvPr id="2494510" name="Freeform 46"/>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4511" name="Rectangle 47"/>
                <p:cNvSpPr>
                  <a:spLocks noChangeArrowheads="1"/>
                </p:cNvSpPr>
                <p:nvPr/>
              </p:nvSpPr>
              <p:spPr bwMode="auto">
                <a:xfrm>
                  <a:off x="360" y="2328"/>
                  <a:ext cx="96" cy="48"/>
                </a:xfrm>
                <a:prstGeom prst="rect">
                  <a:avLst/>
                </a:prstGeom>
                <a:solidFill>
                  <a:schemeClr val="bg1"/>
                </a:solidFill>
                <a:ln w="9525">
                  <a:solidFill>
                    <a:schemeClr val="tx1"/>
                  </a:solidFill>
                  <a:miter lim="800000"/>
                  <a:headEnd/>
                  <a:tailEnd/>
                </a:ln>
                <a:effectLst/>
              </p:spPr>
              <p:txBody>
                <a:bodyPr wrap="none" anchor="ctr"/>
                <a:lstStyle/>
                <a:p>
                  <a:endParaRPr lang="fr-FR"/>
                </a:p>
              </p:txBody>
            </p:sp>
          </p:grpSp>
          <p:sp>
            <p:nvSpPr>
              <p:cNvPr id="2494512" name="Text Box 48"/>
              <p:cNvSpPr txBox="1">
                <a:spLocks noChangeArrowheads="1"/>
              </p:cNvSpPr>
              <p:nvPr/>
            </p:nvSpPr>
            <p:spPr bwMode="auto">
              <a:xfrm>
                <a:off x="1324" y="1776"/>
                <a:ext cx="156" cy="144"/>
              </a:xfrm>
              <a:prstGeom prst="rect">
                <a:avLst/>
              </a:prstGeom>
              <a:noFill/>
              <a:ln w="9525">
                <a:noFill/>
                <a:miter lim="800000"/>
                <a:headEnd/>
                <a:tailEnd/>
              </a:ln>
              <a:effectLst/>
            </p:spPr>
            <p:txBody>
              <a:bodyPr wrap="none">
                <a:spAutoFit/>
              </a:bodyPr>
              <a:lstStyle/>
              <a:p>
                <a:pPr algn="r"/>
                <a:r>
                  <a:rPr lang="en-US" sz="900"/>
                  <a:t>2</a:t>
                </a:r>
              </a:p>
            </p:txBody>
          </p:sp>
        </p:grpSp>
        <p:sp>
          <p:nvSpPr>
            <p:cNvPr id="2494513" name="AutoShape 49"/>
            <p:cNvSpPr>
              <a:spLocks/>
            </p:cNvSpPr>
            <p:nvPr/>
          </p:nvSpPr>
          <p:spPr bwMode="auto">
            <a:xfrm>
              <a:off x="1569" y="2208"/>
              <a:ext cx="528" cy="1488"/>
            </a:xfrm>
            <a:prstGeom prst="leftBrace">
              <a:avLst>
                <a:gd name="adj1" fmla="val 23485"/>
                <a:gd name="adj2" fmla="val 47847"/>
              </a:avLst>
            </a:prstGeom>
            <a:noFill/>
            <a:ln w="9525">
              <a:solidFill>
                <a:schemeClr val="tx1"/>
              </a:solidFill>
              <a:round/>
              <a:headEnd/>
              <a:tailEnd/>
            </a:ln>
            <a:effectLst/>
          </p:spPr>
          <p:txBody>
            <a:bodyPr wrap="none" anchor="ctr"/>
            <a:lstStyle/>
            <a:p>
              <a:endParaRPr lang="fr-FR"/>
            </a:p>
          </p:txBody>
        </p:sp>
        <p:sp>
          <p:nvSpPr>
            <p:cNvPr id="2494514" name="AutoShape 50"/>
            <p:cNvSpPr>
              <a:spLocks/>
            </p:cNvSpPr>
            <p:nvPr/>
          </p:nvSpPr>
          <p:spPr bwMode="auto">
            <a:xfrm>
              <a:off x="3105" y="1968"/>
              <a:ext cx="528" cy="1056"/>
            </a:xfrm>
            <a:prstGeom prst="leftBrace">
              <a:avLst>
                <a:gd name="adj1" fmla="val 16667"/>
                <a:gd name="adj2" fmla="val 58995"/>
              </a:avLst>
            </a:prstGeom>
            <a:noFill/>
            <a:ln w="9525">
              <a:solidFill>
                <a:schemeClr val="tx1"/>
              </a:solidFill>
              <a:round/>
              <a:headEnd/>
              <a:tailEnd/>
            </a:ln>
            <a:effectLst/>
          </p:spPr>
          <p:txBody>
            <a:bodyPr wrap="none" anchor="ctr"/>
            <a:lstStyle/>
            <a:p>
              <a:endParaRPr lang="fr-FR"/>
            </a:p>
          </p:txBody>
        </p:sp>
        <p:sp>
          <p:nvSpPr>
            <p:cNvPr id="2494515" name="Line 51"/>
            <p:cNvSpPr>
              <a:spLocks noChangeShapeType="1"/>
            </p:cNvSpPr>
            <p:nvPr/>
          </p:nvSpPr>
          <p:spPr bwMode="auto">
            <a:xfrm flipH="1" flipV="1">
              <a:off x="2757" y="3312"/>
              <a:ext cx="987" cy="0"/>
            </a:xfrm>
            <a:prstGeom prst="line">
              <a:avLst/>
            </a:prstGeom>
            <a:noFill/>
            <a:ln w="9525">
              <a:solidFill>
                <a:schemeClr val="tx1"/>
              </a:solidFill>
              <a:round/>
              <a:headEnd/>
              <a:tailEnd type="triangle" w="med" len="med"/>
            </a:ln>
            <a:effectLst/>
          </p:spPr>
          <p:txBody>
            <a:bodyPr/>
            <a:lstStyle/>
            <a:p>
              <a:endParaRPr lang="fr-FR"/>
            </a:p>
          </p:txBody>
        </p:sp>
        <p:sp>
          <p:nvSpPr>
            <p:cNvPr id="2494516" name="Line 52"/>
            <p:cNvSpPr>
              <a:spLocks noChangeShapeType="1"/>
            </p:cNvSpPr>
            <p:nvPr/>
          </p:nvSpPr>
          <p:spPr bwMode="auto">
            <a:xfrm flipH="1">
              <a:off x="1377" y="2928"/>
              <a:ext cx="240" cy="0"/>
            </a:xfrm>
            <a:prstGeom prst="line">
              <a:avLst/>
            </a:prstGeom>
            <a:noFill/>
            <a:ln w="9525">
              <a:solidFill>
                <a:schemeClr val="tx1"/>
              </a:solidFill>
              <a:round/>
              <a:headEnd/>
              <a:tailEnd type="triangle" w="med" len="med"/>
            </a:ln>
            <a:effectLst/>
          </p:spPr>
          <p:txBody>
            <a:bodyPr/>
            <a:lstStyle/>
            <a:p>
              <a:endParaRPr lang="fr-FR"/>
            </a:p>
          </p:txBody>
        </p:sp>
        <p:sp>
          <p:nvSpPr>
            <p:cNvPr id="2494517" name="Line 53"/>
            <p:cNvSpPr>
              <a:spLocks noChangeShapeType="1"/>
            </p:cNvSpPr>
            <p:nvPr/>
          </p:nvSpPr>
          <p:spPr bwMode="auto">
            <a:xfrm flipH="1">
              <a:off x="2769" y="2586"/>
              <a:ext cx="384" cy="0"/>
            </a:xfrm>
            <a:prstGeom prst="line">
              <a:avLst/>
            </a:prstGeom>
            <a:noFill/>
            <a:ln w="9525">
              <a:solidFill>
                <a:schemeClr val="tx1"/>
              </a:solidFill>
              <a:round/>
              <a:headEnd/>
              <a:tailEnd type="triangle" w="med" len="med"/>
            </a:ln>
            <a:effectLst/>
          </p:spPr>
          <p:txBody>
            <a:bodyPr/>
            <a:lstStyle/>
            <a:p>
              <a:endParaRPr lang="fr-FR"/>
            </a:p>
          </p:txBody>
        </p:sp>
        <p:sp>
          <p:nvSpPr>
            <p:cNvPr id="2494518" name="Text Box 54"/>
            <p:cNvSpPr txBox="1">
              <a:spLocks noChangeArrowheads="1"/>
            </p:cNvSpPr>
            <p:nvPr/>
          </p:nvSpPr>
          <p:spPr bwMode="auto">
            <a:xfrm>
              <a:off x="722" y="1834"/>
              <a:ext cx="631" cy="326"/>
            </a:xfrm>
            <a:prstGeom prst="rect">
              <a:avLst/>
            </a:prstGeom>
            <a:noFill/>
            <a:ln w="9525">
              <a:noFill/>
              <a:miter lim="800000"/>
              <a:headEnd/>
              <a:tailEnd/>
            </a:ln>
            <a:effectLst/>
          </p:spPr>
          <p:txBody>
            <a:bodyPr wrap="none">
              <a:spAutoFit/>
            </a:bodyPr>
            <a:lstStyle/>
            <a:p>
              <a:pPr algn="ctr"/>
              <a:r>
                <a:rPr lang="en-US" sz="1400"/>
                <a:t>Procedure</a:t>
              </a:r>
            </a:p>
            <a:p>
              <a:pPr algn="ctr"/>
              <a:r>
                <a:rPr lang="en-US" sz="1400"/>
                <a:t>Diagram</a:t>
              </a:r>
            </a:p>
          </p:txBody>
        </p:sp>
        <p:sp>
          <p:nvSpPr>
            <p:cNvPr id="2494519" name="Text Box 55"/>
            <p:cNvSpPr txBox="1">
              <a:spLocks noChangeArrowheads="1"/>
            </p:cNvSpPr>
            <p:nvPr/>
          </p:nvSpPr>
          <p:spPr bwMode="auto">
            <a:xfrm>
              <a:off x="1953" y="1834"/>
              <a:ext cx="843" cy="326"/>
            </a:xfrm>
            <a:prstGeom prst="rect">
              <a:avLst/>
            </a:prstGeom>
            <a:noFill/>
            <a:ln w="9525">
              <a:noFill/>
              <a:miter lim="800000"/>
              <a:headEnd/>
              <a:tailEnd/>
            </a:ln>
            <a:effectLst/>
          </p:spPr>
          <p:txBody>
            <a:bodyPr wrap="none">
              <a:spAutoFit/>
            </a:bodyPr>
            <a:lstStyle/>
            <a:p>
              <a:pPr algn="ctr"/>
              <a:r>
                <a:rPr lang="en-US" sz="1400"/>
                <a:t>Process Stage</a:t>
              </a:r>
            </a:p>
            <a:p>
              <a:pPr algn="ctr"/>
              <a:r>
                <a:rPr lang="en-US" sz="1400"/>
                <a:t>Diagram</a:t>
              </a:r>
            </a:p>
          </p:txBody>
        </p:sp>
        <p:sp>
          <p:nvSpPr>
            <p:cNvPr id="2494520" name="Text Box 56"/>
            <p:cNvSpPr txBox="1">
              <a:spLocks noChangeArrowheads="1"/>
            </p:cNvSpPr>
            <p:nvPr/>
          </p:nvSpPr>
          <p:spPr bwMode="auto">
            <a:xfrm>
              <a:off x="3861" y="1834"/>
              <a:ext cx="1041" cy="326"/>
            </a:xfrm>
            <a:prstGeom prst="rect">
              <a:avLst/>
            </a:prstGeom>
            <a:noFill/>
            <a:ln w="9525">
              <a:noFill/>
              <a:miter lim="800000"/>
              <a:headEnd/>
              <a:tailEnd/>
            </a:ln>
            <a:effectLst/>
          </p:spPr>
          <p:txBody>
            <a:bodyPr wrap="none">
              <a:spAutoFit/>
            </a:bodyPr>
            <a:lstStyle/>
            <a:p>
              <a:pPr algn="ctr"/>
              <a:r>
                <a:rPr lang="en-US" sz="1400"/>
                <a:t>Process Operation</a:t>
              </a:r>
            </a:p>
            <a:p>
              <a:pPr algn="ctr"/>
              <a:r>
                <a:rPr lang="en-US" sz="1400"/>
                <a:t>Diagram</a:t>
              </a:r>
            </a:p>
          </p:txBody>
        </p:sp>
        <p:sp>
          <p:nvSpPr>
            <p:cNvPr id="2494521" name="Line 57"/>
            <p:cNvSpPr>
              <a:spLocks noChangeShapeType="1"/>
            </p:cNvSpPr>
            <p:nvPr/>
          </p:nvSpPr>
          <p:spPr bwMode="auto">
            <a:xfrm flipH="1">
              <a:off x="1676" y="1872"/>
              <a:ext cx="4" cy="2112"/>
            </a:xfrm>
            <a:prstGeom prst="line">
              <a:avLst/>
            </a:prstGeom>
            <a:noFill/>
            <a:ln w="9525">
              <a:solidFill>
                <a:schemeClr val="tx1"/>
              </a:solidFill>
              <a:prstDash val="dash"/>
              <a:round/>
              <a:headEnd/>
              <a:tailEnd/>
            </a:ln>
            <a:effectLst/>
          </p:spPr>
          <p:txBody>
            <a:bodyPr/>
            <a:lstStyle/>
            <a:p>
              <a:endParaRPr lang="fr-FR"/>
            </a:p>
          </p:txBody>
        </p:sp>
        <p:sp>
          <p:nvSpPr>
            <p:cNvPr id="2494522" name="Line 58"/>
            <p:cNvSpPr>
              <a:spLocks noChangeShapeType="1"/>
            </p:cNvSpPr>
            <p:nvPr/>
          </p:nvSpPr>
          <p:spPr bwMode="auto">
            <a:xfrm flipH="1">
              <a:off x="3116" y="1920"/>
              <a:ext cx="4" cy="2064"/>
            </a:xfrm>
            <a:prstGeom prst="line">
              <a:avLst/>
            </a:prstGeom>
            <a:noFill/>
            <a:ln w="9525">
              <a:solidFill>
                <a:schemeClr val="tx1"/>
              </a:solidFill>
              <a:prstDash val="dash"/>
              <a:round/>
              <a:headEnd/>
              <a:tailEnd/>
            </a:ln>
            <a:effectLst/>
          </p:spPr>
          <p:txBody>
            <a:bodyPr/>
            <a:lstStyle/>
            <a:p>
              <a:endParaRPr lang="fr-FR"/>
            </a:p>
          </p:txBody>
        </p:sp>
        <p:sp>
          <p:nvSpPr>
            <p:cNvPr id="2494523" name="Rectangle 59"/>
            <p:cNvSpPr>
              <a:spLocks noChangeArrowheads="1"/>
            </p:cNvSpPr>
            <p:nvPr/>
          </p:nvSpPr>
          <p:spPr bwMode="auto">
            <a:xfrm>
              <a:off x="4316" y="2544"/>
              <a:ext cx="912"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Charge operation</a:t>
              </a:r>
            </a:p>
          </p:txBody>
        </p:sp>
        <p:sp>
          <p:nvSpPr>
            <p:cNvPr id="2494524" name="Line 60"/>
            <p:cNvSpPr>
              <a:spLocks noChangeShapeType="1"/>
            </p:cNvSpPr>
            <p:nvPr/>
          </p:nvSpPr>
          <p:spPr bwMode="auto">
            <a:xfrm>
              <a:off x="4076" y="2832"/>
              <a:ext cx="1392" cy="0"/>
            </a:xfrm>
            <a:prstGeom prst="line">
              <a:avLst/>
            </a:prstGeom>
            <a:noFill/>
            <a:ln w="9525">
              <a:solidFill>
                <a:schemeClr val="tx1"/>
              </a:solidFill>
              <a:round/>
              <a:headEnd/>
              <a:tailEnd/>
            </a:ln>
            <a:effectLst/>
          </p:spPr>
          <p:txBody>
            <a:bodyPr wrap="none" anchor="ctr"/>
            <a:lstStyle/>
            <a:p>
              <a:endParaRPr lang="fr-FR"/>
            </a:p>
          </p:txBody>
        </p:sp>
        <p:sp>
          <p:nvSpPr>
            <p:cNvPr id="2494525" name="Line 61"/>
            <p:cNvSpPr>
              <a:spLocks noChangeShapeType="1"/>
            </p:cNvSpPr>
            <p:nvPr/>
          </p:nvSpPr>
          <p:spPr bwMode="auto">
            <a:xfrm>
              <a:off x="4076" y="2784"/>
              <a:ext cx="1392" cy="0"/>
            </a:xfrm>
            <a:prstGeom prst="line">
              <a:avLst/>
            </a:prstGeom>
            <a:noFill/>
            <a:ln w="9525">
              <a:solidFill>
                <a:schemeClr val="tx1"/>
              </a:solidFill>
              <a:round/>
              <a:headEnd/>
              <a:tailEnd/>
            </a:ln>
            <a:effectLst/>
          </p:spPr>
          <p:txBody>
            <a:bodyPr wrap="none" anchor="ctr"/>
            <a:lstStyle/>
            <a:p>
              <a:endParaRPr lang="fr-FR"/>
            </a:p>
          </p:txBody>
        </p:sp>
        <p:sp>
          <p:nvSpPr>
            <p:cNvPr id="2494526" name="Line 62"/>
            <p:cNvSpPr>
              <a:spLocks noChangeShapeType="1"/>
            </p:cNvSpPr>
            <p:nvPr/>
          </p:nvSpPr>
          <p:spPr bwMode="auto">
            <a:xfrm>
              <a:off x="4076" y="3648"/>
              <a:ext cx="1392" cy="0"/>
            </a:xfrm>
            <a:prstGeom prst="line">
              <a:avLst/>
            </a:prstGeom>
            <a:noFill/>
            <a:ln w="9525">
              <a:solidFill>
                <a:schemeClr val="tx1"/>
              </a:solidFill>
              <a:round/>
              <a:headEnd/>
              <a:tailEnd/>
            </a:ln>
            <a:effectLst/>
          </p:spPr>
          <p:txBody>
            <a:bodyPr wrap="none" anchor="ctr"/>
            <a:lstStyle/>
            <a:p>
              <a:endParaRPr lang="fr-FR"/>
            </a:p>
          </p:txBody>
        </p:sp>
        <p:sp>
          <p:nvSpPr>
            <p:cNvPr id="2494527" name="Line 63"/>
            <p:cNvSpPr>
              <a:spLocks noChangeShapeType="1"/>
            </p:cNvSpPr>
            <p:nvPr/>
          </p:nvSpPr>
          <p:spPr bwMode="auto">
            <a:xfrm>
              <a:off x="4076" y="3696"/>
              <a:ext cx="1392" cy="0"/>
            </a:xfrm>
            <a:prstGeom prst="line">
              <a:avLst/>
            </a:prstGeom>
            <a:noFill/>
            <a:ln w="9525">
              <a:solidFill>
                <a:schemeClr val="tx1"/>
              </a:solidFill>
              <a:round/>
              <a:headEnd/>
              <a:tailEnd/>
            </a:ln>
            <a:effectLst/>
          </p:spPr>
          <p:txBody>
            <a:bodyPr wrap="none" anchor="ctr"/>
            <a:lstStyle/>
            <a:p>
              <a:endParaRPr lang="fr-FR"/>
            </a:p>
          </p:txBody>
        </p:sp>
        <p:sp>
          <p:nvSpPr>
            <p:cNvPr id="2494528" name="Line 64"/>
            <p:cNvSpPr>
              <a:spLocks noChangeShapeType="1"/>
            </p:cNvSpPr>
            <p:nvPr/>
          </p:nvSpPr>
          <p:spPr bwMode="auto">
            <a:xfrm>
              <a:off x="4748" y="2688"/>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29" name="Line 65"/>
            <p:cNvSpPr>
              <a:spLocks noChangeShapeType="1"/>
            </p:cNvSpPr>
            <p:nvPr/>
          </p:nvSpPr>
          <p:spPr bwMode="auto">
            <a:xfrm>
              <a:off x="4268" y="355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30" name="Line 66"/>
            <p:cNvSpPr>
              <a:spLocks noChangeShapeType="1"/>
            </p:cNvSpPr>
            <p:nvPr/>
          </p:nvSpPr>
          <p:spPr bwMode="auto">
            <a:xfrm>
              <a:off x="4604" y="3072"/>
              <a:ext cx="0" cy="57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31" name="Line 67"/>
            <p:cNvSpPr>
              <a:spLocks noChangeShapeType="1"/>
            </p:cNvSpPr>
            <p:nvPr/>
          </p:nvSpPr>
          <p:spPr bwMode="auto">
            <a:xfrm>
              <a:off x="4940" y="3312"/>
              <a:ext cx="0" cy="33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32" name="Line 68"/>
            <p:cNvSpPr>
              <a:spLocks noChangeShapeType="1"/>
            </p:cNvSpPr>
            <p:nvPr/>
          </p:nvSpPr>
          <p:spPr bwMode="auto">
            <a:xfrm>
              <a:off x="5276" y="3312"/>
              <a:ext cx="0" cy="33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33" name="Line 69"/>
            <p:cNvSpPr>
              <a:spLocks noChangeShapeType="1"/>
            </p:cNvSpPr>
            <p:nvPr/>
          </p:nvSpPr>
          <p:spPr bwMode="auto">
            <a:xfrm>
              <a:off x="4748" y="3696"/>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494534" name="Rectangle 70"/>
            <p:cNvSpPr>
              <a:spLocks noChangeArrowheads="1"/>
            </p:cNvSpPr>
            <p:nvPr/>
          </p:nvSpPr>
          <p:spPr bwMode="auto">
            <a:xfrm>
              <a:off x="4124" y="292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494535" name="Rectangle 71"/>
            <p:cNvSpPr>
              <a:spLocks noChangeArrowheads="1"/>
            </p:cNvSpPr>
            <p:nvPr/>
          </p:nvSpPr>
          <p:spPr bwMode="auto">
            <a:xfrm>
              <a:off x="4124" y="316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wait</a:t>
              </a:r>
            </a:p>
          </p:txBody>
        </p:sp>
        <p:sp>
          <p:nvSpPr>
            <p:cNvPr id="2494536" name="Rectangle 72"/>
            <p:cNvSpPr>
              <a:spLocks noChangeArrowheads="1"/>
            </p:cNvSpPr>
            <p:nvPr/>
          </p:nvSpPr>
          <p:spPr bwMode="auto">
            <a:xfrm>
              <a:off x="4124" y="340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494537" name="Rectangle 73"/>
            <p:cNvSpPr>
              <a:spLocks noChangeArrowheads="1"/>
            </p:cNvSpPr>
            <p:nvPr/>
          </p:nvSpPr>
          <p:spPr bwMode="auto">
            <a:xfrm>
              <a:off x="4460" y="292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heat</a:t>
              </a:r>
            </a:p>
          </p:txBody>
        </p:sp>
        <p:sp>
          <p:nvSpPr>
            <p:cNvPr id="2494538" name="Rectangle 74"/>
            <p:cNvSpPr>
              <a:spLocks noChangeArrowheads="1"/>
            </p:cNvSpPr>
            <p:nvPr/>
          </p:nvSpPr>
          <p:spPr bwMode="auto">
            <a:xfrm>
              <a:off x="4796" y="292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wait</a:t>
              </a:r>
            </a:p>
          </p:txBody>
        </p:sp>
        <p:sp>
          <p:nvSpPr>
            <p:cNvPr id="2494539" name="Rectangle 75"/>
            <p:cNvSpPr>
              <a:spLocks noChangeArrowheads="1"/>
            </p:cNvSpPr>
            <p:nvPr/>
          </p:nvSpPr>
          <p:spPr bwMode="auto">
            <a:xfrm>
              <a:off x="4796" y="316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494540" name="Rectangle 76"/>
            <p:cNvSpPr>
              <a:spLocks noChangeArrowheads="1"/>
            </p:cNvSpPr>
            <p:nvPr/>
          </p:nvSpPr>
          <p:spPr bwMode="auto">
            <a:xfrm>
              <a:off x="5132" y="292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mix</a:t>
              </a:r>
            </a:p>
          </p:txBody>
        </p:sp>
        <p:sp>
          <p:nvSpPr>
            <p:cNvPr id="2494541" name="Rectangle 77"/>
            <p:cNvSpPr>
              <a:spLocks noChangeArrowheads="1"/>
            </p:cNvSpPr>
            <p:nvPr/>
          </p:nvSpPr>
          <p:spPr bwMode="auto">
            <a:xfrm>
              <a:off x="5132" y="3168"/>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hold</a:t>
              </a:r>
            </a:p>
          </p:txBody>
        </p:sp>
        <p:sp>
          <p:nvSpPr>
            <p:cNvPr id="2494542" name="Rectangle 78"/>
            <p:cNvSpPr>
              <a:spLocks noChangeArrowheads="1"/>
            </p:cNvSpPr>
            <p:nvPr/>
          </p:nvSpPr>
          <p:spPr bwMode="auto">
            <a:xfrm>
              <a:off x="4460" y="3792"/>
              <a:ext cx="576"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analyze</a:t>
              </a:r>
            </a:p>
          </p:txBody>
        </p:sp>
        <p:sp>
          <p:nvSpPr>
            <p:cNvPr id="2494543" name="Line 79"/>
            <p:cNvSpPr>
              <a:spLocks noChangeShapeType="1"/>
            </p:cNvSpPr>
            <p:nvPr/>
          </p:nvSpPr>
          <p:spPr bwMode="auto">
            <a:xfrm>
              <a:off x="4268" y="283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4" name="Line 80"/>
            <p:cNvSpPr>
              <a:spLocks noChangeShapeType="1"/>
            </p:cNvSpPr>
            <p:nvPr/>
          </p:nvSpPr>
          <p:spPr bwMode="auto">
            <a:xfrm>
              <a:off x="4604" y="283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5" name="Line 81"/>
            <p:cNvSpPr>
              <a:spLocks noChangeShapeType="1"/>
            </p:cNvSpPr>
            <p:nvPr/>
          </p:nvSpPr>
          <p:spPr bwMode="auto">
            <a:xfrm>
              <a:off x="4940" y="283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6" name="Line 82"/>
            <p:cNvSpPr>
              <a:spLocks noChangeShapeType="1"/>
            </p:cNvSpPr>
            <p:nvPr/>
          </p:nvSpPr>
          <p:spPr bwMode="auto">
            <a:xfrm>
              <a:off x="5276" y="283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7" name="Line 83"/>
            <p:cNvSpPr>
              <a:spLocks noChangeShapeType="1"/>
            </p:cNvSpPr>
            <p:nvPr/>
          </p:nvSpPr>
          <p:spPr bwMode="auto">
            <a:xfrm>
              <a:off x="5276" y="307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8" name="Line 84"/>
            <p:cNvSpPr>
              <a:spLocks noChangeShapeType="1"/>
            </p:cNvSpPr>
            <p:nvPr/>
          </p:nvSpPr>
          <p:spPr bwMode="auto">
            <a:xfrm>
              <a:off x="4940" y="307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49" name="Line 85"/>
            <p:cNvSpPr>
              <a:spLocks noChangeShapeType="1"/>
            </p:cNvSpPr>
            <p:nvPr/>
          </p:nvSpPr>
          <p:spPr bwMode="auto">
            <a:xfrm>
              <a:off x="4268" y="307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50" name="Line 86"/>
            <p:cNvSpPr>
              <a:spLocks noChangeShapeType="1"/>
            </p:cNvSpPr>
            <p:nvPr/>
          </p:nvSpPr>
          <p:spPr bwMode="auto">
            <a:xfrm>
              <a:off x="4268" y="3312"/>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51" name="Rectangle 87"/>
            <p:cNvSpPr>
              <a:spLocks noChangeArrowheads="1"/>
            </p:cNvSpPr>
            <p:nvPr/>
          </p:nvSpPr>
          <p:spPr bwMode="auto">
            <a:xfrm>
              <a:off x="3500" y="216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494552" name="Rectangle 88"/>
            <p:cNvSpPr>
              <a:spLocks noChangeArrowheads="1"/>
            </p:cNvSpPr>
            <p:nvPr/>
          </p:nvSpPr>
          <p:spPr bwMode="auto">
            <a:xfrm>
              <a:off x="3500" y="240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wait</a:t>
              </a:r>
            </a:p>
          </p:txBody>
        </p:sp>
        <p:sp>
          <p:nvSpPr>
            <p:cNvPr id="2494553" name="Rectangle 89"/>
            <p:cNvSpPr>
              <a:spLocks noChangeArrowheads="1"/>
            </p:cNvSpPr>
            <p:nvPr/>
          </p:nvSpPr>
          <p:spPr bwMode="auto">
            <a:xfrm>
              <a:off x="3500" y="264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494554" name="Line 90"/>
            <p:cNvSpPr>
              <a:spLocks noChangeShapeType="1"/>
            </p:cNvSpPr>
            <p:nvPr/>
          </p:nvSpPr>
          <p:spPr bwMode="auto">
            <a:xfrm>
              <a:off x="3644" y="230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55" name="Line 91"/>
            <p:cNvSpPr>
              <a:spLocks noChangeShapeType="1"/>
            </p:cNvSpPr>
            <p:nvPr/>
          </p:nvSpPr>
          <p:spPr bwMode="auto">
            <a:xfrm>
              <a:off x="3644" y="254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4556" name="AutoShape 92"/>
            <p:cNvSpPr>
              <a:spLocks/>
            </p:cNvSpPr>
            <p:nvPr/>
          </p:nvSpPr>
          <p:spPr bwMode="auto">
            <a:xfrm>
              <a:off x="3740" y="2496"/>
              <a:ext cx="336" cy="1296"/>
            </a:xfrm>
            <a:prstGeom prst="leftBrace">
              <a:avLst>
                <a:gd name="adj1" fmla="val 29214"/>
                <a:gd name="adj2" fmla="val 63194"/>
              </a:avLst>
            </a:prstGeom>
            <a:noFill/>
            <a:ln w="9525">
              <a:solidFill>
                <a:schemeClr val="tx1"/>
              </a:solidFill>
              <a:round/>
              <a:headEnd/>
              <a:tailEnd/>
            </a:ln>
            <a:effectLst/>
          </p:spPr>
          <p:txBody>
            <a:bodyPr wrap="none" anchor="ctr"/>
            <a:lstStyle/>
            <a:p>
              <a:endParaRPr lang="fr-FR"/>
            </a:p>
          </p:txBody>
        </p:sp>
      </p:gr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6517" name="Rectangle 5"/>
          <p:cNvSpPr>
            <a:spLocks noGrp="1" noChangeArrowheads="1"/>
          </p:cNvSpPr>
          <p:nvPr>
            <p:ph type="title"/>
          </p:nvPr>
        </p:nvSpPr>
        <p:spPr/>
        <p:txBody>
          <a:bodyPr/>
          <a:lstStyle/>
          <a:p>
            <a:r>
              <a:rPr lang="en-US"/>
              <a:t>Stage, Operation, and Action Graphical Representation</a:t>
            </a:r>
          </a:p>
        </p:txBody>
      </p:sp>
      <p:sp>
        <p:nvSpPr>
          <p:cNvPr id="2496518" name="Rectangle 6"/>
          <p:cNvSpPr>
            <a:spLocks noGrp="1" noChangeArrowheads="1"/>
          </p:cNvSpPr>
          <p:nvPr>
            <p:ph idx="1"/>
          </p:nvPr>
        </p:nvSpPr>
        <p:spPr>
          <a:xfrm>
            <a:off x="328613" y="1125538"/>
            <a:ext cx="8539162" cy="2532062"/>
          </a:xfrm>
        </p:spPr>
        <p:txBody>
          <a:bodyPr/>
          <a:lstStyle/>
          <a:p>
            <a:r>
              <a:rPr lang="en-US"/>
              <a:t>Rectangle represents a process stage, a process operation, or a process action</a:t>
            </a:r>
          </a:p>
          <a:p>
            <a:r>
              <a:rPr lang="en-US"/>
              <a:t>The rectangle may be annotated</a:t>
            </a:r>
          </a:p>
          <a:p>
            <a:pPr lvl="1"/>
            <a:r>
              <a:rPr lang="en-US" sz="1800"/>
              <a:t>An identification</a:t>
            </a:r>
          </a:p>
          <a:p>
            <a:pPr lvl="1"/>
            <a:r>
              <a:rPr lang="en-US" sz="1800"/>
              <a:t>The number of underlying elements</a:t>
            </a:r>
          </a:p>
          <a:p>
            <a:pPr lvl="1"/>
            <a:r>
              <a:rPr lang="en-US" sz="1800"/>
              <a:t>The number of equipment requirements</a:t>
            </a:r>
          </a:p>
        </p:txBody>
      </p:sp>
      <p:sp>
        <p:nvSpPr>
          <p:cNvPr id="34"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35" name="Espace réservé du numéro de diapositive 5"/>
          <p:cNvSpPr>
            <a:spLocks noGrp="1"/>
          </p:cNvSpPr>
          <p:nvPr>
            <p:ph type="sldNum" sz="quarter" idx="11"/>
          </p:nvPr>
        </p:nvSpPr>
        <p:spPr/>
        <p:txBody>
          <a:bodyPr/>
          <a:lstStyle/>
          <a:p>
            <a:fld id="{39808BCF-932E-42F6-B72E-9E6DFE68C425}" type="slidenum">
              <a:rPr lang="en-GB"/>
              <a:pPr/>
              <a:t>47</a:t>
            </a:fld>
            <a:endParaRPr lang="en-GB"/>
          </a:p>
        </p:txBody>
      </p:sp>
      <p:sp>
        <p:nvSpPr>
          <p:cNvPr id="2496514" name="Rectangle 2"/>
          <p:cNvSpPr>
            <a:spLocks noChangeArrowheads="1"/>
          </p:cNvSpPr>
          <p:nvPr/>
        </p:nvSpPr>
        <p:spPr bwMode="auto">
          <a:xfrm>
            <a:off x="1295400" y="3429000"/>
            <a:ext cx="7391400" cy="1066800"/>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496515" name="Rectangle 3"/>
          <p:cNvSpPr>
            <a:spLocks noChangeArrowheads="1"/>
          </p:cNvSpPr>
          <p:nvPr/>
        </p:nvSpPr>
        <p:spPr bwMode="auto">
          <a:xfrm>
            <a:off x="1295400" y="4572000"/>
            <a:ext cx="7391400" cy="533400"/>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496516" name="Rectangle 4"/>
          <p:cNvSpPr>
            <a:spLocks noChangeArrowheads="1"/>
          </p:cNvSpPr>
          <p:nvPr/>
        </p:nvSpPr>
        <p:spPr bwMode="auto">
          <a:xfrm>
            <a:off x="1295400" y="5181600"/>
            <a:ext cx="7391400" cy="533400"/>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496519" name="Text Box 7"/>
          <p:cNvSpPr txBox="1">
            <a:spLocks noChangeArrowheads="1"/>
          </p:cNvSpPr>
          <p:nvPr/>
        </p:nvSpPr>
        <p:spPr bwMode="auto">
          <a:xfrm>
            <a:off x="4024313" y="3932238"/>
            <a:ext cx="4552950" cy="366712"/>
          </a:xfrm>
          <a:prstGeom prst="rect">
            <a:avLst/>
          </a:prstGeom>
          <a:noFill/>
          <a:ln w="9525">
            <a:noFill/>
            <a:miter lim="800000"/>
            <a:headEnd/>
            <a:tailEnd/>
          </a:ln>
          <a:effectLst/>
        </p:spPr>
        <p:txBody>
          <a:bodyPr wrap="none">
            <a:spAutoFit/>
          </a:bodyPr>
          <a:lstStyle/>
          <a:p>
            <a:pPr eaLnBrk="1" hangingPunct="1"/>
            <a:r>
              <a:rPr lang="en-US" sz="1800"/>
              <a:t>Stage, Operation, or Action Representation</a:t>
            </a:r>
          </a:p>
        </p:txBody>
      </p:sp>
      <p:sp>
        <p:nvSpPr>
          <p:cNvPr id="2496520" name="Text Box 8"/>
          <p:cNvSpPr txBox="1">
            <a:spLocks noChangeArrowheads="1"/>
          </p:cNvSpPr>
          <p:nvPr/>
        </p:nvSpPr>
        <p:spPr bwMode="auto">
          <a:xfrm>
            <a:off x="4024313" y="5265738"/>
            <a:ext cx="3689350" cy="366712"/>
          </a:xfrm>
          <a:prstGeom prst="rect">
            <a:avLst/>
          </a:prstGeom>
          <a:noFill/>
          <a:ln w="9525">
            <a:noFill/>
            <a:miter lim="800000"/>
            <a:headEnd/>
            <a:tailEnd/>
          </a:ln>
          <a:effectLst/>
        </p:spPr>
        <p:txBody>
          <a:bodyPr wrap="none">
            <a:spAutoFit/>
          </a:bodyPr>
          <a:lstStyle/>
          <a:p>
            <a:pPr eaLnBrk="1" hangingPunct="1"/>
            <a:r>
              <a:rPr lang="en-US" sz="1800"/>
              <a:t>Equipment Requirement Indication</a:t>
            </a:r>
          </a:p>
        </p:txBody>
      </p:sp>
      <p:sp>
        <p:nvSpPr>
          <p:cNvPr id="2496521" name="Text Box 9"/>
          <p:cNvSpPr txBox="1">
            <a:spLocks noChangeArrowheads="1"/>
          </p:cNvSpPr>
          <p:nvPr/>
        </p:nvSpPr>
        <p:spPr bwMode="auto">
          <a:xfrm>
            <a:off x="4024313" y="4708525"/>
            <a:ext cx="3651250" cy="366713"/>
          </a:xfrm>
          <a:prstGeom prst="rect">
            <a:avLst/>
          </a:prstGeom>
          <a:noFill/>
          <a:ln w="9525">
            <a:noFill/>
            <a:miter lim="800000"/>
            <a:headEnd/>
            <a:tailEnd/>
          </a:ln>
          <a:effectLst/>
        </p:spPr>
        <p:txBody>
          <a:bodyPr wrap="none">
            <a:spAutoFit/>
          </a:bodyPr>
          <a:lstStyle/>
          <a:p>
            <a:pPr eaLnBrk="1" hangingPunct="1"/>
            <a:r>
              <a:rPr lang="en-US" sz="1800"/>
              <a:t>Indication on Underlying Elements</a:t>
            </a:r>
          </a:p>
        </p:txBody>
      </p:sp>
      <p:sp>
        <p:nvSpPr>
          <p:cNvPr id="2496522" name="Text Box 10"/>
          <p:cNvSpPr txBox="1">
            <a:spLocks noChangeArrowheads="1"/>
          </p:cNvSpPr>
          <p:nvPr/>
        </p:nvSpPr>
        <p:spPr bwMode="auto">
          <a:xfrm>
            <a:off x="4024313" y="3551238"/>
            <a:ext cx="3613150" cy="366712"/>
          </a:xfrm>
          <a:prstGeom prst="rect">
            <a:avLst/>
          </a:prstGeom>
          <a:noFill/>
          <a:ln w="9525">
            <a:noFill/>
            <a:miter lim="800000"/>
            <a:headEnd/>
            <a:tailEnd/>
          </a:ln>
          <a:effectLst/>
        </p:spPr>
        <p:txBody>
          <a:bodyPr wrap="none">
            <a:spAutoFit/>
          </a:bodyPr>
          <a:lstStyle/>
          <a:p>
            <a:pPr eaLnBrk="1" hangingPunct="1"/>
            <a:r>
              <a:rPr lang="en-US" sz="1800"/>
              <a:t>Stage, Operation, or Action Name</a:t>
            </a:r>
          </a:p>
        </p:txBody>
      </p:sp>
      <p:sp>
        <p:nvSpPr>
          <p:cNvPr id="2496523" name="Rectangle 11"/>
          <p:cNvSpPr>
            <a:spLocks noChangeArrowheads="1"/>
          </p:cNvSpPr>
          <p:nvPr/>
        </p:nvSpPr>
        <p:spPr bwMode="auto">
          <a:xfrm>
            <a:off x="1447800" y="3505200"/>
            <a:ext cx="1600200" cy="938213"/>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lstStyle/>
          <a:p>
            <a:pPr algn="ctr" eaLnBrk="1" hangingPunct="1"/>
            <a:endParaRPr lang="en-GB" sz="1800" b="1"/>
          </a:p>
        </p:txBody>
      </p:sp>
      <p:grpSp>
        <p:nvGrpSpPr>
          <p:cNvPr id="2496524" name="Group 12"/>
          <p:cNvGrpSpPr>
            <a:grpSpLocks/>
          </p:cNvGrpSpPr>
          <p:nvPr/>
        </p:nvGrpSpPr>
        <p:grpSpPr bwMode="auto">
          <a:xfrm>
            <a:off x="1481138" y="4146550"/>
            <a:ext cx="452437" cy="273050"/>
            <a:chOff x="836" y="1783"/>
            <a:chExt cx="217" cy="126"/>
          </a:xfrm>
        </p:grpSpPr>
        <p:sp>
          <p:nvSpPr>
            <p:cNvPr id="2496525" name="Freeform 13"/>
            <p:cNvSpPr>
              <a:spLocks/>
            </p:cNvSpPr>
            <p:nvPr/>
          </p:nvSpPr>
          <p:spPr bwMode="auto">
            <a:xfrm>
              <a:off x="836" y="1800"/>
              <a:ext cx="96" cy="96"/>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6526" name="Text Box 14"/>
            <p:cNvSpPr txBox="1">
              <a:spLocks noChangeArrowheads="1"/>
            </p:cNvSpPr>
            <p:nvPr/>
          </p:nvSpPr>
          <p:spPr bwMode="auto">
            <a:xfrm>
              <a:off x="884" y="1783"/>
              <a:ext cx="169" cy="126"/>
            </a:xfrm>
            <a:prstGeom prst="rect">
              <a:avLst/>
            </a:prstGeom>
            <a:noFill/>
            <a:ln w="9525">
              <a:noFill/>
              <a:miter lim="800000"/>
              <a:headEnd/>
              <a:tailEnd/>
            </a:ln>
            <a:effectLst/>
          </p:spPr>
          <p:txBody>
            <a:bodyPr wrap="none">
              <a:spAutoFit/>
            </a:bodyPr>
            <a:lstStyle/>
            <a:p>
              <a:r>
                <a:rPr lang="en-US" sz="1200"/>
                <a:t>nn</a:t>
              </a:r>
            </a:p>
          </p:txBody>
        </p:sp>
      </p:grpSp>
      <p:grpSp>
        <p:nvGrpSpPr>
          <p:cNvPr id="2496527" name="Group 15"/>
          <p:cNvGrpSpPr>
            <a:grpSpLocks/>
          </p:cNvGrpSpPr>
          <p:nvPr/>
        </p:nvGrpSpPr>
        <p:grpSpPr bwMode="auto">
          <a:xfrm>
            <a:off x="2503488" y="4094163"/>
            <a:ext cx="469900" cy="296862"/>
            <a:chOff x="1311" y="1759"/>
            <a:chExt cx="225" cy="137"/>
          </a:xfrm>
        </p:grpSpPr>
        <p:grpSp>
          <p:nvGrpSpPr>
            <p:cNvPr id="2496528" name="Group 16"/>
            <p:cNvGrpSpPr>
              <a:grpSpLocks/>
            </p:cNvGrpSpPr>
            <p:nvPr/>
          </p:nvGrpSpPr>
          <p:grpSpPr bwMode="auto">
            <a:xfrm>
              <a:off x="1440" y="1776"/>
              <a:ext cx="96" cy="120"/>
              <a:chOff x="336" y="2328"/>
              <a:chExt cx="144" cy="168"/>
            </a:xfrm>
          </p:grpSpPr>
          <p:sp>
            <p:nvSpPr>
              <p:cNvPr id="2496529" name="Freeform 17"/>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solidFill>
                <a:schemeClr val="bg1"/>
              </a:solidFill>
              <a:ln w="9525" cap="flat" cmpd="sng">
                <a:solidFill>
                  <a:schemeClr val="tx1"/>
                </a:solidFill>
                <a:prstDash val="solid"/>
                <a:round/>
                <a:headEnd/>
                <a:tailEnd/>
              </a:ln>
              <a:effectLst/>
            </p:spPr>
            <p:txBody>
              <a:bodyPr/>
              <a:lstStyle/>
              <a:p>
                <a:endParaRPr lang="fr-FR"/>
              </a:p>
            </p:txBody>
          </p:sp>
          <p:sp>
            <p:nvSpPr>
              <p:cNvPr id="2496530" name="Rectangle 18"/>
              <p:cNvSpPr>
                <a:spLocks noChangeArrowheads="1"/>
              </p:cNvSpPr>
              <p:nvPr/>
            </p:nvSpPr>
            <p:spPr bwMode="auto">
              <a:xfrm>
                <a:off x="360" y="2328"/>
                <a:ext cx="96" cy="48"/>
              </a:xfrm>
              <a:prstGeom prst="rect">
                <a:avLst/>
              </a:prstGeom>
              <a:solidFill>
                <a:schemeClr val="bg1"/>
              </a:solidFill>
              <a:ln w="9525">
                <a:solidFill>
                  <a:schemeClr val="tx1"/>
                </a:solidFill>
                <a:miter lim="800000"/>
                <a:headEnd/>
                <a:tailEnd/>
              </a:ln>
              <a:effectLst/>
            </p:spPr>
            <p:txBody>
              <a:bodyPr wrap="none" anchor="ctr"/>
              <a:lstStyle/>
              <a:p>
                <a:endParaRPr lang="fr-FR"/>
              </a:p>
            </p:txBody>
          </p:sp>
        </p:grpSp>
        <p:sp>
          <p:nvSpPr>
            <p:cNvPr id="2496531" name="Text Box 19"/>
            <p:cNvSpPr txBox="1">
              <a:spLocks noChangeArrowheads="1"/>
            </p:cNvSpPr>
            <p:nvPr/>
          </p:nvSpPr>
          <p:spPr bwMode="auto">
            <a:xfrm>
              <a:off x="1311" y="1759"/>
              <a:ext cx="169" cy="126"/>
            </a:xfrm>
            <a:prstGeom prst="rect">
              <a:avLst/>
            </a:prstGeom>
            <a:noFill/>
            <a:ln w="9525">
              <a:noFill/>
              <a:miter lim="800000"/>
              <a:headEnd/>
              <a:tailEnd/>
            </a:ln>
            <a:effectLst/>
          </p:spPr>
          <p:txBody>
            <a:bodyPr wrap="none">
              <a:spAutoFit/>
            </a:bodyPr>
            <a:lstStyle/>
            <a:p>
              <a:pPr algn="r"/>
              <a:r>
                <a:rPr lang="en-US" sz="1200"/>
                <a:t>nn</a:t>
              </a:r>
            </a:p>
          </p:txBody>
        </p:sp>
      </p:grpSp>
      <p:sp>
        <p:nvSpPr>
          <p:cNvPr id="2496532" name="Text Box 20"/>
          <p:cNvSpPr txBox="1">
            <a:spLocks noChangeArrowheads="1"/>
          </p:cNvSpPr>
          <p:nvPr/>
        </p:nvSpPr>
        <p:spPr bwMode="auto">
          <a:xfrm>
            <a:off x="1758950" y="3536950"/>
            <a:ext cx="862013" cy="396875"/>
          </a:xfrm>
          <a:prstGeom prst="rect">
            <a:avLst/>
          </a:prstGeom>
          <a:noFill/>
          <a:ln w="9525">
            <a:noFill/>
            <a:miter lim="800000"/>
            <a:headEnd/>
            <a:tailEnd/>
          </a:ln>
          <a:effectLst/>
        </p:spPr>
        <p:txBody>
          <a:bodyPr wrap="none">
            <a:spAutoFit/>
          </a:bodyPr>
          <a:lstStyle/>
          <a:p>
            <a:pPr algn="ctr" eaLnBrk="1" hangingPunct="1"/>
            <a:r>
              <a:rPr lang="en-US"/>
              <a:t>Name</a:t>
            </a:r>
          </a:p>
        </p:txBody>
      </p:sp>
      <p:grpSp>
        <p:nvGrpSpPr>
          <p:cNvPr id="2496533" name="Group 21"/>
          <p:cNvGrpSpPr>
            <a:grpSpLocks/>
          </p:cNvGrpSpPr>
          <p:nvPr/>
        </p:nvGrpSpPr>
        <p:grpSpPr bwMode="auto">
          <a:xfrm>
            <a:off x="1828800" y="4648200"/>
            <a:ext cx="544513" cy="414338"/>
            <a:chOff x="1248" y="3360"/>
            <a:chExt cx="343" cy="261"/>
          </a:xfrm>
        </p:grpSpPr>
        <p:sp>
          <p:nvSpPr>
            <p:cNvPr id="2496534" name="Freeform 22"/>
            <p:cNvSpPr>
              <a:spLocks/>
            </p:cNvSpPr>
            <p:nvPr/>
          </p:nvSpPr>
          <p:spPr bwMode="auto">
            <a:xfrm>
              <a:off x="1248" y="3397"/>
              <a:ext cx="207" cy="224"/>
            </a:xfrm>
            <a:custGeom>
              <a:avLst/>
              <a:gdLst/>
              <a:ahLst/>
              <a:cxnLst>
                <a:cxn ang="0">
                  <a:pos x="0" y="96"/>
                </a:cxn>
                <a:cxn ang="0">
                  <a:pos x="0" y="0"/>
                </a:cxn>
                <a:cxn ang="0">
                  <a:pos x="48" y="0"/>
                </a:cxn>
                <a:cxn ang="0">
                  <a:pos x="48" y="48"/>
                </a:cxn>
                <a:cxn ang="0">
                  <a:pos x="96" y="48"/>
                </a:cxn>
                <a:cxn ang="0">
                  <a:pos x="96" y="96"/>
                </a:cxn>
                <a:cxn ang="0">
                  <a:pos x="144" y="96"/>
                </a:cxn>
                <a:cxn ang="0">
                  <a:pos x="144" y="144"/>
                </a:cxn>
                <a:cxn ang="0">
                  <a:pos x="0" y="144"/>
                </a:cxn>
                <a:cxn ang="0">
                  <a:pos x="0" y="96"/>
                </a:cxn>
              </a:cxnLst>
              <a:rect l="0" t="0" r="r" b="b"/>
              <a:pathLst>
                <a:path w="144" h="144">
                  <a:moveTo>
                    <a:pt x="0" y="96"/>
                  </a:moveTo>
                  <a:lnTo>
                    <a:pt x="0" y="0"/>
                  </a:lnTo>
                  <a:lnTo>
                    <a:pt x="48" y="0"/>
                  </a:lnTo>
                  <a:lnTo>
                    <a:pt x="48" y="48"/>
                  </a:lnTo>
                  <a:lnTo>
                    <a:pt x="96" y="48"/>
                  </a:lnTo>
                  <a:lnTo>
                    <a:pt x="96" y="96"/>
                  </a:lnTo>
                  <a:lnTo>
                    <a:pt x="144" y="96"/>
                  </a:lnTo>
                  <a:lnTo>
                    <a:pt x="144" y="144"/>
                  </a:lnTo>
                  <a:lnTo>
                    <a:pt x="0" y="144"/>
                  </a:lnTo>
                  <a:lnTo>
                    <a:pt x="0" y="96"/>
                  </a:lnTo>
                  <a:close/>
                </a:path>
              </a:pathLst>
            </a:custGeom>
            <a:solidFill>
              <a:srgbClr val="F8F8F8"/>
            </a:solidFill>
            <a:ln w="9525" cap="flat" cmpd="sng">
              <a:solidFill>
                <a:schemeClr val="tx1"/>
              </a:solidFill>
              <a:prstDash val="solid"/>
              <a:round/>
              <a:headEnd/>
              <a:tailEnd/>
            </a:ln>
            <a:effectLst/>
          </p:spPr>
          <p:txBody>
            <a:bodyPr/>
            <a:lstStyle/>
            <a:p>
              <a:endParaRPr lang="fr-FR"/>
            </a:p>
          </p:txBody>
        </p:sp>
        <p:sp>
          <p:nvSpPr>
            <p:cNvPr id="2496535" name="Text Box 23"/>
            <p:cNvSpPr txBox="1">
              <a:spLocks noChangeArrowheads="1"/>
            </p:cNvSpPr>
            <p:nvPr/>
          </p:nvSpPr>
          <p:spPr bwMode="auto">
            <a:xfrm>
              <a:off x="1352" y="3360"/>
              <a:ext cx="239" cy="191"/>
            </a:xfrm>
            <a:prstGeom prst="rect">
              <a:avLst/>
            </a:prstGeom>
            <a:noFill/>
            <a:ln w="9525">
              <a:noFill/>
              <a:miter lim="800000"/>
              <a:headEnd/>
              <a:tailEnd/>
            </a:ln>
            <a:effectLst/>
          </p:spPr>
          <p:txBody>
            <a:bodyPr wrap="none">
              <a:spAutoFit/>
            </a:bodyPr>
            <a:lstStyle/>
            <a:p>
              <a:r>
                <a:rPr lang="en-US" sz="1400"/>
                <a:t>12</a:t>
              </a:r>
            </a:p>
          </p:txBody>
        </p:sp>
      </p:grpSp>
      <p:grpSp>
        <p:nvGrpSpPr>
          <p:cNvPr id="2496536" name="Group 24"/>
          <p:cNvGrpSpPr>
            <a:grpSpLocks/>
          </p:cNvGrpSpPr>
          <p:nvPr/>
        </p:nvGrpSpPr>
        <p:grpSpPr bwMode="auto">
          <a:xfrm>
            <a:off x="1524000" y="5289550"/>
            <a:ext cx="676275" cy="368300"/>
            <a:chOff x="1056" y="3716"/>
            <a:chExt cx="426" cy="232"/>
          </a:xfrm>
        </p:grpSpPr>
        <p:grpSp>
          <p:nvGrpSpPr>
            <p:cNvPr id="2496537" name="Group 25"/>
            <p:cNvGrpSpPr>
              <a:grpSpLocks/>
            </p:cNvGrpSpPr>
            <p:nvPr/>
          </p:nvGrpSpPr>
          <p:grpSpPr bwMode="auto">
            <a:xfrm>
              <a:off x="1287" y="3716"/>
              <a:ext cx="195" cy="232"/>
              <a:chOff x="336" y="2328"/>
              <a:chExt cx="144" cy="168"/>
            </a:xfrm>
          </p:grpSpPr>
          <p:sp>
            <p:nvSpPr>
              <p:cNvPr id="2496538" name="Freeform 26"/>
              <p:cNvSpPr>
                <a:spLocks/>
              </p:cNvSpPr>
              <p:nvPr/>
            </p:nvSpPr>
            <p:spPr bwMode="auto">
              <a:xfrm>
                <a:off x="336" y="2352"/>
                <a:ext cx="144" cy="144"/>
              </a:xfrm>
              <a:custGeom>
                <a:avLst/>
                <a:gdLst/>
                <a:ahLst/>
                <a:cxnLst>
                  <a:cxn ang="0">
                    <a:pos x="0" y="96"/>
                  </a:cxn>
                  <a:cxn ang="0">
                    <a:pos x="0" y="0"/>
                  </a:cxn>
                  <a:cxn ang="0">
                    <a:pos x="144" y="0"/>
                  </a:cxn>
                  <a:cxn ang="0">
                    <a:pos x="144" y="144"/>
                  </a:cxn>
                  <a:cxn ang="0">
                    <a:pos x="0" y="144"/>
                  </a:cxn>
                  <a:cxn ang="0">
                    <a:pos x="0" y="96"/>
                  </a:cxn>
                </a:cxnLst>
                <a:rect l="0" t="0" r="r" b="b"/>
                <a:pathLst>
                  <a:path w="144" h="144">
                    <a:moveTo>
                      <a:pt x="0" y="96"/>
                    </a:moveTo>
                    <a:lnTo>
                      <a:pt x="0" y="0"/>
                    </a:lnTo>
                    <a:lnTo>
                      <a:pt x="144" y="0"/>
                    </a:lnTo>
                    <a:lnTo>
                      <a:pt x="144" y="144"/>
                    </a:lnTo>
                    <a:lnTo>
                      <a:pt x="0" y="144"/>
                    </a:lnTo>
                    <a:lnTo>
                      <a:pt x="0" y="96"/>
                    </a:lnTo>
                    <a:close/>
                  </a:path>
                </a:pathLst>
              </a:custGeom>
              <a:solidFill>
                <a:srgbClr val="F8F8F8"/>
              </a:solidFill>
              <a:ln w="9525" cap="flat" cmpd="sng">
                <a:solidFill>
                  <a:schemeClr val="tx1"/>
                </a:solidFill>
                <a:prstDash val="solid"/>
                <a:round/>
                <a:headEnd/>
                <a:tailEnd/>
              </a:ln>
              <a:effectLst/>
            </p:spPr>
            <p:txBody>
              <a:bodyPr/>
              <a:lstStyle/>
              <a:p>
                <a:endParaRPr lang="fr-FR"/>
              </a:p>
            </p:txBody>
          </p:sp>
          <p:sp>
            <p:nvSpPr>
              <p:cNvPr id="2496539" name="Rectangle 27"/>
              <p:cNvSpPr>
                <a:spLocks noChangeArrowheads="1"/>
              </p:cNvSpPr>
              <p:nvPr/>
            </p:nvSpPr>
            <p:spPr bwMode="auto">
              <a:xfrm>
                <a:off x="360" y="2328"/>
                <a:ext cx="96" cy="48"/>
              </a:xfrm>
              <a:prstGeom prst="rect">
                <a:avLst/>
              </a:prstGeom>
              <a:solidFill>
                <a:srgbClr val="F8F8F8"/>
              </a:solidFill>
              <a:ln w="9525">
                <a:solidFill>
                  <a:schemeClr val="tx1"/>
                </a:solidFill>
                <a:miter lim="800000"/>
                <a:headEnd/>
                <a:tailEnd/>
              </a:ln>
              <a:effectLst/>
            </p:spPr>
            <p:txBody>
              <a:bodyPr wrap="none" anchor="ctr"/>
              <a:lstStyle/>
              <a:p>
                <a:endParaRPr lang="fr-FR"/>
              </a:p>
            </p:txBody>
          </p:sp>
        </p:grpSp>
        <p:sp>
          <p:nvSpPr>
            <p:cNvPr id="2496540" name="Text Box 28"/>
            <p:cNvSpPr txBox="1">
              <a:spLocks noChangeArrowheads="1"/>
            </p:cNvSpPr>
            <p:nvPr/>
          </p:nvSpPr>
          <p:spPr bwMode="auto">
            <a:xfrm>
              <a:off x="1056" y="3716"/>
              <a:ext cx="240" cy="192"/>
            </a:xfrm>
            <a:prstGeom prst="rect">
              <a:avLst/>
            </a:prstGeom>
            <a:noFill/>
            <a:ln w="9525">
              <a:noFill/>
              <a:miter lim="800000"/>
              <a:headEnd/>
              <a:tailEnd/>
            </a:ln>
            <a:effectLst/>
          </p:spPr>
          <p:txBody>
            <a:bodyPr wrap="none">
              <a:spAutoFit/>
            </a:bodyPr>
            <a:lstStyle/>
            <a:p>
              <a:pPr algn="r"/>
              <a:r>
                <a:rPr lang="en-US" sz="1400"/>
                <a:t>04</a:t>
              </a:r>
            </a:p>
          </p:txBody>
        </p:sp>
      </p:grpSp>
      <p:sp>
        <p:nvSpPr>
          <p:cNvPr id="2496541" name="Line 29"/>
          <p:cNvSpPr>
            <a:spLocks noChangeShapeType="1"/>
          </p:cNvSpPr>
          <p:nvPr/>
        </p:nvSpPr>
        <p:spPr bwMode="auto">
          <a:xfrm flipH="1">
            <a:off x="2286000" y="4953000"/>
            <a:ext cx="1752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6542" name="Line 30"/>
          <p:cNvSpPr>
            <a:spLocks noChangeShapeType="1"/>
          </p:cNvSpPr>
          <p:nvPr/>
        </p:nvSpPr>
        <p:spPr bwMode="auto">
          <a:xfrm flipH="1">
            <a:off x="2286000" y="5518150"/>
            <a:ext cx="16764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6543" name="Line 31"/>
          <p:cNvSpPr>
            <a:spLocks noChangeShapeType="1"/>
          </p:cNvSpPr>
          <p:nvPr/>
        </p:nvSpPr>
        <p:spPr bwMode="auto">
          <a:xfrm flipH="1">
            <a:off x="3048000" y="4102100"/>
            <a:ext cx="9144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6544" name="Line 32"/>
          <p:cNvSpPr>
            <a:spLocks noChangeShapeType="1"/>
          </p:cNvSpPr>
          <p:nvPr/>
        </p:nvSpPr>
        <p:spPr bwMode="auto">
          <a:xfrm flipH="1">
            <a:off x="2590800" y="3689350"/>
            <a:ext cx="14478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66" name="Rectangle 6"/>
          <p:cNvSpPr>
            <a:spLocks noGrp="1" noChangeArrowheads="1"/>
          </p:cNvSpPr>
          <p:nvPr>
            <p:ph type="title"/>
          </p:nvPr>
        </p:nvSpPr>
        <p:spPr/>
        <p:txBody>
          <a:bodyPr/>
          <a:lstStyle/>
          <a:p>
            <a:r>
              <a:rPr lang="en-US"/>
              <a:t>Material Representation</a:t>
            </a:r>
          </a:p>
        </p:txBody>
      </p:sp>
      <p:sp>
        <p:nvSpPr>
          <p:cNvPr id="2498567" name="Rectangle 7"/>
          <p:cNvSpPr>
            <a:spLocks noGrp="1" noChangeArrowheads="1"/>
          </p:cNvSpPr>
          <p:nvPr>
            <p:ph idx="1"/>
          </p:nvPr>
        </p:nvSpPr>
        <p:spPr>
          <a:xfrm>
            <a:off x="179388" y="1125538"/>
            <a:ext cx="8785225" cy="1266825"/>
          </a:xfrm>
        </p:spPr>
        <p:txBody>
          <a:bodyPr/>
          <a:lstStyle/>
          <a:p>
            <a:r>
              <a:rPr lang="en-US"/>
              <a:t>Materials are identified by arrows (directed lines) or arrows with circles </a:t>
            </a:r>
          </a:p>
        </p:txBody>
      </p:sp>
      <p:sp>
        <p:nvSpPr>
          <p:cNvPr id="33"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34" name="Espace réservé du numéro de diapositive 5"/>
          <p:cNvSpPr>
            <a:spLocks noGrp="1"/>
          </p:cNvSpPr>
          <p:nvPr>
            <p:ph type="sldNum" sz="quarter" idx="11"/>
          </p:nvPr>
        </p:nvSpPr>
        <p:spPr/>
        <p:txBody>
          <a:bodyPr/>
          <a:lstStyle/>
          <a:p>
            <a:fld id="{FDB458B1-1B32-4C2C-B462-2CF4BCE33210}" type="slidenum">
              <a:rPr lang="en-GB"/>
              <a:pPr/>
              <a:t>48</a:t>
            </a:fld>
            <a:endParaRPr lang="en-GB"/>
          </a:p>
        </p:txBody>
      </p:sp>
      <p:sp>
        <p:nvSpPr>
          <p:cNvPr id="2498562" name="Rectangle 2"/>
          <p:cNvSpPr>
            <a:spLocks noChangeArrowheads="1"/>
          </p:cNvSpPr>
          <p:nvPr/>
        </p:nvSpPr>
        <p:spPr bwMode="auto">
          <a:xfrm>
            <a:off x="914400" y="4953000"/>
            <a:ext cx="5181600" cy="762000"/>
          </a:xfrm>
          <a:prstGeom prst="rect">
            <a:avLst/>
          </a:prstGeom>
          <a:solidFill>
            <a:schemeClr val="bg1"/>
          </a:solidFill>
          <a:ln w="12700">
            <a:solidFill>
              <a:schemeClr val="tx1"/>
            </a:solidFill>
            <a:miter lim="800000"/>
            <a:headEnd/>
            <a:tailEnd/>
          </a:ln>
          <a:effectLst/>
        </p:spPr>
        <p:txBody>
          <a:bodyPr wrap="none" anchor="ctr"/>
          <a:lstStyle/>
          <a:p>
            <a:pPr algn="ctr"/>
            <a:endParaRPr lang="en-GB" sz="2400">
              <a:solidFill>
                <a:srgbClr val="FC0128"/>
              </a:solidFill>
            </a:endParaRPr>
          </a:p>
        </p:txBody>
      </p:sp>
      <p:sp>
        <p:nvSpPr>
          <p:cNvPr id="2498563" name="Rectangle 3"/>
          <p:cNvSpPr>
            <a:spLocks noChangeArrowheads="1"/>
          </p:cNvSpPr>
          <p:nvPr/>
        </p:nvSpPr>
        <p:spPr bwMode="auto">
          <a:xfrm>
            <a:off x="914400" y="4114800"/>
            <a:ext cx="5181600" cy="762000"/>
          </a:xfrm>
          <a:prstGeom prst="rect">
            <a:avLst/>
          </a:prstGeom>
          <a:solidFill>
            <a:schemeClr val="bg1"/>
          </a:solidFill>
          <a:ln w="12700">
            <a:solidFill>
              <a:schemeClr val="tx1"/>
            </a:solidFill>
            <a:miter lim="800000"/>
            <a:headEnd/>
            <a:tailEnd/>
          </a:ln>
          <a:effectLst/>
        </p:spPr>
        <p:txBody>
          <a:bodyPr wrap="none" anchor="ctr"/>
          <a:lstStyle/>
          <a:p>
            <a:pPr algn="ctr"/>
            <a:endParaRPr lang="en-GB" sz="2400">
              <a:solidFill>
                <a:srgbClr val="FC0128"/>
              </a:solidFill>
            </a:endParaRPr>
          </a:p>
        </p:txBody>
      </p:sp>
      <p:sp>
        <p:nvSpPr>
          <p:cNvPr id="2498564" name="Rectangle 4"/>
          <p:cNvSpPr>
            <a:spLocks noChangeArrowheads="1"/>
          </p:cNvSpPr>
          <p:nvPr/>
        </p:nvSpPr>
        <p:spPr bwMode="auto">
          <a:xfrm>
            <a:off x="914400" y="3276600"/>
            <a:ext cx="5181600" cy="762000"/>
          </a:xfrm>
          <a:prstGeom prst="rect">
            <a:avLst/>
          </a:prstGeom>
          <a:solidFill>
            <a:schemeClr val="bg1"/>
          </a:solidFill>
          <a:ln w="12700">
            <a:solidFill>
              <a:schemeClr val="tx1"/>
            </a:solidFill>
            <a:miter lim="800000"/>
            <a:headEnd/>
            <a:tailEnd/>
          </a:ln>
          <a:effectLst/>
        </p:spPr>
        <p:txBody>
          <a:bodyPr wrap="none" anchor="ctr"/>
          <a:lstStyle/>
          <a:p>
            <a:pPr algn="ctr"/>
            <a:endParaRPr lang="en-GB" sz="2400">
              <a:solidFill>
                <a:srgbClr val="FC0128"/>
              </a:solidFill>
            </a:endParaRPr>
          </a:p>
        </p:txBody>
      </p:sp>
      <p:sp>
        <p:nvSpPr>
          <p:cNvPr id="2498565" name="Rectangle 5"/>
          <p:cNvSpPr>
            <a:spLocks noChangeArrowheads="1"/>
          </p:cNvSpPr>
          <p:nvPr/>
        </p:nvSpPr>
        <p:spPr bwMode="auto">
          <a:xfrm>
            <a:off x="914400" y="2438400"/>
            <a:ext cx="5181600" cy="762000"/>
          </a:xfrm>
          <a:prstGeom prst="rect">
            <a:avLst/>
          </a:prstGeom>
          <a:solidFill>
            <a:schemeClr val="bg1"/>
          </a:solidFill>
          <a:ln w="12700">
            <a:solidFill>
              <a:schemeClr val="tx1"/>
            </a:solidFill>
            <a:miter lim="800000"/>
            <a:headEnd/>
            <a:tailEnd/>
          </a:ln>
          <a:effectLst/>
        </p:spPr>
        <p:txBody>
          <a:bodyPr wrap="none" anchor="ctr"/>
          <a:lstStyle/>
          <a:p>
            <a:endParaRPr lang="fr-FR"/>
          </a:p>
        </p:txBody>
      </p:sp>
      <p:grpSp>
        <p:nvGrpSpPr>
          <p:cNvPr id="2498568" name="Group 8"/>
          <p:cNvGrpSpPr>
            <a:grpSpLocks/>
          </p:cNvGrpSpPr>
          <p:nvPr/>
        </p:nvGrpSpPr>
        <p:grpSpPr bwMode="auto">
          <a:xfrm>
            <a:off x="1052513" y="2667000"/>
            <a:ext cx="228600" cy="457200"/>
            <a:chOff x="663" y="2016"/>
            <a:chExt cx="144" cy="288"/>
          </a:xfrm>
        </p:grpSpPr>
        <p:sp>
          <p:nvSpPr>
            <p:cNvPr id="2498569" name="Oval 9"/>
            <p:cNvSpPr>
              <a:spLocks noChangeArrowheads="1"/>
            </p:cNvSpPr>
            <p:nvPr/>
          </p:nvSpPr>
          <p:spPr bwMode="auto">
            <a:xfrm>
              <a:off x="663" y="2016"/>
              <a:ext cx="144" cy="144"/>
            </a:xfrm>
            <a:prstGeom prst="ellipse">
              <a:avLst/>
            </a:prstGeom>
            <a:solidFill>
              <a:srgbClr val="F8F8F8"/>
            </a:solidFill>
            <a:ln w="38100">
              <a:solidFill>
                <a:schemeClr val="tx1"/>
              </a:solidFill>
              <a:round/>
              <a:headEnd/>
              <a:tailEnd/>
            </a:ln>
            <a:effectLst/>
          </p:spPr>
          <p:txBody>
            <a:bodyPr wrap="none" anchor="ctr"/>
            <a:lstStyle/>
            <a:p>
              <a:endParaRPr lang="fr-FR"/>
            </a:p>
          </p:txBody>
        </p:sp>
        <p:sp>
          <p:nvSpPr>
            <p:cNvPr id="2498570" name="Line 10"/>
            <p:cNvSpPr>
              <a:spLocks noChangeShapeType="1"/>
            </p:cNvSpPr>
            <p:nvPr/>
          </p:nvSpPr>
          <p:spPr bwMode="auto">
            <a:xfrm>
              <a:off x="735" y="2160"/>
              <a:ext cx="0" cy="144"/>
            </a:xfrm>
            <a:prstGeom prst="line">
              <a:avLst/>
            </a:prstGeom>
            <a:noFill/>
            <a:ln w="9525">
              <a:solidFill>
                <a:schemeClr val="tx1"/>
              </a:solidFill>
              <a:round/>
              <a:headEnd/>
              <a:tailEnd type="triangle" w="med" len="med"/>
            </a:ln>
            <a:effectLst/>
          </p:spPr>
          <p:txBody>
            <a:bodyPr/>
            <a:lstStyle/>
            <a:p>
              <a:endParaRPr lang="fr-FR"/>
            </a:p>
          </p:txBody>
        </p:sp>
      </p:grpSp>
      <p:grpSp>
        <p:nvGrpSpPr>
          <p:cNvPr id="2498571" name="Group 11"/>
          <p:cNvGrpSpPr>
            <a:grpSpLocks/>
          </p:cNvGrpSpPr>
          <p:nvPr/>
        </p:nvGrpSpPr>
        <p:grpSpPr bwMode="auto">
          <a:xfrm>
            <a:off x="1052513" y="4191000"/>
            <a:ext cx="228600" cy="533400"/>
            <a:chOff x="663" y="2976"/>
            <a:chExt cx="144" cy="336"/>
          </a:xfrm>
        </p:grpSpPr>
        <p:sp>
          <p:nvSpPr>
            <p:cNvPr id="2498572" name="Oval 12"/>
            <p:cNvSpPr>
              <a:spLocks noChangeArrowheads="1"/>
            </p:cNvSpPr>
            <p:nvPr/>
          </p:nvSpPr>
          <p:spPr bwMode="auto">
            <a:xfrm>
              <a:off x="663" y="3168"/>
              <a:ext cx="144" cy="144"/>
            </a:xfrm>
            <a:prstGeom prst="ellipse">
              <a:avLst/>
            </a:prstGeom>
            <a:solidFill>
              <a:srgbClr val="F8F8F8"/>
            </a:solidFill>
            <a:ln w="38100">
              <a:solidFill>
                <a:schemeClr val="tx1"/>
              </a:solidFill>
              <a:round/>
              <a:headEnd/>
              <a:tailEnd/>
            </a:ln>
            <a:effectLst/>
          </p:spPr>
          <p:txBody>
            <a:bodyPr wrap="none" anchor="ctr"/>
            <a:lstStyle/>
            <a:p>
              <a:endParaRPr lang="fr-FR"/>
            </a:p>
          </p:txBody>
        </p:sp>
        <p:sp>
          <p:nvSpPr>
            <p:cNvPr id="2498573" name="Line 13"/>
            <p:cNvSpPr>
              <a:spLocks noChangeShapeType="1"/>
            </p:cNvSpPr>
            <p:nvPr/>
          </p:nvSpPr>
          <p:spPr bwMode="auto">
            <a:xfrm flipH="1">
              <a:off x="735" y="2976"/>
              <a:ext cx="0" cy="192"/>
            </a:xfrm>
            <a:prstGeom prst="line">
              <a:avLst/>
            </a:prstGeom>
            <a:noFill/>
            <a:ln w="9525">
              <a:solidFill>
                <a:schemeClr val="tx1"/>
              </a:solidFill>
              <a:round/>
              <a:headEnd/>
              <a:tailEnd type="triangle" w="med" len="med"/>
            </a:ln>
            <a:effectLst/>
          </p:spPr>
          <p:txBody>
            <a:bodyPr/>
            <a:lstStyle/>
            <a:p>
              <a:endParaRPr lang="fr-FR"/>
            </a:p>
          </p:txBody>
        </p:sp>
      </p:grpSp>
      <p:sp>
        <p:nvSpPr>
          <p:cNvPr id="2498574" name="Text Box 14"/>
          <p:cNvSpPr txBox="1">
            <a:spLocks noChangeArrowheads="1"/>
          </p:cNvSpPr>
          <p:nvPr/>
        </p:nvSpPr>
        <p:spPr bwMode="auto">
          <a:xfrm>
            <a:off x="2057400" y="3378200"/>
            <a:ext cx="3943350" cy="366713"/>
          </a:xfrm>
          <a:prstGeom prst="rect">
            <a:avLst/>
          </a:prstGeom>
          <a:noFill/>
          <a:ln w="9525">
            <a:noFill/>
            <a:miter lim="800000"/>
            <a:headEnd/>
            <a:tailEnd/>
          </a:ln>
          <a:effectLst/>
        </p:spPr>
        <p:txBody>
          <a:bodyPr wrap="none">
            <a:spAutoFit/>
          </a:bodyPr>
          <a:lstStyle/>
          <a:p>
            <a:pPr eaLnBrk="1" hangingPunct="1"/>
            <a:r>
              <a:rPr lang="en-US" sz="1800"/>
              <a:t>Intermediate Material Representation</a:t>
            </a:r>
          </a:p>
        </p:txBody>
      </p:sp>
      <p:sp>
        <p:nvSpPr>
          <p:cNvPr id="2498575" name="Text Box 15"/>
          <p:cNvSpPr txBox="1">
            <a:spLocks noChangeArrowheads="1"/>
          </p:cNvSpPr>
          <p:nvPr/>
        </p:nvSpPr>
        <p:spPr bwMode="auto">
          <a:xfrm>
            <a:off x="2057400" y="2595563"/>
            <a:ext cx="3194050" cy="366712"/>
          </a:xfrm>
          <a:prstGeom prst="rect">
            <a:avLst/>
          </a:prstGeom>
          <a:noFill/>
          <a:ln w="9525">
            <a:noFill/>
            <a:miter lim="800000"/>
            <a:headEnd/>
            <a:tailEnd/>
          </a:ln>
          <a:effectLst/>
        </p:spPr>
        <p:txBody>
          <a:bodyPr wrap="none">
            <a:spAutoFit/>
          </a:bodyPr>
          <a:lstStyle/>
          <a:p>
            <a:pPr eaLnBrk="1" hangingPunct="1"/>
            <a:r>
              <a:rPr lang="en-US" sz="1800"/>
              <a:t>Process Input Representation</a:t>
            </a:r>
          </a:p>
        </p:txBody>
      </p:sp>
      <p:sp>
        <p:nvSpPr>
          <p:cNvPr id="2498576" name="Text Box 16"/>
          <p:cNvSpPr txBox="1">
            <a:spLocks noChangeArrowheads="1"/>
          </p:cNvSpPr>
          <p:nvPr/>
        </p:nvSpPr>
        <p:spPr bwMode="auto">
          <a:xfrm>
            <a:off x="2057400" y="4227513"/>
            <a:ext cx="3371850" cy="366712"/>
          </a:xfrm>
          <a:prstGeom prst="rect">
            <a:avLst/>
          </a:prstGeom>
          <a:noFill/>
          <a:ln w="9525">
            <a:noFill/>
            <a:miter lim="800000"/>
            <a:headEnd/>
            <a:tailEnd/>
          </a:ln>
          <a:effectLst/>
        </p:spPr>
        <p:txBody>
          <a:bodyPr wrap="none">
            <a:spAutoFit/>
          </a:bodyPr>
          <a:lstStyle/>
          <a:p>
            <a:pPr eaLnBrk="1" hangingPunct="1"/>
            <a:r>
              <a:rPr lang="en-US" sz="1800"/>
              <a:t>Process Output Representation</a:t>
            </a:r>
          </a:p>
        </p:txBody>
      </p:sp>
      <p:grpSp>
        <p:nvGrpSpPr>
          <p:cNvPr id="2498577" name="Group 17"/>
          <p:cNvGrpSpPr>
            <a:grpSpLocks/>
          </p:cNvGrpSpPr>
          <p:nvPr/>
        </p:nvGrpSpPr>
        <p:grpSpPr bwMode="auto">
          <a:xfrm>
            <a:off x="1052513" y="3384550"/>
            <a:ext cx="228600" cy="533400"/>
            <a:chOff x="663" y="2468"/>
            <a:chExt cx="144" cy="336"/>
          </a:xfrm>
        </p:grpSpPr>
        <p:sp>
          <p:nvSpPr>
            <p:cNvPr id="2498578" name="Line 18"/>
            <p:cNvSpPr>
              <a:spLocks noChangeShapeType="1"/>
            </p:cNvSpPr>
            <p:nvPr/>
          </p:nvSpPr>
          <p:spPr bwMode="auto">
            <a:xfrm>
              <a:off x="735" y="2468"/>
              <a:ext cx="0" cy="336"/>
            </a:xfrm>
            <a:prstGeom prst="line">
              <a:avLst/>
            </a:prstGeom>
            <a:noFill/>
            <a:ln w="9525">
              <a:solidFill>
                <a:schemeClr val="tx1"/>
              </a:solidFill>
              <a:round/>
              <a:headEnd/>
              <a:tailEnd type="triangle" w="med" len="med"/>
            </a:ln>
            <a:effectLst/>
          </p:spPr>
          <p:txBody>
            <a:bodyPr/>
            <a:lstStyle/>
            <a:p>
              <a:endParaRPr lang="fr-FR"/>
            </a:p>
          </p:txBody>
        </p:sp>
        <p:sp>
          <p:nvSpPr>
            <p:cNvPr id="2498579" name="Oval 19"/>
            <p:cNvSpPr>
              <a:spLocks noChangeArrowheads="1"/>
            </p:cNvSpPr>
            <p:nvPr/>
          </p:nvSpPr>
          <p:spPr bwMode="auto">
            <a:xfrm>
              <a:off x="663" y="2564"/>
              <a:ext cx="144" cy="144"/>
            </a:xfrm>
            <a:prstGeom prst="ellipse">
              <a:avLst/>
            </a:prstGeom>
            <a:solidFill>
              <a:srgbClr val="F8F8F8"/>
            </a:solidFill>
            <a:ln w="38100">
              <a:solidFill>
                <a:schemeClr val="tx1"/>
              </a:solidFill>
              <a:round/>
              <a:headEnd/>
              <a:tailEnd/>
            </a:ln>
            <a:effectLst/>
          </p:spPr>
          <p:txBody>
            <a:bodyPr wrap="none" anchor="ctr"/>
            <a:lstStyle/>
            <a:p>
              <a:endParaRPr lang="fr-FR"/>
            </a:p>
          </p:txBody>
        </p:sp>
      </p:grpSp>
      <p:sp>
        <p:nvSpPr>
          <p:cNvPr id="2498580" name="Line 20"/>
          <p:cNvSpPr>
            <a:spLocks noChangeShapeType="1"/>
          </p:cNvSpPr>
          <p:nvPr/>
        </p:nvSpPr>
        <p:spPr bwMode="auto">
          <a:xfrm flipH="1">
            <a:off x="1433513" y="2819400"/>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8581" name="Line 21"/>
          <p:cNvSpPr>
            <a:spLocks noChangeShapeType="1"/>
          </p:cNvSpPr>
          <p:nvPr/>
        </p:nvSpPr>
        <p:spPr bwMode="auto">
          <a:xfrm flipH="1">
            <a:off x="1433513" y="3536950"/>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8582" name="Line 22"/>
          <p:cNvSpPr>
            <a:spLocks noChangeShapeType="1"/>
          </p:cNvSpPr>
          <p:nvPr/>
        </p:nvSpPr>
        <p:spPr bwMode="auto">
          <a:xfrm flipH="1">
            <a:off x="1433513" y="4375150"/>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498583" name="Line 23"/>
          <p:cNvSpPr>
            <a:spLocks noChangeShapeType="1"/>
          </p:cNvSpPr>
          <p:nvPr/>
        </p:nvSpPr>
        <p:spPr bwMode="auto">
          <a:xfrm>
            <a:off x="1143000" y="5105400"/>
            <a:ext cx="0" cy="457200"/>
          </a:xfrm>
          <a:prstGeom prst="line">
            <a:avLst/>
          </a:prstGeom>
          <a:noFill/>
          <a:ln w="12700">
            <a:solidFill>
              <a:schemeClr val="tx1"/>
            </a:solidFill>
            <a:miter lim="800000"/>
            <a:headEnd/>
            <a:tailEnd type="triangle" w="med" len="med"/>
          </a:ln>
          <a:effectLst/>
        </p:spPr>
        <p:txBody>
          <a:bodyPr wrap="none"/>
          <a:lstStyle/>
          <a:p>
            <a:endParaRPr lang="fr-FR"/>
          </a:p>
        </p:txBody>
      </p:sp>
      <p:sp>
        <p:nvSpPr>
          <p:cNvPr id="2498584" name="Text Box 24"/>
          <p:cNvSpPr txBox="1">
            <a:spLocks noChangeArrowheads="1"/>
          </p:cNvSpPr>
          <p:nvPr/>
        </p:nvSpPr>
        <p:spPr bwMode="auto">
          <a:xfrm>
            <a:off x="2071688" y="5119688"/>
            <a:ext cx="3587750" cy="366712"/>
          </a:xfrm>
          <a:prstGeom prst="rect">
            <a:avLst/>
          </a:prstGeom>
          <a:noFill/>
          <a:ln w="9525">
            <a:noFill/>
            <a:miter lim="800000"/>
            <a:headEnd/>
            <a:tailEnd/>
          </a:ln>
          <a:effectLst/>
        </p:spPr>
        <p:txBody>
          <a:bodyPr wrap="none">
            <a:spAutoFit/>
          </a:bodyPr>
          <a:lstStyle/>
          <a:p>
            <a:pPr eaLnBrk="1" hangingPunct="1"/>
            <a:r>
              <a:rPr lang="en-US" sz="1800"/>
              <a:t>Unidentified intermediate material</a:t>
            </a:r>
          </a:p>
        </p:txBody>
      </p:sp>
      <p:sp>
        <p:nvSpPr>
          <p:cNvPr id="2498585" name="Line 25"/>
          <p:cNvSpPr>
            <a:spLocks noChangeShapeType="1"/>
          </p:cNvSpPr>
          <p:nvPr/>
        </p:nvSpPr>
        <p:spPr bwMode="auto">
          <a:xfrm flipH="1">
            <a:off x="1447800" y="5267325"/>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grpSp>
        <p:nvGrpSpPr>
          <p:cNvPr id="2498586" name="Group 26"/>
          <p:cNvGrpSpPr>
            <a:grpSpLocks/>
          </p:cNvGrpSpPr>
          <p:nvPr/>
        </p:nvGrpSpPr>
        <p:grpSpPr bwMode="auto">
          <a:xfrm>
            <a:off x="6248400" y="2438400"/>
            <a:ext cx="2682875" cy="1905000"/>
            <a:chOff x="3936" y="1872"/>
            <a:chExt cx="1690" cy="1200"/>
          </a:xfrm>
        </p:grpSpPr>
        <p:sp>
          <p:nvSpPr>
            <p:cNvPr id="2498587" name="Rectangle 27"/>
            <p:cNvSpPr>
              <a:spLocks noChangeArrowheads="1"/>
            </p:cNvSpPr>
            <p:nvPr/>
          </p:nvSpPr>
          <p:spPr bwMode="auto">
            <a:xfrm>
              <a:off x="3936" y="1872"/>
              <a:ext cx="1680" cy="1200"/>
            </a:xfrm>
            <a:prstGeom prst="rect">
              <a:avLst/>
            </a:prstGeom>
            <a:solidFill>
              <a:schemeClr val="bg1"/>
            </a:solidFill>
            <a:ln w="12700">
              <a:solidFill>
                <a:schemeClr val="tx1"/>
              </a:solidFill>
              <a:miter lim="800000"/>
              <a:headEnd/>
              <a:tailEnd/>
            </a:ln>
            <a:effectLst/>
          </p:spPr>
          <p:txBody>
            <a:bodyPr wrap="none" anchor="ctr"/>
            <a:lstStyle/>
            <a:p>
              <a:endParaRPr lang="fr-FR"/>
            </a:p>
          </p:txBody>
        </p:sp>
        <p:grpSp>
          <p:nvGrpSpPr>
            <p:cNvPr id="2498588" name="Group 28"/>
            <p:cNvGrpSpPr>
              <a:grpSpLocks/>
            </p:cNvGrpSpPr>
            <p:nvPr/>
          </p:nvGrpSpPr>
          <p:grpSpPr bwMode="auto">
            <a:xfrm>
              <a:off x="3984" y="2064"/>
              <a:ext cx="144" cy="288"/>
              <a:chOff x="3984" y="2064"/>
              <a:chExt cx="144" cy="288"/>
            </a:xfrm>
          </p:grpSpPr>
          <p:sp>
            <p:nvSpPr>
              <p:cNvPr id="2498589" name="Line 29"/>
              <p:cNvSpPr>
                <a:spLocks noChangeShapeType="1"/>
              </p:cNvSpPr>
              <p:nvPr/>
            </p:nvSpPr>
            <p:spPr bwMode="auto">
              <a:xfrm>
                <a:off x="4056" y="2112"/>
                <a:ext cx="0" cy="240"/>
              </a:xfrm>
              <a:prstGeom prst="line">
                <a:avLst/>
              </a:prstGeom>
              <a:noFill/>
              <a:ln w="9525">
                <a:solidFill>
                  <a:schemeClr val="tx1"/>
                </a:solidFill>
                <a:round/>
                <a:headEnd/>
                <a:tailEnd type="triangle" w="med" len="med"/>
              </a:ln>
              <a:effectLst/>
            </p:spPr>
            <p:txBody>
              <a:bodyPr/>
              <a:lstStyle/>
              <a:p>
                <a:endParaRPr lang="fr-FR"/>
              </a:p>
            </p:txBody>
          </p:sp>
          <p:sp>
            <p:nvSpPr>
              <p:cNvPr id="2498590" name="Oval 30"/>
              <p:cNvSpPr>
                <a:spLocks noChangeArrowheads="1"/>
              </p:cNvSpPr>
              <p:nvPr/>
            </p:nvSpPr>
            <p:spPr bwMode="auto">
              <a:xfrm>
                <a:off x="3984" y="2064"/>
                <a:ext cx="144" cy="144"/>
              </a:xfrm>
              <a:prstGeom prst="ellipse">
                <a:avLst/>
              </a:prstGeom>
              <a:solidFill>
                <a:srgbClr val="F8F8F8"/>
              </a:solidFill>
              <a:ln w="38100">
                <a:solidFill>
                  <a:schemeClr val="tx1"/>
                </a:solidFill>
                <a:round/>
                <a:headEnd/>
                <a:tailEnd/>
              </a:ln>
              <a:effectLst/>
            </p:spPr>
            <p:txBody>
              <a:bodyPr wrap="none" tIns="64008" anchor="ctr"/>
              <a:lstStyle/>
              <a:p>
                <a:pPr algn="ctr"/>
                <a:r>
                  <a:rPr lang="en-US" sz="1000"/>
                  <a:t>12</a:t>
                </a:r>
              </a:p>
            </p:txBody>
          </p:sp>
        </p:grpSp>
        <p:sp>
          <p:nvSpPr>
            <p:cNvPr id="2498591" name="Text Box 31"/>
            <p:cNvSpPr txBox="1">
              <a:spLocks noChangeArrowheads="1"/>
            </p:cNvSpPr>
            <p:nvPr/>
          </p:nvSpPr>
          <p:spPr bwMode="auto">
            <a:xfrm>
              <a:off x="4224" y="1920"/>
              <a:ext cx="1402" cy="1096"/>
            </a:xfrm>
            <a:prstGeom prst="rect">
              <a:avLst/>
            </a:prstGeom>
            <a:noFill/>
            <a:ln w="12700">
              <a:noFill/>
              <a:miter lim="800000"/>
              <a:headEnd/>
              <a:tailEnd/>
            </a:ln>
            <a:effectLst/>
          </p:spPr>
          <p:txBody>
            <a:bodyPr>
              <a:spAutoFit/>
            </a:bodyPr>
            <a:lstStyle/>
            <a:p>
              <a:r>
                <a:rPr lang="en-US" sz="1800"/>
                <a:t>Any material may represent more than one material, with the addition of number inside the circle</a:t>
              </a:r>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0610" name="Rectangle 2"/>
          <p:cNvSpPr>
            <a:spLocks noGrp="1" noChangeArrowheads="1"/>
          </p:cNvSpPr>
          <p:nvPr>
            <p:ph type="title"/>
          </p:nvPr>
        </p:nvSpPr>
        <p:spPr/>
        <p:txBody>
          <a:bodyPr/>
          <a:lstStyle/>
          <a:p>
            <a:r>
              <a:rPr lang="en-US"/>
              <a:t>Material Annotation</a:t>
            </a:r>
          </a:p>
        </p:txBody>
      </p:sp>
      <p:sp>
        <p:nvSpPr>
          <p:cNvPr id="2500611" name="Rectangle 3"/>
          <p:cNvSpPr>
            <a:spLocks noGrp="1" noChangeArrowheads="1"/>
          </p:cNvSpPr>
          <p:nvPr>
            <p:ph idx="1"/>
          </p:nvPr>
        </p:nvSpPr>
        <p:spPr>
          <a:xfrm>
            <a:off x="179388" y="1125538"/>
            <a:ext cx="8785225" cy="3038475"/>
          </a:xfrm>
        </p:spPr>
        <p:txBody>
          <a:bodyPr/>
          <a:lstStyle/>
          <a:p>
            <a:r>
              <a:rPr lang="en-US"/>
              <a:t>Materials may be annotated with the material ID</a:t>
            </a:r>
          </a:p>
          <a:p>
            <a:r>
              <a:rPr lang="en-US"/>
              <a:t>May be annotated with material ID and selected properties</a:t>
            </a:r>
          </a:p>
        </p:txBody>
      </p:sp>
      <p:sp>
        <p:nvSpPr>
          <p:cNvPr id="28"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29" name="Espace réservé du numéro de diapositive 5"/>
          <p:cNvSpPr>
            <a:spLocks noGrp="1"/>
          </p:cNvSpPr>
          <p:nvPr>
            <p:ph type="sldNum" sz="quarter" idx="11"/>
          </p:nvPr>
        </p:nvSpPr>
        <p:spPr/>
        <p:txBody>
          <a:bodyPr/>
          <a:lstStyle/>
          <a:p>
            <a:fld id="{DBFB59BE-16DC-4263-99A3-3AB9A09A49EF}" type="slidenum">
              <a:rPr lang="en-GB"/>
              <a:pPr/>
              <a:t>49</a:t>
            </a:fld>
            <a:endParaRPr lang="en-GB"/>
          </a:p>
        </p:txBody>
      </p:sp>
      <p:grpSp>
        <p:nvGrpSpPr>
          <p:cNvPr id="2500612" name="Group 4"/>
          <p:cNvGrpSpPr>
            <a:grpSpLocks/>
          </p:cNvGrpSpPr>
          <p:nvPr/>
        </p:nvGrpSpPr>
        <p:grpSpPr bwMode="auto">
          <a:xfrm>
            <a:off x="762000" y="4114800"/>
            <a:ext cx="762000" cy="457200"/>
            <a:chOff x="576" y="1056"/>
            <a:chExt cx="480" cy="288"/>
          </a:xfrm>
        </p:grpSpPr>
        <p:grpSp>
          <p:nvGrpSpPr>
            <p:cNvPr id="2500613" name="Group 5"/>
            <p:cNvGrpSpPr>
              <a:grpSpLocks/>
            </p:cNvGrpSpPr>
            <p:nvPr/>
          </p:nvGrpSpPr>
          <p:grpSpPr bwMode="auto">
            <a:xfrm>
              <a:off x="576" y="1056"/>
              <a:ext cx="144" cy="288"/>
              <a:chOff x="816" y="1200"/>
              <a:chExt cx="144" cy="288"/>
            </a:xfrm>
          </p:grpSpPr>
          <p:sp>
            <p:nvSpPr>
              <p:cNvPr id="2500614" name="Oval 6"/>
              <p:cNvSpPr>
                <a:spLocks noChangeArrowheads="1"/>
              </p:cNvSpPr>
              <p:nvPr/>
            </p:nvSpPr>
            <p:spPr bwMode="auto">
              <a:xfrm>
                <a:off x="816" y="120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500615" name="Line 7"/>
              <p:cNvSpPr>
                <a:spLocks noChangeShapeType="1"/>
              </p:cNvSpPr>
              <p:nvPr/>
            </p:nvSpPr>
            <p:spPr bwMode="auto">
              <a:xfrm>
                <a:off x="888" y="1344"/>
                <a:ext cx="0" cy="144"/>
              </a:xfrm>
              <a:prstGeom prst="line">
                <a:avLst/>
              </a:prstGeom>
              <a:noFill/>
              <a:ln w="9525">
                <a:solidFill>
                  <a:schemeClr val="tx1"/>
                </a:solidFill>
                <a:round/>
                <a:headEnd/>
                <a:tailEnd type="triangle" w="med" len="med"/>
              </a:ln>
              <a:effectLst/>
            </p:spPr>
            <p:txBody>
              <a:bodyPr/>
              <a:lstStyle/>
              <a:p>
                <a:endParaRPr lang="fr-FR"/>
              </a:p>
            </p:txBody>
          </p:sp>
        </p:grpSp>
        <p:sp>
          <p:nvSpPr>
            <p:cNvPr id="2500616" name="Rectangle 8"/>
            <p:cNvSpPr>
              <a:spLocks noChangeArrowheads="1"/>
            </p:cNvSpPr>
            <p:nvPr/>
          </p:nvSpPr>
          <p:spPr bwMode="auto">
            <a:xfrm>
              <a:off x="720" y="1056"/>
              <a:ext cx="336" cy="144"/>
            </a:xfrm>
            <a:prstGeom prst="rect">
              <a:avLst/>
            </a:prstGeom>
            <a:solidFill>
              <a:schemeClr val="bg1"/>
            </a:solidFill>
            <a:ln w="9525">
              <a:solidFill>
                <a:schemeClr val="tx1"/>
              </a:solidFill>
              <a:miter lim="800000"/>
              <a:headEnd/>
              <a:tailEnd/>
            </a:ln>
            <a:effectLst/>
          </p:spPr>
          <p:txBody>
            <a:bodyPr wrap="none" anchor="ctr"/>
            <a:lstStyle/>
            <a:p>
              <a:pPr algn="ctr"/>
              <a:r>
                <a:rPr lang="en-US" sz="1000"/>
                <a:t>ABC101</a:t>
              </a:r>
            </a:p>
          </p:txBody>
        </p:sp>
      </p:grpSp>
      <p:grpSp>
        <p:nvGrpSpPr>
          <p:cNvPr id="2500617" name="Group 9"/>
          <p:cNvGrpSpPr>
            <a:grpSpLocks/>
          </p:cNvGrpSpPr>
          <p:nvPr/>
        </p:nvGrpSpPr>
        <p:grpSpPr bwMode="auto">
          <a:xfrm>
            <a:off x="4419600" y="4076700"/>
            <a:ext cx="762000" cy="533400"/>
            <a:chOff x="528" y="1392"/>
            <a:chExt cx="480" cy="336"/>
          </a:xfrm>
        </p:grpSpPr>
        <p:grpSp>
          <p:nvGrpSpPr>
            <p:cNvPr id="2500618" name="Group 10"/>
            <p:cNvGrpSpPr>
              <a:grpSpLocks/>
            </p:cNvGrpSpPr>
            <p:nvPr/>
          </p:nvGrpSpPr>
          <p:grpSpPr bwMode="auto">
            <a:xfrm>
              <a:off x="528" y="1392"/>
              <a:ext cx="144" cy="336"/>
              <a:chOff x="816" y="1776"/>
              <a:chExt cx="144" cy="336"/>
            </a:xfrm>
          </p:grpSpPr>
          <p:sp>
            <p:nvSpPr>
              <p:cNvPr id="2500619" name="Line 11"/>
              <p:cNvSpPr>
                <a:spLocks noChangeShapeType="1"/>
              </p:cNvSpPr>
              <p:nvPr/>
            </p:nvSpPr>
            <p:spPr bwMode="auto">
              <a:xfrm>
                <a:off x="888" y="1776"/>
                <a:ext cx="0" cy="336"/>
              </a:xfrm>
              <a:prstGeom prst="line">
                <a:avLst/>
              </a:prstGeom>
              <a:noFill/>
              <a:ln w="9525">
                <a:solidFill>
                  <a:schemeClr val="tx1"/>
                </a:solidFill>
                <a:round/>
                <a:headEnd/>
                <a:tailEnd type="triangle" w="med" len="med"/>
              </a:ln>
              <a:effectLst/>
            </p:spPr>
            <p:txBody>
              <a:bodyPr/>
              <a:lstStyle/>
              <a:p>
                <a:endParaRPr lang="fr-FR"/>
              </a:p>
            </p:txBody>
          </p:sp>
          <p:sp>
            <p:nvSpPr>
              <p:cNvPr id="2500620" name="Oval 12"/>
              <p:cNvSpPr>
                <a:spLocks noChangeArrowheads="1"/>
              </p:cNvSpPr>
              <p:nvPr/>
            </p:nvSpPr>
            <p:spPr bwMode="auto">
              <a:xfrm>
                <a:off x="816" y="1872"/>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sp>
          <p:nvSpPr>
            <p:cNvPr id="2500621" name="Rectangle 13"/>
            <p:cNvSpPr>
              <a:spLocks noChangeArrowheads="1"/>
            </p:cNvSpPr>
            <p:nvPr/>
          </p:nvSpPr>
          <p:spPr bwMode="auto">
            <a:xfrm>
              <a:off x="672" y="1488"/>
              <a:ext cx="336" cy="144"/>
            </a:xfrm>
            <a:prstGeom prst="rect">
              <a:avLst/>
            </a:prstGeom>
            <a:solidFill>
              <a:schemeClr val="bg1"/>
            </a:solidFill>
            <a:ln w="9525">
              <a:solidFill>
                <a:schemeClr val="tx1"/>
              </a:solidFill>
              <a:miter lim="800000"/>
              <a:headEnd/>
              <a:tailEnd/>
            </a:ln>
            <a:effectLst/>
          </p:spPr>
          <p:txBody>
            <a:bodyPr wrap="none" anchor="ctr"/>
            <a:lstStyle/>
            <a:p>
              <a:pPr algn="ctr"/>
              <a:r>
                <a:rPr lang="en-US" sz="1000"/>
                <a:t>DEF202</a:t>
              </a:r>
            </a:p>
          </p:txBody>
        </p:sp>
      </p:grpSp>
      <p:grpSp>
        <p:nvGrpSpPr>
          <p:cNvPr id="2500622" name="Group 14"/>
          <p:cNvGrpSpPr>
            <a:grpSpLocks/>
          </p:cNvGrpSpPr>
          <p:nvPr/>
        </p:nvGrpSpPr>
        <p:grpSpPr bwMode="auto">
          <a:xfrm>
            <a:off x="5486400" y="4076700"/>
            <a:ext cx="762000" cy="533400"/>
            <a:chOff x="528" y="2044"/>
            <a:chExt cx="480" cy="336"/>
          </a:xfrm>
        </p:grpSpPr>
        <p:grpSp>
          <p:nvGrpSpPr>
            <p:cNvPr id="2500623" name="Group 15"/>
            <p:cNvGrpSpPr>
              <a:grpSpLocks/>
            </p:cNvGrpSpPr>
            <p:nvPr/>
          </p:nvGrpSpPr>
          <p:grpSpPr bwMode="auto">
            <a:xfrm>
              <a:off x="528" y="2044"/>
              <a:ext cx="144" cy="336"/>
              <a:chOff x="816" y="2332"/>
              <a:chExt cx="144" cy="336"/>
            </a:xfrm>
          </p:grpSpPr>
          <p:sp>
            <p:nvSpPr>
              <p:cNvPr id="2500624" name="Oval 16"/>
              <p:cNvSpPr>
                <a:spLocks noChangeArrowheads="1"/>
              </p:cNvSpPr>
              <p:nvPr/>
            </p:nvSpPr>
            <p:spPr bwMode="auto">
              <a:xfrm>
                <a:off x="816" y="2524"/>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500625" name="Line 17"/>
              <p:cNvSpPr>
                <a:spLocks noChangeShapeType="1"/>
              </p:cNvSpPr>
              <p:nvPr/>
            </p:nvSpPr>
            <p:spPr bwMode="auto">
              <a:xfrm flipH="1">
                <a:off x="888" y="2332"/>
                <a:ext cx="0" cy="192"/>
              </a:xfrm>
              <a:prstGeom prst="line">
                <a:avLst/>
              </a:prstGeom>
              <a:noFill/>
              <a:ln w="9525">
                <a:solidFill>
                  <a:schemeClr val="tx1"/>
                </a:solidFill>
                <a:round/>
                <a:headEnd/>
                <a:tailEnd type="triangle" w="med" len="med"/>
              </a:ln>
              <a:effectLst/>
            </p:spPr>
            <p:txBody>
              <a:bodyPr/>
              <a:lstStyle/>
              <a:p>
                <a:endParaRPr lang="fr-FR"/>
              </a:p>
            </p:txBody>
          </p:sp>
        </p:grpSp>
        <p:sp>
          <p:nvSpPr>
            <p:cNvPr id="2500626" name="Rectangle 18"/>
            <p:cNvSpPr>
              <a:spLocks noChangeArrowheads="1"/>
            </p:cNvSpPr>
            <p:nvPr/>
          </p:nvSpPr>
          <p:spPr bwMode="auto">
            <a:xfrm>
              <a:off x="672" y="2232"/>
              <a:ext cx="336" cy="144"/>
            </a:xfrm>
            <a:prstGeom prst="rect">
              <a:avLst/>
            </a:prstGeom>
            <a:solidFill>
              <a:schemeClr val="bg1"/>
            </a:solidFill>
            <a:ln w="9525">
              <a:solidFill>
                <a:schemeClr val="tx1"/>
              </a:solidFill>
              <a:miter lim="800000"/>
              <a:headEnd/>
              <a:tailEnd/>
            </a:ln>
            <a:effectLst/>
          </p:spPr>
          <p:txBody>
            <a:bodyPr wrap="none" anchor="ctr"/>
            <a:lstStyle/>
            <a:p>
              <a:pPr algn="ctr"/>
              <a:r>
                <a:rPr lang="en-US" sz="1000"/>
                <a:t>GHI303</a:t>
              </a:r>
            </a:p>
          </p:txBody>
        </p:sp>
      </p:grpSp>
      <p:grpSp>
        <p:nvGrpSpPr>
          <p:cNvPr id="2500627" name="Group 19"/>
          <p:cNvGrpSpPr>
            <a:grpSpLocks/>
          </p:cNvGrpSpPr>
          <p:nvPr/>
        </p:nvGrpSpPr>
        <p:grpSpPr bwMode="auto">
          <a:xfrm>
            <a:off x="6553200" y="3657600"/>
            <a:ext cx="2301875" cy="1371600"/>
            <a:chOff x="3110" y="2880"/>
            <a:chExt cx="1450" cy="864"/>
          </a:xfrm>
        </p:grpSpPr>
        <p:sp>
          <p:nvSpPr>
            <p:cNvPr id="2500628" name="Line 20"/>
            <p:cNvSpPr>
              <a:spLocks noChangeShapeType="1"/>
            </p:cNvSpPr>
            <p:nvPr/>
          </p:nvSpPr>
          <p:spPr bwMode="auto">
            <a:xfrm flipH="1">
              <a:off x="3182" y="2880"/>
              <a:ext cx="0" cy="240"/>
            </a:xfrm>
            <a:prstGeom prst="line">
              <a:avLst/>
            </a:prstGeom>
            <a:noFill/>
            <a:ln w="9525">
              <a:solidFill>
                <a:schemeClr val="tx1"/>
              </a:solidFill>
              <a:round/>
              <a:headEnd/>
              <a:tailEnd type="triangle" w="med" len="med"/>
            </a:ln>
            <a:effectLst/>
          </p:spPr>
          <p:txBody>
            <a:bodyPr/>
            <a:lstStyle/>
            <a:p>
              <a:endParaRPr lang="fr-FR"/>
            </a:p>
          </p:txBody>
        </p:sp>
        <p:sp>
          <p:nvSpPr>
            <p:cNvPr id="2500629" name="Oval 21"/>
            <p:cNvSpPr>
              <a:spLocks noChangeArrowheads="1"/>
            </p:cNvSpPr>
            <p:nvPr/>
          </p:nvSpPr>
          <p:spPr bwMode="auto">
            <a:xfrm>
              <a:off x="3110" y="3120"/>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sp>
          <p:nvSpPr>
            <p:cNvPr id="2500630" name="Rectangle 22"/>
            <p:cNvSpPr>
              <a:spLocks noChangeArrowheads="1"/>
            </p:cNvSpPr>
            <p:nvPr/>
          </p:nvSpPr>
          <p:spPr bwMode="auto">
            <a:xfrm>
              <a:off x="3264" y="3120"/>
              <a:ext cx="1296" cy="624"/>
            </a:xfrm>
            <a:prstGeom prst="rect">
              <a:avLst/>
            </a:prstGeom>
            <a:solidFill>
              <a:schemeClr val="bg1"/>
            </a:solidFill>
            <a:ln w="9525">
              <a:solidFill>
                <a:schemeClr val="tx1"/>
              </a:solidFill>
              <a:miter lim="800000"/>
              <a:headEnd/>
              <a:tailEnd/>
            </a:ln>
            <a:effectLst/>
          </p:spPr>
          <p:txBody>
            <a:bodyPr wrap="none"/>
            <a:lstStyle/>
            <a:p>
              <a:r>
                <a:rPr lang="en-US" sz="1400" b="1"/>
                <a:t>Material ID</a:t>
              </a:r>
              <a:r>
                <a:rPr lang="en-US" sz="1400"/>
                <a:t>   XGH435</a:t>
              </a:r>
            </a:p>
            <a:p>
              <a:r>
                <a:rPr lang="en-US" sz="1400" b="1"/>
                <a:t>Nominal pH</a:t>
              </a:r>
              <a:r>
                <a:rPr lang="en-US" sz="1400"/>
                <a:t>  7.0</a:t>
              </a:r>
            </a:p>
            <a:p>
              <a:r>
                <a:rPr lang="en-US" sz="1400" b="1"/>
                <a:t>Color</a:t>
              </a:r>
              <a:r>
                <a:rPr lang="en-US" sz="1400"/>
                <a:t>	  Yellow</a:t>
              </a:r>
            </a:p>
            <a:p>
              <a:r>
                <a:rPr lang="en-US" sz="1400" b="1"/>
                <a:t>Density</a:t>
              </a:r>
              <a:r>
                <a:rPr lang="en-US" sz="1400"/>
                <a:t>	  1.35</a:t>
              </a:r>
            </a:p>
          </p:txBody>
        </p:sp>
      </p:grpSp>
      <p:grpSp>
        <p:nvGrpSpPr>
          <p:cNvPr id="2500631" name="Group 23"/>
          <p:cNvGrpSpPr>
            <a:grpSpLocks/>
          </p:cNvGrpSpPr>
          <p:nvPr/>
        </p:nvGrpSpPr>
        <p:grpSpPr bwMode="auto">
          <a:xfrm>
            <a:off x="1676400" y="3721100"/>
            <a:ext cx="2286000" cy="1244600"/>
            <a:chOff x="576" y="2736"/>
            <a:chExt cx="1440" cy="784"/>
          </a:xfrm>
        </p:grpSpPr>
        <p:sp>
          <p:nvSpPr>
            <p:cNvPr id="2500632" name="Rectangle 24"/>
            <p:cNvSpPr>
              <a:spLocks noChangeArrowheads="1"/>
            </p:cNvSpPr>
            <p:nvPr/>
          </p:nvSpPr>
          <p:spPr bwMode="auto">
            <a:xfrm>
              <a:off x="720" y="2736"/>
              <a:ext cx="1296" cy="624"/>
            </a:xfrm>
            <a:prstGeom prst="rect">
              <a:avLst/>
            </a:prstGeom>
            <a:solidFill>
              <a:schemeClr val="bg1"/>
            </a:solidFill>
            <a:ln w="9525">
              <a:solidFill>
                <a:schemeClr val="tx1"/>
              </a:solidFill>
              <a:miter lim="800000"/>
              <a:headEnd/>
              <a:tailEnd/>
            </a:ln>
            <a:effectLst/>
          </p:spPr>
          <p:txBody>
            <a:bodyPr wrap="none"/>
            <a:lstStyle/>
            <a:p>
              <a:r>
                <a:rPr lang="en-US" sz="1400" b="1"/>
                <a:t>Material ID</a:t>
              </a:r>
              <a:r>
                <a:rPr lang="en-US" sz="1400"/>
                <a:t>   ABC435</a:t>
              </a:r>
            </a:p>
            <a:p>
              <a:r>
                <a:rPr lang="en-US" sz="1400" b="1"/>
                <a:t>Nominal pH</a:t>
              </a:r>
              <a:r>
                <a:rPr lang="en-US" sz="1400"/>
                <a:t>  6.3</a:t>
              </a:r>
            </a:p>
            <a:p>
              <a:r>
                <a:rPr lang="en-US" sz="1400" b="1"/>
                <a:t>Color</a:t>
              </a:r>
              <a:r>
                <a:rPr lang="en-US" sz="1400"/>
                <a:t>	  Pale Yellow</a:t>
              </a:r>
            </a:p>
            <a:p>
              <a:r>
                <a:rPr lang="en-US" sz="1400" b="1"/>
                <a:t>Density</a:t>
              </a:r>
              <a:r>
                <a:rPr lang="en-US" sz="1400"/>
                <a:t>	  1.42</a:t>
              </a:r>
            </a:p>
          </p:txBody>
        </p:sp>
        <p:sp>
          <p:nvSpPr>
            <p:cNvPr id="2500633" name="Line 25"/>
            <p:cNvSpPr>
              <a:spLocks noChangeShapeType="1"/>
            </p:cNvSpPr>
            <p:nvPr/>
          </p:nvSpPr>
          <p:spPr bwMode="auto">
            <a:xfrm flipH="1">
              <a:off x="656" y="3376"/>
              <a:ext cx="0" cy="144"/>
            </a:xfrm>
            <a:prstGeom prst="line">
              <a:avLst/>
            </a:prstGeom>
            <a:noFill/>
            <a:ln w="9525">
              <a:solidFill>
                <a:schemeClr val="tx1"/>
              </a:solidFill>
              <a:round/>
              <a:headEnd/>
              <a:tailEnd type="triangle" w="med" len="med"/>
            </a:ln>
            <a:effectLst/>
          </p:spPr>
          <p:txBody>
            <a:bodyPr/>
            <a:lstStyle/>
            <a:p>
              <a:endParaRPr lang="fr-FR"/>
            </a:p>
          </p:txBody>
        </p:sp>
        <p:sp>
          <p:nvSpPr>
            <p:cNvPr id="2500634" name="Oval 26"/>
            <p:cNvSpPr>
              <a:spLocks noChangeArrowheads="1"/>
            </p:cNvSpPr>
            <p:nvPr/>
          </p:nvSpPr>
          <p:spPr bwMode="auto">
            <a:xfrm>
              <a:off x="576" y="3216"/>
              <a:ext cx="144" cy="144"/>
            </a:xfrm>
            <a:prstGeom prst="ellipse">
              <a:avLst/>
            </a:prstGeom>
            <a:solidFill>
              <a:schemeClr val="bg1"/>
            </a:solidFill>
            <a:ln w="38100">
              <a:solidFill>
                <a:schemeClr val="tx1"/>
              </a:solidFill>
              <a:round/>
              <a:headEnd/>
              <a:tailEn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8354" name="Rectangle 2"/>
          <p:cNvSpPr>
            <a:spLocks noGrp="1" noChangeArrowheads="1"/>
          </p:cNvSpPr>
          <p:nvPr>
            <p:ph type="title"/>
          </p:nvPr>
        </p:nvSpPr>
        <p:spPr/>
        <p:txBody>
          <a:bodyPr/>
          <a:lstStyle/>
          <a:p>
            <a:r>
              <a:rPr lang="en-GB" dirty="0"/>
              <a:t>Objective of the </a:t>
            </a:r>
            <a:r>
              <a:rPr lang="en-GB" dirty="0" smtClean="0"/>
              <a:t>Knowledge Asset </a:t>
            </a:r>
            <a:r>
              <a:rPr lang="en-GB" dirty="0"/>
              <a:t>Modelling</a:t>
            </a:r>
            <a:endParaRPr lang="fr-FR" dirty="0"/>
          </a:p>
        </p:txBody>
      </p:sp>
      <p:sp>
        <p:nvSpPr>
          <p:cNvPr id="2148355" name="Rectangle 3"/>
          <p:cNvSpPr>
            <a:spLocks noGrp="1" noChangeArrowheads="1"/>
          </p:cNvSpPr>
          <p:nvPr>
            <p:ph idx="1"/>
          </p:nvPr>
        </p:nvSpPr>
        <p:spPr/>
        <p:txBody>
          <a:bodyPr/>
          <a:lstStyle/>
          <a:p>
            <a:r>
              <a:rPr lang="fr-FR" dirty="0"/>
              <a:t>The value of a </a:t>
            </a:r>
            <a:r>
              <a:rPr lang="fr-FR" dirty="0" err="1"/>
              <a:t>product</a:t>
            </a:r>
            <a:r>
              <a:rPr lang="fr-FR" dirty="0"/>
              <a:t> </a:t>
            </a:r>
            <a:r>
              <a:rPr lang="fr-FR" dirty="0" err="1"/>
              <a:t>is</a:t>
            </a:r>
            <a:r>
              <a:rPr lang="fr-FR" dirty="0"/>
              <a:t> set by the </a:t>
            </a:r>
            <a:r>
              <a:rPr lang="fr-FR" dirty="0" err="1"/>
              <a:t>need</a:t>
            </a:r>
            <a:r>
              <a:rPr lang="fr-FR" dirty="0"/>
              <a:t> of the </a:t>
            </a:r>
            <a:r>
              <a:rPr lang="fr-FR" dirty="0" err="1"/>
              <a:t>market</a:t>
            </a:r>
            <a:r>
              <a:rPr lang="fr-FR" dirty="0"/>
              <a:t> to </a:t>
            </a:r>
            <a:r>
              <a:rPr lang="fr-FR" dirty="0" err="1"/>
              <a:t>own</a:t>
            </a:r>
            <a:r>
              <a:rPr lang="fr-FR" dirty="0"/>
              <a:t> </a:t>
            </a:r>
            <a:r>
              <a:rPr lang="fr-FR" dirty="0" err="1"/>
              <a:t>it</a:t>
            </a:r>
            <a:endParaRPr lang="fr-FR" dirty="0"/>
          </a:p>
          <a:p>
            <a:r>
              <a:rPr lang="fr-FR" dirty="0" err="1"/>
              <a:t>Its</a:t>
            </a:r>
            <a:r>
              <a:rPr lang="fr-FR" dirty="0"/>
              <a:t> </a:t>
            </a:r>
            <a:r>
              <a:rPr lang="fr-FR" dirty="0" err="1"/>
              <a:t>manufacturing</a:t>
            </a:r>
            <a:r>
              <a:rPr lang="fr-FR" dirty="0"/>
              <a:t> </a:t>
            </a:r>
            <a:r>
              <a:rPr lang="fr-FR" dirty="0" err="1"/>
              <a:t>implies</a:t>
            </a:r>
            <a:r>
              <a:rPr lang="fr-FR" dirty="0"/>
              <a:t> the </a:t>
            </a:r>
            <a:r>
              <a:rPr lang="fr-FR" dirty="0" err="1"/>
              <a:t>combination</a:t>
            </a:r>
            <a:r>
              <a:rPr lang="fr-FR" dirty="0"/>
              <a:t> of </a:t>
            </a:r>
            <a:r>
              <a:rPr lang="fr-FR" dirty="0" err="1"/>
              <a:t>other</a:t>
            </a:r>
            <a:r>
              <a:rPr lang="fr-FR" dirty="0"/>
              <a:t> </a:t>
            </a:r>
            <a:r>
              <a:rPr lang="fr-FR" dirty="0" err="1"/>
              <a:t>products</a:t>
            </a:r>
            <a:r>
              <a:rPr lang="fr-FR" dirty="0"/>
              <a:t> and </a:t>
            </a:r>
            <a:r>
              <a:rPr lang="fr-FR" dirty="0" err="1"/>
              <a:t>their</a:t>
            </a:r>
            <a:r>
              <a:rPr lang="fr-FR" dirty="0"/>
              <a:t> transformation</a:t>
            </a:r>
          </a:p>
          <a:p>
            <a:r>
              <a:rPr lang="fr-FR" dirty="0"/>
              <a:t>The </a:t>
            </a:r>
            <a:r>
              <a:rPr lang="fr-FR" dirty="0" err="1"/>
              <a:t>industrial</a:t>
            </a:r>
            <a:r>
              <a:rPr lang="fr-FR" dirty="0"/>
              <a:t> solution to </a:t>
            </a:r>
            <a:r>
              <a:rPr lang="fr-FR" dirty="0" err="1"/>
              <a:t>make</a:t>
            </a:r>
            <a:r>
              <a:rPr lang="fr-FR" dirty="0"/>
              <a:t> the </a:t>
            </a:r>
            <a:r>
              <a:rPr lang="fr-FR" dirty="0" err="1"/>
              <a:t>product</a:t>
            </a:r>
            <a:r>
              <a:rPr lang="fr-FR" dirty="0"/>
              <a:t> </a:t>
            </a:r>
            <a:r>
              <a:rPr lang="fr-FR" dirty="0" err="1"/>
              <a:t>is</a:t>
            </a:r>
            <a:r>
              <a:rPr lang="fr-FR" dirty="0"/>
              <a:t> </a:t>
            </a:r>
            <a:r>
              <a:rPr lang="fr-FR" dirty="0" err="1"/>
              <a:t>built</a:t>
            </a:r>
            <a:r>
              <a:rPr lang="fr-FR" dirty="0"/>
              <a:t> on the </a:t>
            </a:r>
            <a:r>
              <a:rPr lang="fr-FR" dirty="0" err="1"/>
              <a:t>specification</a:t>
            </a:r>
            <a:r>
              <a:rPr lang="fr-FR" dirty="0"/>
              <a:t> of </a:t>
            </a:r>
            <a:r>
              <a:rPr lang="fr-FR" dirty="0" err="1"/>
              <a:t>material</a:t>
            </a:r>
            <a:r>
              <a:rPr lang="fr-FR" dirty="0"/>
              <a:t> </a:t>
            </a:r>
            <a:r>
              <a:rPr lang="fr-FR" dirty="0" err="1"/>
              <a:t>combination</a:t>
            </a:r>
            <a:r>
              <a:rPr lang="fr-FR" dirty="0"/>
              <a:t> and physico-</a:t>
            </a:r>
            <a:r>
              <a:rPr lang="fr-FR" dirty="0" err="1"/>
              <a:t>chemical</a:t>
            </a:r>
            <a:r>
              <a:rPr lang="fr-FR" dirty="0"/>
              <a:t> transformation </a:t>
            </a:r>
            <a:r>
              <a:rPr lang="fr-FR" dirty="0" err="1"/>
              <a:t>required</a:t>
            </a:r>
            <a:r>
              <a:rPr lang="fr-FR" dirty="0"/>
              <a:t> to </a:t>
            </a:r>
            <a:r>
              <a:rPr lang="fr-FR" dirty="0" err="1"/>
              <a:t>obtain</a:t>
            </a:r>
            <a:r>
              <a:rPr lang="fr-FR" dirty="0"/>
              <a:t> a congruent </a:t>
            </a:r>
            <a:r>
              <a:rPr lang="fr-FR" dirty="0" err="1"/>
              <a:t>product</a:t>
            </a:r>
            <a:endParaRPr lang="fr-FR" dirty="0"/>
          </a:p>
          <a:p>
            <a:pPr lvl="1"/>
            <a:r>
              <a:rPr lang="fr-FR" dirty="0"/>
              <a:t>It </a:t>
            </a:r>
            <a:r>
              <a:rPr lang="fr-FR" dirty="0" err="1"/>
              <a:t>basically</a:t>
            </a:r>
            <a:r>
              <a:rPr lang="fr-FR" dirty="0"/>
              <a:t> </a:t>
            </a:r>
            <a:r>
              <a:rPr lang="fr-FR" dirty="0" err="1"/>
              <a:t>defines</a:t>
            </a:r>
            <a:r>
              <a:rPr lang="fr-FR" dirty="0"/>
              <a:t> the value </a:t>
            </a:r>
            <a:r>
              <a:rPr lang="fr-FR" dirty="0" err="1"/>
              <a:t>creation</a:t>
            </a:r>
            <a:r>
              <a:rPr lang="fr-FR" dirty="0"/>
              <a:t> </a:t>
            </a:r>
            <a:r>
              <a:rPr lang="fr-FR" dirty="0" err="1"/>
              <a:t>stream</a:t>
            </a:r>
            <a:r>
              <a:rPr lang="fr-FR" dirty="0"/>
              <a:t> of the </a:t>
            </a:r>
            <a:r>
              <a:rPr lang="fr-FR" dirty="0" err="1"/>
              <a:t>product</a:t>
            </a:r>
            <a:endParaRPr lang="fr-FR" dirty="0"/>
          </a:p>
          <a:p>
            <a:pPr lvl="1"/>
            <a:r>
              <a:rPr lang="fr-FR" dirty="0" err="1"/>
              <a:t>Several</a:t>
            </a:r>
            <a:r>
              <a:rPr lang="fr-FR" dirty="0"/>
              <a:t> « </a:t>
            </a:r>
            <a:r>
              <a:rPr lang="fr-FR" dirty="0" err="1"/>
              <a:t>synthesis</a:t>
            </a:r>
            <a:r>
              <a:rPr lang="fr-FR" dirty="0"/>
              <a:t> routes » </a:t>
            </a:r>
            <a:r>
              <a:rPr lang="fr-FR" dirty="0" err="1"/>
              <a:t>can</a:t>
            </a:r>
            <a:r>
              <a:rPr lang="fr-FR" dirty="0"/>
              <a:t> </a:t>
            </a:r>
            <a:r>
              <a:rPr lang="fr-FR" dirty="0" err="1"/>
              <a:t>be</a:t>
            </a:r>
            <a:r>
              <a:rPr lang="fr-FR" dirty="0"/>
              <a:t> </a:t>
            </a:r>
            <a:r>
              <a:rPr lang="fr-FR" dirty="0" err="1"/>
              <a:t>defined</a:t>
            </a:r>
            <a:endParaRPr lang="fr-FR" dirty="0"/>
          </a:p>
          <a:p>
            <a:r>
              <a:rPr lang="fr-FR" dirty="0"/>
              <a:t>Product </a:t>
            </a:r>
            <a:r>
              <a:rPr lang="fr-FR" dirty="0" err="1"/>
              <a:t>Asset</a:t>
            </a:r>
            <a:r>
              <a:rPr lang="fr-FR" dirty="0"/>
              <a:t> </a:t>
            </a:r>
            <a:r>
              <a:rPr lang="fr-FR" dirty="0" err="1"/>
              <a:t>Modelling</a:t>
            </a:r>
            <a:r>
              <a:rPr lang="fr-FR" dirty="0"/>
              <a:t> </a:t>
            </a:r>
            <a:r>
              <a:rPr lang="fr-FR" dirty="0" err="1"/>
              <a:t>handles</a:t>
            </a:r>
            <a:r>
              <a:rPr lang="fr-FR" dirty="0"/>
              <a:t> </a:t>
            </a:r>
            <a:r>
              <a:rPr lang="fr-FR" dirty="0" err="1"/>
              <a:t>this</a:t>
            </a:r>
            <a:r>
              <a:rPr lang="fr-FR" dirty="0"/>
              <a:t> </a:t>
            </a:r>
            <a:r>
              <a:rPr lang="fr-FR" dirty="0" err="1"/>
              <a:t>specification</a:t>
            </a:r>
            <a:r>
              <a:rPr lang="fr-FR" dirty="0"/>
              <a:t> </a:t>
            </a:r>
            <a:r>
              <a:rPr lang="fr-FR" dirty="0" err="1"/>
              <a:t>that</a:t>
            </a:r>
            <a:endParaRPr lang="fr-FR" dirty="0"/>
          </a:p>
          <a:p>
            <a:pPr lvl="1"/>
            <a:r>
              <a:rPr lang="fr-FR" dirty="0" err="1"/>
              <a:t>Enables</a:t>
            </a:r>
            <a:r>
              <a:rPr lang="fr-FR" dirty="0"/>
              <a:t> the </a:t>
            </a:r>
            <a:r>
              <a:rPr lang="fr-FR" dirty="0" err="1"/>
              <a:t>product</a:t>
            </a:r>
            <a:r>
              <a:rPr lang="fr-FR" dirty="0"/>
              <a:t> </a:t>
            </a:r>
            <a:r>
              <a:rPr lang="fr-FR" dirty="0" err="1"/>
              <a:t>industrialization</a:t>
            </a:r>
            <a:endParaRPr lang="fr-FR" dirty="0"/>
          </a:p>
          <a:p>
            <a:pPr lvl="1"/>
            <a:r>
              <a:rPr lang="fr-FR" dirty="0" err="1"/>
              <a:t>Decouples</a:t>
            </a:r>
            <a:r>
              <a:rPr lang="fr-FR" dirty="0"/>
              <a:t> the </a:t>
            </a:r>
            <a:r>
              <a:rPr lang="fr-FR" dirty="0" err="1"/>
              <a:t>product</a:t>
            </a:r>
            <a:r>
              <a:rPr lang="fr-FR" dirty="0"/>
              <a:t> value </a:t>
            </a:r>
            <a:r>
              <a:rPr lang="fr-FR" dirty="0" err="1"/>
              <a:t>creation</a:t>
            </a:r>
            <a:r>
              <a:rPr lang="fr-FR" dirty="0"/>
              <a:t> </a:t>
            </a:r>
            <a:r>
              <a:rPr lang="fr-FR" dirty="0" err="1"/>
              <a:t>stream</a:t>
            </a:r>
            <a:r>
              <a:rPr lang="fr-FR" dirty="0"/>
              <a:t> and the operating </a:t>
            </a:r>
            <a:r>
              <a:rPr lang="fr-FR" dirty="0" err="1"/>
              <a:t>procedure</a:t>
            </a:r>
            <a:r>
              <a:rPr lang="fr-FR" dirty="0"/>
              <a:t> (</a:t>
            </a:r>
            <a:r>
              <a:rPr lang="fr-FR" dirty="0" err="1"/>
              <a:t>See</a:t>
            </a:r>
            <a:r>
              <a:rPr lang="fr-FR" dirty="0"/>
              <a:t> « </a:t>
            </a:r>
            <a:r>
              <a:rPr lang="fr-FR" dirty="0" err="1"/>
              <a:t>From</a:t>
            </a:r>
            <a:r>
              <a:rPr lang="fr-FR" dirty="0"/>
              <a:t> Product to Process »)</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CF137BEC-A4B5-49C9-B980-08FAD14F99D9}" type="slidenum">
              <a:rPr lang="en-GB"/>
              <a:pPr/>
              <a:t>5</a:t>
            </a:fld>
            <a:endParaRPr lang="en-GB"/>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2658" name="Rectangle 2"/>
          <p:cNvSpPr>
            <a:spLocks noGrp="1" noChangeArrowheads="1"/>
          </p:cNvSpPr>
          <p:nvPr>
            <p:ph type="title"/>
          </p:nvPr>
        </p:nvSpPr>
        <p:spPr/>
        <p:txBody>
          <a:bodyPr/>
          <a:lstStyle/>
          <a:p>
            <a:r>
              <a:rPr lang="en-US"/>
              <a:t>Diagram Annotation</a:t>
            </a:r>
          </a:p>
        </p:txBody>
      </p:sp>
      <p:sp>
        <p:nvSpPr>
          <p:cNvPr id="2502659" name="Rectangle 3"/>
          <p:cNvSpPr>
            <a:spLocks noGrp="1" noChangeArrowheads="1"/>
          </p:cNvSpPr>
          <p:nvPr>
            <p:ph idx="1"/>
          </p:nvPr>
        </p:nvSpPr>
        <p:spPr/>
        <p:txBody>
          <a:bodyPr/>
          <a:lstStyle/>
          <a:p>
            <a:r>
              <a:rPr lang="en-US"/>
              <a:t>Diagrams may also be annotated</a:t>
            </a:r>
          </a:p>
          <a:p>
            <a:r>
              <a:rPr lang="en-US"/>
              <a:t>May be used to include additional process, equipment, or other information of importance</a:t>
            </a:r>
          </a:p>
          <a:p>
            <a:r>
              <a:rPr lang="en-US"/>
              <a:t>If a process annotation is used then the annotation shall be associated with an object or with the encapsulating process definition. </a:t>
            </a:r>
          </a:p>
          <a:p>
            <a:endParaRPr lang="en-US"/>
          </a:p>
        </p:txBody>
      </p:sp>
      <p:sp>
        <p:nvSpPr>
          <p:cNvPr id="7"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8" name="Espace réservé du numéro de diapositive 5"/>
          <p:cNvSpPr>
            <a:spLocks noGrp="1"/>
          </p:cNvSpPr>
          <p:nvPr>
            <p:ph type="sldNum" sz="quarter" idx="11"/>
          </p:nvPr>
        </p:nvSpPr>
        <p:spPr/>
        <p:txBody>
          <a:bodyPr/>
          <a:lstStyle/>
          <a:p>
            <a:fld id="{E10D849C-3BB5-4B9E-BDDE-368B58050483}" type="slidenum">
              <a:rPr lang="en-GB"/>
              <a:pPr/>
              <a:t>50</a:t>
            </a:fld>
            <a:endParaRPr lang="en-GB"/>
          </a:p>
        </p:txBody>
      </p:sp>
      <p:sp>
        <p:nvSpPr>
          <p:cNvPr id="2502660" name="AutoShape 4"/>
          <p:cNvSpPr>
            <a:spLocks noChangeArrowheads="1"/>
          </p:cNvSpPr>
          <p:nvPr/>
        </p:nvSpPr>
        <p:spPr bwMode="auto">
          <a:xfrm>
            <a:off x="5562600" y="4114800"/>
            <a:ext cx="2895600" cy="1190625"/>
          </a:xfrm>
          <a:prstGeom prst="foldedCorner">
            <a:avLst>
              <a:gd name="adj" fmla="val 12500"/>
            </a:avLst>
          </a:prstGeom>
          <a:solidFill>
            <a:srgbClr val="F8F8F8"/>
          </a:solidFill>
          <a:ln w="9525">
            <a:solidFill>
              <a:schemeClr val="tx1"/>
            </a:solidFill>
            <a:round/>
            <a:headEnd/>
            <a:tailEnd/>
          </a:ln>
          <a:effectLst/>
        </p:spPr>
        <p:txBody>
          <a:bodyPr>
            <a:spAutoFit/>
          </a:bodyPr>
          <a:lstStyle/>
          <a:p>
            <a:pPr eaLnBrk="1" hangingPunct="1"/>
            <a:r>
              <a:rPr lang="en-US" sz="1600" b="1"/>
              <a:t>Process Note:</a:t>
            </a:r>
            <a:r>
              <a:rPr lang="en-US" sz="1600"/>
              <a:t> Make sure that process temperature is maintained between ring expansion and hydrolysis</a:t>
            </a:r>
          </a:p>
        </p:txBody>
      </p:sp>
      <p:sp>
        <p:nvSpPr>
          <p:cNvPr id="2502661" name="AutoShape 5"/>
          <p:cNvSpPr>
            <a:spLocks noChangeArrowheads="1"/>
          </p:cNvSpPr>
          <p:nvPr/>
        </p:nvSpPr>
        <p:spPr bwMode="auto">
          <a:xfrm>
            <a:off x="1066800" y="4114800"/>
            <a:ext cx="3352800" cy="1190625"/>
          </a:xfrm>
          <a:prstGeom prst="foldedCorner">
            <a:avLst>
              <a:gd name="adj" fmla="val 12500"/>
            </a:avLst>
          </a:prstGeom>
          <a:solidFill>
            <a:srgbClr val="F8F8F8"/>
          </a:solidFill>
          <a:ln w="9525">
            <a:solidFill>
              <a:schemeClr val="tx1"/>
            </a:solidFill>
            <a:round/>
            <a:headEnd/>
            <a:tailEnd/>
          </a:ln>
          <a:effectLst/>
        </p:spPr>
        <p:txBody>
          <a:bodyPr>
            <a:spAutoFit/>
          </a:bodyPr>
          <a:lstStyle/>
          <a:p>
            <a:pPr eaLnBrk="1" hangingPunct="1"/>
            <a:r>
              <a:rPr lang="en-US" sz="1600" b="1"/>
              <a:t>Process Note:</a:t>
            </a:r>
            <a:r>
              <a:rPr lang="en-US" sz="1600"/>
              <a:t> If the mixture turns bright red, then the process temperature was to high and the material must be discarded.</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4706" name="Rectangle 2"/>
          <p:cNvSpPr>
            <a:spLocks noGrp="1" noChangeArrowheads="1"/>
          </p:cNvSpPr>
          <p:nvPr>
            <p:ph type="title"/>
          </p:nvPr>
        </p:nvSpPr>
        <p:spPr/>
        <p:txBody>
          <a:bodyPr/>
          <a:lstStyle/>
          <a:p>
            <a:r>
              <a:rPr lang="en-US"/>
              <a:t>Process Operation Diagrams</a:t>
            </a:r>
          </a:p>
        </p:txBody>
      </p:sp>
      <p:sp>
        <p:nvSpPr>
          <p:cNvPr id="2504707" name="Rectangle 3"/>
          <p:cNvSpPr>
            <a:spLocks noGrp="1" noChangeArrowheads="1"/>
          </p:cNvSpPr>
          <p:nvPr>
            <p:ph idx="1"/>
          </p:nvPr>
        </p:nvSpPr>
        <p:spPr/>
        <p:txBody>
          <a:bodyPr/>
          <a:lstStyle/>
          <a:p>
            <a:r>
              <a:rPr lang="en-US"/>
              <a:t>Process Operation diagrams show Process Actions</a:t>
            </a:r>
          </a:p>
          <a:p>
            <a:r>
              <a:rPr lang="en-US"/>
              <a:t>These are assumed to operate on the same material</a:t>
            </a:r>
          </a:p>
          <a:p>
            <a:r>
              <a:rPr lang="en-US"/>
              <a:t>They need to show parallel and sequential actions</a:t>
            </a:r>
          </a:p>
          <a:p>
            <a:pPr lvl="1"/>
            <a:r>
              <a:rPr lang="en-US"/>
              <a:t>Similar structure to an SFC </a:t>
            </a:r>
            <a:br>
              <a:rPr lang="en-US"/>
            </a:br>
            <a:r>
              <a:rPr lang="en-US"/>
              <a:t>(IEC 61131-3 Sequential Function Chart)</a:t>
            </a:r>
          </a:p>
          <a:p>
            <a:pPr lvl="1"/>
            <a:r>
              <a:rPr lang="en-US"/>
              <a:t>Similar structure to a PFC </a:t>
            </a:r>
            <a:br>
              <a:rPr lang="en-US"/>
            </a:br>
            <a:r>
              <a:rPr lang="en-US"/>
              <a:t>(IEC 61512-2 Procedure Function Chart)</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C196BD78-AE7E-41EF-B8F1-F3E7A31D4E2E}" type="slidenum">
              <a:rPr lang="en-GB"/>
              <a:pPr/>
              <a:t>51</a:t>
            </a:fld>
            <a:endParaRPr lang="en-GB"/>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6754" name="Rectangle 2"/>
          <p:cNvSpPr>
            <a:spLocks noGrp="1" noChangeArrowheads="1"/>
          </p:cNvSpPr>
          <p:nvPr>
            <p:ph type="title"/>
          </p:nvPr>
        </p:nvSpPr>
        <p:spPr/>
        <p:txBody>
          <a:bodyPr/>
          <a:lstStyle/>
          <a:p>
            <a:r>
              <a:rPr lang="en-US"/>
              <a:t>Decide On A Process Action Model For Setting the Environment</a:t>
            </a:r>
          </a:p>
        </p:txBody>
      </p:sp>
      <p:sp>
        <p:nvSpPr>
          <p:cNvPr id="2506755" name="Rectangle 3"/>
          <p:cNvSpPr>
            <a:spLocks noGrp="1" noChangeArrowheads="1"/>
          </p:cNvSpPr>
          <p:nvPr>
            <p:ph idx="1"/>
          </p:nvPr>
        </p:nvSpPr>
        <p:spPr/>
        <p:txBody>
          <a:bodyPr/>
          <a:lstStyle/>
          <a:p>
            <a:r>
              <a:rPr lang="en-US"/>
              <a:t>There are at least two alternatives to setting the environment of the process</a:t>
            </a:r>
          </a:p>
          <a:p>
            <a:pPr lvl="1"/>
            <a:r>
              <a:rPr lang="en-US"/>
              <a:t>A non-persistent action model </a:t>
            </a:r>
          </a:p>
          <a:p>
            <a:pPr lvl="1"/>
            <a:r>
              <a:rPr lang="en-US"/>
              <a:t>A persistent action model</a:t>
            </a:r>
          </a:p>
          <a:p>
            <a:r>
              <a:rPr lang="en-US"/>
              <a:t>Whichever model is chosen it is necessary to unambiguously communicate it to people who create master recipes from equipment independent recipes</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56C51A84-4B9B-4281-B707-677A4DCF19E0}" type="slidenum">
              <a:rPr lang="en-GB"/>
              <a:pPr/>
              <a:t>52</a:t>
            </a:fld>
            <a:endParaRPr lang="en-GB"/>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02" name="Rectangle 2"/>
          <p:cNvSpPr>
            <a:spLocks noGrp="1" noChangeArrowheads="1"/>
          </p:cNvSpPr>
          <p:nvPr>
            <p:ph type="title"/>
          </p:nvPr>
        </p:nvSpPr>
        <p:spPr/>
        <p:txBody>
          <a:bodyPr/>
          <a:lstStyle/>
          <a:p>
            <a:r>
              <a:rPr lang="en-US"/>
              <a:t>Environment Setting </a:t>
            </a:r>
            <a:br>
              <a:rPr lang="en-US"/>
            </a:br>
            <a:r>
              <a:rPr lang="en-US"/>
              <a:t>Process Action Model</a:t>
            </a:r>
          </a:p>
        </p:txBody>
      </p:sp>
      <p:sp>
        <p:nvSpPr>
          <p:cNvPr id="2508803" name="Rectangle 3"/>
          <p:cNvSpPr>
            <a:spLocks noGrp="1" noChangeArrowheads="1"/>
          </p:cNvSpPr>
          <p:nvPr>
            <p:ph idx="1"/>
          </p:nvPr>
        </p:nvSpPr>
        <p:spPr>
          <a:xfrm>
            <a:off x="179388" y="1125538"/>
            <a:ext cx="6638925" cy="4895850"/>
          </a:xfrm>
        </p:spPr>
        <p:txBody>
          <a:bodyPr/>
          <a:lstStyle/>
          <a:p>
            <a:r>
              <a:rPr lang="en-US"/>
              <a:t>One model has process actions that alter processing conditions</a:t>
            </a:r>
          </a:p>
          <a:p>
            <a:pPr lvl="1"/>
            <a:r>
              <a:rPr lang="en-US"/>
              <a:t>The environment within which further processing occurs</a:t>
            </a:r>
          </a:p>
          <a:p>
            <a:r>
              <a:rPr lang="en-US"/>
              <a:t>Typically defined in terms of temperature, pressure, mixing state </a:t>
            </a:r>
          </a:p>
          <a:p>
            <a:r>
              <a:rPr lang="en-US"/>
              <a:t>Process actions set the environment</a:t>
            </a:r>
          </a:p>
          <a:p>
            <a:pPr lvl="1"/>
            <a:r>
              <a:rPr lang="en-US"/>
              <a:t>Start mixing, stop mixing</a:t>
            </a:r>
          </a:p>
          <a:p>
            <a:pPr lvl="1"/>
            <a:r>
              <a:rPr lang="en-US"/>
              <a:t>Set pressure, …</a:t>
            </a:r>
          </a:p>
        </p:txBody>
      </p:sp>
      <p:sp>
        <p:nvSpPr>
          <p:cNvPr id="21"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22" name="Espace réservé du numéro de diapositive 5"/>
          <p:cNvSpPr>
            <a:spLocks noGrp="1"/>
          </p:cNvSpPr>
          <p:nvPr>
            <p:ph type="sldNum" sz="quarter" idx="11"/>
          </p:nvPr>
        </p:nvSpPr>
        <p:spPr/>
        <p:txBody>
          <a:bodyPr/>
          <a:lstStyle/>
          <a:p>
            <a:fld id="{D471812F-A392-4CF9-A0A8-A66AB61CD882}" type="slidenum">
              <a:rPr lang="en-GB"/>
              <a:pPr/>
              <a:t>53</a:t>
            </a:fld>
            <a:endParaRPr lang="en-GB"/>
          </a:p>
        </p:txBody>
      </p:sp>
      <p:grpSp>
        <p:nvGrpSpPr>
          <p:cNvPr id="2508804" name="Group 4"/>
          <p:cNvGrpSpPr>
            <a:grpSpLocks/>
          </p:cNvGrpSpPr>
          <p:nvPr/>
        </p:nvGrpSpPr>
        <p:grpSpPr bwMode="auto">
          <a:xfrm>
            <a:off x="7162800" y="1752600"/>
            <a:ext cx="1752600" cy="3810000"/>
            <a:chOff x="4512" y="1104"/>
            <a:chExt cx="1104" cy="2400"/>
          </a:xfrm>
        </p:grpSpPr>
        <p:sp>
          <p:nvSpPr>
            <p:cNvPr id="2508805" name="Line 5"/>
            <p:cNvSpPr>
              <a:spLocks noChangeShapeType="1"/>
            </p:cNvSpPr>
            <p:nvPr/>
          </p:nvSpPr>
          <p:spPr bwMode="auto">
            <a:xfrm>
              <a:off x="5064" y="1420"/>
              <a:ext cx="0" cy="1895"/>
            </a:xfrm>
            <a:prstGeom prst="line">
              <a:avLst/>
            </a:prstGeom>
            <a:noFill/>
            <a:ln w="9525">
              <a:solidFill>
                <a:schemeClr val="tx1"/>
              </a:solidFill>
              <a:round/>
              <a:headEnd/>
              <a:tailEnd type="triangle" w="med" len="med"/>
            </a:ln>
            <a:effectLst/>
          </p:spPr>
          <p:txBody>
            <a:bodyPr wrap="none" anchor="ctr"/>
            <a:lstStyle/>
            <a:p>
              <a:endParaRPr lang="fr-FR"/>
            </a:p>
          </p:txBody>
        </p:sp>
        <p:sp>
          <p:nvSpPr>
            <p:cNvPr id="2508806" name="Rectangle 6"/>
            <p:cNvSpPr>
              <a:spLocks noChangeArrowheads="1"/>
            </p:cNvSpPr>
            <p:nvPr/>
          </p:nvSpPr>
          <p:spPr bwMode="auto">
            <a:xfrm>
              <a:off x="4696" y="1420"/>
              <a:ext cx="736"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Heat On</a:t>
              </a:r>
            </a:p>
          </p:txBody>
        </p:sp>
        <p:sp>
          <p:nvSpPr>
            <p:cNvPr id="2508807" name="Rectangle 7"/>
            <p:cNvSpPr>
              <a:spLocks noChangeArrowheads="1"/>
            </p:cNvSpPr>
            <p:nvPr/>
          </p:nvSpPr>
          <p:spPr bwMode="auto">
            <a:xfrm>
              <a:off x="4696" y="1736"/>
              <a:ext cx="736"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Mix ON</a:t>
              </a:r>
            </a:p>
          </p:txBody>
        </p:sp>
        <p:sp>
          <p:nvSpPr>
            <p:cNvPr id="2508808" name="Rectangle 8"/>
            <p:cNvSpPr>
              <a:spLocks noChangeArrowheads="1"/>
            </p:cNvSpPr>
            <p:nvPr/>
          </p:nvSpPr>
          <p:spPr bwMode="auto">
            <a:xfrm>
              <a:off x="4696" y="2051"/>
              <a:ext cx="736" cy="190"/>
            </a:xfrm>
            <a:prstGeom prst="rect">
              <a:avLst/>
            </a:prstGeom>
            <a:solidFill>
              <a:schemeClr val="bg1"/>
            </a:solidFill>
            <a:ln w="9525">
              <a:solidFill>
                <a:schemeClr val="tx1"/>
              </a:solidFill>
              <a:miter lim="800000"/>
              <a:headEnd/>
              <a:tailEnd/>
            </a:ln>
            <a:effectLst/>
          </p:spPr>
          <p:txBody>
            <a:bodyPr wrap="none" anchor="ctr"/>
            <a:lstStyle/>
            <a:p>
              <a:pPr algn="ctr"/>
              <a:r>
                <a:rPr lang="en-US" sz="1400"/>
                <a:t>add1</a:t>
              </a:r>
            </a:p>
          </p:txBody>
        </p:sp>
        <p:sp>
          <p:nvSpPr>
            <p:cNvPr id="2508809" name="Line 9"/>
            <p:cNvSpPr>
              <a:spLocks noChangeShapeType="1"/>
            </p:cNvSpPr>
            <p:nvPr/>
          </p:nvSpPr>
          <p:spPr bwMode="auto">
            <a:xfrm>
              <a:off x="5064" y="1925"/>
              <a:ext cx="0" cy="126"/>
            </a:xfrm>
            <a:prstGeom prst="line">
              <a:avLst/>
            </a:prstGeom>
            <a:noFill/>
            <a:ln w="9525">
              <a:solidFill>
                <a:schemeClr val="tx1"/>
              </a:solidFill>
              <a:round/>
              <a:headEnd/>
              <a:tailEnd type="triangle" w="med" len="med"/>
            </a:ln>
            <a:effectLst/>
          </p:spPr>
          <p:txBody>
            <a:bodyPr/>
            <a:lstStyle/>
            <a:p>
              <a:endParaRPr lang="fr-FR"/>
            </a:p>
          </p:txBody>
        </p:sp>
        <p:sp>
          <p:nvSpPr>
            <p:cNvPr id="2508810" name="Line 10"/>
            <p:cNvSpPr>
              <a:spLocks noChangeShapeType="1"/>
            </p:cNvSpPr>
            <p:nvPr/>
          </p:nvSpPr>
          <p:spPr bwMode="auto">
            <a:xfrm>
              <a:off x="5064" y="1609"/>
              <a:ext cx="0" cy="127"/>
            </a:xfrm>
            <a:prstGeom prst="line">
              <a:avLst/>
            </a:prstGeom>
            <a:noFill/>
            <a:ln w="9525">
              <a:solidFill>
                <a:schemeClr val="tx1"/>
              </a:solidFill>
              <a:round/>
              <a:headEnd/>
              <a:tailEnd type="triangle" w="med" len="med"/>
            </a:ln>
            <a:effectLst/>
          </p:spPr>
          <p:txBody>
            <a:bodyPr/>
            <a:lstStyle/>
            <a:p>
              <a:endParaRPr lang="fr-FR"/>
            </a:p>
          </p:txBody>
        </p:sp>
        <p:sp>
          <p:nvSpPr>
            <p:cNvPr id="2508811" name="Rectangle 11"/>
            <p:cNvSpPr>
              <a:spLocks noChangeArrowheads="1"/>
            </p:cNvSpPr>
            <p:nvPr/>
          </p:nvSpPr>
          <p:spPr bwMode="auto">
            <a:xfrm>
              <a:off x="4512" y="1104"/>
              <a:ext cx="1104"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Charge Operation</a:t>
              </a:r>
            </a:p>
          </p:txBody>
        </p:sp>
        <p:sp>
          <p:nvSpPr>
            <p:cNvPr id="2508812" name="Line 12"/>
            <p:cNvSpPr>
              <a:spLocks noChangeShapeType="1"/>
            </p:cNvSpPr>
            <p:nvPr/>
          </p:nvSpPr>
          <p:spPr bwMode="auto">
            <a:xfrm>
              <a:off x="5064" y="1293"/>
              <a:ext cx="0" cy="127"/>
            </a:xfrm>
            <a:prstGeom prst="line">
              <a:avLst/>
            </a:prstGeom>
            <a:noFill/>
            <a:ln w="9525">
              <a:solidFill>
                <a:schemeClr val="tx1"/>
              </a:solidFill>
              <a:round/>
              <a:headEnd/>
              <a:tailEnd type="triangle" w="med" len="med"/>
            </a:ln>
            <a:effectLst/>
          </p:spPr>
          <p:txBody>
            <a:bodyPr wrap="none" anchor="ctr"/>
            <a:lstStyle/>
            <a:p>
              <a:endParaRPr lang="fr-FR"/>
            </a:p>
          </p:txBody>
        </p:sp>
        <p:sp>
          <p:nvSpPr>
            <p:cNvPr id="2508813" name="Rectangle 13"/>
            <p:cNvSpPr>
              <a:spLocks noChangeArrowheads="1"/>
            </p:cNvSpPr>
            <p:nvPr/>
          </p:nvSpPr>
          <p:spPr bwMode="auto">
            <a:xfrm>
              <a:off x="4696" y="2367"/>
              <a:ext cx="736" cy="190"/>
            </a:xfrm>
            <a:prstGeom prst="rect">
              <a:avLst/>
            </a:prstGeom>
            <a:solidFill>
              <a:schemeClr val="bg1"/>
            </a:solidFill>
            <a:ln w="9525">
              <a:solidFill>
                <a:schemeClr val="tx1"/>
              </a:solidFill>
              <a:miter lim="800000"/>
              <a:headEnd/>
              <a:tailEnd/>
            </a:ln>
            <a:effectLst/>
          </p:spPr>
          <p:txBody>
            <a:bodyPr wrap="none" anchor="ctr"/>
            <a:lstStyle/>
            <a:p>
              <a:pPr algn="ctr"/>
              <a:r>
                <a:rPr lang="en-US" sz="1400"/>
                <a:t>add2</a:t>
              </a:r>
            </a:p>
          </p:txBody>
        </p:sp>
        <p:sp>
          <p:nvSpPr>
            <p:cNvPr id="2508814" name="Rectangle 14"/>
            <p:cNvSpPr>
              <a:spLocks noChangeArrowheads="1"/>
            </p:cNvSpPr>
            <p:nvPr/>
          </p:nvSpPr>
          <p:spPr bwMode="auto">
            <a:xfrm>
              <a:off x="4696" y="2683"/>
              <a:ext cx="736"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Mix Off</a:t>
              </a:r>
            </a:p>
          </p:txBody>
        </p:sp>
        <p:sp>
          <p:nvSpPr>
            <p:cNvPr id="2508815" name="Rectangle 15"/>
            <p:cNvSpPr>
              <a:spLocks noChangeArrowheads="1"/>
            </p:cNvSpPr>
            <p:nvPr/>
          </p:nvSpPr>
          <p:spPr bwMode="auto">
            <a:xfrm>
              <a:off x="4696" y="2999"/>
              <a:ext cx="736"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Heat Off</a:t>
              </a:r>
            </a:p>
          </p:txBody>
        </p:sp>
        <p:sp>
          <p:nvSpPr>
            <p:cNvPr id="2508816" name="Rectangle 16"/>
            <p:cNvSpPr>
              <a:spLocks noChangeArrowheads="1"/>
            </p:cNvSpPr>
            <p:nvPr/>
          </p:nvSpPr>
          <p:spPr bwMode="auto">
            <a:xfrm>
              <a:off x="4696" y="3315"/>
              <a:ext cx="736" cy="189"/>
            </a:xfrm>
            <a:prstGeom prst="rect">
              <a:avLst/>
            </a:prstGeom>
            <a:solidFill>
              <a:schemeClr val="bg1"/>
            </a:solidFill>
            <a:ln w="9525">
              <a:solidFill>
                <a:schemeClr val="tx1"/>
              </a:solidFill>
              <a:miter lim="800000"/>
              <a:headEnd/>
              <a:tailEnd/>
            </a:ln>
            <a:effectLst/>
          </p:spPr>
          <p:txBody>
            <a:bodyPr wrap="none" anchor="ctr"/>
            <a:lstStyle/>
            <a:p>
              <a:pPr algn="ctr"/>
              <a:r>
                <a:rPr lang="en-US" sz="1400"/>
                <a:t>Hold</a:t>
              </a:r>
            </a:p>
          </p:txBody>
        </p:sp>
        <p:sp>
          <p:nvSpPr>
            <p:cNvPr id="2508817" name="Line 17"/>
            <p:cNvSpPr>
              <a:spLocks noChangeShapeType="1"/>
            </p:cNvSpPr>
            <p:nvPr/>
          </p:nvSpPr>
          <p:spPr bwMode="auto">
            <a:xfrm>
              <a:off x="5064" y="2241"/>
              <a:ext cx="0" cy="126"/>
            </a:xfrm>
            <a:prstGeom prst="line">
              <a:avLst/>
            </a:prstGeom>
            <a:noFill/>
            <a:ln w="9525">
              <a:solidFill>
                <a:schemeClr val="tx1"/>
              </a:solidFill>
              <a:round/>
              <a:headEnd/>
              <a:tailEnd type="triangle" w="med" len="med"/>
            </a:ln>
            <a:effectLst/>
          </p:spPr>
          <p:txBody>
            <a:bodyPr/>
            <a:lstStyle/>
            <a:p>
              <a:endParaRPr lang="fr-FR"/>
            </a:p>
          </p:txBody>
        </p:sp>
        <p:sp>
          <p:nvSpPr>
            <p:cNvPr id="2508818" name="Line 18"/>
            <p:cNvSpPr>
              <a:spLocks noChangeShapeType="1"/>
            </p:cNvSpPr>
            <p:nvPr/>
          </p:nvSpPr>
          <p:spPr bwMode="auto">
            <a:xfrm>
              <a:off x="5064" y="2557"/>
              <a:ext cx="0" cy="126"/>
            </a:xfrm>
            <a:prstGeom prst="line">
              <a:avLst/>
            </a:prstGeom>
            <a:noFill/>
            <a:ln w="9525">
              <a:solidFill>
                <a:schemeClr val="tx1"/>
              </a:solidFill>
              <a:round/>
              <a:headEnd/>
              <a:tailEnd type="triangle" w="med" len="med"/>
            </a:ln>
            <a:effectLst/>
          </p:spPr>
          <p:txBody>
            <a:bodyPr/>
            <a:lstStyle/>
            <a:p>
              <a:endParaRPr lang="fr-FR"/>
            </a:p>
          </p:txBody>
        </p:sp>
        <p:sp>
          <p:nvSpPr>
            <p:cNvPr id="2508819" name="Line 19"/>
            <p:cNvSpPr>
              <a:spLocks noChangeShapeType="1"/>
            </p:cNvSpPr>
            <p:nvPr/>
          </p:nvSpPr>
          <p:spPr bwMode="auto">
            <a:xfrm>
              <a:off x="5064" y="2872"/>
              <a:ext cx="0" cy="127"/>
            </a:xfrm>
            <a:prstGeom prst="line">
              <a:avLst/>
            </a:prstGeom>
            <a:noFill/>
            <a:ln w="9525">
              <a:solidFill>
                <a:schemeClr val="tx1"/>
              </a:solidFill>
              <a:round/>
              <a:headEnd/>
              <a:tailEnd type="triangle" w="med" len="med"/>
            </a:ln>
            <a:effectLst/>
          </p:spPr>
          <p:txBody>
            <a:bodyPr/>
            <a:lstStyle/>
            <a:p>
              <a:endParaRPr lang="fr-FR"/>
            </a:p>
          </p:txBody>
        </p:sp>
      </p:gr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0850" name="Rectangle 2"/>
          <p:cNvSpPr>
            <a:spLocks noGrp="1" noChangeArrowheads="1"/>
          </p:cNvSpPr>
          <p:nvPr>
            <p:ph type="title"/>
          </p:nvPr>
        </p:nvSpPr>
        <p:spPr/>
        <p:txBody>
          <a:bodyPr/>
          <a:lstStyle/>
          <a:p>
            <a:r>
              <a:rPr lang="en-US"/>
              <a:t>Non-persistent </a:t>
            </a:r>
            <a:br>
              <a:rPr lang="en-US"/>
            </a:br>
            <a:r>
              <a:rPr lang="en-US"/>
              <a:t>Process Action Model</a:t>
            </a:r>
          </a:p>
        </p:txBody>
      </p:sp>
      <p:sp>
        <p:nvSpPr>
          <p:cNvPr id="2510851" name="Rectangle 3"/>
          <p:cNvSpPr>
            <a:spLocks noGrp="1" noChangeArrowheads="1"/>
          </p:cNvSpPr>
          <p:nvPr>
            <p:ph idx="1"/>
          </p:nvPr>
        </p:nvSpPr>
        <p:spPr>
          <a:xfrm>
            <a:off x="179388" y="1125538"/>
            <a:ext cx="5654675" cy="4895850"/>
          </a:xfrm>
        </p:spPr>
        <p:txBody>
          <a:bodyPr/>
          <a:lstStyle/>
          <a:p>
            <a:r>
              <a:rPr lang="en-US"/>
              <a:t>The non-persistent model defines process actions that define the environment only when they are active</a:t>
            </a:r>
          </a:p>
          <a:p>
            <a:r>
              <a:rPr lang="en-US"/>
              <a:t>In this model a representation method is needed to document the parallel execution of process actions</a:t>
            </a:r>
          </a:p>
        </p:txBody>
      </p:sp>
      <p:sp>
        <p:nvSpPr>
          <p:cNvPr id="27"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28" name="Espace réservé du numéro de diapositive 5"/>
          <p:cNvSpPr>
            <a:spLocks noGrp="1"/>
          </p:cNvSpPr>
          <p:nvPr>
            <p:ph type="sldNum" sz="quarter" idx="11"/>
          </p:nvPr>
        </p:nvSpPr>
        <p:spPr/>
        <p:txBody>
          <a:bodyPr/>
          <a:lstStyle/>
          <a:p>
            <a:fld id="{9D38B1C8-979A-4857-8D76-F037D0440151}" type="slidenum">
              <a:rPr lang="en-GB"/>
              <a:pPr/>
              <a:t>54</a:t>
            </a:fld>
            <a:endParaRPr lang="en-GB"/>
          </a:p>
        </p:txBody>
      </p:sp>
      <p:grpSp>
        <p:nvGrpSpPr>
          <p:cNvPr id="2510852" name="Group 4"/>
          <p:cNvGrpSpPr>
            <a:grpSpLocks/>
          </p:cNvGrpSpPr>
          <p:nvPr/>
        </p:nvGrpSpPr>
        <p:grpSpPr bwMode="auto">
          <a:xfrm>
            <a:off x="6400800" y="1981200"/>
            <a:ext cx="2514600" cy="3276600"/>
            <a:chOff x="4032" y="1488"/>
            <a:chExt cx="1488" cy="1776"/>
          </a:xfrm>
        </p:grpSpPr>
        <p:sp>
          <p:nvSpPr>
            <p:cNvPr id="2510853" name="Rectangle 5"/>
            <p:cNvSpPr>
              <a:spLocks noChangeArrowheads="1"/>
            </p:cNvSpPr>
            <p:nvPr/>
          </p:nvSpPr>
          <p:spPr bwMode="auto">
            <a:xfrm>
              <a:off x="4224" y="1488"/>
              <a:ext cx="1104"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Charge Operation</a:t>
              </a:r>
            </a:p>
          </p:txBody>
        </p:sp>
        <p:sp>
          <p:nvSpPr>
            <p:cNvPr id="2510854" name="Line 6"/>
            <p:cNvSpPr>
              <a:spLocks noChangeShapeType="1"/>
            </p:cNvSpPr>
            <p:nvPr/>
          </p:nvSpPr>
          <p:spPr bwMode="auto">
            <a:xfrm>
              <a:off x="4032" y="1855"/>
              <a:ext cx="1488" cy="0"/>
            </a:xfrm>
            <a:prstGeom prst="line">
              <a:avLst/>
            </a:prstGeom>
            <a:noFill/>
            <a:ln w="9525">
              <a:solidFill>
                <a:schemeClr val="tx1"/>
              </a:solidFill>
              <a:round/>
              <a:headEnd/>
              <a:tailEnd/>
            </a:ln>
            <a:effectLst/>
          </p:spPr>
          <p:txBody>
            <a:bodyPr wrap="none" anchor="ctr"/>
            <a:lstStyle/>
            <a:p>
              <a:endParaRPr lang="fr-FR"/>
            </a:p>
          </p:txBody>
        </p:sp>
        <p:sp>
          <p:nvSpPr>
            <p:cNvPr id="2510855" name="Line 7"/>
            <p:cNvSpPr>
              <a:spLocks noChangeShapeType="1"/>
            </p:cNvSpPr>
            <p:nvPr/>
          </p:nvSpPr>
          <p:spPr bwMode="auto">
            <a:xfrm>
              <a:off x="4032" y="1794"/>
              <a:ext cx="1488" cy="0"/>
            </a:xfrm>
            <a:prstGeom prst="line">
              <a:avLst/>
            </a:prstGeom>
            <a:noFill/>
            <a:ln w="9525">
              <a:solidFill>
                <a:schemeClr val="tx1"/>
              </a:solidFill>
              <a:round/>
              <a:headEnd/>
              <a:tailEnd/>
            </a:ln>
            <a:effectLst/>
          </p:spPr>
          <p:txBody>
            <a:bodyPr wrap="none" anchor="ctr"/>
            <a:lstStyle/>
            <a:p>
              <a:endParaRPr lang="fr-FR"/>
            </a:p>
          </p:txBody>
        </p:sp>
        <p:sp>
          <p:nvSpPr>
            <p:cNvPr id="2510856" name="Line 8"/>
            <p:cNvSpPr>
              <a:spLocks noChangeShapeType="1"/>
            </p:cNvSpPr>
            <p:nvPr/>
          </p:nvSpPr>
          <p:spPr bwMode="auto">
            <a:xfrm>
              <a:off x="4032" y="2897"/>
              <a:ext cx="1488" cy="0"/>
            </a:xfrm>
            <a:prstGeom prst="line">
              <a:avLst/>
            </a:prstGeom>
            <a:noFill/>
            <a:ln w="9525">
              <a:solidFill>
                <a:schemeClr val="tx1"/>
              </a:solidFill>
              <a:round/>
              <a:headEnd/>
              <a:tailEnd/>
            </a:ln>
            <a:effectLst/>
          </p:spPr>
          <p:txBody>
            <a:bodyPr wrap="none" anchor="ctr"/>
            <a:lstStyle/>
            <a:p>
              <a:endParaRPr lang="fr-FR"/>
            </a:p>
          </p:txBody>
        </p:sp>
        <p:sp>
          <p:nvSpPr>
            <p:cNvPr id="2510857" name="Line 9"/>
            <p:cNvSpPr>
              <a:spLocks noChangeShapeType="1"/>
            </p:cNvSpPr>
            <p:nvPr/>
          </p:nvSpPr>
          <p:spPr bwMode="auto">
            <a:xfrm>
              <a:off x="4032" y="2958"/>
              <a:ext cx="1488" cy="0"/>
            </a:xfrm>
            <a:prstGeom prst="line">
              <a:avLst/>
            </a:prstGeom>
            <a:noFill/>
            <a:ln w="9525">
              <a:solidFill>
                <a:schemeClr val="tx1"/>
              </a:solidFill>
              <a:round/>
              <a:headEnd/>
              <a:tailEnd/>
            </a:ln>
            <a:effectLst/>
          </p:spPr>
          <p:txBody>
            <a:bodyPr wrap="none" anchor="ctr"/>
            <a:lstStyle/>
            <a:p>
              <a:endParaRPr lang="fr-FR"/>
            </a:p>
          </p:txBody>
        </p:sp>
        <p:sp>
          <p:nvSpPr>
            <p:cNvPr id="2510858" name="Line 10"/>
            <p:cNvSpPr>
              <a:spLocks noChangeShapeType="1"/>
            </p:cNvSpPr>
            <p:nvPr/>
          </p:nvSpPr>
          <p:spPr bwMode="auto">
            <a:xfrm>
              <a:off x="4748" y="1672"/>
              <a:ext cx="0" cy="122"/>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0859" name="Line 11"/>
            <p:cNvSpPr>
              <a:spLocks noChangeShapeType="1"/>
            </p:cNvSpPr>
            <p:nvPr/>
          </p:nvSpPr>
          <p:spPr bwMode="auto">
            <a:xfrm>
              <a:off x="4252" y="1917"/>
              <a:ext cx="0" cy="980"/>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0860" name="Line 12"/>
            <p:cNvSpPr>
              <a:spLocks noChangeShapeType="1"/>
            </p:cNvSpPr>
            <p:nvPr/>
          </p:nvSpPr>
          <p:spPr bwMode="auto">
            <a:xfrm>
              <a:off x="4748" y="1917"/>
              <a:ext cx="0" cy="980"/>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0861" name="Line 13"/>
            <p:cNvSpPr>
              <a:spLocks noChangeShapeType="1"/>
            </p:cNvSpPr>
            <p:nvPr/>
          </p:nvSpPr>
          <p:spPr bwMode="auto">
            <a:xfrm>
              <a:off x="5244" y="1917"/>
              <a:ext cx="0" cy="980"/>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0862" name="Line 14"/>
            <p:cNvSpPr>
              <a:spLocks noChangeShapeType="1"/>
            </p:cNvSpPr>
            <p:nvPr/>
          </p:nvSpPr>
          <p:spPr bwMode="auto">
            <a:xfrm>
              <a:off x="4748" y="2958"/>
              <a:ext cx="0" cy="122"/>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0863" name="Rectangle 15"/>
            <p:cNvSpPr>
              <a:spLocks noChangeArrowheads="1"/>
            </p:cNvSpPr>
            <p:nvPr/>
          </p:nvSpPr>
          <p:spPr bwMode="auto">
            <a:xfrm>
              <a:off x="4087" y="1978"/>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add</a:t>
              </a:r>
            </a:p>
          </p:txBody>
        </p:sp>
        <p:sp>
          <p:nvSpPr>
            <p:cNvPr id="2510864" name="Rectangle 16"/>
            <p:cNvSpPr>
              <a:spLocks noChangeArrowheads="1"/>
            </p:cNvSpPr>
            <p:nvPr/>
          </p:nvSpPr>
          <p:spPr bwMode="auto">
            <a:xfrm>
              <a:off x="4087" y="2284"/>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wait</a:t>
              </a:r>
            </a:p>
          </p:txBody>
        </p:sp>
        <p:sp>
          <p:nvSpPr>
            <p:cNvPr id="2510865" name="Rectangle 17"/>
            <p:cNvSpPr>
              <a:spLocks noChangeArrowheads="1"/>
            </p:cNvSpPr>
            <p:nvPr/>
          </p:nvSpPr>
          <p:spPr bwMode="auto">
            <a:xfrm>
              <a:off x="4087" y="2590"/>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add</a:t>
              </a:r>
            </a:p>
          </p:txBody>
        </p:sp>
        <p:sp>
          <p:nvSpPr>
            <p:cNvPr id="2510866" name="Rectangle 18"/>
            <p:cNvSpPr>
              <a:spLocks noChangeArrowheads="1"/>
            </p:cNvSpPr>
            <p:nvPr/>
          </p:nvSpPr>
          <p:spPr bwMode="auto">
            <a:xfrm>
              <a:off x="4583" y="1978"/>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heat</a:t>
              </a:r>
            </a:p>
          </p:txBody>
        </p:sp>
        <p:sp>
          <p:nvSpPr>
            <p:cNvPr id="2510867" name="Rectangle 19"/>
            <p:cNvSpPr>
              <a:spLocks noChangeArrowheads="1"/>
            </p:cNvSpPr>
            <p:nvPr/>
          </p:nvSpPr>
          <p:spPr bwMode="auto">
            <a:xfrm>
              <a:off x="5079" y="1978"/>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mix</a:t>
              </a:r>
            </a:p>
          </p:txBody>
        </p:sp>
        <p:sp>
          <p:nvSpPr>
            <p:cNvPr id="2510868" name="Rectangle 20"/>
            <p:cNvSpPr>
              <a:spLocks noChangeArrowheads="1"/>
            </p:cNvSpPr>
            <p:nvPr/>
          </p:nvSpPr>
          <p:spPr bwMode="auto">
            <a:xfrm>
              <a:off x="4583" y="3080"/>
              <a:ext cx="331" cy="184"/>
            </a:xfrm>
            <a:prstGeom prst="rect">
              <a:avLst/>
            </a:prstGeom>
            <a:solidFill>
              <a:schemeClr val="bg1"/>
            </a:solidFill>
            <a:ln w="9525">
              <a:solidFill>
                <a:schemeClr val="tx1"/>
              </a:solidFill>
              <a:miter lim="800000"/>
              <a:headEnd/>
              <a:tailEnd/>
            </a:ln>
            <a:effectLst/>
          </p:spPr>
          <p:txBody>
            <a:bodyPr wrap="none" anchor="ctr"/>
            <a:lstStyle/>
            <a:p>
              <a:pPr algn="ctr"/>
              <a:r>
                <a:rPr lang="en-US" sz="1400"/>
                <a:t>Hold</a:t>
              </a:r>
            </a:p>
          </p:txBody>
        </p:sp>
        <p:sp>
          <p:nvSpPr>
            <p:cNvPr id="2510869" name="Line 21"/>
            <p:cNvSpPr>
              <a:spLocks noChangeShapeType="1"/>
            </p:cNvSpPr>
            <p:nvPr/>
          </p:nvSpPr>
          <p:spPr bwMode="auto">
            <a:xfrm>
              <a:off x="4252" y="2468"/>
              <a:ext cx="0" cy="122"/>
            </a:xfrm>
            <a:prstGeom prst="line">
              <a:avLst/>
            </a:prstGeom>
            <a:noFill/>
            <a:ln w="9525">
              <a:solidFill>
                <a:schemeClr val="tx1"/>
              </a:solidFill>
              <a:round/>
              <a:headEnd/>
              <a:tailEnd type="triangle" w="med" len="med"/>
            </a:ln>
            <a:effectLst/>
          </p:spPr>
          <p:txBody>
            <a:bodyPr/>
            <a:lstStyle/>
            <a:p>
              <a:endParaRPr lang="fr-FR"/>
            </a:p>
          </p:txBody>
        </p:sp>
        <p:sp>
          <p:nvSpPr>
            <p:cNvPr id="2510870" name="Line 22"/>
            <p:cNvSpPr>
              <a:spLocks noChangeShapeType="1"/>
            </p:cNvSpPr>
            <p:nvPr/>
          </p:nvSpPr>
          <p:spPr bwMode="auto">
            <a:xfrm>
              <a:off x="4252" y="2162"/>
              <a:ext cx="0" cy="122"/>
            </a:xfrm>
            <a:prstGeom prst="line">
              <a:avLst/>
            </a:prstGeom>
            <a:noFill/>
            <a:ln w="9525">
              <a:solidFill>
                <a:schemeClr val="tx1"/>
              </a:solidFill>
              <a:round/>
              <a:headEnd/>
              <a:tailEnd type="triangle" w="med" len="med"/>
            </a:ln>
            <a:effectLst/>
          </p:spPr>
          <p:txBody>
            <a:bodyPr/>
            <a:lstStyle/>
            <a:p>
              <a:endParaRPr lang="fr-FR"/>
            </a:p>
          </p:txBody>
        </p:sp>
        <p:sp>
          <p:nvSpPr>
            <p:cNvPr id="2510871" name="Line 23"/>
            <p:cNvSpPr>
              <a:spLocks noChangeShapeType="1"/>
            </p:cNvSpPr>
            <p:nvPr/>
          </p:nvSpPr>
          <p:spPr bwMode="auto">
            <a:xfrm>
              <a:off x="4252" y="1855"/>
              <a:ext cx="0" cy="123"/>
            </a:xfrm>
            <a:prstGeom prst="line">
              <a:avLst/>
            </a:prstGeom>
            <a:noFill/>
            <a:ln w="9525">
              <a:solidFill>
                <a:schemeClr val="tx1"/>
              </a:solidFill>
              <a:round/>
              <a:headEnd/>
              <a:tailEnd type="triangle" w="med" len="med"/>
            </a:ln>
            <a:effectLst/>
          </p:spPr>
          <p:txBody>
            <a:bodyPr/>
            <a:lstStyle/>
            <a:p>
              <a:endParaRPr lang="fr-FR"/>
            </a:p>
          </p:txBody>
        </p:sp>
        <p:sp>
          <p:nvSpPr>
            <p:cNvPr id="2510872" name="Line 24"/>
            <p:cNvSpPr>
              <a:spLocks noChangeShapeType="1"/>
            </p:cNvSpPr>
            <p:nvPr/>
          </p:nvSpPr>
          <p:spPr bwMode="auto">
            <a:xfrm>
              <a:off x="4748" y="1855"/>
              <a:ext cx="0" cy="123"/>
            </a:xfrm>
            <a:prstGeom prst="line">
              <a:avLst/>
            </a:prstGeom>
            <a:noFill/>
            <a:ln w="9525">
              <a:solidFill>
                <a:schemeClr val="tx1"/>
              </a:solidFill>
              <a:round/>
              <a:headEnd/>
              <a:tailEnd type="triangle" w="med" len="med"/>
            </a:ln>
            <a:effectLst/>
          </p:spPr>
          <p:txBody>
            <a:bodyPr/>
            <a:lstStyle/>
            <a:p>
              <a:endParaRPr lang="fr-FR"/>
            </a:p>
          </p:txBody>
        </p:sp>
        <p:sp>
          <p:nvSpPr>
            <p:cNvPr id="2510873" name="Line 25"/>
            <p:cNvSpPr>
              <a:spLocks noChangeShapeType="1"/>
            </p:cNvSpPr>
            <p:nvPr/>
          </p:nvSpPr>
          <p:spPr bwMode="auto">
            <a:xfrm>
              <a:off x="5244" y="1855"/>
              <a:ext cx="0" cy="123"/>
            </a:xfrm>
            <a:prstGeom prst="line">
              <a:avLst/>
            </a:prstGeom>
            <a:noFill/>
            <a:ln w="9525">
              <a:solidFill>
                <a:schemeClr val="tx1"/>
              </a:solidFill>
              <a:round/>
              <a:headEnd/>
              <a:tailEnd type="triangle" w="med" len="med"/>
            </a:ln>
            <a:effectLst/>
          </p:spPr>
          <p:txBody>
            <a:bodyPr/>
            <a:lstStyle/>
            <a:p>
              <a:endParaRPr lang="fr-FR"/>
            </a:p>
          </p:txBody>
        </p:sp>
      </p:gr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2898" name="Rectangle 2"/>
          <p:cNvSpPr>
            <a:spLocks noGrp="1" noChangeArrowheads="1"/>
          </p:cNvSpPr>
          <p:nvPr>
            <p:ph type="title"/>
          </p:nvPr>
        </p:nvSpPr>
        <p:spPr/>
        <p:txBody>
          <a:bodyPr/>
          <a:lstStyle/>
          <a:p>
            <a:r>
              <a:rPr lang="en-US"/>
              <a:t>Sequential and Parallel Actions</a:t>
            </a:r>
          </a:p>
        </p:txBody>
      </p:sp>
      <p:sp>
        <p:nvSpPr>
          <p:cNvPr id="2512899" name="Rectangle 3"/>
          <p:cNvSpPr>
            <a:spLocks noGrp="1" noChangeArrowheads="1"/>
          </p:cNvSpPr>
          <p:nvPr>
            <p:ph idx="1"/>
          </p:nvPr>
        </p:nvSpPr>
        <p:spPr>
          <a:xfrm>
            <a:off x="179388" y="1125538"/>
            <a:ext cx="8785225" cy="1687512"/>
          </a:xfrm>
        </p:spPr>
        <p:txBody>
          <a:bodyPr/>
          <a:lstStyle/>
          <a:p>
            <a:r>
              <a:rPr lang="en-US"/>
              <a:t>Use the symbols below on a process operation diagram to construct complex sequential and parallel diagrams</a:t>
            </a:r>
          </a:p>
        </p:txBody>
      </p:sp>
      <p:sp>
        <p:nvSpPr>
          <p:cNvPr id="59"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0" name="Espace réservé du numéro de diapositive 5"/>
          <p:cNvSpPr>
            <a:spLocks noGrp="1"/>
          </p:cNvSpPr>
          <p:nvPr>
            <p:ph type="sldNum" sz="quarter" idx="11"/>
          </p:nvPr>
        </p:nvSpPr>
        <p:spPr/>
        <p:txBody>
          <a:bodyPr/>
          <a:lstStyle/>
          <a:p>
            <a:fld id="{95AAFC6A-2F09-4680-9BEE-DE3C6E6F0B06}" type="slidenum">
              <a:rPr lang="en-GB"/>
              <a:pPr/>
              <a:t>55</a:t>
            </a:fld>
            <a:endParaRPr lang="en-GB"/>
          </a:p>
        </p:txBody>
      </p:sp>
      <p:grpSp>
        <p:nvGrpSpPr>
          <p:cNvPr id="2512900" name="Group 4"/>
          <p:cNvGrpSpPr>
            <a:grpSpLocks/>
          </p:cNvGrpSpPr>
          <p:nvPr/>
        </p:nvGrpSpPr>
        <p:grpSpPr bwMode="auto">
          <a:xfrm>
            <a:off x="762000" y="3429000"/>
            <a:ext cx="5562600" cy="838200"/>
            <a:chOff x="1296" y="2304"/>
            <a:chExt cx="3504" cy="528"/>
          </a:xfrm>
        </p:grpSpPr>
        <p:sp>
          <p:nvSpPr>
            <p:cNvPr id="2512901" name="Rectangle 5"/>
            <p:cNvSpPr>
              <a:spLocks noChangeArrowheads="1"/>
            </p:cNvSpPr>
            <p:nvPr/>
          </p:nvSpPr>
          <p:spPr bwMode="auto">
            <a:xfrm>
              <a:off x="1296" y="2304"/>
              <a:ext cx="3504" cy="528"/>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512902" name="Text Box 6"/>
            <p:cNvSpPr txBox="1">
              <a:spLocks noChangeArrowheads="1"/>
            </p:cNvSpPr>
            <p:nvPr/>
          </p:nvSpPr>
          <p:spPr bwMode="auto">
            <a:xfrm>
              <a:off x="2500" y="2400"/>
              <a:ext cx="2172" cy="231"/>
            </a:xfrm>
            <a:prstGeom prst="rect">
              <a:avLst/>
            </a:prstGeom>
            <a:noFill/>
            <a:ln w="9525">
              <a:noFill/>
              <a:miter lim="800000"/>
              <a:headEnd/>
              <a:tailEnd/>
            </a:ln>
            <a:effectLst/>
          </p:spPr>
          <p:txBody>
            <a:bodyPr wrap="none">
              <a:spAutoFit/>
            </a:bodyPr>
            <a:lstStyle/>
            <a:p>
              <a:pPr eaLnBrk="1" hangingPunct="1"/>
              <a:r>
                <a:rPr lang="en-US" sz="1800"/>
                <a:t>Start of Parallel Process Actions</a:t>
              </a:r>
            </a:p>
          </p:txBody>
        </p:sp>
        <p:sp>
          <p:nvSpPr>
            <p:cNvPr id="2512903" name="Line 7"/>
            <p:cNvSpPr>
              <a:spLocks noChangeShapeType="1"/>
            </p:cNvSpPr>
            <p:nvPr/>
          </p:nvSpPr>
          <p:spPr bwMode="auto">
            <a:xfrm flipH="1">
              <a:off x="2107" y="2541"/>
              <a:ext cx="384"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grpSp>
          <p:nvGrpSpPr>
            <p:cNvPr id="2512904" name="Group 8"/>
            <p:cNvGrpSpPr>
              <a:grpSpLocks/>
            </p:cNvGrpSpPr>
            <p:nvPr/>
          </p:nvGrpSpPr>
          <p:grpSpPr bwMode="auto">
            <a:xfrm>
              <a:off x="1392" y="2352"/>
              <a:ext cx="576" cy="432"/>
              <a:chOff x="1392" y="3168"/>
              <a:chExt cx="576" cy="432"/>
            </a:xfrm>
          </p:grpSpPr>
          <p:sp>
            <p:nvSpPr>
              <p:cNvPr id="2512905" name="Line 9"/>
              <p:cNvSpPr>
                <a:spLocks noChangeShapeType="1"/>
              </p:cNvSpPr>
              <p:nvPr/>
            </p:nvSpPr>
            <p:spPr bwMode="auto">
              <a:xfrm>
                <a:off x="1536" y="3408"/>
                <a:ext cx="0" cy="192"/>
              </a:xfrm>
              <a:prstGeom prst="line">
                <a:avLst/>
              </a:prstGeom>
              <a:noFill/>
              <a:ln w="9525">
                <a:solidFill>
                  <a:schemeClr val="tx1"/>
                </a:solidFill>
                <a:round/>
                <a:headEnd/>
                <a:tailEnd type="triangle" w="med" len="med"/>
              </a:ln>
              <a:effectLst/>
            </p:spPr>
            <p:txBody>
              <a:bodyPr/>
              <a:lstStyle/>
              <a:p>
                <a:endParaRPr lang="fr-FR"/>
              </a:p>
            </p:txBody>
          </p:sp>
          <p:sp>
            <p:nvSpPr>
              <p:cNvPr id="2512906" name="Line 10"/>
              <p:cNvSpPr>
                <a:spLocks noChangeShapeType="1"/>
              </p:cNvSpPr>
              <p:nvPr/>
            </p:nvSpPr>
            <p:spPr bwMode="auto">
              <a:xfrm>
                <a:off x="1392" y="3408"/>
                <a:ext cx="576" cy="0"/>
              </a:xfrm>
              <a:prstGeom prst="line">
                <a:avLst/>
              </a:prstGeom>
              <a:noFill/>
              <a:ln w="9525">
                <a:solidFill>
                  <a:schemeClr val="tx1"/>
                </a:solidFill>
                <a:round/>
                <a:headEnd/>
                <a:tailEnd/>
              </a:ln>
              <a:effectLst/>
            </p:spPr>
            <p:txBody>
              <a:bodyPr/>
              <a:lstStyle/>
              <a:p>
                <a:endParaRPr lang="fr-FR"/>
              </a:p>
            </p:txBody>
          </p:sp>
          <p:sp>
            <p:nvSpPr>
              <p:cNvPr id="2512907" name="Line 11"/>
              <p:cNvSpPr>
                <a:spLocks noChangeShapeType="1"/>
              </p:cNvSpPr>
              <p:nvPr/>
            </p:nvSpPr>
            <p:spPr bwMode="auto">
              <a:xfrm>
                <a:off x="1392" y="3360"/>
                <a:ext cx="576" cy="0"/>
              </a:xfrm>
              <a:prstGeom prst="line">
                <a:avLst/>
              </a:prstGeom>
              <a:noFill/>
              <a:ln w="9525">
                <a:solidFill>
                  <a:schemeClr val="tx1"/>
                </a:solidFill>
                <a:round/>
                <a:headEnd/>
                <a:tailEnd/>
              </a:ln>
              <a:effectLst/>
            </p:spPr>
            <p:txBody>
              <a:bodyPr/>
              <a:lstStyle/>
              <a:p>
                <a:endParaRPr lang="fr-FR"/>
              </a:p>
            </p:txBody>
          </p:sp>
          <p:sp>
            <p:nvSpPr>
              <p:cNvPr id="2512908" name="Line 12"/>
              <p:cNvSpPr>
                <a:spLocks noChangeShapeType="1"/>
              </p:cNvSpPr>
              <p:nvPr/>
            </p:nvSpPr>
            <p:spPr bwMode="auto">
              <a:xfrm>
                <a:off x="1824" y="3408"/>
                <a:ext cx="0" cy="192"/>
              </a:xfrm>
              <a:prstGeom prst="line">
                <a:avLst/>
              </a:prstGeom>
              <a:noFill/>
              <a:ln w="9525">
                <a:solidFill>
                  <a:schemeClr val="tx1"/>
                </a:solidFill>
                <a:round/>
                <a:headEnd/>
                <a:tailEnd type="triangle" w="med" len="med"/>
              </a:ln>
              <a:effectLst/>
            </p:spPr>
            <p:txBody>
              <a:bodyPr/>
              <a:lstStyle/>
              <a:p>
                <a:endParaRPr lang="fr-FR"/>
              </a:p>
            </p:txBody>
          </p:sp>
          <p:sp>
            <p:nvSpPr>
              <p:cNvPr id="2512909" name="Line 13"/>
              <p:cNvSpPr>
                <a:spLocks noChangeShapeType="1"/>
              </p:cNvSpPr>
              <p:nvPr/>
            </p:nvSpPr>
            <p:spPr bwMode="auto">
              <a:xfrm>
                <a:off x="1680" y="3168"/>
                <a:ext cx="0" cy="192"/>
              </a:xfrm>
              <a:prstGeom prst="line">
                <a:avLst/>
              </a:prstGeom>
              <a:noFill/>
              <a:ln w="9525">
                <a:solidFill>
                  <a:schemeClr val="tx1"/>
                </a:solidFill>
                <a:round/>
                <a:headEnd/>
                <a:tailEnd type="triangle" w="med" len="med"/>
              </a:ln>
              <a:effectLst/>
            </p:spPr>
            <p:txBody>
              <a:bodyPr/>
              <a:lstStyle/>
              <a:p>
                <a:endParaRPr lang="fr-FR"/>
              </a:p>
            </p:txBody>
          </p:sp>
        </p:grpSp>
      </p:grpSp>
      <p:grpSp>
        <p:nvGrpSpPr>
          <p:cNvPr id="2512910" name="Group 14"/>
          <p:cNvGrpSpPr>
            <a:grpSpLocks/>
          </p:cNvGrpSpPr>
          <p:nvPr/>
        </p:nvGrpSpPr>
        <p:grpSpPr bwMode="auto">
          <a:xfrm>
            <a:off x="762000" y="4343400"/>
            <a:ext cx="5562600" cy="838200"/>
            <a:chOff x="1296" y="2880"/>
            <a:chExt cx="3504" cy="528"/>
          </a:xfrm>
        </p:grpSpPr>
        <p:sp>
          <p:nvSpPr>
            <p:cNvPr id="2512911" name="Rectangle 15"/>
            <p:cNvSpPr>
              <a:spLocks noChangeArrowheads="1"/>
            </p:cNvSpPr>
            <p:nvPr/>
          </p:nvSpPr>
          <p:spPr bwMode="auto">
            <a:xfrm>
              <a:off x="1296" y="2880"/>
              <a:ext cx="3504" cy="528"/>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512912" name="Text Box 16"/>
            <p:cNvSpPr txBox="1">
              <a:spLocks noChangeArrowheads="1"/>
            </p:cNvSpPr>
            <p:nvPr/>
          </p:nvSpPr>
          <p:spPr bwMode="auto">
            <a:xfrm>
              <a:off x="2500" y="2976"/>
              <a:ext cx="2124" cy="231"/>
            </a:xfrm>
            <a:prstGeom prst="rect">
              <a:avLst/>
            </a:prstGeom>
            <a:noFill/>
            <a:ln w="9525">
              <a:noFill/>
              <a:miter lim="800000"/>
              <a:headEnd/>
              <a:tailEnd/>
            </a:ln>
            <a:effectLst/>
          </p:spPr>
          <p:txBody>
            <a:bodyPr wrap="none">
              <a:spAutoFit/>
            </a:bodyPr>
            <a:lstStyle/>
            <a:p>
              <a:pPr eaLnBrk="1" hangingPunct="1"/>
              <a:r>
                <a:rPr lang="en-US" sz="1800"/>
                <a:t>End of Parallel Process Actions</a:t>
              </a:r>
            </a:p>
          </p:txBody>
        </p:sp>
        <p:sp>
          <p:nvSpPr>
            <p:cNvPr id="2512913" name="Line 17"/>
            <p:cNvSpPr>
              <a:spLocks noChangeShapeType="1"/>
            </p:cNvSpPr>
            <p:nvPr/>
          </p:nvSpPr>
          <p:spPr bwMode="auto">
            <a:xfrm flipH="1">
              <a:off x="2107" y="3117"/>
              <a:ext cx="384"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grpSp>
          <p:nvGrpSpPr>
            <p:cNvPr id="2512914" name="Group 18"/>
            <p:cNvGrpSpPr>
              <a:grpSpLocks/>
            </p:cNvGrpSpPr>
            <p:nvPr/>
          </p:nvGrpSpPr>
          <p:grpSpPr bwMode="auto">
            <a:xfrm>
              <a:off x="1392" y="2928"/>
              <a:ext cx="576" cy="432"/>
              <a:chOff x="672" y="3408"/>
              <a:chExt cx="576" cy="432"/>
            </a:xfrm>
          </p:grpSpPr>
          <p:sp>
            <p:nvSpPr>
              <p:cNvPr id="2512915" name="Line 19"/>
              <p:cNvSpPr>
                <a:spLocks noChangeShapeType="1"/>
              </p:cNvSpPr>
              <p:nvPr/>
            </p:nvSpPr>
            <p:spPr bwMode="auto">
              <a:xfrm>
                <a:off x="816" y="3408"/>
                <a:ext cx="0" cy="192"/>
              </a:xfrm>
              <a:prstGeom prst="line">
                <a:avLst/>
              </a:prstGeom>
              <a:noFill/>
              <a:ln w="9525">
                <a:solidFill>
                  <a:schemeClr val="tx1"/>
                </a:solidFill>
                <a:round/>
                <a:headEnd/>
                <a:tailEnd type="triangle" w="med" len="med"/>
              </a:ln>
              <a:effectLst/>
            </p:spPr>
            <p:txBody>
              <a:bodyPr/>
              <a:lstStyle/>
              <a:p>
                <a:endParaRPr lang="fr-FR"/>
              </a:p>
            </p:txBody>
          </p:sp>
          <p:sp>
            <p:nvSpPr>
              <p:cNvPr id="2512916" name="Line 20"/>
              <p:cNvSpPr>
                <a:spLocks noChangeShapeType="1"/>
              </p:cNvSpPr>
              <p:nvPr/>
            </p:nvSpPr>
            <p:spPr bwMode="auto">
              <a:xfrm>
                <a:off x="672" y="3648"/>
                <a:ext cx="576" cy="0"/>
              </a:xfrm>
              <a:prstGeom prst="line">
                <a:avLst/>
              </a:prstGeom>
              <a:noFill/>
              <a:ln w="9525">
                <a:solidFill>
                  <a:schemeClr val="tx1"/>
                </a:solidFill>
                <a:round/>
                <a:headEnd/>
                <a:tailEnd/>
              </a:ln>
              <a:effectLst/>
            </p:spPr>
            <p:txBody>
              <a:bodyPr/>
              <a:lstStyle/>
              <a:p>
                <a:endParaRPr lang="fr-FR"/>
              </a:p>
            </p:txBody>
          </p:sp>
          <p:sp>
            <p:nvSpPr>
              <p:cNvPr id="2512917" name="Line 21"/>
              <p:cNvSpPr>
                <a:spLocks noChangeShapeType="1"/>
              </p:cNvSpPr>
              <p:nvPr/>
            </p:nvSpPr>
            <p:spPr bwMode="auto">
              <a:xfrm>
                <a:off x="672" y="3600"/>
                <a:ext cx="576" cy="0"/>
              </a:xfrm>
              <a:prstGeom prst="line">
                <a:avLst/>
              </a:prstGeom>
              <a:noFill/>
              <a:ln w="9525">
                <a:solidFill>
                  <a:schemeClr val="tx1"/>
                </a:solidFill>
                <a:round/>
                <a:headEnd/>
                <a:tailEnd/>
              </a:ln>
              <a:effectLst/>
            </p:spPr>
            <p:txBody>
              <a:bodyPr/>
              <a:lstStyle/>
              <a:p>
                <a:endParaRPr lang="fr-FR"/>
              </a:p>
            </p:txBody>
          </p:sp>
          <p:sp>
            <p:nvSpPr>
              <p:cNvPr id="2512918" name="Line 22"/>
              <p:cNvSpPr>
                <a:spLocks noChangeShapeType="1"/>
              </p:cNvSpPr>
              <p:nvPr/>
            </p:nvSpPr>
            <p:spPr bwMode="auto">
              <a:xfrm>
                <a:off x="1104" y="3408"/>
                <a:ext cx="0" cy="192"/>
              </a:xfrm>
              <a:prstGeom prst="line">
                <a:avLst/>
              </a:prstGeom>
              <a:noFill/>
              <a:ln w="9525">
                <a:solidFill>
                  <a:schemeClr val="tx1"/>
                </a:solidFill>
                <a:round/>
                <a:headEnd/>
                <a:tailEnd type="triangle" w="med" len="med"/>
              </a:ln>
              <a:effectLst/>
            </p:spPr>
            <p:txBody>
              <a:bodyPr/>
              <a:lstStyle/>
              <a:p>
                <a:endParaRPr lang="fr-FR"/>
              </a:p>
            </p:txBody>
          </p:sp>
          <p:sp>
            <p:nvSpPr>
              <p:cNvPr id="2512919" name="Line 23"/>
              <p:cNvSpPr>
                <a:spLocks noChangeShapeType="1"/>
              </p:cNvSpPr>
              <p:nvPr/>
            </p:nvSpPr>
            <p:spPr bwMode="auto">
              <a:xfrm>
                <a:off x="960" y="3648"/>
                <a:ext cx="0" cy="192"/>
              </a:xfrm>
              <a:prstGeom prst="line">
                <a:avLst/>
              </a:prstGeom>
              <a:noFill/>
              <a:ln w="9525">
                <a:solidFill>
                  <a:schemeClr val="tx1"/>
                </a:solidFill>
                <a:round/>
                <a:headEnd/>
                <a:tailEnd type="triangle" w="med" len="med"/>
              </a:ln>
              <a:effectLst/>
            </p:spPr>
            <p:txBody>
              <a:bodyPr/>
              <a:lstStyle/>
              <a:p>
                <a:endParaRPr lang="fr-FR"/>
              </a:p>
            </p:txBody>
          </p:sp>
        </p:grpSp>
      </p:grpSp>
      <p:grpSp>
        <p:nvGrpSpPr>
          <p:cNvPr id="2512920" name="Group 24"/>
          <p:cNvGrpSpPr>
            <a:grpSpLocks/>
          </p:cNvGrpSpPr>
          <p:nvPr/>
        </p:nvGrpSpPr>
        <p:grpSpPr bwMode="auto">
          <a:xfrm>
            <a:off x="762000" y="2514600"/>
            <a:ext cx="5562600" cy="838200"/>
            <a:chOff x="1296" y="3456"/>
            <a:chExt cx="3504" cy="528"/>
          </a:xfrm>
        </p:grpSpPr>
        <p:sp>
          <p:nvSpPr>
            <p:cNvPr id="2512921" name="Rectangle 25"/>
            <p:cNvSpPr>
              <a:spLocks noChangeArrowheads="1"/>
            </p:cNvSpPr>
            <p:nvPr/>
          </p:nvSpPr>
          <p:spPr bwMode="auto">
            <a:xfrm>
              <a:off x="1296" y="3456"/>
              <a:ext cx="3504" cy="528"/>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512922" name="Text Box 26"/>
            <p:cNvSpPr txBox="1">
              <a:spLocks noChangeArrowheads="1"/>
            </p:cNvSpPr>
            <p:nvPr/>
          </p:nvSpPr>
          <p:spPr bwMode="auto">
            <a:xfrm>
              <a:off x="2500" y="3600"/>
              <a:ext cx="1868" cy="231"/>
            </a:xfrm>
            <a:prstGeom prst="rect">
              <a:avLst/>
            </a:prstGeom>
            <a:noFill/>
            <a:ln w="9525">
              <a:noFill/>
              <a:miter lim="800000"/>
              <a:headEnd/>
              <a:tailEnd/>
            </a:ln>
            <a:effectLst/>
          </p:spPr>
          <p:txBody>
            <a:bodyPr wrap="none">
              <a:spAutoFit/>
            </a:bodyPr>
            <a:lstStyle/>
            <a:p>
              <a:pPr eaLnBrk="1" hangingPunct="1"/>
              <a:r>
                <a:rPr lang="en-US" sz="1800"/>
                <a:t>Sequential Process Actions</a:t>
              </a:r>
            </a:p>
          </p:txBody>
        </p:sp>
        <p:sp>
          <p:nvSpPr>
            <p:cNvPr id="2512923" name="Line 27"/>
            <p:cNvSpPr>
              <a:spLocks noChangeShapeType="1"/>
            </p:cNvSpPr>
            <p:nvPr/>
          </p:nvSpPr>
          <p:spPr bwMode="auto">
            <a:xfrm flipH="1">
              <a:off x="2107" y="3741"/>
              <a:ext cx="384"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512924" name="Line 28"/>
            <p:cNvSpPr>
              <a:spLocks noChangeShapeType="1"/>
            </p:cNvSpPr>
            <p:nvPr/>
          </p:nvSpPr>
          <p:spPr bwMode="auto">
            <a:xfrm>
              <a:off x="1680" y="3600"/>
              <a:ext cx="0" cy="288"/>
            </a:xfrm>
            <a:prstGeom prst="line">
              <a:avLst/>
            </a:prstGeom>
            <a:noFill/>
            <a:ln w="9525">
              <a:solidFill>
                <a:schemeClr val="tx1"/>
              </a:solidFill>
              <a:round/>
              <a:headEnd/>
              <a:tailEnd type="triangle" w="med" len="med"/>
            </a:ln>
            <a:effectLst/>
          </p:spPr>
          <p:txBody>
            <a:bodyPr/>
            <a:lstStyle/>
            <a:p>
              <a:endParaRPr lang="fr-FR"/>
            </a:p>
          </p:txBody>
        </p:sp>
      </p:grpSp>
      <p:grpSp>
        <p:nvGrpSpPr>
          <p:cNvPr id="2512925" name="Group 29"/>
          <p:cNvGrpSpPr>
            <a:grpSpLocks/>
          </p:cNvGrpSpPr>
          <p:nvPr/>
        </p:nvGrpSpPr>
        <p:grpSpPr bwMode="auto">
          <a:xfrm>
            <a:off x="6553200" y="2590800"/>
            <a:ext cx="2209800" cy="2209800"/>
            <a:chOff x="4128" y="2256"/>
            <a:chExt cx="1392" cy="1392"/>
          </a:xfrm>
        </p:grpSpPr>
        <p:sp>
          <p:nvSpPr>
            <p:cNvPr id="2512926" name="Rectangle 30"/>
            <p:cNvSpPr>
              <a:spLocks noChangeArrowheads="1"/>
            </p:cNvSpPr>
            <p:nvPr/>
          </p:nvSpPr>
          <p:spPr bwMode="auto">
            <a:xfrm>
              <a:off x="4368" y="2256"/>
              <a:ext cx="912"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Charge operation</a:t>
              </a:r>
            </a:p>
          </p:txBody>
        </p:sp>
        <p:sp>
          <p:nvSpPr>
            <p:cNvPr id="2512927" name="Line 31"/>
            <p:cNvSpPr>
              <a:spLocks noChangeShapeType="1"/>
            </p:cNvSpPr>
            <p:nvPr/>
          </p:nvSpPr>
          <p:spPr bwMode="auto">
            <a:xfrm>
              <a:off x="4128" y="2544"/>
              <a:ext cx="1392" cy="0"/>
            </a:xfrm>
            <a:prstGeom prst="line">
              <a:avLst/>
            </a:prstGeom>
            <a:noFill/>
            <a:ln w="9525">
              <a:solidFill>
                <a:schemeClr val="tx1"/>
              </a:solidFill>
              <a:round/>
              <a:headEnd/>
              <a:tailEnd/>
            </a:ln>
            <a:effectLst/>
          </p:spPr>
          <p:txBody>
            <a:bodyPr wrap="none" anchor="ctr"/>
            <a:lstStyle/>
            <a:p>
              <a:endParaRPr lang="fr-FR"/>
            </a:p>
          </p:txBody>
        </p:sp>
        <p:sp>
          <p:nvSpPr>
            <p:cNvPr id="2512928" name="Line 32"/>
            <p:cNvSpPr>
              <a:spLocks noChangeShapeType="1"/>
            </p:cNvSpPr>
            <p:nvPr/>
          </p:nvSpPr>
          <p:spPr bwMode="auto">
            <a:xfrm>
              <a:off x="4128" y="2496"/>
              <a:ext cx="1392" cy="0"/>
            </a:xfrm>
            <a:prstGeom prst="line">
              <a:avLst/>
            </a:prstGeom>
            <a:noFill/>
            <a:ln w="9525">
              <a:solidFill>
                <a:schemeClr val="tx1"/>
              </a:solidFill>
              <a:round/>
              <a:headEnd/>
              <a:tailEnd/>
            </a:ln>
            <a:effectLst/>
          </p:spPr>
          <p:txBody>
            <a:bodyPr wrap="none" anchor="ctr"/>
            <a:lstStyle/>
            <a:p>
              <a:endParaRPr lang="fr-FR"/>
            </a:p>
          </p:txBody>
        </p:sp>
        <p:sp>
          <p:nvSpPr>
            <p:cNvPr id="2512929" name="Line 33"/>
            <p:cNvSpPr>
              <a:spLocks noChangeShapeType="1"/>
            </p:cNvSpPr>
            <p:nvPr/>
          </p:nvSpPr>
          <p:spPr bwMode="auto">
            <a:xfrm>
              <a:off x="4128" y="3360"/>
              <a:ext cx="1392" cy="0"/>
            </a:xfrm>
            <a:prstGeom prst="line">
              <a:avLst/>
            </a:prstGeom>
            <a:noFill/>
            <a:ln w="9525">
              <a:solidFill>
                <a:schemeClr val="tx1"/>
              </a:solidFill>
              <a:round/>
              <a:headEnd/>
              <a:tailEnd/>
            </a:ln>
            <a:effectLst/>
          </p:spPr>
          <p:txBody>
            <a:bodyPr wrap="none" anchor="ctr"/>
            <a:lstStyle/>
            <a:p>
              <a:endParaRPr lang="fr-FR"/>
            </a:p>
          </p:txBody>
        </p:sp>
        <p:sp>
          <p:nvSpPr>
            <p:cNvPr id="2512930" name="Line 34"/>
            <p:cNvSpPr>
              <a:spLocks noChangeShapeType="1"/>
            </p:cNvSpPr>
            <p:nvPr/>
          </p:nvSpPr>
          <p:spPr bwMode="auto">
            <a:xfrm>
              <a:off x="4128" y="3408"/>
              <a:ext cx="1392" cy="0"/>
            </a:xfrm>
            <a:prstGeom prst="line">
              <a:avLst/>
            </a:prstGeom>
            <a:noFill/>
            <a:ln w="9525">
              <a:solidFill>
                <a:schemeClr val="tx1"/>
              </a:solidFill>
              <a:round/>
              <a:headEnd/>
              <a:tailEnd/>
            </a:ln>
            <a:effectLst/>
          </p:spPr>
          <p:txBody>
            <a:bodyPr wrap="none" anchor="ctr"/>
            <a:lstStyle/>
            <a:p>
              <a:endParaRPr lang="fr-FR"/>
            </a:p>
          </p:txBody>
        </p:sp>
        <p:sp>
          <p:nvSpPr>
            <p:cNvPr id="2512931" name="Line 35"/>
            <p:cNvSpPr>
              <a:spLocks noChangeShapeType="1"/>
            </p:cNvSpPr>
            <p:nvPr/>
          </p:nvSpPr>
          <p:spPr bwMode="auto">
            <a:xfrm>
              <a:off x="4800" y="2400"/>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2" name="Line 36"/>
            <p:cNvSpPr>
              <a:spLocks noChangeShapeType="1"/>
            </p:cNvSpPr>
            <p:nvPr/>
          </p:nvSpPr>
          <p:spPr bwMode="auto">
            <a:xfrm>
              <a:off x="4320" y="3264"/>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3" name="Line 37"/>
            <p:cNvSpPr>
              <a:spLocks noChangeShapeType="1"/>
            </p:cNvSpPr>
            <p:nvPr/>
          </p:nvSpPr>
          <p:spPr bwMode="auto">
            <a:xfrm>
              <a:off x="4656" y="2784"/>
              <a:ext cx="0" cy="57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4" name="Line 38"/>
            <p:cNvSpPr>
              <a:spLocks noChangeShapeType="1"/>
            </p:cNvSpPr>
            <p:nvPr/>
          </p:nvSpPr>
          <p:spPr bwMode="auto">
            <a:xfrm>
              <a:off x="4992" y="3024"/>
              <a:ext cx="0" cy="33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5" name="Line 39"/>
            <p:cNvSpPr>
              <a:spLocks noChangeShapeType="1"/>
            </p:cNvSpPr>
            <p:nvPr/>
          </p:nvSpPr>
          <p:spPr bwMode="auto">
            <a:xfrm>
              <a:off x="5328" y="3024"/>
              <a:ext cx="0" cy="33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6" name="Line 40"/>
            <p:cNvSpPr>
              <a:spLocks noChangeShapeType="1"/>
            </p:cNvSpPr>
            <p:nvPr/>
          </p:nvSpPr>
          <p:spPr bwMode="auto">
            <a:xfrm>
              <a:off x="4800" y="3408"/>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2937" name="Rectangle 41"/>
            <p:cNvSpPr>
              <a:spLocks noChangeArrowheads="1"/>
            </p:cNvSpPr>
            <p:nvPr/>
          </p:nvSpPr>
          <p:spPr bwMode="auto">
            <a:xfrm>
              <a:off x="4176" y="264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512938" name="Rectangle 42"/>
            <p:cNvSpPr>
              <a:spLocks noChangeArrowheads="1"/>
            </p:cNvSpPr>
            <p:nvPr/>
          </p:nvSpPr>
          <p:spPr bwMode="auto">
            <a:xfrm>
              <a:off x="4176" y="288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wait</a:t>
              </a:r>
            </a:p>
          </p:txBody>
        </p:sp>
        <p:sp>
          <p:nvSpPr>
            <p:cNvPr id="2512939" name="Rectangle 43"/>
            <p:cNvSpPr>
              <a:spLocks noChangeArrowheads="1"/>
            </p:cNvSpPr>
            <p:nvPr/>
          </p:nvSpPr>
          <p:spPr bwMode="auto">
            <a:xfrm>
              <a:off x="4176" y="312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512940" name="Rectangle 44"/>
            <p:cNvSpPr>
              <a:spLocks noChangeArrowheads="1"/>
            </p:cNvSpPr>
            <p:nvPr/>
          </p:nvSpPr>
          <p:spPr bwMode="auto">
            <a:xfrm>
              <a:off x="4512" y="264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heat</a:t>
              </a:r>
            </a:p>
          </p:txBody>
        </p:sp>
        <p:sp>
          <p:nvSpPr>
            <p:cNvPr id="2512941" name="Rectangle 45"/>
            <p:cNvSpPr>
              <a:spLocks noChangeArrowheads="1"/>
            </p:cNvSpPr>
            <p:nvPr/>
          </p:nvSpPr>
          <p:spPr bwMode="auto">
            <a:xfrm>
              <a:off x="4848" y="264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wait</a:t>
              </a:r>
            </a:p>
          </p:txBody>
        </p:sp>
        <p:sp>
          <p:nvSpPr>
            <p:cNvPr id="2512942" name="Rectangle 46"/>
            <p:cNvSpPr>
              <a:spLocks noChangeArrowheads="1"/>
            </p:cNvSpPr>
            <p:nvPr/>
          </p:nvSpPr>
          <p:spPr bwMode="auto">
            <a:xfrm>
              <a:off x="4848" y="288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add</a:t>
              </a:r>
            </a:p>
          </p:txBody>
        </p:sp>
        <p:sp>
          <p:nvSpPr>
            <p:cNvPr id="2512943" name="Rectangle 47"/>
            <p:cNvSpPr>
              <a:spLocks noChangeArrowheads="1"/>
            </p:cNvSpPr>
            <p:nvPr/>
          </p:nvSpPr>
          <p:spPr bwMode="auto">
            <a:xfrm>
              <a:off x="5184" y="264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mix</a:t>
              </a:r>
            </a:p>
          </p:txBody>
        </p:sp>
        <p:sp>
          <p:nvSpPr>
            <p:cNvPr id="2512944" name="Rectangle 48"/>
            <p:cNvSpPr>
              <a:spLocks noChangeArrowheads="1"/>
            </p:cNvSpPr>
            <p:nvPr/>
          </p:nvSpPr>
          <p:spPr bwMode="auto">
            <a:xfrm>
              <a:off x="5184" y="2880"/>
              <a:ext cx="288"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hold</a:t>
              </a:r>
            </a:p>
          </p:txBody>
        </p:sp>
        <p:sp>
          <p:nvSpPr>
            <p:cNvPr id="2512945" name="Rectangle 49"/>
            <p:cNvSpPr>
              <a:spLocks noChangeArrowheads="1"/>
            </p:cNvSpPr>
            <p:nvPr/>
          </p:nvSpPr>
          <p:spPr bwMode="auto">
            <a:xfrm>
              <a:off x="4512" y="3504"/>
              <a:ext cx="576" cy="144"/>
            </a:xfrm>
            <a:prstGeom prst="rect">
              <a:avLst/>
            </a:prstGeom>
            <a:solidFill>
              <a:srgbClr val="F8F8F8"/>
            </a:solidFill>
            <a:ln w="9525">
              <a:solidFill>
                <a:schemeClr val="tx1"/>
              </a:solidFill>
              <a:miter lim="800000"/>
              <a:headEnd/>
              <a:tailEnd/>
            </a:ln>
            <a:effectLst>
              <a:outerShdw dist="35921" dir="2700000" algn="ctr" rotWithShape="0">
                <a:schemeClr val="bg2"/>
              </a:outerShdw>
            </a:effectLst>
          </p:spPr>
          <p:txBody>
            <a:bodyPr wrap="none" anchor="ctr"/>
            <a:lstStyle/>
            <a:p>
              <a:pPr algn="ctr"/>
              <a:r>
                <a:rPr lang="en-US" sz="1200"/>
                <a:t>analyze</a:t>
              </a:r>
            </a:p>
          </p:txBody>
        </p:sp>
        <p:sp>
          <p:nvSpPr>
            <p:cNvPr id="2512946" name="Line 50"/>
            <p:cNvSpPr>
              <a:spLocks noChangeShapeType="1"/>
            </p:cNvSpPr>
            <p:nvPr/>
          </p:nvSpPr>
          <p:spPr bwMode="auto">
            <a:xfrm>
              <a:off x="4320" y="254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47" name="Line 51"/>
            <p:cNvSpPr>
              <a:spLocks noChangeShapeType="1"/>
            </p:cNvSpPr>
            <p:nvPr/>
          </p:nvSpPr>
          <p:spPr bwMode="auto">
            <a:xfrm>
              <a:off x="4656" y="254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48" name="Line 52"/>
            <p:cNvSpPr>
              <a:spLocks noChangeShapeType="1"/>
            </p:cNvSpPr>
            <p:nvPr/>
          </p:nvSpPr>
          <p:spPr bwMode="auto">
            <a:xfrm>
              <a:off x="4992" y="254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49" name="Line 53"/>
            <p:cNvSpPr>
              <a:spLocks noChangeShapeType="1"/>
            </p:cNvSpPr>
            <p:nvPr/>
          </p:nvSpPr>
          <p:spPr bwMode="auto">
            <a:xfrm>
              <a:off x="5328" y="254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50" name="Line 54"/>
            <p:cNvSpPr>
              <a:spLocks noChangeShapeType="1"/>
            </p:cNvSpPr>
            <p:nvPr/>
          </p:nvSpPr>
          <p:spPr bwMode="auto">
            <a:xfrm>
              <a:off x="5328" y="278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51" name="Line 55"/>
            <p:cNvSpPr>
              <a:spLocks noChangeShapeType="1"/>
            </p:cNvSpPr>
            <p:nvPr/>
          </p:nvSpPr>
          <p:spPr bwMode="auto">
            <a:xfrm>
              <a:off x="4992" y="278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52" name="Line 56"/>
            <p:cNvSpPr>
              <a:spLocks noChangeShapeType="1"/>
            </p:cNvSpPr>
            <p:nvPr/>
          </p:nvSpPr>
          <p:spPr bwMode="auto">
            <a:xfrm>
              <a:off x="4320" y="2784"/>
              <a:ext cx="0" cy="96"/>
            </a:xfrm>
            <a:prstGeom prst="line">
              <a:avLst/>
            </a:prstGeom>
            <a:noFill/>
            <a:ln w="12700">
              <a:solidFill>
                <a:schemeClr val="tx1"/>
              </a:solidFill>
              <a:miter lim="800000"/>
              <a:headEnd/>
              <a:tailEnd type="triangle" w="med" len="med"/>
            </a:ln>
            <a:effectLst/>
          </p:spPr>
          <p:txBody>
            <a:bodyPr wrap="none"/>
            <a:lstStyle/>
            <a:p>
              <a:endParaRPr lang="fr-FR"/>
            </a:p>
          </p:txBody>
        </p:sp>
        <p:sp>
          <p:nvSpPr>
            <p:cNvPr id="2512953" name="Line 57"/>
            <p:cNvSpPr>
              <a:spLocks noChangeShapeType="1"/>
            </p:cNvSpPr>
            <p:nvPr/>
          </p:nvSpPr>
          <p:spPr bwMode="auto">
            <a:xfrm>
              <a:off x="4320" y="3024"/>
              <a:ext cx="0" cy="96"/>
            </a:xfrm>
            <a:prstGeom prst="line">
              <a:avLst/>
            </a:prstGeom>
            <a:noFill/>
            <a:ln w="12700">
              <a:solidFill>
                <a:schemeClr val="tx1"/>
              </a:solidFill>
              <a:miter lim="800000"/>
              <a:headEnd/>
              <a:tailEnd type="triangle" w="med" len="med"/>
            </a:ln>
            <a:effectLst/>
          </p:spPr>
          <p:txBody>
            <a:bodyPr wrap="none"/>
            <a:lstStyle/>
            <a:p>
              <a:endParaRPr lang="fr-FR"/>
            </a:p>
          </p:txBody>
        </p:sp>
      </p:gr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4946" name="Rectangle 2"/>
          <p:cNvSpPr>
            <a:spLocks noGrp="1" noChangeArrowheads="1"/>
          </p:cNvSpPr>
          <p:nvPr>
            <p:ph type="title"/>
          </p:nvPr>
        </p:nvSpPr>
        <p:spPr/>
        <p:txBody>
          <a:bodyPr/>
          <a:lstStyle/>
          <a:p>
            <a:r>
              <a:rPr lang="en-US"/>
              <a:t>Optional Parallel Actions</a:t>
            </a:r>
          </a:p>
        </p:txBody>
      </p:sp>
      <p:sp>
        <p:nvSpPr>
          <p:cNvPr id="2514947" name="Rectangle 3"/>
          <p:cNvSpPr>
            <a:spLocks noGrp="1" noChangeArrowheads="1"/>
          </p:cNvSpPr>
          <p:nvPr>
            <p:ph idx="1"/>
          </p:nvPr>
        </p:nvSpPr>
        <p:spPr/>
        <p:txBody>
          <a:bodyPr/>
          <a:lstStyle/>
          <a:p>
            <a:r>
              <a:rPr lang="en-US"/>
              <a:t>A special set of symbols are used when it is optional for actions to be executed either in parallel or in series</a:t>
            </a:r>
          </a:p>
          <a:p>
            <a:r>
              <a:rPr lang="en-US"/>
              <a:t>It looks like a start and end of parallel, but using dashed lines, and an arrowhead on the parallel</a:t>
            </a:r>
          </a:p>
        </p:txBody>
      </p:sp>
      <p:sp>
        <p:nvSpPr>
          <p:cNvPr id="23"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24" name="Espace réservé du numéro de diapositive 5"/>
          <p:cNvSpPr>
            <a:spLocks noGrp="1"/>
          </p:cNvSpPr>
          <p:nvPr>
            <p:ph type="sldNum" sz="quarter" idx="11"/>
          </p:nvPr>
        </p:nvSpPr>
        <p:spPr/>
        <p:txBody>
          <a:bodyPr/>
          <a:lstStyle/>
          <a:p>
            <a:fld id="{10C6F40B-4F46-4CF3-905C-552FFD6E3225}" type="slidenum">
              <a:rPr lang="en-GB"/>
              <a:pPr/>
              <a:t>56</a:t>
            </a:fld>
            <a:endParaRPr lang="en-GB"/>
          </a:p>
        </p:txBody>
      </p:sp>
      <p:sp>
        <p:nvSpPr>
          <p:cNvPr id="2514948" name="Rectangle 4"/>
          <p:cNvSpPr>
            <a:spLocks noChangeArrowheads="1"/>
          </p:cNvSpPr>
          <p:nvPr/>
        </p:nvSpPr>
        <p:spPr bwMode="auto">
          <a:xfrm>
            <a:off x="1295400" y="3733800"/>
            <a:ext cx="6248400" cy="838200"/>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514949" name="Text Box 5"/>
          <p:cNvSpPr txBox="1">
            <a:spLocks noChangeArrowheads="1"/>
          </p:cNvSpPr>
          <p:nvPr/>
        </p:nvSpPr>
        <p:spPr bwMode="auto">
          <a:xfrm>
            <a:off x="3206750" y="3886200"/>
            <a:ext cx="4362450" cy="366713"/>
          </a:xfrm>
          <a:prstGeom prst="rect">
            <a:avLst/>
          </a:prstGeom>
          <a:noFill/>
          <a:ln w="9525">
            <a:noFill/>
            <a:miter lim="800000"/>
            <a:headEnd/>
            <a:tailEnd/>
          </a:ln>
          <a:effectLst/>
        </p:spPr>
        <p:txBody>
          <a:bodyPr wrap="none">
            <a:spAutoFit/>
          </a:bodyPr>
          <a:lstStyle/>
          <a:p>
            <a:pPr eaLnBrk="1" hangingPunct="1"/>
            <a:r>
              <a:rPr lang="en-US" sz="1800"/>
              <a:t>Start of Optional Parallel Process Actions</a:t>
            </a:r>
          </a:p>
        </p:txBody>
      </p:sp>
      <p:sp>
        <p:nvSpPr>
          <p:cNvPr id="2514950" name="Line 6"/>
          <p:cNvSpPr>
            <a:spLocks noChangeShapeType="1"/>
          </p:cNvSpPr>
          <p:nvPr/>
        </p:nvSpPr>
        <p:spPr bwMode="auto">
          <a:xfrm flipH="1">
            <a:off x="2582863" y="4110038"/>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sp>
        <p:nvSpPr>
          <p:cNvPr id="2514951" name="Rectangle 7"/>
          <p:cNvSpPr>
            <a:spLocks noChangeArrowheads="1"/>
          </p:cNvSpPr>
          <p:nvPr/>
        </p:nvSpPr>
        <p:spPr bwMode="auto">
          <a:xfrm>
            <a:off x="1295400" y="4648200"/>
            <a:ext cx="6248400" cy="838200"/>
          </a:xfrm>
          <a:prstGeom prst="rect">
            <a:avLst/>
          </a:prstGeom>
          <a:solidFill>
            <a:schemeClr val="bg1"/>
          </a:solidFill>
          <a:ln w="12700">
            <a:solidFill>
              <a:schemeClr val="tx1"/>
            </a:solidFill>
            <a:miter lim="800000"/>
            <a:headEnd/>
            <a:tailEnd/>
          </a:ln>
          <a:effectLst/>
        </p:spPr>
        <p:txBody>
          <a:bodyPr wrap="none" anchor="ctr"/>
          <a:lstStyle/>
          <a:p>
            <a:endParaRPr lang="fr-FR"/>
          </a:p>
        </p:txBody>
      </p:sp>
      <p:sp>
        <p:nvSpPr>
          <p:cNvPr id="2514952" name="Text Box 8"/>
          <p:cNvSpPr txBox="1">
            <a:spLocks noChangeArrowheads="1"/>
          </p:cNvSpPr>
          <p:nvPr/>
        </p:nvSpPr>
        <p:spPr bwMode="auto">
          <a:xfrm>
            <a:off x="3206750" y="4800600"/>
            <a:ext cx="4286250" cy="366713"/>
          </a:xfrm>
          <a:prstGeom prst="rect">
            <a:avLst/>
          </a:prstGeom>
          <a:noFill/>
          <a:ln w="9525">
            <a:noFill/>
            <a:miter lim="800000"/>
            <a:headEnd/>
            <a:tailEnd/>
          </a:ln>
          <a:effectLst/>
        </p:spPr>
        <p:txBody>
          <a:bodyPr wrap="none">
            <a:spAutoFit/>
          </a:bodyPr>
          <a:lstStyle/>
          <a:p>
            <a:pPr eaLnBrk="1" hangingPunct="1"/>
            <a:r>
              <a:rPr lang="en-US" sz="1800"/>
              <a:t>End of Optional Parallel Process Actions</a:t>
            </a:r>
          </a:p>
        </p:txBody>
      </p:sp>
      <p:sp>
        <p:nvSpPr>
          <p:cNvPr id="2514953" name="Line 9"/>
          <p:cNvSpPr>
            <a:spLocks noChangeShapeType="1"/>
          </p:cNvSpPr>
          <p:nvPr/>
        </p:nvSpPr>
        <p:spPr bwMode="auto">
          <a:xfrm flipH="1">
            <a:off x="2582863" y="5024438"/>
            <a:ext cx="609600" cy="0"/>
          </a:xfrm>
          <a:prstGeom prst="line">
            <a:avLst/>
          </a:prstGeom>
          <a:noFill/>
          <a:ln w="12700">
            <a:solidFill>
              <a:schemeClr val="tx1"/>
            </a:solidFill>
            <a:prstDash val="dash"/>
            <a:miter lim="800000"/>
            <a:headEnd/>
            <a:tailEnd type="triangle" w="med" len="med"/>
          </a:ln>
          <a:effectLst/>
        </p:spPr>
        <p:txBody>
          <a:bodyPr wrap="none"/>
          <a:lstStyle/>
          <a:p>
            <a:endParaRPr lang="fr-FR"/>
          </a:p>
        </p:txBody>
      </p:sp>
      <p:grpSp>
        <p:nvGrpSpPr>
          <p:cNvPr id="2514954" name="Group 10"/>
          <p:cNvGrpSpPr>
            <a:grpSpLocks/>
          </p:cNvGrpSpPr>
          <p:nvPr/>
        </p:nvGrpSpPr>
        <p:grpSpPr bwMode="auto">
          <a:xfrm>
            <a:off x="1447800" y="3810000"/>
            <a:ext cx="914400" cy="685800"/>
            <a:chOff x="960" y="1152"/>
            <a:chExt cx="576" cy="432"/>
          </a:xfrm>
        </p:grpSpPr>
        <p:sp>
          <p:nvSpPr>
            <p:cNvPr id="2514955" name="Line 11"/>
            <p:cNvSpPr>
              <a:spLocks noChangeShapeType="1"/>
            </p:cNvSpPr>
            <p:nvPr/>
          </p:nvSpPr>
          <p:spPr bwMode="auto">
            <a:xfrm>
              <a:off x="1104" y="1392"/>
              <a:ext cx="0" cy="192"/>
            </a:xfrm>
            <a:prstGeom prst="line">
              <a:avLst/>
            </a:prstGeom>
            <a:noFill/>
            <a:ln w="9525">
              <a:solidFill>
                <a:schemeClr val="tx1"/>
              </a:solidFill>
              <a:round/>
              <a:headEnd/>
              <a:tailEnd type="triangle" w="med" len="med"/>
            </a:ln>
            <a:effectLst/>
          </p:spPr>
          <p:txBody>
            <a:bodyPr/>
            <a:lstStyle/>
            <a:p>
              <a:endParaRPr lang="fr-FR"/>
            </a:p>
          </p:txBody>
        </p:sp>
        <p:sp>
          <p:nvSpPr>
            <p:cNvPr id="2514956" name="Line 12"/>
            <p:cNvSpPr>
              <a:spLocks noChangeShapeType="1"/>
            </p:cNvSpPr>
            <p:nvPr/>
          </p:nvSpPr>
          <p:spPr bwMode="auto">
            <a:xfrm>
              <a:off x="960" y="1392"/>
              <a:ext cx="576" cy="0"/>
            </a:xfrm>
            <a:prstGeom prst="line">
              <a:avLst/>
            </a:prstGeom>
            <a:noFill/>
            <a:ln w="9525">
              <a:solidFill>
                <a:schemeClr val="tx1"/>
              </a:solidFill>
              <a:prstDash val="dashDot"/>
              <a:round/>
              <a:headEnd/>
              <a:tailEnd/>
            </a:ln>
            <a:effectLst/>
          </p:spPr>
          <p:txBody>
            <a:bodyPr/>
            <a:lstStyle/>
            <a:p>
              <a:endParaRPr lang="fr-FR"/>
            </a:p>
          </p:txBody>
        </p:sp>
        <p:sp>
          <p:nvSpPr>
            <p:cNvPr id="2514957" name="Line 13"/>
            <p:cNvSpPr>
              <a:spLocks noChangeShapeType="1"/>
            </p:cNvSpPr>
            <p:nvPr/>
          </p:nvSpPr>
          <p:spPr bwMode="auto">
            <a:xfrm>
              <a:off x="960" y="1344"/>
              <a:ext cx="576" cy="0"/>
            </a:xfrm>
            <a:prstGeom prst="line">
              <a:avLst/>
            </a:prstGeom>
            <a:noFill/>
            <a:ln w="9525">
              <a:solidFill>
                <a:schemeClr val="tx1"/>
              </a:solidFill>
              <a:prstDash val="dashDot"/>
              <a:round/>
              <a:headEnd/>
              <a:tailEnd type="triangle" w="med" len="med"/>
            </a:ln>
            <a:effectLst/>
          </p:spPr>
          <p:txBody>
            <a:bodyPr/>
            <a:lstStyle/>
            <a:p>
              <a:endParaRPr lang="fr-FR"/>
            </a:p>
          </p:txBody>
        </p:sp>
        <p:sp>
          <p:nvSpPr>
            <p:cNvPr id="2514958" name="Line 14"/>
            <p:cNvSpPr>
              <a:spLocks noChangeShapeType="1"/>
            </p:cNvSpPr>
            <p:nvPr/>
          </p:nvSpPr>
          <p:spPr bwMode="auto">
            <a:xfrm>
              <a:off x="1392" y="1392"/>
              <a:ext cx="0" cy="192"/>
            </a:xfrm>
            <a:prstGeom prst="line">
              <a:avLst/>
            </a:prstGeom>
            <a:noFill/>
            <a:ln w="9525">
              <a:solidFill>
                <a:schemeClr val="tx1"/>
              </a:solidFill>
              <a:round/>
              <a:headEnd/>
              <a:tailEnd type="triangle" w="med" len="med"/>
            </a:ln>
            <a:effectLst/>
          </p:spPr>
          <p:txBody>
            <a:bodyPr/>
            <a:lstStyle/>
            <a:p>
              <a:endParaRPr lang="fr-FR"/>
            </a:p>
          </p:txBody>
        </p:sp>
        <p:sp>
          <p:nvSpPr>
            <p:cNvPr id="2514959" name="Line 15"/>
            <p:cNvSpPr>
              <a:spLocks noChangeShapeType="1"/>
            </p:cNvSpPr>
            <p:nvPr/>
          </p:nvSpPr>
          <p:spPr bwMode="auto">
            <a:xfrm>
              <a:off x="1248" y="1152"/>
              <a:ext cx="0" cy="192"/>
            </a:xfrm>
            <a:prstGeom prst="line">
              <a:avLst/>
            </a:prstGeom>
            <a:noFill/>
            <a:ln w="9525">
              <a:solidFill>
                <a:schemeClr val="tx1"/>
              </a:solidFill>
              <a:round/>
              <a:headEnd/>
              <a:tailEnd type="triangle" w="med" len="med"/>
            </a:ln>
            <a:effectLst/>
          </p:spPr>
          <p:txBody>
            <a:bodyPr/>
            <a:lstStyle/>
            <a:p>
              <a:endParaRPr lang="fr-FR"/>
            </a:p>
          </p:txBody>
        </p:sp>
      </p:grpSp>
      <p:grpSp>
        <p:nvGrpSpPr>
          <p:cNvPr id="2514960" name="Group 16"/>
          <p:cNvGrpSpPr>
            <a:grpSpLocks/>
          </p:cNvGrpSpPr>
          <p:nvPr/>
        </p:nvGrpSpPr>
        <p:grpSpPr bwMode="auto">
          <a:xfrm>
            <a:off x="1447800" y="4724400"/>
            <a:ext cx="914400" cy="685800"/>
            <a:chOff x="960" y="2352"/>
            <a:chExt cx="576" cy="432"/>
          </a:xfrm>
        </p:grpSpPr>
        <p:sp>
          <p:nvSpPr>
            <p:cNvPr id="2514961" name="Line 17"/>
            <p:cNvSpPr>
              <a:spLocks noChangeShapeType="1"/>
            </p:cNvSpPr>
            <p:nvPr/>
          </p:nvSpPr>
          <p:spPr bwMode="auto">
            <a:xfrm>
              <a:off x="1104" y="2352"/>
              <a:ext cx="0" cy="192"/>
            </a:xfrm>
            <a:prstGeom prst="line">
              <a:avLst/>
            </a:prstGeom>
            <a:noFill/>
            <a:ln w="9525">
              <a:solidFill>
                <a:schemeClr val="tx1"/>
              </a:solidFill>
              <a:round/>
              <a:headEnd/>
              <a:tailEnd type="triangle" w="med" len="med"/>
            </a:ln>
            <a:effectLst/>
          </p:spPr>
          <p:txBody>
            <a:bodyPr/>
            <a:lstStyle/>
            <a:p>
              <a:endParaRPr lang="fr-FR"/>
            </a:p>
          </p:txBody>
        </p:sp>
        <p:sp>
          <p:nvSpPr>
            <p:cNvPr id="2514962" name="Line 18"/>
            <p:cNvSpPr>
              <a:spLocks noChangeShapeType="1"/>
            </p:cNvSpPr>
            <p:nvPr/>
          </p:nvSpPr>
          <p:spPr bwMode="auto">
            <a:xfrm>
              <a:off x="960" y="2592"/>
              <a:ext cx="576" cy="0"/>
            </a:xfrm>
            <a:prstGeom prst="line">
              <a:avLst/>
            </a:prstGeom>
            <a:noFill/>
            <a:ln w="9525">
              <a:solidFill>
                <a:schemeClr val="tx1"/>
              </a:solidFill>
              <a:prstDash val="dash"/>
              <a:round/>
              <a:headEnd/>
              <a:tailEnd type="triangle" w="med" len="med"/>
            </a:ln>
            <a:effectLst/>
          </p:spPr>
          <p:txBody>
            <a:bodyPr/>
            <a:lstStyle/>
            <a:p>
              <a:endParaRPr lang="fr-FR"/>
            </a:p>
          </p:txBody>
        </p:sp>
        <p:sp>
          <p:nvSpPr>
            <p:cNvPr id="2514963" name="Line 19"/>
            <p:cNvSpPr>
              <a:spLocks noChangeShapeType="1"/>
            </p:cNvSpPr>
            <p:nvPr/>
          </p:nvSpPr>
          <p:spPr bwMode="auto">
            <a:xfrm>
              <a:off x="960" y="2544"/>
              <a:ext cx="576" cy="0"/>
            </a:xfrm>
            <a:prstGeom prst="line">
              <a:avLst/>
            </a:prstGeom>
            <a:noFill/>
            <a:ln w="9525">
              <a:solidFill>
                <a:schemeClr val="tx1"/>
              </a:solidFill>
              <a:prstDash val="dash"/>
              <a:round/>
              <a:headEnd/>
              <a:tailEnd/>
            </a:ln>
            <a:effectLst/>
          </p:spPr>
          <p:txBody>
            <a:bodyPr/>
            <a:lstStyle/>
            <a:p>
              <a:endParaRPr lang="fr-FR"/>
            </a:p>
          </p:txBody>
        </p:sp>
        <p:sp>
          <p:nvSpPr>
            <p:cNvPr id="2514964" name="Line 20"/>
            <p:cNvSpPr>
              <a:spLocks noChangeShapeType="1"/>
            </p:cNvSpPr>
            <p:nvPr/>
          </p:nvSpPr>
          <p:spPr bwMode="auto">
            <a:xfrm>
              <a:off x="1392" y="2352"/>
              <a:ext cx="0" cy="192"/>
            </a:xfrm>
            <a:prstGeom prst="line">
              <a:avLst/>
            </a:prstGeom>
            <a:noFill/>
            <a:ln w="9525">
              <a:solidFill>
                <a:schemeClr val="tx1"/>
              </a:solidFill>
              <a:round/>
              <a:headEnd/>
              <a:tailEnd type="triangle" w="med" len="med"/>
            </a:ln>
            <a:effectLst/>
          </p:spPr>
          <p:txBody>
            <a:bodyPr/>
            <a:lstStyle/>
            <a:p>
              <a:endParaRPr lang="fr-FR"/>
            </a:p>
          </p:txBody>
        </p:sp>
        <p:sp>
          <p:nvSpPr>
            <p:cNvPr id="2514965" name="Line 21"/>
            <p:cNvSpPr>
              <a:spLocks noChangeShapeType="1"/>
            </p:cNvSpPr>
            <p:nvPr/>
          </p:nvSpPr>
          <p:spPr bwMode="auto">
            <a:xfrm>
              <a:off x="1248" y="2592"/>
              <a:ext cx="0" cy="192"/>
            </a:xfrm>
            <a:prstGeom prst="line">
              <a:avLst/>
            </a:prstGeom>
            <a:noFill/>
            <a:ln w="9525">
              <a:solidFill>
                <a:schemeClr val="tx1"/>
              </a:solidFill>
              <a:round/>
              <a:headEnd/>
              <a:tailEnd type="triangle" w="med" len="med"/>
            </a:ln>
            <a:effectLst/>
          </p:spPr>
          <p:txBody>
            <a:bodyPr/>
            <a:lstStyle/>
            <a:p>
              <a:endParaRPr lang="fr-FR"/>
            </a:p>
          </p:txBody>
        </p:sp>
      </p:gr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6995" name="Rectangle 3"/>
          <p:cNvSpPr>
            <a:spLocks noGrp="1" noChangeArrowheads="1"/>
          </p:cNvSpPr>
          <p:nvPr>
            <p:ph type="title"/>
          </p:nvPr>
        </p:nvSpPr>
        <p:spPr/>
        <p:txBody>
          <a:bodyPr/>
          <a:lstStyle/>
          <a:p>
            <a:r>
              <a:rPr lang="en-US"/>
              <a:t>Optional Parallel Actions</a:t>
            </a:r>
          </a:p>
        </p:txBody>
      </p:sp>
      <p:sp>
        <p:nvSpPr>
          <p:cNvPr id="2516994" name="Rectangle 2"/>
          <p:cNvSpPr>
            <a:spLocks noGrp="1" noChangeArrowheads="1"/>
          </p:cNvSpPr>
          <p:nvPr>
            <p:ph idx="1"/>
          </p:nvPr>
        </p:nvSpPr>
        <p:spPr>
          <a:xfrm>
            <a:off x="179388" y="1125538"/>
            <a:ext cx="8785225" cy="1096962"/>
          </a:xfrm>
        </p:spPr>
        <p:txBody>
          <a:bodyPr/>
          <a:lstStyle/>
          <a:p>
            <a:pPr>
              <a:lnSpc>
                <a:spcPct val="80000"/>
              </a:lnSpc>
            </a:pPr>
            <a:r>
              <a:rPr lang="en-US"/>
              <a:t>Usually used in mixing where it can occur in parallel, if the target equipment allows it, or can occur in series if it does not</a:t>
            </a:r>
          </a:p>
          <a:p>
            <a:pPr>
              <a:lnSpc>
                <a:spcPct val="80000"/>
              </a:lnSpc>
            </a:pPr>
            <a:r>
              <a:rPr lang="en-US"/>
              <a:t>Usually related to measuring (weighing) materials</a:t>
            </a:r>
          </a:p>
        </p:txBody>
      </p:sp>
      <p:sp>
        <p:nvSpPr>
          <p:cNvPr id="7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7" name="Espace réservé du numéro de diapositive 5"/>
          <p:cNvSpPr>
            <a:spLocks noGrp="1"/>
          </p:cNvSpPr>
          <p:nvPr>
            <p:ph type="sldNum" sz="quarter" idx="11"/>
          </p:nvPr>
        </p:nvSpPr>
        <p:spPr/>
        <p:txBody>
          <a:bodyPr/>
          <a:lstStyle/>
          <a:p>
            <a:fld id="{528F4755-F6DE-4C27-96A6-C91FF57A7575}" type="slidenum">
              <a:rPr lang="en-GB"/>
              <a:pPr/>
              <a:t>57</a:t>
            </a:fld>
            <a:endParaRPr lang="en-GB"/>
          </a:p>
        </p:txBody>
      </p:sp>
      <p:grpSp>
        <p:nvGrpSpPr>
          <p:cNvPr id="2516996" name="Group 4"/>
          <p:cNvGrpSpPr>
            <a:grpSpLocks/>
          </p:cNvGrpSpPr>
          <p:nvPr/>
        </p:nvGrpSpPr>
        <p:grpSpPr bwMode="auto">
          <a:xfrm>
            <a:off x="1066800" y="2366963"/>
            <a:ext cx="7543800" cy="3043237"/>
            <a:chOff x="624" y="1971"/>
            <a:chExt cx="4752" cy="1917"/>
          </a:xfrm>
        </p:grpSpPr>
        <p:grpSp>
          <p:nvGrpSpPr>
            <p:cNvPr id="2516997" name="Group 5"/>
            <p:cNvGrpSpPr>
              <a:grpSpLocks/>
            </p:cNvGrpSpPr>
            <p:nvPr/>
          </p:nvGrpSpPr>
          <p:grpSpPr bwMode="auto">
            <a:xfrm>
              <a:off x="624" y="2016"/>
              <a:ext cx="1632" cy="1392"/>
              <a:chOff x="288" y="528"/>
              <a:chExt cx="1632" cy="1392"/>
            </a:xfrm>
          </p:grpSpPr>
          <p:sp>
            <p:nvSpPr>
              <p:cNvPr id="2516998" name="Rectangle 6"/>
              <p:cNvSpPr>
                <a:spLocks noChangeArrowheads="1"/>
              </p:cNvSpPr>
              <p:nvPr/>
            </p:nvSpPr>
            <p:spPr bwMode="auto">
              <a:xfrm>
                <a:off x="864" y="528"/>
                <a:ext cx="432"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Charge op</a:t>
                </a:r>
              </a:p>
            </p:txBody>
          </p:sp>
          <p:sp>
            <p:nvSpPr>
              <p:cNvPr id="2516999" name="Line 7"/>
              <p:cNvSpPr>
                <a:spLocks noChangeShapeType="1"/>
              </p:cNvSpPr>
              <p:nvPr/>
            </p:nvSpPr>
            <p:spPr bwMode="auto">
              <a:xfrm>
                <a:off x="288" y="816"/>
                <a:ext cx="1632" cy="0"/>
              </a:xfrm>
              <a:prstGeom prst="line">
                <a:avLst/>
              </a:prstGeom>
              <a:noFill/>
              <a:ln w="9525">
                <a:solidFill>
                  <a:schemeClr val="tx1"/>
                </a:solidFill>
                <a:prstDash val="dash"/>
                <a:round/>
                <a:headEnd/>
                <a:tailEnd/>
              </a:ln>
              <a:effectLst/>
            </p:spPr>
            <p:txBody>
              <a:bodyPr wrap="none" anchor="ctr"/>
              <a:lstStyle/>
              <a:p>
                <a:endParaRPr lang="fr-FR"/>
              </a:p>
            </p:txBody>
          </p:sp>
          <p:sp>
            <p:nvSpPr>
              <p:cNvPr id="2517000" name="Line 8"/>
              <p:cNvSpPr>
                <a:spLocks noChangeShapeType="1"/>
              </p:cNvSpPr>
              <p:nvPr/>
            </p:nvSpPr>
            <p:spPr bwMode="auto">
              <a:xfrm>
                <a:off x="288" y="768"/>
                <a:ext cx="1632" cy="0"/>
              </a:xfrm>
              <a:prstGeom prst="line">
                <a:avLst/>
              </a:prstGeom>
              <a:noFill/>
              <a:ln w="9525">
                <a:solidFill>
                  <a:schemeClr val="tx1"/>
                </a:solidFill>
                <a:prstDash val="dash"/>
                <a:round/>
                <a:headEnd/>
                <a:tailEnd type="triangle" w="med" len="med"/>
              </a:ln>
              <a:effectLst/>
            </p:spPr>
            <p:txBody>
              <a:bodyPr wrap="none" anchor="ctr"/>
              <a:lstStyle/>
              <a:p>
                <a:endParaRPr lang="fr-FR"/>
              </a:p>
            </p:txBody>
          </p:sp>
          <p:sp>
            <p:nvSpPr>
              <p:cNvPr id="2517001" name="Line 9"/>
              <p:cNvSpPr>
                <a:spLocks noChangeShapeType="1"/>
              </p:cNvSpPr>
              <p:nvPr/>
            </p:nvSpPr>
            <p:spPr bwMode="auto">
              <a:xfrm>
                <a:off x="288" y="1632"/>
                <a:ext cx="1632" cy="0"/>
              </a:xfrm>
              <a:prstGeom prst="line">
                <a:avLst/>
              </a:prstGeom>
              <a:noFill/>
              <a:ln w="9525">
                <a:solidFill>
                  <a:schemeClr val="tx1"/>
                </a:solidFill>
                <a:prstDash val="dash"/>
                <a:round/>
                <a:headEnd/>
                <a:tailEnd/>
              </a:ln>
              <a:effectLst/>
            </p:spPr>
            <p:txBody>
              <a:bodyPr wrap="none" anchor="ctr"/>
              <a:lstStyle/>
              <a:p>
                <a:endParaRPr lang="fr-FR"/>
              </a:p>
            </p:txBody>
          </p:sp>
          <p:sp>
            <p:nvSpPr>
              <p:cNvPr id="2517002" name="Line 10"/>
              <p:cNvSpPr>
                <a:spLocks noChangeShapeType="1"/>
              </p:cNvSpPr>
              <p:nvPr/>
            </p:nvSpPr>
            <p:spPr bwMode="auto">
              <a:xfrm>
                <a:off x="288" y="1680"/>
                <a:ext cx="1632" cy="0"/>
              </a:xfrm>
              <a:prstGeom prst="line">
                <a:avLst/>
              </a:prstGeom>
              <a:noFill/>
              <a:ln w="9525">
                <a:solidFill>
                  <a:schemeClr val="tx1"/>
                </a:solidFill>
                <a:prstDash val="dash"/>
                <a:round/>
                <a:headEnd/>
                <a:tailEnd type="triangle" w="med" len="med"/>
              </a:ln>
              <a:effectLst/>
            </p:spPr>
            <p:txBody>
              <a:bodyPr wrap="none" anchor="ctr"/>
              <a:lstStyle/>
              <a:p>
                <a:endParaRPr lang="fr-FR"/>
              </a:p>
            </p:txBody>
          </p:sp>
          <p:sp>
            <p:nvSpPr>
              <p:cNvPr id="2517003" name="Line 11"/>
              <p:cNvSpPr>
                <a:spLocks noChangeShapeType="1"/>
              </p:cNvSpPr>
              <p:nvPr/>
            </p:nvSpPr>
            <p:spPr bwMode="auto">
              <a:xfrm>
                <a:off x="1056" y="67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4" name="Line 12"/>
              <p:cNvSpPr>
                <a:spLocks noChangeShapeType="1"/>
              </p:cNvSpPr>
              <p:nvPr/>
            </p:nvSpPr>
            <p:spPr bwMode="auto">
              <a:xfrm>
                <a:off x="480"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5" name="Line 13"/>
              <p:cNvSpPr>
                <a:spLocks noChangeShapeType="1"/>
              </p:cNvSpPr>
              <p:nvPr/>
            </p:nvSpPr>
            <p:spPr bwMode="auto">
              <a:xfrm>
                <a:off x="912"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6" name="Line 14"/>
              <p:cNvSpPr>
                <a:spLocks noChangeShapeType="1"/>
              </p:cNvSpPr>
              <p:nvPr/>
            </p:nvSpPr>
            <p:spPr bwMode="auto">
              <a:xfrm>
                <a:off x="1392"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7" name="Line 15"/>
              <p:cNvSpPr>
                <a:spLocks noChangeShapeType="1"/>
              </p:cNvSpPr>
              <p:nvPr/>
            </p:nvSpPr>
            <p:spPr bwMode="auto">
              <a:xfrm>
                <a:off x="1776"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8" name="Line 16"/>
              <p:cNvSpPr>
                <a:spLocks noChangeShapeType="1"/>
              </p:cNvSpPr>
              <p:nvPr/>
            </p:nvSpPr>
            <p:spPr bwMode="auto">
              <a:xfrm>
                <a:off x="1056" y="1680"/>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09" name="Rectangle 17"/>
              <p:cNvSpPr>
                <a:spLocks noChangeArrowheads="1"/>
              </p:cNvSpPr>
              <p:nvPr/>
            </p:nvSpPr>
            <p:spPr bwMode="auto">
              <a:xfrm>
                <a:off x="336"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add1</a:t>
                </a:r>
              </a:p>
            </p:txBody>
          </p:sp>
          <p:sp>
            <p:nvSpPr>
              <p:cNvPr id="2517010" name="Rectangle 18"/>
              <p:cNvSpPr>
                <a:spLocks noChangeArrowheads="1"/>
              </p:cNvSpPr>
              <p:nvPr/>
            </p:nvSpPr>
            <p:spPr bwMode="auto">
              <a:xfrm>
                <a:off x="336" y="115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add2</a:t>
                </a:r>
              </a:p>
            </p:txBody>
          </p:sp>
          <p:sp>
            <p:nvSpPr>
              <p:cNvPr id="2517011" name="Rectangle 19"/>
              <p:cNvSpPr>
                <a:spLocks noChangeArrowheads="1"/>
              </p:cNvSpPr>
              <p:nvPr/>
            </p:nvSpPr>
            <p:spPr bwMode="auto">
              <a:xfrm>
                <a:off x="336" y="139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add3</a:t>
                </a:r>
              </a:p>
            </p:txBody>
          </p:sp>
          <p:sp>
            <p:nvSpPr>
              <p:cNvPr id="2517012" name="Rectangle 20"/>
              <p:cNvSpPr>
                <a:spLocks noChangeArrowheads="1"/>
              </p:cNvSpPr>
              <p:nvPr/>
            </p:nvSpPr>
            <p:spPr bwMode="auto">
              <a:xfrm>
                <a:off x="768"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add4</a:t>
                </a:r>
              </a:p>
            </p:txBody>
          </p:sp>
          <p:sp>
            <p:nvSpPr>
              <p:cNvPr id="2517013" name="Rectangle 21"/>
              <p:cNvSpPr>
                <a:spLocks noChangeArrowheads="1"/>
              </p:cNvSpPr>
              <p:nvPr/>
            </p:nvSpPr>
            <p:spPr bwMode="auto">
              <a:xfrm>
                <a:off x="1248"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add5</a:t>
                </a:r>
              </a:p>
            </p:txBody>
          </p:sp>
          <p:sp>
            <p:nvSpPr>
              <p:cNvPr id="2517014" name="Rectangle 22"/>
              <p:cNvSpPr>
                <a:spLocks noChangeArrowheads="1"/>
              </p:cNvSpPr>
              <p:nvPr/>
            </p:nvSpPr>
            <p:spPr bwMode="auto">
              <a:xfrm>
                <a:off x="1632"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add6</a:t>
                </a:r>
              </a:p>
            </p:txBody>
          </p:sp>
          <p:sp>
            <p:nvSpPr>
              <p:cNvPr id="2517015" name="Rectangle 23"/>
              <p:cNvSpPr>
                <a:spLocks noChangeArrowheads="1"/>
              </p:cNvSpPr>
              <p:nvPr/>
            </p:nvSpPr>
            <p:spPr bwMode="auto">
              <a:xfrm>
                <a:off x="912" y="1776"/>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inter</a:t>
                </a:r>
              </a:p>
            </p:txBody>
          </p:sp>
          <p:sp>
            <p:nvSpPr>
              <p:cNvPr id="2517016" name="Line 24"/>
              <p:cNvSpPr>
                <a:spLocks noChangeShapeType="1"/>
              </p:cNvSpPr>
              <p:nvPr/>
            </p:nvSpPr>
            <p:spPr bwMode="auto">
              <a:xfrm>
                <a:off x="480" y="1296"/>
                <a:ext cx="0" cy="96"/>
              </a:xfrm>
              <a:prstGeom prst="line">
                <a:avLst/>
              </a:prstGeom>
              <a:noFill/>
              <a:ln w="9525">
                <a:solidFill>
                  <a:schemeClr val="tx1"/>
                </a:solidFill>
                <a:round/>
                <a:headEnd/>
                <a:tailEnd type="triangle" w="med" len="med"/>
              </a:ln>
              <a:effectLst/>
            </p:spPr>
            <p:txBody>
              <a:bodyPr/>
              <a:lstStyle/>
              <a:p>
                <a:endParaRPr lang="fr-FR"/>
              </a:p>
            </p:txBody>
          </p:sp>
          <p:sp>
            <p:nvSpPr>
              <p:cNvPr id="2517017" name="Line 25"/>
              <p:cNvSpPr>
                <a:spLocks noChangeShapeType="1"/>
              </p:cNvSpPr>
              <p:nvPr/>
            </p:nvSpPr>
            <p:spPr bwMode="auto">
              <a:xfrm>
                <a:off x="480" y="1056"/>
                <a:ext cx="0" cy="96"/>
              </a:xfrm>
              <a:prstGeom prst="line">
                <a:avLst/>
              </a:prstGeom>
              <a:noFill/>
              <a:ln w="9525">
                <a:solidFill>
                  <a:schemeClr val="tx1"/>
                </a:solidFill>
                <a:round/>
                <a:headEnd/>
                <a:tailEnd type="triangle" w="med" len="med"/>
              </a:ln>
              <a:effectLst/>
            </p:spPr>
            <p:txBody>
              <a:bodyPr/>
              <a:lstStyle/>
              <a:p>
                <a:endParaRPr lang="fr-FR"/>
              </a:p>
            </p:txBody>
          </p:sp>
          <p:sp>
            <p:nvSpPr>
              <p:cNvPr id="2517018" name="Line 26"/>
              <p:cNvSpPr>
                <a:spLocks noChangeShapeType="1"/>
              </p:cNvSpPr>
              <p:nvPr/>
            </p:nvSpPr>
            <p:spPr bwMode="auto">
              <a:xfrm>
                <a:off x="480"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19" name="Line 27"/>
              <p:cNvSpPr>
                <a:spLocks noChangeShapeType="1"/>
              </p:cNvSpPr>
              <p:nvPr/>
            </p:nvSpPr>
            <p:spPr bwMode="auto">
              <a:xfrm>
                <a:off x="912"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20" name="Line 28"/>
              <p:cNvSpPr>
                <a:spLocks noChangeShapeType="1"/>
              </p:cNvSpPr>
              <p:nvPr/>
            </p:nvSpPr>
            <p:spPr bwMode="auto">
              <a:xfrm>
                <a:off x="1392"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21" name="Line 29"/>
              <p:cNvSpPr>
                <a:spLocks noChangeShapeType="1"/>
              </p:cNvSpPr>
              <p:nvPr/>
            </p:nvSpPr>
            <p:spPr bwMode="auto">
              <a:xfrm>
                <a:off x="1776" y="816"/>
                <a:ext cx="0" cy="96"/>
              </a:xfrm>
              <a:prstGeom prst="line">
                <a:avLst/>
              </a:prstGeom>
              <a:noFill/>
              <a:ln w="9525">
                <a:solidFill>
                  <a:schemeClr val="tx1"/>
                </a:solidFill>
                <a:round/>
                <a:headEnd/>
                <a:tailEnd type="triangle" w="med" len="med"/>
              </a:ln>
              <a:effectLst/>
            </p:spPr>
            <p:txBody>
              <a:bodyPr/>
              <a:lstStyle/>
              <a:p>
                <a:endParaRPr lang="fr-FR"/>
              </a:p>
            </p:txBody>
          </p:sp>
        </p:grpSp>
        <p:grpSp>
          <p:nvGrpSpPr>
            <p:cNvPr id="2517022" name="Group 30"/>
            <p:cNvGrpSpPr>
              <a:grpSpLocks/>
            </p:cNvGrpSpPr>
            <p:nvPr/>
          </p:nvGrpSpPr>
          <p:grpSpPr bwMode="auto">
            <a:xfrm>
              <a:off x="2592" y="2496"/>
              <a:ext cx="1632" cy="1392"/>
              <a:chOff x="2352" y="528"/>
              <a:chExt cx="1632" cy="1392"/>
            </a:xfrm>
          </p:grpSpPr>
          <p:sp>
            <p:nvSpPr>
              <p:cNvPr id="2517023" name="Rectangle 31"/>
              <p:cNvSpPr>
                <a:spLocks noChangeArrowheads="1"/>
              </p:cNvSpPr>
              <p:nvPr/>
            </p:nvSpPr>
            <p:spPr bwMode="auto">
              <a:xfrm>
                <a:off x="2928" y="528"/>
                <a:ext cx="432"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Charge op</a:t>
                </a:r>
              </a:p>
            </p:txBody>
          </p:sp>
          <p:sp>
            <p:nvSpPr>
              <p:cNvPr id="2517024" name="Line 32"/>
              <p:cNvSpPr>
                <a:spLocks noChangeShapeType="1"/>
              </p:cNvSpPr>
              <p:nvPr/>
            </p:nvSpPr>
            <p:spPr bwMode="auto">
              <a:xfrm>
                <a:off x="2352" y="816"/>
                <a:ext cx="1632" cy="0"/>
              </a:xfrm>
              <a:prstGeom prst="line">
                <a:avLst/>
              </a:prstGeom>
              <a:noFill/>
              <a:ln w="9525">
                <a:solidFill>
                  <a:schemeClr val="tx1"/>
                </a:solidFill>
                <a:round/>
                <a:headEnd/>
                <a:tailEnd/>
              </a:ln>
              <a:effectLst/>
            </p:spPr>
            <p:txBody>
              <a:bodyPr wrap="none" anchor="ctr"/>
              <a:lstStyle/>
              <a:p>
                <a:endParaRPr lang="fr-FR"/>
              </a:p>
            </p:txBody>
          </p:sp>
          <p:sp>
            <p:nvSpPr>
              <p:cNvPr id="2517025" name="Line 33"/>
              <p:cNvSpPr>
                <a:spLocks noChangeShapeType="1"/>
              </p:cNvSpPr>
              <p:nvPr/>
            </p:nvSpPr>
            <p:spPr bwMode="auto">
              <a:xfrm>
                <a:off x="2352" y="768"/>
                <a:ext cx="1632" cy="0"/>
              </a:xfrm>
              <a:prstGeom prst="line">
                <a:avLst/>
              </a:prstGeom>
              <a:noFill/>
              <a:ln w="9525">
                <a:solidFill>
                  <a:schemeClr val="tx1"/>
                </a:solidFill>
                <a:round/>
                <a:headEnd/>
                <a:tailEnd/>
              </a:ln>
              <a:effectLst/>
            </p:spPr>
            <p:txBody>
              <a:bodyPr wrap="none" anchor="ctr"/>
              <a:lstStyle/>
              <a:p>
                <a:endParaRPr lang="fr-FR"/>
              </a:p>
            </p:txBody>
          </p:sp>
          <p:sp>
            <p:nvSpPr>
              <p:cNvPr id="2517026" name="Line 34"/>
              <p:cNvSpPr>
                <a:spLocks noChangeShapeType="1"/>
              </p:cNvSpPr>
              <p:nvPr/>
            </p:nvSpPr>
            <p:spPr bwMode="auto">
              <a:xfrm>
                <a:off x="2352" y="1632"/>
                <a:ext cx="1632" cy="0"/>
              </a:xfrm>
              <a:prstGeom prst="line">
                <a:avLst/>
              </a:prstGeom>
              <a:noFill/>
              <a:ln w="9525">
                <a:solidFill>
                  <a:schemeClr val="tx1"/>
                </a:solidFill>
                <a:round/>
                <a:headEnd/>
                <a:tailEnd/>
              </a:ln>
              <a:effectLst/>
            </p:spPr>
            <p:txBody>
              <a:bodyPr wrap="none" anchor="ctr"/>
              <a:lstStyle/>
              <a:p>
                <a:endParaRPr lang="fr-FR"/>
              </a:p>
            </p:txBody>
          </p:sp>
          <p:sp>
            <p:nvSpPr>
              <p:cNvPr id="2517027" name="Line 35"/>
              <p:cNvSpPr>
                <a:spLocks noChangeShapeType="1"/>
              </p:cNvSpPr>
              <p:nvPr/>
            </p:nvSpPr>
            <p:spPr bwMode="auto">
              <a:xfrm>
                <a:off x="2352" y="1680"/>
                <a:ext cx="1632" cy="0"/>
              </a:xfrm>
              <a:prstGeom prst="line">
                <a:avLst/>
              </a:prstGeom>
              <a:noFill/>
              <a:ln w="9525">
                <a:solidFill>
                  <a:schemeClr val="tx1"/>
                </a:solidFill>
                <a:round/>
                <a:headEnd/>
                <a:tailEnd/>
              </a:ln>
              <a:effectLst/>
            </p:spPr>
            <p:txBody>
              <a:bodyPr wrap="none" anchor="ctr"/>
              <a:lstStyle/>
              <a:p>
                <a:endParaRPr lang="fr-FR"/>
              </a:p>
            </p:txBody>
          </p:sp>
          <p:sp>
            <p:nvSpPr>
              <p:cNvPr id="2517028" name="Line 36"/>
              <p:cNvSpPr>
                <a:spLocks noChangeShapeType="1"/>
              </p:cNvSpPr>
              <p:nvPr/>
            </p:nvSpPr>
            <p:spPr bwMode="auto">
              <a:xfrm>
                <a:off x="3120" y="67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29" name="Line 37"/>
              <p:cNvSpPr>
                <a:spLocks noChangeShapeType="1"/>
              </p:cNvSpPr>
              <p:nvPr/>
            </p:nvSpPr>
            <p:spPr bwMode="auto">
              <a:xfrm>
                <a:off x="2976"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30" name="Line 38"/>
              <p:cNvSpPr>
                <a:spLocks noChangeShapeType="1"/>
              </p:cNvSpPr>
              <p:nvPr/>
            </p:nvSpPr>
            <p:spPr bwMode="auto">
              <a:xfrm>
                <a:off x="3456"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31" name="Line 39"/>
              <p:cNvSpPr>
                <a:spLocks noChangeShapeType="1"/>
              </p:cNvSpPr>
              <p:nvPr/>
            </p:nvSpPr>
            <p:spPr bwMode="auto">
              <a:xfrm>
                <a:off x="3840"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32" name="Line 40"/>
              <p:cNvSpPr>
                <a:spLocks noChangeShapeType="1"/>
              </p:cNvSpPr>
              <p:nvPr/>
            </p:nvSpPr>
            <p:spPr bwMode="auto">
              <a:xfrm>
                <a:off x="3120" y="1680"/>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33" name="Rectangle 41"/>
              <p:cNvSpPr>
                <a:spLocks noChangeArrowheads="1"/>
              </p:cNvSpPr>
              <p:nvPr/>
            </p:nvSpPr>
            <p:spPr bwMode="auto">
              <a:xfrm>
                <a:off x="2832"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add4</a:t>
                </a:r>
              </a:p>
            </p:txBody>
          </p:sp>
          <p:sp>
            <p:nvSpPr>
              <p:cNvPr id="2517034" name="Rectangle 42"/>
              <p:cNvSpPr>
                <a:spLocks noChangeArrowheads="1"/>
              </p:cNvSpPr>
              <p:nvPr/>
            </p:nvSpPr>
            <p:spPr bwMode="auto">
              <a:xfrm>
                <a:off x="3312"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add5</a:t>
                </a:r>
              </a:p>
            </p:txBody>
          </p:sp>
          <p:sp>
            <p:nvSpPr>
              <p:cNvPr id="2517035" name="Rectangle 43"/>
              <p:cNvSpPr>
                <a:spLocks noChangeArrowheads="1"/>
              </p:cNvSpPr>
              <p:nvPr/>
            </p:nvSpPr>
            <p:spPr bwMode="auto">
              <a:xfrm>
                <a:off x="3696"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add6</a:t>
                </a:r>
              </a:p>
            </p:txBody>
          </p:sp>
          <p:sp>
            <p:nvSpPr>
              <p:cNvPr id="2517036" name="Rectangle 44"/>
              <p:cNvSpPr>
                <a:spLocks noChangeArrowheads="1"/>
              </p:cNvSpPr>
              <p:nvPr/>
            </p:nvSpPr>
            <p:spPr bwMode="auto">
              <a:xfrm>
                <a:off x="2976" y="1776"/>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inter</a:t>
                </a:r>
              </a:p>
            </p:txBody>
          </p:sp>
          <p:sp>
            <p:nvSpPr>
              <p:cNvPr id="2517037" name="Line 45"/>
              <p:cNvSpPr>
                <a:spLocks noChangeShapeType="1"/>
              </p:cNvSpPr>
              <p:nvPr/>
            </p:nvSpPr>
            <p:spPr bwMode="auto">
              <a:xfrm>
                <a:off x="2976"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38" name="Line 46"/>
              <p:cNvSpPr>
                <a:spLocks noChangeShapeType="1"/>
              </p:cNvSpPr>
              <p:nvPr/>
            </p:nvSpPr>
            <p:spPr bwMode="auto">
              <a:xfrm>
                <a:off x="3456"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39" name="Line 47"/>
              <p:cNvSpPr>
                <a:spLocks noChangeShapeType="1"/>
              </p:cNvSpPr>
              <p:nvPr/>
            </p:nvSpPr>
            <p:spPr bwMode="auto">
              <a:xfrm>
                <a:off x="3840" y="816"/>
                <a:ext cx="0" cy="96"/>
              </a:xfrm>
              <a:prstGeom prst="line">
                <a:avLst/>
              </a:prstGeom>
              <a:noFill/>
              <a:ln w="9525">
                <a:solidFill>
                  <a:schemeClr val="tx1"/>
                </a:solidFill>
                <a:round/>
                <a:headEnd/>
                <a:tailEnd type="triangle" w="med" len="med"/>
              </a:ln>
              <a:effectLst/>
            </p:spPr>
            <p:txBody>
              <a:bodyPr/>
              <a:lstStyle/>
              <a:p>
                <a:endParaRPr lang="fr-FR"/>
              </a:p>
            </p:txBody>
          </p:sp>
          <p:sp>
            <p:nvSpPr>
              <p:cNvPr id="2517040" name="Line 48"/>
              <p:cNvSpPr>
                <a:spLocks noChangeShapeType="1"/>
              </p:cNvSpPr>
              <p:nvPr/>
            </p:nvSpPr>
            <p:spPr bwMode="auto">
              <a:xfrm>
                <a:off x="2592" y="864"/>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41" name="Rectangle 49"/>
              <p:cNvSpPr>
                <a:spLocks noChangeArrowheads="1"/>
              </p:cNvSpPr>
              <p:nvPr/>
            </p:nvSpPr>
            <p:spPr bwMode="auto">
              <a:xfrm>
                <a:off x="2448" y="91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add1</a:t>
                </a:r>
              </a:p>
            </p:txBody>
          </p:sp>
          <p:sp>
            <p:nvSpPr>
              <p:cNvPr id="2517042" name="Rectangle 50"/>
              <p:cNvSpPr>
                <a:spLocks noChangeArrowheads="1"/>
              </p:cNvSpPr>
              <p:nvPr/>
            </p:nvSpPr>
            <p:spPr bwMode="auto">
              <a:xfrm>
                <a:off x="2448" y="115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add2</a:t>
                </a:r>
              </a:p>
            </p:txBody>
          </p:sp>
          <p:sp>
            <p:nvSpPr>
              <p:cNvPr id="2517043" name="Rectangle 51"/>
              <p:cNvSpPr>
                <a:spLocks noChangeArrowheads="1"/>
              </p:cNvSpPr>
              <p:nvPr/>
            </p:nvSpPr>
            <p:spPr bwMode="auto">
              <a:xfrm>
                <a:off x="2448" y="1392"/>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add3</a:t>
                </a:r>
              </a:p>
            </p:txBody>
          </p:sp>
          <p:sp>
            <p:nvSpPr>
              <p:cNvPr id="2517044" name="Line 52"/>
              <p:cNvSpPr>
                <a:spLocks noChangeShapeType="1"/>
              </p:cNvSpPr>
              <p:nvPr/>
            </p:nvSpPr>
            <p:spPr bwMode="auto">
              <a:xfrm>
                <a:off x="2592" y="1296"/>
                <a:ext cx="0" cy="96"/>
              </a:xfrm>
              <a:prstGeom prst="line">
                <a:avLst/>
              </a:prstGeom>
              <a:noFill/>
              <a:ln w="9525">
                <a:solidFill>
                  <a:schemeClr val="tx1"/>
                </a:solidFill>
                <a:round/>
                <a:headEnd/>
                <a:tailEnd type="triangle" w="med" len="med"/>
              </a:ln>
              <a:effectLst/>
            </p:spPr>
            <p:txBody>
              <a:bodyPr/>
              <a:lstStyle/>
              <a:p>
                <a:endParaRPr lang="fr-FR"/>
              </a:p>
            </p:txBody>
          </p:sp>
          <p:sp>
            <p:nvSpPr>
              <p:cNvPr id="2517045" name="Line 53"/>
              <p:cNvSpPr>
                <a:spLocks noChangeShapeType="1"/>
              </p:cNvSpPr>
              <p:nvPr/>
            </p:nvSpPr>
            <p:spPr bwMode="auto">
              <a:xfrm>
                <a:off x="2592" y="1056"/>
                <a:ext cx="0" cy="96"/>
              </a:xfrm>
              <a:prstGeom prst="line">
                <a:avLst/>
              </a:prstGeom>
              <a:noFill/>
              <a:ln w="9525">
                <a:solidFill>
                  <a:schemeClr val="tx1"/>
                </a:solidFill>
                <a:round/>
                <a:headEnd/>
                <a:tailEnd type="triangle" w="med" len="med"/>
              </a:ln>
              <a:effectLst/>
            </p:spPr>
            <p:txBody>
              <a:bodyPr/>
              <a:lstStyle/>
              <a:p>
                <a:endParaRPr lang="fr-FR"/>
              </a:p>
            </p:txBody>
          </p:sp>
          <p:sp>
            <p:nvSpPr>
              <p:cNvPr id="2517046" name="Line 54"/>
              <p:cNvSpPr>
                <a:spLocks noChangeShapeType="1"/>
              </p:cNvSpPr>
              <p:nvPr/>
            </p:nvSpPr>
            <p:spPr bwMode="auto">
              <a:xfrm>
                <a:off x="2592" y="816"/>
                <a:ext cx="0" cy="96"/>
              </a:xfrm>
              <a:prstGeom prst="line">
                <a:avLst/>
              </a:prstGeom>
              <a:noFill/>
              <a:ln w="9525">
                <a:solidFill>
                  <a:schemeClr val="tx1"/>
                </a:solidFill>
                <a:round/>
                <a:headEnd/>
                <a:tailEnd type="triangle" w="med" len="med"/>
              </a:ln>
              <a:effectLst/>
            </p:spPr>
            <p:txBody>
              <a:bodyPr/>
              <a:lstStyle/>
              <a:p>
                <a:endParaRPr lang="fr-FR"/>
              </a:p>
            </p:txBody>
          </p:sp>
        </p:grpSp>
        <p:grpSp>
          <p:nvGrpSpPr>
            <p:cNvPr id="2517047" name="Group 55"/>
            <p:cNvGrpSpPr>
              <a:grpSpLocks/>
            </p:cNvGrpSpPr>
            <p:nvPr/>
          </p:nvGrpSpPr>
          <p:grpSpPr bwMode="auto">
            <a:xfrm>
              <a:off x="4944" y="2064"/>
              <a:ext cx="432" cy="1824"/>
              <a:chOff x="4512" y="528"/>
              <a:chExt cx="432" cy="1824"/>
            </a:xfrm>
          </p:grpSpPr>
          <p:sp>
            <p:nvSpPr>
              <p:cNvPr id="2517048" name="Line 56"/>
              <p:cNvSpPr>
                <a:spLocks noChangeShapeType="1"/>
              </p:cNvSpPr>
              <p:nvPr/>
            </p:nvSpPr>
            <p:spPr bwMode="auto">
              <a:xfrm>
                <a:off x="4704" y="768"/>
                <a:ext cx="0" cy="1440"/>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49" name="Rectangle 57"/>
              <p:cNvSpPr>
                <a:spLocks noChangeArrowheads="1"/>
              </p:cNvSpPr>
              <p:nvPr/>
            </p:nvSpPr>
            <p:spPr bwMode="auto">
              <a:xfrm>
                <a:off x="4560" y="76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add1</a:t>
                </a:r>
              </a:p>
            </p:txBody>
          </p:sp>
          <p:sp>
            <p:nvSpPr>
              <p:cNvPr id="2517050" name="Rectangle 58"/>
              <p:cNvSpPr>
                <a:spLocks noChangeArrowheads="1"/>
              </p:cNvSpPr>
              <p:nvPr/>
            </p:nvSpPr>
            <p:spPr bwMode="auto">
              <a:xfrm>
                <a:off x="4560" y="100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add2</a:t>
                </a:r>
              </a:p>
            </p:txBody>
          </p:sp>
          <p:sp>
            <p:nvSpPr>
              <p:cNvPr id="2517051" name="Rectangle 59"/>
              <p:cNvSpPr>
                <a:spLocks noChangeArrowheads="1"/>
              </p:cNvSpPr>
              <p:nvPr/>
            </p:nvSpPr>
            <p:spPr bwMode="auto">
              <a:xfrm>
                <a:off x="4560" y="124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add3</a:t>
                </a:r>
              </a:p>
            </p:txBody>
          </p:sp>
          <p:sp>
            <p:nvSpPr>
              <p:cNvPr id="2517052" name="Line 60"/>
              <p:cNvSpPr>
                <a:spLocks noChangeShapeType="1"/>
              </p:cNvSpPr>
              <p:nvPr/>
            </p:nvSpPr>
            <p:spPr bwMode="auto">
              <a:xfrm>
                <a:off x="4704" y="1152"/>
                <a:ext cx="0" cy="96"/>
              </a:xfrm>
              <a:prstGeom prst="line">
                <a:avLst/>
              </a:prstGeom>
              <a:noFill/>
              <a:ln w="9525">
                <a:solidFill>
                  <a:schemeClr val="tx1"/>
                </a:solidFill>
                <a:round/>
                <a:headEnd/>
                <a:tailEnd type="triangle" w="med" len="med"/>
              </a:ln>
              <a:effectLst/>
            </p:spPr>
            <p:txBody>
              <a:bodyPr/>
              <a:lstStyle/>
              <a:p>
                <a:endParaRPr lang="fr-FR"/>
              </a:p>
            </p:txBody>
          </p:sp>
          <p:sp>
            <p:nvSpPr>
              <p:cNvPr id="2517053" name="Line 61"/>
              <p:cNvSpPr>
                <a:spLocks noChangeShapeType="1"/>
              </p:cNvSpPr>
              <p:nvPr/>
            </p:nvSpPr>
            <p:spPr bwMode="auto">
              <a:xfrm>
                <a:off x="4704" y="912"/>
                <a:ext cx="0" cy="96"/>
              </a:xfrm>
              <a:prstGeom prst="line">
                <a:avLst/>
              </a:prstGeom>
              <a:noFill/>
              <a:ln w="9525">
                <a:solidFill>
                  <a:schemeClr val="tx1"/>
                </a:solidFill>
                <a:round/>
                <a:headEnd/>
                <a:tailEnd type="triangle" w="med" len="med"/>
              </a:ln>
              <a:effectLst/>
            </p:spPr>
            <p:txBody>
              <a:bodyPr/>
              <a:lstStyle/>
              <a:p>
                <a:endParaRPr lang="fr-FR"/>
              </a:p>
            </p:txBody>
          </p:sp>
          <p:sp>
            <p:nvSpPr>
              <p:cNvPr id="2517054" name="Rectangle 62"/>
              <p:cNvSpPr>
                <a:spLocks noChangeArrowheads="1"/>
              </p:cNvSpPr>
              <p:nvPr/>
            </p:nvSpPr>
            <p:spPr bwMode="auto">
              <a:xfrm>
                <a:off x="4512" y="528"/>
                <a:ext cx="432"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Charge op</a:t>
                </a:r>
              </a:p>
            </p:txBody>
          </p:sp>
          <p:sp>
            <p:nvSpPr>
              <p:cNvPr id="2517055" name="Line 63"/>
              <p:cNvSpPr>
                <a:spLocks noChangeShapeType="1"/>
              </p:cNvSpPr>
              <p:nvPr/>
            </p:nvSpPr>
            <p:spPr bwMode="auto">
              <a:xfrm>
                <a:off x="4704" y="67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17056" name="Rectangle 64"/>
              <p:cNvSpPr>
                <a:spLocks noChangeArrowheads="1"/>
              </p:cNvSpPr>
              <p:nvPr/>
            </p:nvSpPr>
            <p:spPr bwMode="auto">
              <a:xfrm>
                <a:off x="4560" y="148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add4</a:t>
                </a:r>
              </a:p>
            </p:txBody>
          </p:sp>
          <p:sp>
            <p:nvSpPr>
              <p:cNvPr id="2517057" name="Rectangle 65"/>
              <p:cNvSpPr>
                <a:spLocks noChangeArrowheads="1"/>
              </p:cNvSpPr>
              <p:nvPr/>
            </p:nvSpPr>
            <p:spPr bwMode="auto">
              <a:xfrm>
                <a:off x="4560" y="172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add5</a:t>
                </a:r>
              </a:p>
            </p:txBody>
          </p:sp>
          <p:sp>
            <p:nvSpPr>
              <p:cNvPr id="2517058" name="Rectangle 66"/>
              <p:cNvSpPr>
                <a:spLocks noChangeArrowheads="1"/>
              </p:cNvSpPr>
              <p:nvPr/>
            </p:nvSpPr>
            <p:spPr bwMode="auto">
              <a:xfrm>
                <a:off x="4560" y="196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add6</a:t>
                </a:r>
              </a:p>
            </p:txBody>
          </p:sp>
          <p:sp>
            <p:nvSpPr>
              <p:cNvPr id="2517059" name="Rectangle 67"/>
              <p:cNvSpPr>
                <a:spLocks noChangeArrowheads="1"/>
              </p:cNvSpPr>
              <p:nvPr/>
            </p:nvSpPr>
            <p:spPr bwMode="auto">
              <a:xfrm>
                <a:off x="4560" y="220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inter</a:t>
                </a:r>
              </a:p>
            </p:txBody>
          </p:sp>
          <p:sp>
            <p:nvSpPr>
              <p:cNvPr id="2517060" name="Line 68"/>
              <p:cNvSpPr>
                <a:spLocks noChangeShapeType="1"/>
              </p:cNvSpPr>
              <p:nvPr/>
            </p:nvSpPr>
            <p:spPr bwMode="auto">
              <a:xfrm>
                <a:off x="4704" y="1392"/>
                <a:ext cx="0" cy="96"/>
              </a:xfrm>
              <a:prstGeom prst="line">
                <a:avLst/>
              </a:prstGeom>
              <a:noFill/>
              <a:ln w="9525">
                <a:solidFill>
                  <a:schemeClr val="tx1"/>
                </a:solidFill>
                <a:round/>
                <a:headEnd/>
                <a:tailEnd type="triangle" w="med" len="med"/>
              </a:ln>
              <a:effectLst/>
            </p:spPr>
            <p:txBody>
              <a:bodyPr/>
              <a:lstStyle/>
              <a:p>
                <a:endParaRPr lang="fr-FR"/>
              </a:p>
            </p:txBody>
          </p:sp>
          <p:sp>
            <p:nvSpPr>
              <p:cNvPr id="2517061" name="Line 69"/>
              <p:cNvSpPr>
                <a:spLocks noChangeShapeType="1"/>
              </p:cNvSpPr>
              <p:nvPr/>
            </p:nvSpPr>
            <p:spPr bwMode="auto">
              <a:xfrm>
                <a:off x="4704" y="1632"/>
                <a:ext cx="0" cy="96"/>
              </a:xfrm>
              <a:prstGeom prst="line">
                <a:avLst/>
              </a:prstGeom>
              <a:noFill/>
              <a:ln w="9525">
                <a:solidFill>
                  <a:schemeClr val="tx1"/>
                </a:solidFill>
                <a:round/>
                <a:headEnd/>
                <a:tailEnd type="triangle" w="med" len="med"/>
              </a:ln>
              <a:effectLst/>
            </p:spPr>
            <p:txBody>
              <a:bodyPr/>
              <a:lstStyle/>
              <a:p>
                <a:endParaRPr lang="fr-FR"/>
              </a:p>
            </p:txBody>
          </p:sp>
          <p:sp>
            <p:nvSpPr>
              <p:cNvPr id="2517062" name="Line 70"/>
              <p:cNvSpPr>
                <a:spLocks noChangeShapeType="1"/>
              </p:cNvSpPr>
              <p:nvPr/>
            </p:nvSpPr>
            <p:spPr bwMode="auto">
              <a:xfrm>
                <a:off x="4704" y="1872"/>
                <a:ext cx="0" cy="96"/>
              </a:xfrm>
              <a:prstGeom prst="line">
                <a:avLst/>
              </a:prstGeom>
              <a:noFill/>
              <a:ln w="9525">
                <a:solidFill>
                  <a:schemeClr val="tx1"/>
                </a:solidFill>
                <a:round/>
                <a:headEnd/>
                <a:tailEnd type="triangle" w="med" len="med"/>
              </a:ln>
              <a:effectLst/>
            </p:spPr>
            <p:txBody>
              <a:bodyPr/>
              <a:lstStyle/>
              <a:p>
                <a:endParaRPr lang="fr-FR"/>
              </a:p>
            </p:txBody>
          </p:sp>
        </p:grpSp>
        <p:sp>
          <p:nvSpPr>
            <p:cNvPr id="2517063" name="Text Box 71"/>
            <p:cNvSpPr txBox="1">
              <a:spLocks noChangeArrowheads="1"/>
            </p:cNvSpPr>
            <p:nvPr/>
          </p:nvSpPr>
          <p:spPr bwMode="auto">
            <a:xfrm>
              <a:off x="2400" y="2256"/>
              <a:ext cx="669" cy="288"/>
            </a:xfrm>
            <a:prstGeom prst="rect">
              <a:avLst/>
            </a:prstGeom>
            <a:noFill/>
            <a:ln w="9525">
              <a:noFill/>
              <a:miter lim="800000"/>
              <a:headEnd/>
              <a:tailEnd/>
            </a:ln>
            <a:effectLst/>
          </p:spPr>
          <p:txBody>
            <a:bodyPr wrap="none">
              <a:spAutoFit/>
            </a:bodyPr>
            <a:lstStyle/>
            <a:p>
              <a:pPr algn="ctr"/>
              <a:r>
                <a:rPr lang="en-US" sz="1200"/>
                <a:t>Implemented</a:t>
              </a:r>
            </a:p>
            <a:p>
              <a:pPr algn="ctr"/>
              <a:r>
                <a:rPr lang="en-US" sz="1200"/>
                <a:t>in parallel</a:t>
              </a:r>
            </a:p>
          </p:txBody>
        </p:sp>
        <p:sp>
          <p:nvSpPr>
            <p:cNvPr id="2517064" name="Text Box 72"/>
            <p:cNvSpPr txBox="1">
              <a:spLocks noChangeArrowheads="1"/>
            </p:cNvSpPr>
            <p:nvPr/>
          </p:nvSpPr>
          <p:spPr bwMode="auto">
            <a:xfrm>
              <a:off x="3264" y="2016"/>
              <a:ext cx="669" cy="288"/>
            </a:xfrm>
            <a:prstGeom prst="rect">
              <a:avLst/>
            </a:prstGeom>
            <a:noFill/>
            <a:ln w="9525">
              <a:noFill/>
              <a:miter lim="800000"/>
              <a:headEnd/>
              <a:tailEnd/>
            </a:ln>
            <a:effectLst/>
          </p:spPr>
          <p:txBody>
            <a:bodyPr wrap="none">
              <a:spAutoFit/>
            </a:bodyPr>
            <a:lstStyle/>
            <a:p>
              <a:pPr algn="ctr"/>
              <a:r>
                <a:rPr lang="en-US" sz="1200"/>
                <a:t>Implemented</a:t>
              </a:r>
            </a:p>
            <a:p>
              <a:pPr algn="ctr"/>
              <a:r>
                <a:rPr lang="en-US" sz="1200"/>
                <a:t>in series</a:t>
              </a:r>
            </a:p>
          </p:txBody>
        </p:sp>
        <p:sp>
          <p:nvSpPr>
            <p:cNvPr id="2517065" name="Freeform 73"/>
            <p:cNvSpPr>
              <a:spLocks/>
            </p:cNvSpPr>
            <p:nvPr/>
          </p:nvSpPr>
          <p:spPr bwMode="auto">
            <a:xfrm>
              <a:off x="2304" y="2146"/>
              <a:ext cx="1008" cy="302"/>
            </a:xfrm>
            <a:custGeom>
              <a:avLst/>
              <a:gdLst/>
              <a:ahLst/>
              <a:cxnLst>
                <a:cxn ang="0">
                  <a:pos x="0" y="16"/>
                </a:cxn>
                <a:cxn ang="0">
                  <a:pos x="584" y="48"/>
                </a:cxn>
                <a:cxn ang="0">
                  <a:pos x="1008" y="302"/>
                </a:cxn>
              </a:cxnLst>
              <a:rect l="0" t="0" r="r" b="b"/>
              <a:pathLst>
                <a:path w="1008" h="302">
                  <a:moveTo>
                    <a:pt x="0" y="16"/>
                  </a:moveTo>
                  <a:cubicBezTo>
                    <a:pt x="97" y="21"/>
                    <a:pt x="416" y="0"/>
                    <a:pt x="584" y="48"/>
                  </a:cubicBezTo>
                  <a:cubicBezTo>
                    <a:pt x="752" y="96"/>
                    <a:pt x="920" y="249"/>
                    <a:pt x="1008" y="302"/>
                  </a:cubicBezTo>
                </a:path>
              </a:pathLst>
            </a:custGeom>
            <a:noFill/>
            <a:ln w="38100" cap="flat" cmpd="sng">
              <a:solidFill>
                <a:schemeClr val="tx1"/>
              </a:solidFill>
              <a:prstDash val="solid"/>
              <a:miter lim="800000"/>
              <a:headEnd type="none" w="med" len="med"/>
              <a:tailEnd type="triangle" w="med" len="med"/>
            </a:ln>
            <a:effectLst/>
          </p:spPr>
          <p:txBody>
            <a:bodyPr wrap="none" anchor="ctr"/>
            <a:lstStyle/>
            <a:p>
              <a:endParaRPr lang="fr-FR"/>
            </a:p>
          </p:txBody>
        </p:sp>
        <p:sp>
          <p:nvSpPr>
            <p:cNvPr id="2517066" name="Freeform 74"/>
            <p:cNvSpPr>
              <a:spLocks/>
            </p:cNvSpPr>
            <p:nvPr/>
          </p:nvSpPr>
          <p:spPr bwMode="auto">
            <a:xfrm>
              <a:off x="2304" y="1971"/>
              <a:ext cx="2572" cy="189"/>
            </a:xfrm>
            <a:custGeom>
              <a:avLst/>
              <a:gdLst/>
              <a:ahLst/>
              <a:cxnLst>
                <a:cxn ang="0">
                  <a:pos x="0" y="189"/>
                </a:cxn>
                <a:cxn ang="0">
                  <a:pos x="1326" y="2"/>
                </a:cxn>
                <a:cxn ang="0">
                  <a:pos x="2572" y="175"/>
                </a:cxn>
              </a:cxnLst>
              <a:rect l="0" t="0" r="r" b="b"/>
              <a:pathLst>
                <a:path w="2572" h="189">
                  <a:moveTo>
                    <a:pt x="0" y="189"/>
                  </a:moveTo>
                  <a:cubicBezTo>
                    <a:pt x="221" y="158"/>
                    <a:pt x="897" y="4"/>
                    <a:pt x="1326" y="2"/>
                  </a:cubicBezTo>
                  <a:cubicBezTo>
                    <a:pt x="1755" y="0"/>
                    <a:pt x="2313" y="139"/>
                    <a:pt x="2572" y="175"/>
                  </a:cubicBezTo>
                </a:path>
              </a:pathLst>
            </a:custGeom>
            <a:noFill/>
            <a:ln w="38100" cap="flat" cmpd="sng">
              <a:solidFill>
                <a:schemeClr val="tx1"/>
              </a:solidFill>
              <a:prstDash val="solid"/>
              <a:miter lim="800000"/>
              <a:headEnd type="none" w="med" len="med"/>
              <a:tailEnd type="triangle" w="med" len="me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42" name="Rectangle 2"/>
          <p:cNvSpPr>
            <a:spLocks noGrp="1" noChangeArrowheads="1"/>
          </p:cNvSpPr>
          <p:nvPr>
            <p:ph type="title"/>
          </p:nvPr>
        </p:nvSpPr>
        <p:spPr/>
        <p:txBody>
          <a:bodyPr/>
          <a:lstStyle/>
          <a:p>
            <a:r>
              <a:rPr lang="en-US"/>
              <a:t>Rules for Valid Diagrams</a:t>
            </a:r>
          </a:p>
        </p:txBody>
      </p:sp>
      <p:sp>
        <p:nvSpPr>
          <p:cNvPr id="2519043" name="Rectangle 3"/>
          <p:cNvSpPr>
            <a:spLocks noGrp="1" noChangeArrowheads="1"/>
          </p:cNvSpPr>
          <p:nvPr>
            <p:ph idx="1"/>
          </p:nvPr>
        </p:nvSpPr>
        <p:spPr/>
        <p:txBody>
          <a:bodyPr/>
          <a:lstStyle/>
          <a:p>
            <a:r>
              <a:rPr lang="en-US"/>
              <a:t>All of the elements in a PPC shall be </a:t>
            </a:r>
            <a:r>
              <a:rPr lang="en-US" u="sng"/>
              <a:t>connected</a:t>
            </a:r>
            <a:r>
              <a:rPr lang="en-US"/>
              <a:t>.  </a:t>
            </a:r>
          </a:p>
          <a:p>
            <a:pPr lvl="1"/>
            <a:r>
              <a:rPr lang="en-US"/>
              <a:t>Valid PPCs only have a single network of material flows. </a:t>
            </a:r>
          </a:p>
          <a:p>
            <a:r>
              <a:rPr lang="en-US"/>
              <a:t>Valid PPCs shall </a:t>
            </a:r>
            <a:r>
              <a:rPr lang="en-US" u="sng"/>
              <a:t>start with one or more process inputs</a:t>
            </a:r>
            <a:r>
              <a:rPr lang="en-US"/>
              <a:t>.</a:t>
            </a:r>
          </a:p>
          <a:p>
            <a:r>
              <a:rPr lang="en-US"/>
              <a:t>Valid PPCs shall </a:t>
            </a:r>
            <a:r>
              <a:rPr lang="en-US" u="sng"/>
              <a:t>end with one or more process outputs</a:t>
            </a:r>
            <a:r>
              <a:rPr lang="en-US"/>
              <a:t>. </a:t>
            </a:r>
          </a:p>
          <a:p>
            <a:r>
              <a:rPr lang="en-US"/>
              <a:t>Valid PPCs shall have </a:t>
            </a:r>
            <a:r>
              <a:rPr lang="en-US" b="0" u="sng"/>
              <a:t>no loops</a:t>
            </a:r>
            <a:r>
              <a:rPr lang="en-US"/>
              <a:t> of material dependencies.  </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D594B0EC-F2BB-4227-8720-5E6E1CE4F4DF}" type="slidenum">
              <a:rPr lang="en-GB"/>
              <a:pPr/>
              <a:t>58</a:t>
            </a:fld>
            <a:endParaRPr lang="en-GB"/>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1090" name="Rectangle 2"/>
          <p:cNvSpPr>
            <a:spLocks noGrp="1" noChangeArrowheads="1"/>
          </p:cNvSpPr>
          <p:nvPr>
            <p:ph type="title"/>
          </p:nvPr>
        </p:nvSpPr>
        <p:spPr/>
        <p:txBody>
          <a:bodyPr/>
          <a:lstStyle/>
          <a:p>
            <a:r>
              <a:rPr lang="en-US"/>
              <a:t>Table Representation</a:t>
            </a:r>
          </a:p>
        </p:txBody>
      </p:sp>
      <p:sp>
        <p:nvSpPr>
          <p:cNvPr id="2521091" name="Rectangle 3"/>
          <p:cNvSpPr>
            <a:spLocks noGrp="1" noChangeArrowheads="1"/>
          </p:cNvSpPr>
          <p:nvPr>
            <p:ph idx="1"/>
          </p:nvPr>
        </p:nvSpPr>
        <p:spPr/>
        <p:txBody>
          <a:bodyPr/>
          <a:lstStyle/>
          <a:p>
            <a:r>
              <a:rPr lang="en-US"/>
              <a:t>A graphical representation is not always needed</a:t>
            </a:r>
          </a:p>
          <a:p>
            <a:r>
              <a:rPr lang="en-US"/>
              <a:t>Process operations are assumed to execute sequentially</a:t>
            </a:r>
          </a:p>
          <a:p>
            <a:r>
              <a:rPr lang="en-US"/>
              <a:t>Many process operations only have sequential sets of process actions</a:t>
            </a:r>
          </a:p>
          <a:p>
            <a:r>
              <a:rPr lang="en-US"/>
              <a:t>A simple table format may be easier to read and understand</a:t>
            </a:r>
          </a:p>
          <a:p>
            <a:r>
              <a:rPr lang="en-US"/>
              <a:t>The table format also allows simple parallel definitions</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FDF222DA-A076-4A39-A2DB-183021FFD528}" type="slidenum">
              <a:rPr lang="en-GB"/>
              <a:pPr/>
              <a:t>59</a:t>
            </a:fld>
            <a:endParaRPr lang="en-GB"/>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2818" name="Rectangle 2"/>
          <p:cNvSpPr>
            <a:spLocks noGrp="1" noChangeArrowheads="1"/>
          </p:cNvSpPr>
          <p:nvPr>
            <p:ph type="title"/>
          </p:nvPr>
        </p:nvSpPr>
        <p:spPr/>
        <p:txBody>
          <a:bodyPr/>
          <a:lstStyle/>
          <a:p>
            <a:r>
              <a:rPr lang="en-GB"/>
              <a:t>Objective of the Product Asset Modelling</a:t>
            </a:r>
          </a:p>
        </p:txBody>
      </p:sp>
      <p:sp>
        <p:nvSpPr>
          <p:cNvPr id="2082819" name="Rectangle 3"/>
          <p:cNvSpPr>
            <a:spLocks noGrp="1" noChangeArrowheads="1"/>
          </p:cNvSpPr>
          <p:nvPr>
            <p:ph idx="1"/>
          </p:nvPr>
        </p:nvSpPr>
        <p:spPr/>
        <p:txBody>
          <a:bodyPr/>
          <a:lstStyle/>
          <a:p>
            <a:r>
              <a:rPr lang="en-GB"/>
              <a:t>Product Modelling provides an abstraction of the physical-chemical processing</a:t>
            </a:r>
          </a:p>
          <a:p>
            <a:pPr lvl="1"/>
            <a:r>
              <a:rPr lang="en-GB"/>
              <a:t>It is independent of facilities physical layout and machinery capabilities</a:t>
            </a:r>
          </a:p>
          <a:p>
            <a:pPr lvl="1"/>
            <a:r>
              <a:rPr lang="en-GB"/>
              <a:t>Variant of the same product definition may exist for different sites</a:t>
            </a:r>
          </a:p>
          <a:p>
            <a:r>
              <a:rPr lang="en-GB"/>
              <a:t>It highlights necessary material transformations to obtain the desired product</a:t>
            </a:r>
          </a:p>
          <a:p>
            <a:pPr lvl="1"/>
            <a:r>
              <a:rPr lang="en-GB"/>
              <a:t>The Energy Chain primitive breakdown</a:t>
            </a:r>
          </a:p>
          <a:p>
            <a:r>
              <a:rPr lang="en-GB"/>
              <a:t>It is shared by all parties of the Money and Energy Chains</a:t>
            </a:r>
          </a:p>
          <a:p>
            <a:pPr lvl="1"/>
            <a:r>
              <a:rPr lang="en-GB"/>
              <a:t>Provides a basic, consistent framework  for benchmarking manufacturing segment between product, facilities and batches / production runs</a:t>
            </a:r>
          </a:p>
          <a:p>
            <a:pPr lvl="1"/>
            <a:r>
              <a:rPr lang="en-GB"/>
              <a:t>Must correspond to a specific level of Product Segment: bi-directional Design (PLM)  / Supply Chain integration</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4F9C305D-5A3C-4C23-8AF3-A3592EDD20A6}" type="slidenum">
              <a:rPr lang="en-GB"/>
              <a:pPr/>
              <a:t>6</a:t>
            </a:fld>
            <a:endParaRPr lang="en-GB"/>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3138" name="Rectangle 2"/>
          <p:cNvSpPr>
            <a:spLocks noGrp="1" noChangeArrowheads="1"/>
          </p:cNvSpPr>
          <p:nvPr>
            <p:ph type="title"/>
          </p:nvPr>
        </p:nvSpPr>
        <p:spPr/>
        <p:txBody>
          <a:bodyPr/>
          <a:lstStyle/>
          <a:p>
            <a:r>
              <a:rPr lang="en-US"/>
              <a:t>Table Representation</a:t>
            </a:r>
          </a:p>
        </p:txBody>
      </p:sp>
      <p:sp>
        <p:nvSpPr>
          <p:cNvPr id="2523139" name="Rectangle 3"/>
          <p:cNvSpPr>
            <a:spLocks noGrp="1" noChangeArrowheads="1"/>
          </p:cNvSpPr>
          <p:nvPr>
            <p:ph idx="1"/>
          </p:nvPr>
        </p:nvSpPr>
        <p:spPr/>
        <p:txBody>
          <a:bodyPr/>
          <a:lstStyle/>
          <a:p>
            <a:r>
              <a:rPr lang="en-US"/>
              <a:t>Assumed to execute from top to bottom</a:t>
            </a:r>
          </a:p>
          <a:p>
            <a:r>
              <a:rPr lang="en-US"/>
              <a:t>The exact format is not defined, but it should show the action and any associated material(s)</a:t>
            </a:r>
          </a:p>
          <a:p>
            <a:r>
              <a:rPr lang="en-US"/>
              <a:t>Sequence Order and Sequence Path can be used to show limited parallel and sequential actions</a:t>
            </a:r>
          </a:p>
        </p:txBody>
      </p:sp>
      <p:sp>
        <p:nvSpPr>
          <p:cNvPr id="60"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1" name="Espace réservé du numéro de diapositive 5"/>
          <p:cNvSpPr>
            <a:spLocks noGrp="1"/>
          </p:cNvSpPr>
          <p:nvPr>
            <p:ph type="sldNum" sz="quarter" idx="11"/>
          </p:nvPr>
        </p:nvSpPr>
        <p:spPr/>
        <p:txBody>
          <a:bodyPr/>
          <a:lstStyle/>
          <a:p>
            <a:fld id="{5C0287B1-A978-42A5-B02C-8F5CC0CE775C}" type="slidenum">
              <a:rPr lang="en-GB"/>
              <a:pPr/>
              <a:t>60</a:t>
            </a:fld>
            <a:endParaRPr lang="en-GB"/>
          </a:p>
        </p:txBody>
      </p:sp>
      <p:graphicFrame>
        <p:nvGraphicFramePr>
          <p:cNvPr id="2523140" name="Group 4"/>
          <p:cNvGraphicFramePr>
            <a:graphicFrameLocks noGrp="1"/>
          </p:cNvGraphicFramePr>
          <p:nvPr/>
        </p:nvGraphicFramePr>
        <p:xfrm>
          <a:off x="990600" y="3200400"/>
          <a:ext cx="7543800" cy="2438400"/>
        </p:xfrm>
        <a:graphic>
          <a:graphicData uri="http://schemas.openxmlformats.org/drawingml/2006/table">
            <a:tbl>
              <a:tblPr/>
              <a:tblGrid>
                <a:gridCol w="1143000"/>
                <a:gridCol w="1219200"/>
                <a:gridCol w="2667000"/>
                <a:gridCol w="2514600"/>
              </a:tblGrid>
              <a:tr h="533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Sequence Order</a:t>
                      </a:r>
                    </a:p>
                  </a:txBody>
                  <a:tcPr horzOverflow="overflow">
                    <a:lnL w="28575" cap="flat" cmpd="sng" algn="ctr">
                      <a:solidFill>
                        <a:schemeClr val="tx1"/>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Sequence Path</a:t>
                      </a:r>
                    </a:p>
                  </a:txBody>
                  <a:tcPr horzOverflow="overflow">
                    <a:lnL w="12700" cap="flat" cmpd="sng" algn="ctr">
                      <a:solidFill>
                        <a:srgbClr val="F8F8F8"/>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Process Action</a:t>
                      </a:r>
                    </a:p>
                  </a:txBody>
                  <a:tcPr horzOverflow="overflow">
                    <a:lnL w="12700" cap="flat" cmpd="sng" algn="ctr">
                      <a:solidFill>
                        <a:srgbClr val="F8F8F8"/>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Material</a:t>
                      </a:r>
                    </a:p>
                  </a:txBody>
                  <a:tcPr horzOverflow="overflow">
                    <a:lnL w="12700" cap="flat" cmpd="sng" algn="ctr">
                      <a:solidFill>
                        <a:srgbClr val="F8F8F8"/>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r>
              <a:tr h="3810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Shot Add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ABC101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3810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Temp Controlled Add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DEF202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3810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Wait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3810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Rate Controlled Add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GHI303</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3810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Strip Top</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XYZ909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r>
            </a:tbl>
          </a:graphicData>
        </a:graphic>
      </p:graphicFrame>
      <p:grpSp>
        <p:nvGrpSpPr>
          <p:cNvPr id="2523180" name="Group 44"/>
          <p:cNvGrpSpPr>
            <a:grpSpLocks/>
          </p:cNvGrpSpPr>
          <p:nvPr/>
        </p:nvGrpSpPr>
        <p:grpSpPr bwMode="auto">
          <a:xfrm>
            <a:off x="1447800" y="3810000"/>
            <a:ext cx="304800" cy="231775"/>
            <a:chOff x="912" y="2414"/>
            <a:chExt cx="192" cy="146"/>
          </a:xfrm>
        </p:grpSpPr>
        <p:sp>
          <p:nvSpPr>
            <p:cNvPr id="2523181" name="Rectangle 45"/>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3182" name="AutoShape 46"/>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3183" name="Group 47"/>
          <p:cNvGrpSpPr>
            <a:grpSpLocks/>
          </p:cNvGrpSpPr>
          <p:nvPr/>
        </p:nvGrpSpPr>
        <p:grpSpPr bwMode="auto">
          <a:xfrm>
            <a:off x="1447800" y="4191000"/>
            <a:ext cx="304800" cy="231775"/>
            <a:chOff x="912" y="2414"/>
            <a:chExt cx="192" cy="146"/>
          </a:xfrm>
        </p:grpSpPr>
        <p:sp>
          <p:nvSpPr>
            <p:cNvPr id="2523184" name="Rectangle 48"/>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3185" name="AutoShape 49"/>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3186" name="Group 50"/>
          <p:cNvGrpSpPr>
            <a:grpSpLocks/>
          </p:cNvGrpSpPr>
          <p:nvPr/>
        </p:nvGrpSpPr>
        <p:grpSpPr bwMode="auto">
          <a:xfrm>
            <a:off x="1447800" y="4572000"/>
            <a:ext cx="304800" cy="231775"/>
            <a:chOff x="912" y="2414"/>
            <a:chExt cx="192" cy="146"/>
          </a:xfrm>
        </p:grpSpPr>
        <p:sp>
          <p:nvSpPr>
            <p:cNvPr id="2523187" name="Rectangle 51"/>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3188" name="AutoShape 52"/>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3189" name="Group 53"/>
          <p:cNvGrpSpPr>
            <a:grpSpLocks/>
          </p:cNvGrpSpPr>
          <p:nvPr/>
        </p:nvGrpSpPr>
        <p:grpSpPr bwMode="auto">
          <a:xfrm>
            <a:off x="1447800" y="4953000"/>
            <a:ext cx="304800" cy="231775"/>
            <a:chOff x="912" y="2414"/>
            <a:chExt cx="192" cy="146"/>
          </a:xfrm>
        </p:grpSpPr>
        <p:sp>
          <p:nvSpPr>
            <p:cNvPr id="2523190" name="Rectangle 54"/>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3191" name="AutoShape 55"/>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3192" name="Group 56"/>
          <p:cNvGrpSpPr>
            <a:grpSpLocks/>
          </p:cNvGrpSpPr>
          <p:nvPr/>
        </p:nvGrpSpPr>
        <p:grpSpPr bwMode="auto">
          <a:xfrm>
            <a:off x="1447800" y="5334000"/>
            <a:ext cx="304800" cy="231775"/>
            <a:chOff x="912" y="2414"/>
            <a:chExt cx="192" cy="146"/>
          </a:xfrm>
        </p:grpSpPr>
        <p:sp>
          <p:nvSpPr>
            <p:cNvPr id="2523193" name="Rectangle 57"/>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3194" name="AutoShape 58"/>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5186" name="Rectangle 2"/>
          <p:cNvSpPr>
            <a:spLocks noGrp="1" noChangeArrowheads="1"/>
          </p:cNvSpPr>
          <p:nvPr>
            <p:ph type="title"/>
          </p:nvPr>
        </p:nvSpPr>
        <p:spPr/>
        <p:txBody>
          <a:bodyPr/>
          <a:lstStyle/>
          <a:p>
            <a:r>
              <a:rPr lang="en-US"/>
              <a:t>Sequence Order and Sequence Path</a:t>
            </a:r>
          </a:p>
        </p:txBody>
      </p:sp>
      <p:sp>
        <p:nvSpPr>
          <p:cNvPr id="2525187" name="Rectangle 3"/>
          <p:cNvSpPr>
            <a:spLocks noGrp="1" noChangeArrowheads="1"/>
          </p:cNvSpPr>
          <p:nvPr>
            <p:ph idx="1"/>
          </p:nvPr>
        </p:nvSpPr>
        <p:spPr/>
        <p:txBody>
          <a:bodyPr/>
          <a:lstStyle/>
          <a:p>
            <a:r>
              <a:rPr lang="en-US"/>
              <a:t>Sequence path is used to indicate which sequential list the action is in (see figure below)</a:t>
            </a:r>
          </a:p>
          <a:p>
            <a:r>
              <a:rPr lang="en-US"/>
              <a:t>Sequence order is used to indicate where in the parallel the action is (see figures next page)</a:t>
            </a:r>
          </a:p>
        </p:txBody>
      </p:sp>
      <p:sp>
        <p:nvSpPr>
          <p:cNvPr id="7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7" name="Espace réservé du numéro de diapositive 5"/>
          <p:cNvSpPr>
            <a:spLocks noGrp="1"/>
          </p:cNvSpPr>
          <p:nvPr>
            <p:ph type="sldNum" sz="quarter" idx="11"/>
          </p:nvPr>
        </p:nvSpPr>
        <p:spPr/>
        <p:txBody>
          <a:bodyPr/>
          <a:lstStyle/>
          <a:p>
            <a:fld id="{0447B59D-9BCE-4670-9EF6-9DF0DA535050}" type="slidenum">
              <a:rPr lang="en-GB"/>
              <a:pPr/>
              <a:t>61</a:t>
            </a:fld>
            <a:endParaRPr lang="en-GB"/>
          </a:p>
        </p:txBody>
      </p:sp>
      <p:grpSp>
        <p:nvGrpSpPr>
          <p:cNvPr id="2525188" name="Group 4"/>
          <p:cNvGrpSpPr>
            <a:grpSpLocks/>
          </p:cNvGrpSpPr>
          <p:nvPr/>
        </p:nvGrpSpPr>
        <p:grpSpPr bwMode="auto">
          <a:xfrm>
            <a:off x="1447800" y="3124200"/>
            <a:ext cx="2590800" cy="2209800"/>
            <a:chOff x="240" y="1200"/>
            <a:chExt cx="1632" cy="1392"/>
          </a:xfrm>
        </p:grpSpPr>
        <p:sp>
          <p:nvSpPr>
            <p:cNvPr id="2525189" name="Rectangle 5"/>
            <p:cNvSpPr>
              <a:spLocks noChangeArrowheads="1"/>
            </p:cNvSpPr>
            <p:nvPr/>
          </p:nvSpPr>
          <p:spPr bwMode="auto">
            <a:xfrm>
              <a:off x="816" y="1200"/>
              <a:ext cx="432"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Charge op</a:t>
              </a:r>
            </a:p>
          </p:txBody>
        </p:sp>
        <p:sp>
          <p:nvSpPr>
            <p:cNvPr id="2525190" name="Line 6"/>
            <p:cNvSpPr>
              <a:spLocks noChangeShapeType="1"/>
            </p:cNvSpPr>
            <p:nvPr/>
          </p:nvSpPr>
          <p:spPr bwMode="auto">
            <a:xfrm>
              <a:off x="240" y="1488"/>
              <a:ext cx="1632" cy="0"/>
            </a:xfrm>
            <a:prstGeom prst="line">
              <a:avLst/>
            </a:prstGeom>
            <a:noFill/>
            <a:ln w="9525">
              <a:solidFill>
                <a:schemeClr val="tx1"/>
              </a:solidFill>
              <a:round/>
              <a:headEnd/>
              <a:tailEnd/>
            </a:ln>
            <a:effectLst/>
          </p:spPr>
          <p:txBody>
            <a:bodyPr wrap="none" anchor="ctr"/>
            <a:lstStyle/>
            <a:p>
              <a:endParaRPr lang="fr-FR"/>
            </a:p>
          </p:txBody>
        </p:sp>
        <p:sp>
          <p:nvSpPr>
            <p:cNvPr id="2525191" name="Line 7"/>
            <p:cNvSpPr>
              <a:spLocks noChangeShapeType="1"/>
            </p:cNvSpPr>
            <p:nvPr/>
          </p:nvSpPr>
          <p:spPr bwMode="auto">
            <a:xfrm>
              <a:off x="240" y="1440"/>
              <a:ext cx="1632" cy="0"/>
            </a:xfrm>
            <a:prstGeom prst="line">
              <a:avLst/>
            </a:prstGeom>
            <a:noFill/>
            <a:ln w="9525">
              <a:solidFill>
                <a:schemeClr val="tx1"/>
              </a:solidFill>
              <a:round/>
              <a:headEnd/>
              <a:tailEnd/>
            </a:ln>
            <a:effectLst/>
          </p:spPr>
          <p:txBody>
            <a:bodyPr wrap="none" anchor="ctr"/>
            <a:lstStyle/>
            <a:p>
              <a:endParaRPr lang="fr-FR"/>
            </a:p>
          </p:txBody>
        </p:sp>
        <p:sp>
          <p:nvSpPr>
            <p:cNvPr id="2525192" name="Line 8"/>
            <p:cNvSpPr>
              <a:spLocks noChangeShapeType="1"/>
            </p:cNvSpPr>
            <p:nvPr/>
          </p:nvSpPr>
          <p:spPr bwMode="auto">
            <a:xfrm>
              <a:off x="240" y="2304"/>
              <a:ext cx="1632" cy="0"/>
            </a:xfrm>
            <a:prstGeom prst="line">
              <a:avLst/>
            </a:prstGeom>
            <a:noFill/>
            <a:ln w="9525">
              <a:solidFill>
                <a:schemeClr val="tx1"/>
              </a:solidFill>
              <a:round/>
              <a:headEnd/>
              <a:tailEnd/>
            </a:ln>
            <a:effectLst/>
          </p:spPr>
          <p:txBody>
            <a:bodyPr wrap="none" anchor="ctr"/>
            <a:lstStyle/>
            <a:p>
              <a:endParaRPr lang="fr-FR"/>
            </a:p>
          </p:txBody>
        </p:sp>
        <p:sp>
          <p:nvSpPr>
            <p:cNvPr id="2525193" name="Line 9"/>
            <p:cNvSpPr>
              <a:spLocks noChangeShapeType="1"/>
            </p:cNvSpPr>
            <p:nvPr/>
          </p:nvSpPr>
          <p:spPr bwMode="auto">
            <a:xfrm>
              <a:off x="240" y="2352"/>
              <a:ext cx="1632" cy="0"/>
            </a:xfrm>
            <a:prstGeom prst="line">
              <a:avLst/>
            </a:prstGeom>
            <a:noFill/>
            <a:ln w="9525">
              <a:solidFill>
                <a:schemeClr val="tx1"/>
              </a:solidFill>
              <a:round/>
              <a:headEnd/>
              <a:tailEnd/>
            </a:ln>
            <a:effectLst/>
          </p:spPr>
          <p:txBody>
            <a:bodyPr wrap="none" anchor="ctr"/>
            <a:lstStyle/>
            <a:p>
              <a:endParaRPr lang="fr-FR"/>
            </a:p>
          </p:txBody>
        </p:sp>
        <p:sp>
          <p:nvSpPr>
            <p:cNvPr id="2525194" name="Line 10"/>
            <p:cNvSpPr>
              <a:spLocks noChangeShapeType="1"/>
            </p:cNvSpPr>
            <p:nvPr/>
          </p:nvSpPr>
          <p:spPr bwMode="auto">
            <a:xfrm>
              <a:off x="1008" y="1344"/>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195" name="Line 11"/>
            <p:cNvSpPr>
              <a:spLocks noChangeShapeType="1"/>
            </p:cNvSpPr>
            <p:nvPr/>
          </p:nvSpPr>
          <p:spPr bwMode="auto">
            <a:xfrm>
              <a:off x="432"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196" name="Line 12"/>
            <p:cNvSpPr>
              <a:spLocks noChangeShapeType="1"/>
            </p:cNvSpPr>
            <p:nvPr/>
          </p:nvSpPr>
          <p:spPr bwMode="auto">
            <a:xfrm>
              <a:off x="864"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197" name="Line 13"/>
            <p:cNvSpPr>
              <a:spLocks noChangeShapeType="1"/>
            </p:cNvSpPr>
            <p:nvPr/>
          </p:nvSpPr>
          <p:spPr bwMode="auto">
            <a:xfrm>
              <a:off x="1344"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198" name="Line 14"/>
            <p:cNvSpPr>
              <a:spLocks noChangeShapeType="1"/>
            </p:cNvSpPr>
            <p:nvPr/>
          </p:nvSpPr>
          <p:spPr bwMode="auto">
            <a:xfrm>
              <a:off x="1728"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199" name="Line 15"/>
            <p:cNvSpPr>
              <a:spLocks noChangeShapeType="1"/>
            </p:cNvSpPr>
            <p:nvPr/>
          </p:nvSpPr>
          <p:spPr bwMode="auto">
            <a:xfrm>
              <a:off x="1008" y="235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00" name="Rectangle 16"/>
            <p:cNvSpPr>
              <a:spLocks noChangeArrowheads="1"/>
            </p:cNvSpPr>
            <p:nvPr/>
          </p:nvSpPr>
          <p:spPr bwMode="auto">
            <a:xfrm>
              <a:off x="288"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01" name="Rectangle 17"/>
            <p:cNvSpPr>
              <a:spLocks noChangeArrowheads="1"/>
            </p:cNvSpPr>
            <p:nvPr/>
          </p:nvSpPr>
          <p:spPr bwMode="auto">
            <a:xfrm>
              <a:off x="288"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wait</a:t>
              </a:r>
            </a:p>
          </p:txBody>
        </p:sp>
        <p:sp>
          <p:nvSpPr>
            <p:cNvPr id="2525202" name="Rectangle 18"/>
            <p:cNvSpPr>
              <a:spLocks noChangeArrowheads="1"/>
            </p:cNvSpPr>
            <p:nvPr/>
          </p:nvSpPr>
          <p:spPr bwMode="auto">
            <a:xfrm>
              <a:off x="288" y="206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03" name="Rectangle 19"/>
            <p:cNvSpPr>
              <a:spLocks noChangeArrowheads="1"/>
            </p:cNvSpPr>
            <p:nvPr/>
          </p:nvSpPr>
          <p:spPr bwMode="auto">
            <a:xfrm>
              <a:off x="720"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heat</a:t>
              </a:r>
            </a:p>
          </p:txBody>
        </p:sp>
        <p:sp>
          <p:nvSpPr>
            <p:cNvPr id="2525204" name="Rectangle 20"/>
            <p:cNvSpPr>
              <a:spLocks noChangeArrowheads="1"/>
            </p:cNvSpPr>
            <p:nvPr/>
          </p:nvSpPr>
          <p:spPr bwMode="auto">
            <a:xfrm>
              <a:off x="1200"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react</a:t>
              </a:r>
            </a:p>
          </p:txBody>
        </p:sp>
        <p:sp>
          <p:nvSpPr>
            <p:cNvPr id="2525205" name="Rectangle 21"/>
            <p:cNvSpPr>
              <a:spLocks noChangeArrowheads="1"/>
            </p:cNvSpPr>
            <p:nvPr/>
          </p:nvSpPr>
          <p:spPr bwMode="auto">
            <a:xfrm>
              <a:off x="1200"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06" name="Rectangle 22"/>
            <p:cNvSpPr>
              <a:spLocks noChangeArrowheads="1"/>
            </p:cNvSpPr>
            <p:nvPr/>
          </p:nvSpPr>
          <p:spPr bwMode="auto">
            <a:xfrm>
              <a:off x="1584"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mix</a:t>
              </a:r>
            </a:p>
          </p:txBody>
        </p:sp>
        <p:sp>
          <p:nvSpPr>
            <p:cNvPr id="2525207" name="Rectangle 23"/>
            <p:cNvSpPr>
              <a:spLocks noChangeArrowheads="1"/>
            </p:cNvSpPr>
            <p:nvPr/>
          </p:nvSpPr>
          <p:spPr bwMode="auto">
            <a:xfrm>
              <a:off x="1584"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hold</a:t>
              </a:r>
            </a:p>
          </p:txBody>
        </p:sp>
        <p:sp>
          <p:nvSpPr>
            <p:cNvPr id="2525208" name="Rectangle 24"/>
            <p:cNvSpPr>
              <a:spLocks noChangeArrowheads="1"/>
            </p:cNvSpPr>
            <p:nvPr/>
          </p:nvSpPr>
          <p:spPr bwMode="auto">
            <a:xfrm>
              <a:off x="864" y="244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inter</a:t>
              </a:r>
            </a:p>
          </p:txBody>
        </p:sp>
        <p:sp>
          <p:nvSpPr>
            <p:cNvPr id="2525209" name="Line 25"/>
            <p:cNvSpPr>
              <a:spLocks noChangeShapeType="1"/>
            </p:cNvSpPr>
            <p:nvPr/>
          </p:nvSpPr>
          <p:spPr bwMode="auto">
            <a:xfrm>
              <a:off x="432" y="1968"/>
              <a:ext cx="0" cy="96"/>
            </a:xfrm>
            <a:prstGeom prst="line">
              <a:avLst/>
            </a:prstGeom>
            <a:noFill/>
            <a:ln w="9525">
              <a:solidFill>
                <a:schemeClr val="tx1"/>
              </a:solidFill>
              <a:round/>
              <a:headEnd/>
              <a:tailEnd type="triangle" w="med" len="med"/>
            </a:ln>
            <a:effectLst/>
          </p:spPr>
          <p:txBody>
            <a:bodyPr/>
            <a:lstStyle/>
            <a:p>
              <a:endParaRPr lang="fr-FR"/>
            </a:p>
          </p:txBody>
        </p:sp>
        <p:sp>
          <p:nvSpPr>
            <p:cNvPr id="2525210" name="Line 26"/>
            <p:cNvSpPr>
              <a:spLocks noChangeShapeType="1"/>
            </p:cNvSpPr>
            <p:nvPr/>
          </p:nvSpPr>
          <p:spPr bwMode="auto">
            <a:xfrm>
              <a:off x="432"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11" name="Line 27"/>
            <p:cNvSpPr>
              <a:spLocks noChangeShapeType="1"/>
            </p:cNvSpPr>
            <p:nvPr/>
          </p:nvSpPr>
          <p:spPr bwMode="auto">
            <a:xfrm>
              <a:off x="1344"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12" name="Line 28"/>
            <p:cNvSpPr>
              <a:spLocks noChangeShapeType="1"/>
            </p:cNvSpPr>
            <p:nvPr/>
          </p:nvSpPr>
          <p:spPr bwMode="auto">
            <a:xfrm>
              <a:off x="1728"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13" name="Line 29"/>
            <p:cNvSpPr>
              <a:spLocks noChangeShapeType="1"/>
            </p:cNvSpPr>
            <p:nvPr/>
          </p:nvSpPr>
          <p:spPr bwMode="auto">
            <a:xfrm>
              <a:off x="432"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14" name="Line 30"/>
            <p:cNvSpPr>
              <a:spLocks noChangeShapeType="1"/>
            </p:cNvSpPr>
            <p:nvPr/>
          </p:nvSpPr>
          <p:spPr bwMode="auto">
            <a:xfrm>
              <a:off x="864"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15" name="Line 31"/>
            <p:cNvSpPr>
              <a:spLocks noChangeShapeType="1"/>
            </p:cNvSpPr>
            <p:nvPr/>
          </p:nvSpPr>
          <p:spPr bwMode="auto">
            <a:xfrm>
              <a:off x="1344"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16" name="Line 32"/>
            <p:cNvSpPr>
              <a:spLocks noChangeShapeType="1"/>
            </p:cNvSpPr>
            <p:nvPr/>
          </p:nvSpPr>
          <p:spPr bwMode="auto">
            <a:xfrm>
              <a:off x="1728" y="1488"/>
              <a:ext cx="0" cy="96"/>
            </a:xfrm>
            <a:prstGeom prst="line">
              <a:avLst/>
            </a:prstGeom>
            <a:noFill/>
            <a:ln w="9525">
              <a:solidFill>
                <a:schemeClr val="tx1"/>
              </a:solidFill>
              <a:round/>
              <a:headEnd/>
              <a:tailEnd type="triangle" w="med" len="med"/>
            </a:ln>
            <a:effectLst/>
          </p:spPr>
          <p:txBody>
            <a:bodyPr/>
            <a:lstStyle/>
            <a:p>
              <a:endParaRPr lang="fr-FR"/>
            </a:p>
          </p:txBody>
        </p:sp>
      </p:grpSp>
      <p:grpSp>
        <p:nvGrpSpPr>
          <p:cNvPr id="2525217" name="Group 33"/>
          <p:cNvGrpSpPr>
            <a:grpSpLocks/>
          </p:cNvGrpSpPr>
          <p:nvPr/>
        </p:nvGrpSpPr>
        <p:grpSpPr bwMode="auto">
          <a:xfrm>
            <a:off x="5105400" y="2743200"/>
            <a:ext cx="2830513" cy="2992438"/>
            <a:chOff x="3113" y="2042"/>
            <a:chExt cx="1783" cy="1885"/>
          </a:xfrm>
        </p:grpSpPr>
        <p:grpSp>
          <p:nvGrpSpPr>
            <p:cNvPr id="2525218" name="Group 34"/>
            <p:cNvGrpSpPr>
              <a:grpSpLocks/>
            </p:cNvGrpSpPr>
            <p:nvPr/>
          </p:nvGrpSpPr>
          <p:grpSpPr bwMode="auto">
            <a:xfrm>
              <a:off x="3168" y="2304"/>
              <a:ext cx="1632" cy="1392"/>
              <a:chOff x="240" y="1200"/>
              <a:chExt cx="1632" cy="1392"/>
            </a:xfrm>
          </p:grpSpPr>
          <p:sp>
            <p:nvSpPr>
              <p:cNvPr id="2525219" name="Rectangle 35"/>
              <p:cNvSpPr>
                <a:spLocks noChangeArrowheads="1"/>
              </p:cNvSpPr>
              <p:nvPr/>
            </p:nvSpPr>
            <p:spPr bwMode="auto">
              <a:xfrm>
                <a:off x="816" y="1200"/>
                <a:ext cx="432"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Charge op</a:t>
                </a:r>
              </a:p>
            </p:txBody>
          </p:sp>
          <p:sp>
            <p:nvSpPr>
              <p:cNvPr id="2525220" name="Line 36"/>
              <p:cNvSpPr>
                <a:spLocks noChangeShapeType="1"/>
              </p:cNvSpPr>
              <p:nvPr/>
            </p:nvSpPr>
            <p:spPr bwMode="auto">
              <a:xfrm>
                <a:off x="240" y="1488"/>
                <a:ext cx="1632" cy="0"/>
              </a:xfrm>
              <a:prstGeom prst="line">
                <a:avLst/>
              </a:prstGeom>
              <a:noFill/>
              <a:ln w="9525">
                <a:solidFill>
                  <a:schemeClr val="tx1"/>
                </a:solidFill>
                <a:round/>
                <a:headEnd/>
                <a:tailEnd/>
              </a:ln>
              <a:effectLst/>
            </p:spPr>
            <p:txBody>
              <a:bodyPr wrap="none" anchor="ctr"/>
              <a:lstStyle/>
              <a:p>
                <a:endParaRPr lang="fr-FR"/>
              </a:p>
            </p:txBody>
          </p:sp>
          <p:sp>
            <p:nvSpPr>
              <p:cNvPr id="2525221" name="Line 37"/>
              <p:cNvSpPr>
                <a:spLocks noChangeShapeType="1"/>
              </p:cNvSpPr>
              <p:nvPr/>
            </p:nvSpPr>
            <p:spPr bwMode="auto">
              <a:xfrm>
                <a:off x="240" y="1440"/>
                <a:ext cx="1632" cy="0"/>
              </a:xfrm>
              <a:prstGeom prst="line">
                <a:avLst/>
              </a:prstGeom>
              <a:noFill/>
              <a:ln w="9525">
                <a:solidFill>
                  <a:schemeClr val="tx1"/>
                </a:solidFill>
                <a:round/>
                <a:headEnd/>
                <a:tailEnd/>
              </a:ln>
              <a:effectLst/>
            </p:spPr>
            <p:txBody>
              <a:bodyPr wrap="none" anchor="ctr"/>
              <a:lstStyle/>
              <a:p>
                <a:endParaRPr lang="fr-FR"/>
              </a:p>
            </p:txBody>
          </p:sp>
          <p:sp>
            <p:nvSpPr>
              <p:cNvPr id="2525222" name="Line 38"/>
              <p:cNvSpPr>
                <a:spLocks noChangeShapeType="1"/>
              </p:cNvSpPr>
              <p:nvPr/>
            </p:nvSpPr>
            <p:spPr bwMode="auto">
              <a:xfrm>
                <a:off x="240" y="2304"/>
                <a:ext cx="1632" cy="0"/>
              </a:xfrm>
              <a:prstGeom prst="line">
                <a:avLst/>
              </a:prstGeom>
              <a:noFill/>
              <a:ln w="9525">
                <a:solidFill>
                  <a:schemeClr val="tx1"/>
                </a:solidFill>
                <a:round/>
                <a:headEnd/>
                <a:tailEnd/>
              </a:ln>
              <a:effectLst/>
            </p:spPr>
            <p:txBody>
              <a:bodyPr wrap="none" anchor="ctr"/>
              <a:lstStyle/>
              <a:p>
                <a:endParaRPr lang="fr-FR"/>
              </a:p>
            </p:txBody>
          </p:sp>
          <p:sp>
            <p:nvSpPr>
              <p:cNvPr id="2525223" name="Line 39"/>
              <p:cNvSpPr>
                <a:spLocks noChangeShapeType="1"/>
              </p:cNvSpPr>
              <p:nvPr/>
            </p:nvSpPr>
            <p:spPr bwMode="auto">
              <a:xfrm>
                <a:off x="240" y="2352"/>
                <a:ext cx="1632" cy="0"/>
              </a:xfrm>
              <a:prstGeom prst="line">
                <a:avLst/>
              </a:prstGeom>
              <a:noFill/>
              <a:ln w="9525">
                <a:solidFill>
                  <a:schemeClr val="tx1"/>
                </a:solidFill>
                <a:round/>
                <a:headEnd/>
                <a:tailEnd/>
              </a:ln>
              <a:effectLst/>
            </p:spPr>
            <p:txBody>
              <a:bodyPr wrap="none" anchor="ctr"/>
              <a:lstStyle/>
              <a:p>
                <a:endParaRPr lang="fr-FR"/>
              </a:p>
            </p:txBody>
          </p:sp>
          <p:sp>
            <p:nvSpPr>
              <p:cNvPr id="2525224" name="Line 40"/>
              <p:cNvSpPr>
                <a:spLocks noChangeShapeType="1"/>
              </p:cNvSpPr>
              <p:nvPr/>
            </p:nvSpPr>
            <p:spPr bwMode="auto">
              <a:xfrm>
                <a:off x="1008" y="1344"/>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25" name="Line 41"/>
              <p:cNvSpPr>
                <a:spLocks noChangeShapeType="1"/>
              </p:cNvSpPr>
              <p:nvPr/>
            </p:nvSpPr>
            <p:spPr bwMode="auto">
              <a:xfrm>
                <a:off x="432"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26" name="Line 42"/>
              <p:cNvSpPr>
                <a:spLocks noChangeShapeType="1"/>
              </p:cNvSpPr>
              <p:nvPr/>
            </p:nvSpPr>
            <p:spPr bwMode="auto">
              <a:xfrm>
                <a:off x="864"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27" name="Line 43"/>
              <p:cNvSpPr>
                <a:spLocks noChangeShapeType="1"/>
              </p:cNvSpPr>
              <p:nvPr/>
            </p:nvSpPr>
            <p:spPr bwMode="auto">
              <a:xfrm>
                <a:off x="1344"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28" name="Line 44"/>
              <p:cNvSpPr>
                <a:spLocks noChangeShapeType="1"/>
              </p:cNvSpPr>
              <p:nvPr/>
            </p:nvSpPr>
            <p:spPr bwMode="auto">
              <a:xfrm>
                <a:off x="1728" y="1536"/>
                <a:ext cx="0" cy="76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29" name="Line 45"/>
              <p:cNvSpPr>
                <a:spLocks noChangeShapeType="1"/>
              </p:cNvSpPr>
              <p:nvPr/>
            </p:nvSpPr>
            <p:spPr bwMode="auto">
              <a:xfrm>
                <a:off x="1008" y="235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5230" name="Rectangle 46"/>
              <p:cNvSpPr>
                <a:spLocks noChangeArrowheads="1"/>
              </p:cNvSpPr>
              <p:nvPr/>
            </p:nvSpPr>
            <p:spPr bwMode="auto">
              <a:xfrm>
                <a:off x="288"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31" name="Rectangle 47"/>
              <p:cNvSpPr>
                <a:spLocks noChangeArrowheads="1"/>
              </p:cNvSpPr>
              <p:nvPr/>
            </p:nvSpPr>
            <p:spPr bwMode="auto">
              <a:xfrm>
                <a:off x="288"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wait</a:t>
                </a:r>
              </a:p>
            </p:txBody>
          </p:sp>
          <p:sp>
            <p:nvSpPr>
              <p:cNvPr id="2525232" name="Rectangle 48"/>
              <p:cNvSpPr>
                <a:spLocks noChangeArrowheads="1"/>
              </p:cNvSpPr>
              <p:nvPr/>
            </p:nvSpPr>
            <p:spPr bwMode="auto">
              <a:xfrm>
                <a:off x="288" y="206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33" name="Rectangle 49"/>
              <p:cNvSpPr>
                <a:spLocks noChangeArrowheads="1"/>
              </p:cNvSpPr>
              <p:nvPr/>
            </p:nvSpPr>
            <p:spPr bwMode="auto">
              <a:xfrm>
                <a:off x="720"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heat</a:t>
                </a:r>
              </a:p>
            </p:txBody>
          </p:sp>
          <p:sp>
            <p:nvSpPr>
              <p:cNvPr id="2525234" name="Rectangle 50"/>
              <p:cNvSpPr>
                <a:spLocks noChangeArrowheads="1"/>
              </p:cNvSpPr>
              <p:nvPr/>
            </p:nvSpPr>
            <p:spPr bwMode="auto">
              <a:xfrm>
                <a:off x="1200"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react</a:t>
                </a:r>
              </a:p>
            </p:txBody>
          </p:sp>
          <p:sp>
            <p:nvSpPr>
              <p:cNvPr id="2525235" name="Rectangle 51"/>
              <p:cNvSpPr>
                <a:spLocks noChangeArrowheads="1"/>
              </p:cNvSpPr>
              <p:nvPr/>
            </p:nvSpPr>
            <p:spPr bwMode="auto">
              <a:xfrm>
                <a:off x="1200"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add</a:t>
                </a:r>
              </a:p>
            </p:txBody>
          </p:sp>
          <p:sp>
            <p:nvSpPr>
              <p:cNvPr id="2525236" name="Rectangle 52"/>
              <p:cNvSpPr>
                <a:spLocks noChangeArrowheads="1"/>
              </p:cNvSpPr>
              <p:nvPr/>
            </p:nvSpPr>
            <p:spPr bwMode="auto">
              <a:xfrm>
                <a:off x="1584" y="158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mix</a:t>
                </a:r>
              </a:p>
            </p:txBody>
          </p:sp>
          <p:sp>
            <p:nvSpPr>
              <p:cNvPr id="2525237" name="Rectangle 53"/>
              <p:cNvSpPr>
                <a:spLocks noChangeArrowheads="1"/>
              </p:cNvSpPr>
              <p:nvPr/>
            </p:nvSpPr>
            <p:spPr bwMode="auto">
              <a:xfrm>
                <a:off x="1584" y="1824"/>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hold</a:t>
                </a:r>
              </a:p>
            </p:txBody>
          </p:sp>
          <p:sp>
            <p:nvSpPr>
              <p:cNvPr id="2525238" name="Rectangle 54"/>
              <p:cNvSpPr>
                <a:spLocks noChangeArrowheads="1"/>
              </p:cNvSpPr>
              <p:nvPr/>
            </p:nvSpPr>
            <p:spPr bwMode="auto">
              <a:xfrm>
                <a:off x="864" y="2448"/>
                <a:ext cx="288" cy="144"/>
              </a:xfrm>
              <a:prstGeom prst="rect">
                <a:avLst/>
              </a:prstGeom>
              <a:solidFill>
                <a:schemeClr val="bg1"/>
              </a:solidFill>
              <a:ln w="9525">
                <a:solidFill>
                  <a:schemeClr val="tx1"/>
                </a:solidFill>
                <a:miter lim="800000"/>
                <a:headEnd/>
                <a:tailEnd/>
              </a:ln>
              <a:effectLst/>
            </p:spPr>
            <p:txBody>
              <a:bodyPr wrap="none" anchor="ctr"/>
              <a:lstStyle/>
              <a:p>
                <a:pPr algn="ctr"/>
                <a:r>
                  <a:rPr lang="en-US" sz="900"/>
                  <a:t>inter</a:t>
                </a:r>
              </a:p>
            </p:txBody>
          </p:sp>
          <p:sp>
            <p:nvSpPr>
              <p:cNvPr id="2525239" name="Line 55"/>
              <p:cNvSpPr>
                <a:spLocks noChangeShapeType="1"/>
              </p:cNvSpPr>
              <p:nvPr/>
            </p:nvSpPr>
            <p:spPr bwMode="auto">
              <a:xfrm>
                <a:off x="432" y="1968"/>
                <a:ext cx="0" cy="96"/>
              </a:xfrm>
              <a:prstGeom prst="line">
                <a:avLst/>
              </a:prstGeom>
              <a:noFill/>
              <a:ln w="9525">
                <a:solidFill>
                  <a:schemeClr val="tx1"/>
                </a:solidFill>
                <a:round/>
                <a:headEnd/>
                <a:tailEnd type="triangle" w="med" len="med"/>
              </a:ln>
              <a:effectLst/>
            </p:spPr>
            <p:txBody>
              <a:bodyPr/>
              <a:lstStyle/>
              <a:p>
                <a:endParaRPr lang="fr-FR"/>
              </a:p>
            </p:txBody>
          </p:sp>
          <p:sp>
            <p:nvSpPr>
              <p:cNvPr id="2525240" name="Line 56"/>
              <p:cNvSpPr>
                <a:spLocks noChangeShapeType="1"/>
              </p:cNvSpPr>
              <p:nvPr/>
            </p:nvSpPr>
            <p:spPr bwMode="auto">
              <a:xfrm>
                <a:off x="432"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41" name="Line 57"/>
              <p:cNvSpPr>
                <a:spLocks noChangeShapeType="1"/>
              </p:cNvSpPr>
              <p:nvPr/>
            </p:nvSpPr>
            <p:spPr bwMode="auto">
              <a:xfrm>
                <a:off x="1344"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42" name="Line 58"/>
              <p:cNvSpPr>
                <a:spLocks noChangeShapeType="1"/>
              </p:cNvSpPr>
              <p:nvPr/>
            </p:nvSpPr>
            <p:spPr bwMode="auto">
              <a:xfrm>
                <a:off x="1728" y="1728"/>
                <a:ext cx="0" cy="96"/>
              </a:xfrm>
              <a:prstGeom prst="line">
                <a:avLst/>
              </a:prstGeom>
              <a:noFill/>
              <a:ln w="9525">
                <a:solidFill>
                  <a:schemeClr val="tx1"/>
                </a:solidFill>
                <a:round/>
                <a:headEnd/>
                <a:tailEnd type="triangle" w="med" len="med"/>
              </a:ln>
              <a:effectLst/>
            </p:spPr>
            <p:txBody>
              <a:bodyPr/>
              <a:lstStyle/>
              <a:p>
                <a:endParaRPr lang="fr-FR"/>
              </a:p>
            </p:txBody>
          </p:sp>
          <p:sp>
            <p:nvSpPr>
              <p:cNvPr id="2525243" name="Line 59"/>
              <p:cNvSpPr>
                <a:spLocks noChangeShapeType="1"/>
              </p:cNvSpPr>
              <p:nvPr/>
            </p:nvSpPr>
            <p:spPr bwMode="auto">
              <a:xfrm>
                <a:off x="432"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44" name="Line 60"/>
              <p:cNvSpPr>
                <a:spLocks noChangeShapeType="1"/>
              </p:cNvSpPr>
              <p:nvPr/>
            </p:nvSpPr>
            <p:spPr bwMode="auto">
              <a:xfrm>
                <a:off x="864"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45" name="Line 61"/>
              <p:cNvSpPr>
                <a:spLocks noChangeShapeType="1"/>
              </p:cNvSpPr>
              <p:nvPr/>
            </p:nvSpPr>
            <p:spPr bwMode="auto">
              <a:xfrm>
                <a:off x="1344" y="1488"/>
                <a:ext cx="0" cy="96"/>
              </a:xfrm>
              <a:prstGeom prst="line">
                <a:avLst/>
              </a:prstGeom>
              <a:noFill/>
              <a:ln w="9525">
                <a:solidFill>
                  <a:schemeClr val="tx1"/>
                </a:solidFill>
                <a:round/>
                <a:headEnd/>
                <a:tailEnd type="triangle" w="med" len="med"/>
              </a:ln>
              <a:effectLst/>
            </p:spPr>
            <p:txBody>
              <a:bodyPr/>
              <a:lstStyle/>
              <a:p>
                <a:endParaRPr lang="fr-FR"/>
              </a:p>
            </p:txBody>
          </p:sp>
          <p:sp>
            <p:nvSpPr>
              <p:cNvPr id="2525246" name="Line 62"/>
              <p:cNvSpPr>
                <a:spLocks noChangeShapeType="1"/>
              </p:cNvSpPr>
              <p:nvPr/>
            </p:nvSpPr>
            <p:spPr bwMode="auto">
              <a:xfrm>
                <a:off x="1728" y="1488"/>
                <a:ext cx="0" cy="96"/>
              </a:xfrm>
              <a:prstGeom prst="line">
                <a:avLst/>
              </a:prstGeom>
              <a:noFill/>
              <a:ln w="9525">
                <a:solidFill>
                  <a:schemeClr val="tx1"/>
                </a:solidFill>
                <a:round/>
                <a:headEnd/>
                <a:tailEnd type="triangle" w="med" len="med"/>
              </a:ln>
              <a:effectLst/>
            </p:spPr>
            <p:txBody>
              <a:bodyPr/>
              <a:lstStyle/>
              <a:p>
                <a:endParaRPr lang="fr-FR"/>
              </a:p>
            </p:txBody>
          </p:sp>
        </p:grpSp>
        <p:sp>
          <p:nvSpPr>
            <p:cNvPr id="2525247" name="Oval 63"/>
            <p:cNvSpPr>
              <a:spLocks noChangeArrowheads="1"/>
            </p:cNvSpPr>
            <p:nvPr/>
          </p:nvSpPr>
          <p:spPr bwMode="auto">
            <a:xfrm>
              <a:off x="3120" y="2496"/>
              <a:ext cx="480" cy="1056"/>
            </a:xfrm>
            <a:prstGeom prst="ellipse">
              <a:avLst/>
            </a:prstGeom>
            <a:noFill/>
            <a:ln w="9525">
              <a:solidFill>
                <a:schemeClr val="tx1"/>
              </a:solidFill>
              <a:prstDash val="dash"/>
              <a:round/>
              <a:headEnd/>
              <a:tailEnd/>
            </a:ln>
            <a:effectLst/>
          </p:spPr>
          <p:txBody>
            <a:bodyPr wrap="none" anchor="ctr"/>
            <a:lstStyle/>
            <a:p>
              <a:endParaRPr lang="fr-FR"/>
            </a:p>
          </p:txBody>
        </p:sp>
        <p:sp>
          <p:nvSpPr>
            <p:cNvPr id="2525248" name="Oval 64"/>
            <p:cNvSpPr>
              <a:spLocks noChangeArrowheads="1"/>
            </p:cNvSpPr>
            <p:nvPr/>
          </p:nvSpPr>
          <p:spPr bwMode="auto">
            <a:xfrm>
              <a:off x="4416" y="2496"/>
              <a:ext cx="480" cy="768"/>
            </a:xfrm>
            <a:prstGeom prst="ellipse">
              <a:avLst/>
            </a:prstGeom>
            <a:noFill/>
            <a:ln w="9525">
              <a:solidFill>
                <a:schemeClr val="tx1"/>
              </a:solidFill>
              <a:prstDash val="dash"/>
              <a:round/>
              <a:headEnd/>
              <a:tailEnd/>
            </a:ln>
            <a:effectLst/>
          </p:spPr>
          <p:txBody>
            <a:bodyPr wrap="none" anchor="ctr"/>
            <a:lstStyle/>
            <a:p>
              <a:endParaRPr lang="fr-FR"/>
            </a:p>
          </p:txBody>
        </p:sp>
        <p:sp>
          <p:nvSpPr>
            <p:cNvPr id="2525249" name="Oval 65"/>
            <p:cNvSpPr>
              <a:spLocks noChangeArrowheads="1"/>
            </p:cNvSpPr>
            <p:nvPr/>
          </p:nvSpPr>
          <p:spPr bwMode="auto">
            <a:xfrm>
              <a:off x="4032" y="2496"/>
              <a:ext cx="480" cy="768"/>
            </a:xfrm>
            <a:prstGeom prst="ellipse">
              <a:avLst/>
            </a:prstGeom>
            <a:noFill/>
            <a:ln w="9525">
              <a:solidFill>
                <a:schemeClr val="tx1"/>
              </a:solidFill>
              <a:prstDash val="dash"/>
              <a:round/>
              <a:headEnd/>
              <a:tailEnd/>
            </a:ln>
            <a:effectLst/>
          </p:spPr>
          <p:txBody>
            <a:bodyPr wrap="none" anchor="ctr"/>
            <a:lstStyle/>
            <a:p>
              <a:endParaRPr lang="fr-FR"/>
            </a:p>
          </p:txBody>
        </p:sp>
        <p:sp>
          <p:nvSpPr>
            <p:cNvPr id="2525250" name="Oval 66"/>
            <p:cNvSpPr>
              <a:spLocks noChangeArrowheads="1"/>
            </p:cNvSpPr>
            <p:nvPr/>
          </p:nvSpPr>
          <p:spPr bwMode="auto">
            <a:xfrm>
              <a:off x="3552" y="2496"/>
              <a:ext cx="480" cy="528"/>
            </a:xfrm>
            <a:prstGeom prst="ellipse">
              <a:avLst/>
            </a:prstGeom>
            <a:noFill/>
            <a:ln w="9525">
              <a:solidFill>
                <a:schemeClr val="tx1"/>
              </a:solidFill>
              <a:prstDash val="dash"/>
              <a:round/>
              <a:headEnd/>
              <a:tailEnd/>
            </a:ln>
            <a:effectLst/>
          </p:spPr>
          <p:txBody>
            <a:bodyPr wrap="none" anchor="ctr"/>
            <a:lstStyle/>
            <a:p>
              <a:endParaRPr lang="fr-FR"/>
            </a:p>
          </p:txBody>
        </p:sp>
        <p:sp>
          <p:nvSpPr>
            <p:cNvPr id="2525251" name="Line 67"/>
            <p:cNvSpPr>
              <a:spLocks noChangeShapeType="1"/>
            </p:cNvSpPr>
            <p:nvPr/>
          </p:nvSpPr>
          <p:spPr bwMode="auto">
            <a:xfrm>
              <a:off x="3408" y="2256"/>
              <a:ext cx="288" cy="288"/>
            </a:xfrm>
            <a:prstGeom prst="line">
              <a:avLst/>
            </a:prstGeom>
            <a:noFill/>
            <a:ln w="9525">
              <a:solidFill>
                <a:schemeClr val="tx1"/>
              </a:solidFill>
              <a:prstDash val="dash"/>
              <a:round/>
              <a:headEnd/>
              <a:tailEnd type="triangle" w="med" len="med"/>
            </a:ln>
            <a:effectLst/>
          </p:spPr>
          <p:txBody>
            <a:bodyPr/>
            <a:lstStyle/>
            <a:p>
              <a:endParaRPr lang="fr-FR"/>
            </a:p>
          </p:txBody>
        </p:sp>
        <p:sp>
          <p:nvSpPr>
            <p:cNvPr id="2525252" name="Rectangle 68"/>
            <p:cNvSpPr>
              <a:spLocks noChangeArrowheads="1"/>
            </p:cNvSpPr>
            <p:nvPr/>
          </p:nvSpPr>
          <p:spPr bwMode="auto">
            <a:xfrm>
              <a:off x="3113" y="2042"/>
              <a:ext cx="532" cy="231"/>
            </a:xfrm>
            <a:prstGeom prst="rect">
              <a:avLst/>
            </a:prstGeom>
            <a:noFill/>
            <a:ln w="9525">
              <a:noFill/>
              <a:miter lim="800000"/>
              <a:headEnd/>
              <a:tailEnd/>
            </a:ln>
            <a:effectLst/>
          </p:spPr>
          <p:txBody>
            <a:bodyPr wrap="none">
              <a:spAutoFit/>
            </a:bodyPr>
            <a:lstStyle/>
            <a:p>
              <a:pPr algn="ctr"/>
              <a:r>
                <a:rPr lang="en-US" sz="1800"/>
                <a:t>Path 2</a:t>
              </a:r>
            </a:p>
          </p:txBody>
        </p:sp>
        <p:sp>
          <p:nvSpPr>
            <p:cNvPr id="2525253" name="Rectangle 69"/>
            <p:cNvSpPr>
              <a:spLocks noChangeArrowheads="1"/>
            </p:cNvSpPr>
            <p:nvPr/>
          </p:nvSpPr>
          <p:spPr bwMode="auto">
            <a:xfrm>
              <a:off x="4217" y="2090"/>
              <a:ext cx="532" cy="231"/>
            </a:xfrm>
            <a:prstGeom prst="rect">
              <a:avLst/>
            </a:prstGeom>
            <a:noFill/>
            <a:ln w="9525">
              <a:noFill/>
              <a:miter lim="800000"/>
              <a:headEnd/>
              <a:tailEnd/>
            </a:ln>
            <a:effectLst/>
          </p:spPr>
          <p:txBody>
            <a:bodyPr wrap="none">
              <a:spAutoFit/>
            </a:bodyPr>
            <a:lstStyle/>
            <a:p>
              <a:pPr algn="ctr"/>
              <a:r>
                <a:rPr lang="en-US" sz="1800"/>
                <a:t>Path 3</a:t>
              </a:r>
            </a:p>
          </p:txBody>
        </p:sp>
        <p:sp>
          <p:nvSpPr>
            <p:cNvPr id="2525254" name="Line 70"/>
            <p:cNvSpPr>
              <a:spLocks noChangeShapeType="1"/>
            </p:cNvSpPr>
            <p:nvPr/>
          </p:nvSpPr>
          <p:spPr bwMode="auto">
            <a:xfrm flipH="1">
              <a:off x="4320" y="2352"/>
              <a:ext cx="144" cy="144"/>
            </a:xfrm>
            <a:prstGeom prst="line">
              <a:avLst/>
            </a:prstGeom>
            <a:noFill/>
            <a:ln w="9525">
              <a:solidFill>
                <a:schemeClr val="tx1"/>
              </a:solidFill>
              <a:prstDash val="dash"/>
              <a:round/>
              <a:headEnd/>
              <a:tailEnd type="triangle" w="med" len="med"/>
            </a:ln>
            <a:effectLst/>
          </p:spPr>
          <p:txBody>
            <a:bodyPr/>
            <a:lstStyle/>
            <a:p>
              <a:endParaRPr lang="fr-FR"/>
            </a:p>
          </p:txBody>
        </p:sp>
        <p:sp>
          <p:nvSpPr>
            <p:cNvPr id="2525255" name="Line 71"/>
            <p:cNvSpPr>
              <a:spLocks noChangeShapeType="1"/>
            </p:cNvSpPr>
            <p:nvPr/>
          </p:nvSpPr>
          <p:spPr bwMode="auto">
            <a:xfrm flipV="1">
              <a:off x="4512" y="3264"/>
              <a:ext cx="96" cy="336"/>
            </a:xfrm>
            <a:prstGeom prst="line">
              <a:avLst/>
            </a:prstGeom>
            <a:noFill/>
            <a:ln w="9525">
              <a:solidFill>
                <a:schemeClr val="tx1"/>
              </a:solidFill>
              <a:prstDash val="dash"/>
              <a:round/>
              <a:headEnd/>
              <a:tailEnd type="triangle" w="med" len="med"/>
            </a:ln>
            <a:effectLst/>
          </p:spPr>
          <p:txBody>
            <a:bodyPr/>
            <a:lstStyle/>
            <a:p>
              <a:endParaRPr lang="fr-FR"/>
            </a:p>
          </p:txBody>
        </p:sp>
        <p:sp>
          <p:nvSpPr>
            <p:cNvPr id="2525256" name="Line 72"/>
            <p:cNvSpPr>
              <a:spLocks noChangeShapeType="1"/>
            </p:cNvSpPr>
            <p:nvPr/>
          </p:nvSpPr>
          <p:spPr bwMode="auto">
            <a:xfrm flipH="1" flipV="1">
              <a:off x="3456" y="3504"/>
              <a:ext cx="96" cy="240"/>
            </a:xfrm>
            <a:prstGeom prst="line">
              <a:avLst/>
            </a:prstGeom>
            <a:noFill/>
            <a:ln w="9525">
              <a:solidFill>
                <a:schemeClr val="tx1"/>
              </a:solidFill>
              <a:prstDash val="dash"/>
              <a:round/>
              <a:headEnd/>
              <a:tailEnd type="triangle" w="med" len="med"/>
            </a:ln>
            <a:effectLst/>
          </p:spPr>
          <p:txBody>
            <a:bodyPr/>
            <a:lstStyle/>
            <a:p>
              <a:endParaRPr lang="fr-FR"/>
            </a:p>
          </p:txBody>
        </p:sp>
        <p:sp>
          <p:nvSpPr>
            <p:cNvPr id="2525257" name="Rectangle 73"/>
            <p:cNvSpPr>
              <a:spLocks noChangeArrowheads="1"/>
            </p:cNvSpPr>
            <p:nvPr/>
          </p:nvSpPr>
          <p:spPr bwMode="auto">
            <a:xfrm>
              <a:off x="3312" y="3696"/>
              <a:ext cx="532" cy="231"/>
            </a:xfrm>
            <a:prstGeom prst="rect">
              <a:avLst/>
            </a:prstGeom>
            <a:noFill/>
            <a:ln w="9525">
              <a:noFill/>
              <a:miter lim="800000"/>
              <a:headEnd/>
              <a:tailEnd/>
            </a:ln>
            <a:effectLst/>
          </p:spPr>
          <p:txBody>
            <a:bodyPr wrap="none">
              <a:spAutoFit/>
            </a:bodyPr>
            <a:lstStyle/>
            <a:p>
              <a:pPr algn="ctr"/>
              <a:r>
                <a:rPr lang="en-US" sz="1800"/>
                <a:t>Path 1</a:t>
              </a:r>
            </a:p>
          </p:txBody>
        </p:sp>
        <p:sp>
          <p:nvSpPr>
            <p:cNvPr id="2525258" name="Rectangle 74"/>
            <p:cNvSpPr>
              <a:spLocks noChangeArrowheads="1"/>
            </p:cNvSpPr>
            <p:nvPr/>
          </p:nvSpPr>
          <p:spPr bwMode="auto">
            <a:xfrm>
              <a:off x="4176" y="3696"/>
              <a:ext cx="532" cy="231"/>
            </a:xfrm>
            <a:prstGeom prst="rect">
              <a:avLst/>
            </a:prstGeom>
            <a:noFill/>
            <a:ln w="9525">
              <a:noFill/>
              <a:miter lim="800000"/>
              <a:headEnd/>
              <a:tailEnd/>
            </a:ln>
            <a:effectLst/>
          </p:spPr>
          <p:txBody>
            <a:bodyPr wrap="none">
              <a:spAutoFit/>
            </a:bodyPr>
            <a:lstStyle/>
            <a:p>
              <a:pPr algn="ctr"/>
              <a:r>
                <a:rPr lang="en-US" sz="1800"/>
                <a:t>Path 4</a:t>
              </a:r>
            </a:p>
          </p:txBody>
        </p:sp>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7234" name="Rectangle 2"/>
          <p:cNvSpPr>
            <a:spLocks noGrp="1" noChangeArrowheads="1"/>
          </p:cNvSpPr>
          <p:nvPr>
            <p:ph type="title"/>
          </p:nvPr>
        </p:nvSpPr>
        <p:spPr/>
        <p:txBody>
          <a:bodyPr/>
          <a:lstStyle/>
          <a:p>
            <a:r>
              <a:rPr lang="en-GB"/>
              <a:t>Table representation - Symbols</a:t>
            </a:r>
          </a:p>
        </p:txBody>
      </p:sp>
      <p:graphicFrame>
        <p:nvGraphicFramePr>
          <p:cNvPr id="2527235" name="Group 3"/>
          <p:cNvGraphicFramePr>
            <a:graphicFrameLocks noGrp="1"/>
          </p:cNvGraphicFramePr>
          <p:nvPr>
            <p:ph type="tbl" idx="1"/>
          </p:nvPr>
        </p:nvGraphicFramePr>
        <p:xfrm>
          <a:off x="179388" y="1125538"/>
          <a:ext cx="8785225" cy="4895853"/>
        </p:xfrm>
        <a:graphic>
          <a:graphicData uri="http://schemas.openxmlformats.org/drawingml/2006/table">
            <a:tbl>
              <a:tblPr/>
              <a:tblGrid>
                <a:gridCol w="1497012"/>
                <a:gridCol w="7288213"/>
              </a:tblGrid>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0" lang="en-US" sz="1800" b="0" i="0" u="none" strike="noStrike" cap="none" normalizeH="0" baseline="0" smtClean="0">
                          <a:ln>
                            <a:noFill/>
                          </a:ln>
                          <a:solidFill>
                            <a:schemeClr val="tx1"/>
                          </a:solidFill>
                          <a:effectLst/>
                          <a:latin typeface="Arial" pitchFamily="34" charset="0"/>
                        </a:rPr>
                        <a:t>Action not under a parallel</a:t>
                      </a:r>
                      <a:endParaRPr kumimoji="0" lang="en-GB" sz="1800" b="0" i="0" u="none" strike="noStrike" cap="none" normalizeH="0" baseline="0" smtClean="0">
                        <a:ln>
                          <a:noFill/>
                        </a:ln>
                        <a:solidFill>
                          <a:schemeClr val="tx1"/>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Single action at start of a parallel (only action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Single action under a parallel (only action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Single action at end of parallel (only action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First in first series under a parallel (first action in first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Action in middle of series under a parallel (not first or last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Last in last series of actions under a parallel (last action in last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29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First in a series of actions under a parallel (first action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45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itchFamily="34" charset="0"/>
                        </a:rPr>
                        <a:t>Last of series of actions under a parallel (last action in path)</a:t>
                      </a:r>
                      <a:endParaRPr kumimoji="1" lang="en-GB" sz="1800" b="1" i="0" u="none" strike="noStrike" cap="none" normalizeH="0" baseline="0" smtClean="0">
                        <a:ln>
                          <a:noFill/>
                        </a:ln>
                        <a:solidFill>
                          <a:schemeClr val="bg2"/>
                        </a:solidFill>
                        <a:effectLst/>
                        <a:latin typeface="Arial"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4"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85" name="Espace réservé du numéro de diapositive 5"/>
          <p:cNvSpPr>
            <a:spLocks noGrp="1"/>
          </p:cNvSpPr>
          <p:nvPr>
            <p:ph type="sldNum" sz="quarter" idx="11"/>
          </p:nvPr>
        </p:nvSpPr>
        <p:spPr/>
        <p:txBody>
          <a:bodyPr/>
          <a:lstStyle/>
          <a:p>
            <a:fld id="{F9372BEE-7143-460F-AC0B-33D8F2EF304B}" type="slidenum">
              <a:rPr lang="en-GB"/>
              <a:pPr/>
              <a:t>62</a:t>
            </a:fld>
            <a:endParaRPr lang="en-GB"/>
          </a:p>
        </p:txBody>
      </p:sp>
      <p:grpSp>
        <p:nvGrpSpPr>
          <p:cNvPr id="2527267" name="Group 35"/>
          <p:cNvGrpSpPr>
            <a:grpSpLocks/>
          </p:cNvGrpSpPr>
          <p:nvPr/>
        </p:nvGrpSpPr>
        <p:grpSpPr bwMode="auto">
          <a:xfrm>
            <a:off x="381000" y="1295400"/>
            <a:ext cx="304800" cy="231775"/>
            <a:chOff x="912" y="2414"/>
            <a:chExt cx="192" cy="146"/>
          </a:xfrm>
        </p:grpSpPr>
        <p:sp>
          <p:nvSpPr>
            <p:cNvPr id="2527268" name="Rectangle 36"/>
            <p:cNvSpPr>
              <a:spLocks noChangeArrowheads="1"/>
            </p:cNvSpPr>
            <p:nvPr/>
          </p:nvSpPr>
          <p:spPr bwMode="auto">
            <a:xfrm>
              <a:off x="960" y="2414"/>
              <a:ext cx="96" cy="48"/>
            </a:xfrm>
            <a:prstGeom prst="rect">
              <a:avLst/>
            </a:prstGeom>
            <a:solidFill>
              <a:srgbClr val="F8F8F8"/>
            </a:solidFill>
            <a:ln w="38100">
              <a:solidFill>
                <a:schemeClr val="tx1"/>
              </a:solidFill>
              <a:miter lim="800000"/>
              <a:headEnd/>
              <a:tailEnd/>
            </a:ln>
            <a:effectLst/>
          </p:spPr>
          <p:txBody>
            <a:bodyPr/>
            <a:lstStyle/>
            <a:p>
              <a:endParaRPr lang="fr-FR"/>
            </a:p>
          </p:txBody>
        </p:sp>
        <p:sp>
          <p:nvSpPr>
            <p:cNvPr id="2527269" name="AutoShape 37"/>
            <p:cNvSpPr>
              <a:spLocks noChangeArrowheads="1"/>
            </p:cNvSpPr>
            <p:nvPr/>
          </p:nvSpPr>
          <p:spPr bwMode="auto">
            <a:xfrm flipV="1">
              <a:off x="912" y="2464"/>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grpSp>
        <p:nvGrpSpPr>
          <p:cNvPr id="2527270" name="Group 38"/>
          <p:cNvGrpSpPr>
            <a:grpSpLocks/>
          </p:cNvGrpSpPr>
          <p:nvPr/>
        </p:nvGrpSpPr>
        <p:grpSpPr bwMode="auto">
          <a:xfrm>
            <a:off x="228600" y="1676400"/>
            <a:ext cx="609600" cy="533400"/>
            <a:chOff x="816" y="2688"/>
            <a:chExt cx="384" cy="336"/>
          </a:xfrm>
        </p:grpSpPr>
        <p:sp>
          <p:nvSpPr>
            <p:cNvPr id="2527271" name="Line 39"/>
            <p:cNvSpPr>
              <a:spLocks noChangeShapeType="1"/>
            </p:cNvSpPr>
            <p:nvPr/>
          </p:nvSpPr>
          <p:spPr bwMode="auto">
            <a:xfrm>
              <a:off x="816" y="2832"/>
              <a:ext cx="384" cy="0"/>
            </a:xfrm>
            <a:prstGeom prst="line">
              <a:avLst/>
            </a:prstGeom>
            <a:noFill/>
            <a:ln w="38100">
              <a:solidFill>
                <a:schemeClr val="tx1"/>
              </a:solidFill>
              <a:round/>
              <a:headEnd/>
              <a:tailEnd/>
            </a:ln>
            <a:effectLst/>
          </p:spPr>
          <p:txBody>
            <a:bodyPr/>
            <a:lstStyle/>
            <a:p>
              <a:endParaRPr lang="fr-FR"/>
            </a:p>
          </p:txBody>
        </p:sp>
        <p:sp>
          <p:nvSpPr>
            <p:cNvPr id="2527272" name="Line 40"/>
            <p:cNvSpPr>
              <a:spLocks noChangeShapeType="1"/>
            </p:cNvSpPr>
            <p:nvPr/>
          </p:nvSpPr>
          <p:spPr bwMode="auto">
            <a:xfrm>
              <a:off x="816" y="2880"/>
              <a:ext cx="384" cy="0"/>
            </a:xfrm>
            <a:prstGeom prst="line">
              <a:avLst/>
            </a:prstGeom>
            <a:noFill/>
            <a:ln w="38100">
              <a:solidFill>
                <a:schemeClr val="tx1"/>
              </a:solidFill>
              <a:round/>
              <a:headEnd/>
              <a:tailEnd/>
            </a:ln>
            <a:effectLst/>
          </p:spPr>
          <p:txBody>
            <a:bodyPr/>
            <a:lstStyle/>
            <a:p>
              <a:endParaRPr lang="fr-FR"/>
            </a:p>
          </p:txBody>
        </p:sp>
        <p:sp>
          <p:nvSpPr>
            <p:cNvPr id="2527273" name="Line 41"/>
            <p:cNvSpPr>
              <a:spLocks noChangeShapeType="1"/>
            </p:cNvSpPr>
            <p:nvPr/>
          </p:nvSpPr>
          <p:spPr bwMode="auto">
            <a:xfrm>
              <a:off x="864" y="2880"/>
              <a:ext cx="0" cy="144"/>
            </a:xfrm>
            <a:prstGeom prst="line">
              <a:avLst/>
            </a:prstGeom>
            <a:noFill/>
            <a:ln w="38100">
              <a:solidFill>
                <a:schemeClr val="tx1"/>
              </a:solidFill>
              <a:round/>
              <a:headEnd/>
              <a:tailEnd/>
            </a:ln>
            <a:effectLst/>
          </p:spPr>
          <p:txBody>
            <a:bodyPr/>
            <a:lstStyle/>
            <a:p>
              <a:endParaRPr lang="fr-FR"/>
            </a:p>
          </p:txBody>
        </p:sp>
        <p:sp>
          <p:nvSpPr>
            <p:cNvPr id="2527274" name="Line 42"/>
            <p:cNvSpPr>
              <a:spLocks noChangeShapeType="1"/>
            </p:cNvSpPr>
            <p:nvPr/>
          </p:nvSpPr>
          <p:spPr bwMode="auto">
            <a:xfrm>
              <a:off x="1152" y="2880"/>
              <a:ext cx="0" cy="144"/>
            </a:xfrm>
            <a:prstGeom prst="line">
              <a:avLst/>
            </a:prstGeom>
            <a:noFill/>
            <a:ln w="38100">
              <a:solidFill>
                <a:schemeClr val="tx1"/>
              </a:solidFill>
              <a:round/>
              <a:headEnd/>
              <a:tailEnd/>
            </a:ln>
            <a:effectLst/>
          </p:spPr>
          <p:txBody>
            <a:bodyPr/>
            <a:lstStyle/>
            <a:p>
              <a:endParaRPr lang="fr-FR"/>
            </a:p>
          </p:txBody>
        </p:sp>
        <p:sp>
          <p:nvSpPr>
            <p:cNvPr id="2527275" name="Line 43"/>
            <p:cNvSpPr>
              <a:spLocks noChangeShapeType="1"/>
            </p:cNvSpPr>
            <p:nvPr/>
          </p:nvSpPr>
          <p:spPr bwMode="auto">
            <a:xfrm>
              <a:off x="1008" y="2688"/>
              <a:ext cx="0" cy="144"/>
            </a:xfrm>
            <a:prstGeom prst="line">
              <a:avLst/>
            </a:prstGeom>
            <a:noFill/>
            <a:ln w="38100">
              <a:solidFill>
                <a:schemeClr val="tx1"/>
              </a:solidFill>
              <a:round/>
              <a:headEnd/>
              <a:tailEnd/>
            </a:ln>
            <a:effectLst/>
          </p:spPr>
          <p:txBody>
            <a:bodyPr/>
            <a:lstStyle/>
            <a:p>
              <a:endParaRPr lang="fr-FR"/>
            </a:p>
          </p:txBody>
        </p:sp>
      </p:grpSp>
      <p:grpSp>
        <p:nvGrpSpPr>
          <p:cNvPr id="2527276" name="Group 44"/>
          <p:cNvGrpSpPr>
            <a:grpSpLocks/>
          </p:cNvGrpSpPr>
          <p:nvPr/>
        </p:nvGrpSpPr>
        <p:grpSpPr bwMode="auto">
          <a:xfrm>
            <a:off x="304800" y="2362200"/>
            <a:ext cx="457200" cy="304800"/>
            <a:chOff x="864" y="3216"/>
            <a:chExt cx="288" cy="192"/>
          </a:xfrm>
        </p:grpSpPr>
        <p:sp>
          <p:nvSpPr>
            <p:cNvPr id="2527277" name="Line 45"/>
            <p:cNvSpPr>
              <a:spLocks noChangeShapeType="1"/>
            </p:cNvSpPr>
            <p:nvPr/>
          </p:nvSpPr>
          <p:spPr bwMode="auto">
            <a:xfrm>
              <a:off x="864" y="3216"/>
              <a:ext cx="0" cy="192"/>
            </a:xfrm>
            <a:prstGeom prst="line">
              <a:avLst/>
            </a:prstGeom>
            <a:noFill/>
            <a:ln w="38100">
              <a:solidFill>
                <a:schemeClr val="tx1"/>
              </a:solidFill>
              <a:round/>
              <a:headEnd/>
              <a:tailEnd/>
            </a:ln>
            <a:effectLst/>
          </p:spPr>
          <p:txBody>
            <a:bodyPr/>
            <a:lstStyle/>
            <a:p>
              <a:endParaRPr lang="fr-FR"/>
            </a:p>
          </p:txBody>
        </p:sp>
        <p:sp>
          <p:nvSpPr>
            <p:cNvPr id="2527278" name="Line 46"/>
            <p:cNvSpPr>
              <a:spLocks noChangeShapeType="1"/>
            </p:cNvSpPr>
            <p:nvPr/>
          </p:nvSpPr>
          <p:spPr bwMode="auto">
            <a:xfrm>
              <a:off x="1152" y="3216"/>
              <a:ext cx="0" cy="192"/>
            </a:xfrm>
            <a:prstGeom prst="line">
              <a:avLst/>
            </a:prstGeom>
            <a:noFill/>
            <a:ln w="38100">
              <a:solidFill>
                <a:schemeClr val="tx1"/>
              </a:solidFill>
              <a:round/>
              <a:headEnd/>
              <a:tailEnd/>
            </a:ln>
            <a:effectLst/>
          </p:spPr>
          <p:txBody>
            <a:bodyPr/>
            <a:lstStyle/>
            <a:p>
              <a:endParaRPr lang="fr-FR"/>
            </a:p>
          </p:txBody>
        </p:sp>
      </p:grpSp>
      <p:grpSp>
        <p:nvGrpSpPr>
          <p:cNvPr id="2527279" name="Group 47"/>
          <p:cNvGrpSpPr>
            <a:grpSpLocks/>
          </p:cNvGrpSpPr>
          <p:nvPr/>
        </p:nvGrpSpPr>
        <p:grpSpPr bwMode="auto">
          <a:xfrm>
            <a:off x="228600" y="2743200"/>
            <a:ext cx="609600" cy="533400"/>
            <a:chOff x="816" y="3552"/>
            <a:chExt cx="384" cy="336"/>
          </a:xfrm>
        </p:grpSpPr>
        <p:sp>
          <p:nvSpPr>
            <p:cNvPr id="2527280" name="Line 48"/>
            <p:cNvSpPr>
              <a:spLocks noChangeShapeType="1"/>
            </p:cNvSpPr>
            <p:nvPr/>
          </p:nvSpPr>
          <p:spPr bwMode="auto">
            <a:xfrm flipH="1" flipV="1">
              <a:off x="816" y="3744"/>
              <a:ext cx="384" cy="0"/>
            </a:xfrm>
            <a:prstGeom prst="line">
              <a:avLst/>
            </a:prstGeom>
            <a:noFill/>
            <a:ln w="38100">
              <a:solidFill>
                <a:schemeClr val="tx1"/>
              </a:solidFill>
              <a:round/>
              <a:headEnd/>
              <a:tailEnd/>
            </a:ln>
            <a:effectLst/>
          </p:spPr>
          <p:txBody>
            <a:bodyPr/>
            <a:lstStyle/>
            <a:p>
              <a:endParaRPr lang="fr-FR"/>
            </a:p>
          </p:txBody>
        </p:sp>
        <p:sp>
          <p:nvSpPr>
            <p:cNvPr id="2527281" name="Line 49"/>
            <p:cNvSpPr>
              <a:spLocks noChangeShapeType="1"/>
            </p:cNvSpPr>
            <p:nvPr/>
          </p:nvSpPr>
          <p:spPr bwMode="auto">
            <a:xfrm flipH="1" flipV="1">
              <a:off x="816" y="3696"/>
              <a:ext cx="384" cy="0"/>
            </a:xfrm>
            <a:prstGeom prst="line">
              <a:avLst/>
            </a:prstGeom>
            <a:noFill/>
            <a:ln w="38100">
              <a:solidFill>
                <a:schemeClr val="tx1"/>
              </a:solidFill>
              <a:round/>
              <a:headEnd/>
              <a:tailEnd/>
            </a:ln>
            <a:effectLst/>
          </p:spPr>
          <p:txBody>
            <a:bodyPr/>
            <a:lstStyle/>
            <a:p>
              <a:endParaRPr lang="fr-FR"/>
            </a:p>
          </p:txBody>
        </p:sp>
        <p:sp>
          <p:nvSpPr>
            <p:cNvPr id="2527282" name="Line 50"/>
            <p:cNvSpPr>
              <a:spLocks noChangeShapeType="1"/>
            </p:cNvSpPr>
            <p:nvPr/>
          </p:nvSpPr>
          <p:spPr bwMode="auto">
            <a:xfrm flipH="1" flipV="1">
              <a:off x="1152" y="3552"/>
              <a:ext cx="0" cy="144"/>
            </a:xfrm>
            <a:prstGeom prst="line">
              <a:avLst/>
            </a:prstGeom>
            <a:noFill/>
            <a:ln w="38100">
              <a:solidFill>
                <a:schemeClr val="tx1"/>
              </a:solidFill>
              <a:round/>
              <a:headEnd/>
              <a:tailEnd/>
            </a:ln>
            <a:effectLst/>
          </p:spPr>
          <p:txBody>
            <a:bodyPr/>
            <a:lstStyle/>
            <a:p>
              <a:endParaRPr lang="fr-FR"/>
            </a:p>
          </p:txBody>
        </p:sp>
        <p:sp>
          <p:nvSpPr>
            <p:cNvPr id="2527283" name="Line 51"/>
            <p:cNvSpPr>
              <a:spLocks noChangeShapeType="1"/>
            </p:cNvSpPr>
            <p:nvPr/>
          </p:nvSpPr>
          <p:spPr bwMode="auto">
            <a:xfrm flipH="1" flipV="1">
              <a:off x="864" y="3552"/>
              <a:ext cx="0" cy="144"/>
            </a:xfrm>
            <a:prstGeom prst="line">
              <a:avLst/>
            </a:prstGeom>
            <a:noFill/>
            <a:ln w="38100">
              <a:solidFill>
                <a:schemeClr val="tx1"/>
              </a:solidFill>
              <a:round/>
              <a:headEnd/>
              <a:tailEnd/>
            </a:ln>
            <a:effectLst/>
          </p:spPr>
          <p:txBody>
            <a:bodyPr/>
            <a:lstStyle/>
            <a:p>
              <a:endParaRPr lang="fr-FR"/>
            </a:p>
          </p:txBody>
        </p:sp>
        <p:sp>
          <p:nvSpPr>
            <p:cNvPr id="2527284" name="Line 52"/>
            <p:cNvSpPr>
              <a:spLocks noChangeShapeType="1"/>
            </p:cNvSpPr>
            <p:nvPr/>
          </p:nvSpPr>
          <p:spPr bwMode="auto">
            <a:xfrm flipH="1" flipV="1">
              <a:off x="1008" y="3744"/>
              <a:ext cx="0" cy="144"/>
            </a:xfrm>
            <a:prstGeom prst="line">
              <a:avLst/>
            </a:prstGeom>
            <a:noFill/>
            <a:ln w="38100">
              <a:solidFill>
                <a:schemeClr val="tx1"/>
              </a:solidFill>
              <a:round/>
              <a:headEnd/>
              <a:tailEnd/>
            </a:ln>
            <a:effectLst/>
          </p:spPr>
          <p:txBody>
            <a:bodyPr/>
            <a:lstStyle/>
            <a:p>
              <a:endParaRPr lang="fr-FR"/>
            </a:p>
          </p:txBody>
        </p:sp>
      </p:grpSp>
      <p:grpSp>
        <p:nvGrpSpPr>
          <p:cNvPr id="2527285" name="Group 53"/>
          <p:cNvGrpSpPr>
            <a:grpSpLocks/>
          </p:cNvGrpSpPr>
          <p:nvPr/>
        </p:nvGrpSpPr>
        <p:grpSpPr bwMode="auto">
          <a:xfrm>
            <a:off x="228600" y="3276600"/>
            <a:ext cx="609600" cy="533400"/>
            <a:chOff x="816" y="144"/>
            <a:chExt cx="384" cy="336"/>
          </a:xfrm>
        </p:grpSpPr>
        <p:sp>
          <p:nvSpPr>
            <p:cNvPr id="2527286" name="Line 54"/>
            <p:cNvSpPr>
              <a:spLocks noChangeShapeType="1"/>
            </p:cNvSpPr>
            <p:nvPr/>
          </p:nvSpPr>
          <p:spPr bwMode="auto">
            <a:xfrm>
              <a:off x="816" y="288"/>
              <a:ext cx="384" cy="0"/>
            </a:xfrm>
            <a:prstGeom prst="line">
              <a:avLst/>
            </a:prstGeom>
            <a:noFill/>
            <a:ln w="38100">
              <a:solidFill>
                <a:schemeClr val="tx1"/>
              </a:solidFill>
              <a:round/>
              <a:headEnd/>
              <a:tailEnd/>
            </a:ln>
            <a:effectLst/>
          </p:spPr>
          <p:txBody>
            <a:bodyPr/>
            <a:lstStyle/>
            <a:p>
              <a:endParaRPr lang="fr-FR"/>
            </a:p>
          </p:txBody>
        </p:sp>
        <p:sp>
          <p:nvSpPr>
            <p:cNvPr id="2527287" name="Line 55"/>
            <p:cNvSpPr>
              <a:spLocks noChangeShapeType="1"/>
            </p:cNvSpPr>
            <p:nvPr/>
          </p:nvSpPr>
          <p:spPr bwMode="auto">
            <a:xfrm>
              <a:off x="816" y="336"/>
              <a:ext cx="384" cy="0"/>
            </a:xfrm>
            <a:prstGeom prst="line">
              <a:avLst/>
            </a:prstGeom>
            <a:noFill/>
            <a:ln w="38100">
              <a:solidFill>
                <a:schemeClr val="tx1"/>
              </a:solidFill>
              <a:round/>
              <a:headEnd/>
              <a:tailEnd/>
            </a:ln>
            <a:effectLst/>
          </p:spPr>
          <p:txBody>
            <a:bodyPr/>
            <a:lstStyle/>
            <a:p>
              <a:endParaRPr lang="fr-FR"/>
            </a:p>
          </p:txBody>
        </p:sp>
        <p:sp>
          <p:nvSpPr>
            <p:cNvPr id="2527288" name="Line 56"/>
            <p:cNvSpPr>
              <a:spLocks noChangeShapeType="1"/>
            </p:cNvSpPr>
            <p:nvPr/>
          </p:nvSpPr>
          <p:spPr bwMode="auto">
            <a:xfrm>
              <a:off x="864" y="336"/>
              <a:ext cx="0" cy="144"/>
            </a:xfrm>
            <a:prstGeom prst="line">
              <a:avLst/>
            </a:prstGeom>
            <a:noFill/>
            <a:ln w="38100">
              <a:solidFill>
                <a:schemeClr val="tx1"/>
              </a:solidFill>
              <a:round/>
              <a:headEnd/>
              <a:tailEnd/>
            </a:ln>
            <a:effectLst/>
          </p:spPr>
          <p:txBody>
            <a:bodyPr/>
            <a:lstStyle/>
            <a:p>
              <a:endParaRPr lang="fr-FR"/>
            </a:p>
          </p:txBody>
        </p:sp>
        <p:sp>
          <p:nvSpPr>
            <p:cNvPr id="2527289" name="Line 57"/>
            <p:cNvSpPr>
              <a:spLocks noChangeShapeType="1"/>
            </p:cNvSpPr>
            <p:nvPr/>
          </p:nvSpPr>
          <p:spPr bwMode="auto">
            <a:xfrm>
              <a:off x="1152" y="336"/>
              <a:ext cx="0" cy="144"/>
            </a:xfrm>
            <a:prstGeom prst="line">
              <a:avLst/>
            </a:prstGeom>
            <a:noFill/>
            <a:ln w="38100">
              <a:solidFill>
                <a:schemeClr val="tx1"/>
              </a:solidFill>
              <a:round/>
              <a:headEnd/>
              <a:tailEnd/>
            </a:ln>
            <a:effectLst/>
          </p:spPr>
          <p:txBody>
            <a:bodyPr/>
            <a:lstStyle/>
            <a:p>
              <a:endParaRPr lang="fr-FR"/>
            </a:p>
          </p:txBody>
        </p:sp>
        <p:sp>
          <p:nvSpPr>
            <p:cNvPr id="2527290" name="Line 58"/>
            <p:cNvSpPr>
              <a:spLocks noChangeShapeType="1"/>
            </p:cNvSpPr>
            <p:nvPr/>
          </p:nvSpPr>
          <p:spPr bwMode="auto">
            <a:xfrm>
              <a:off x="1008" y="144"/>
              <a:ext cx="0" cy="144"/>
            </a:xfrm>
            <a:prstGeom prst="line">
              <a:avLst/>
            </a:prstGeom>
            <a:noFill/>
            <a:ln w="38100">
              <a:solidFill>
                <a:schemeClr val="tx1"/>
              </a:solidFill>
              <a:round/>
              <a:headEnd/>
              <a:tailEnd/>
            </a:ln>
            <a:effectLst/>
          </p:spPr>
          <p:txBody>
            <a:bodyPr/>
            <a:lstStyle/>
            <a:p>
              <a:endParaRPr lang="fr-FR"/>
            </a:p>
          </p:txBody>
        </p:sp>
        <p:sp>
          <p:nvSpPr>
            <p:cNvPr id="2527291" name="AutoShape 59"/>
            <p:cNvSpPr>
              <a:spLocks noChangeArrowheads="1"/>
            </p:cNvSpPr>
            <p:nvPr/>
          </p:nvSpPr>
          <p:spPr bwMode="auto">
            <a:xfrm flipV="1">
              <a:off x="912" y="384"/>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grpSp>
        <p:nvGrpSpPr>
          <p:cNvPr id="2527292" name="Group 60"/>
          <p:cNvGrpSpPr>
            <a:grpSpLocks/>
          </p:cNvGrpSpPr>
          <p:nvPr/>
        </p:nvGrpSpPr>
        <p:grpSpPr bwMode="auto">
          <a:xfrm>
            <a:off x="304800" y="3886200"/>
            <a:ext cx="457200" cy="381000"/>
            <a:chOff x="864" y="625"/>
            <a:chExt cx="288" cy="240"/>
          </a:xfrm>
        </p:grpSpPr>
        <p:sp>
          <p:nvSpPr>
            <p:cNvPr id="2527293" name="Line 61"/>
            <p:cNvSpPr>
              <a:spLocks noChangeShapeType="1"/>
            </p:cNvSpPr>
            <p:nvPr/>
          </p:nvSpPr>
          <p:spPr bwMode="auto">
            <a:xfrm>
              <a:off x="864" y="625"/>
              <a:ext cx="0" cy="240"/>
            </a:xfrm>
            <a:prstGeom prst="line">
              <a:avLst/>
            </a:prstGeom>
            <a:noFill/>
            <a:ln w="38100">
              <a:solidFill>
                <a:schemeClr val="tx1"/>
              </a:solidFill>
              <a:round/>
              <a:headEnd/>
              <a:tailEnd/>
            </a:ln>
            <a:effectLst/>
          </p:spPr>
          <p:txBody>
            <a:bodyPr/>
            <a:lstStyle/>
            <a:p>
              <a:endParaRPr lang="fr-FR"/>
            </a:p>
          </p:txBody>
        </p:sp>
        <p:sp>
          <p:nvSpPr>
            <p:cNvPr id="2527294" name="Line 62"/>
            <p:cNvSpPr>
              <a:spLocks noChangeShapeType="1"/>
            </p:cNvSpPr>
            <p:nvPr/>
          </p:nvSpPr>
          <p:spPr bwMode="auto">
            <a:xfrm>
              <a:off x="1152" y="625"/>
              <a:ext cx="0" cy="240"/>
            </a:xfrm>
            <a:prstGeom prst="line">
              <a:avLst/>
            </a:prstGeom>
            <a:noFill/>
            <a:ln w="38100">
              <a:solidFill>
                <a:schemeClr val="tx1"/>
              </a:solidFill>
              <a:round/>
              <a:headEnd/>
              <a:tailEnd/>
            </a:ln>
            <a:effectLst/>
          </p:spPr>
          <p:txBody>
            <a:bodyPr/>
            <a:lstStyle/>
            <a:p>
              <a:endParaRPr lang="fr-FR"/>
            </a:p>
          </p:txBody>
        </p:sp>
        <p:sp>
          <p:nvSpPr>
            <p:cNvPr id="2527295" name="AutoShape 63"/>
            <p:cNvSpPr>
              <a:spLocks noChangeArrowheads="1"/>
            </p:cNvSpPr>
            <p:nvPr/>
          </p:nvSpPr>
          <p:spPr bwMode="auto">
            <a:xfrm flipV="1">
              <a:off x="912" y="720"/>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grpSp>
        <p:nvGrpSpPr>
          <p:cNvPr id="2527296" name="Group 64"/>
          <p:cNvGrpSpPr>
            <a:grpSpLocks/>
          </p:cNvGrpSpPr>
          <p:nvPr/>
        </p:nvGrpSpPr>
        <p:grpSpPr bwMode="auto">
          <a:xfrm>
            <a:off x="228600" y="4406900"/>
            <a:ext cx="609600" cy="533400"/>
            <a:chOff x="816" y="1048"/>
            <a:chExt cx="384" cy="336"/>
          </a:xfrm>
        </p:grpSpPr>
        <p:sp>
          <p:nvSpPr>
            <p:cNvPr id="2527297" name="Line 65"/>
            <p:cNvSpPr>
              <a:spLocks noChangeShapeType="1"/>
            </p:cNvSpPr>
            <p:nvPr/>
          </p:nvSpPr>
          <p:spPr bwMode="auto">
            <a:xfrm flipH="1" flipV="1">
              <a:off x="816" y="1240"/>
              <a:ext cx="384" cy="0"/>
            </a:xfrm>
            <a:prstGeom prst="line">
              <a:avLst/>
            </a:prstGeom>
            <a:noFill/>
            <a:ln w="38100">
              <a:solidFill>
                <a:schemeClr val="tx1"/>
              </a:solidFill>
              <a:round/>
              <a:headEnd/>
              <a:tailEnd/>
            </a:ln>
            <a:effectLst/>
          </p:spPr>
          <p:txBody>
            <a:bodyPr/>
            <a:lstStyle/>
            <a:p>
              <a:endParaRPr lang="fr-FR"/>
            </a:p>
          </p:txBody>
        </p:sp>
        <p:sp>
          <p:nvSpPr>
            <p:cNvPr id="2527298" name="Line 66"/>
            <p:cNvSpPr>
              <a:spLocks noChangeShapeType="1"/>
            </p:cNvSpPr>
            <p:nvPr/>
          </p:nvSpPr>
          <p:spPr bwMode="auto">
            <a:xfrm flipH="1" flipV="1">
              <a:off x="816" y="1192"/>
              <a:ext cx="384" cy="0"/>
            </a:xfrm>
            <a:prstGeom prst="line">
              <a:avLst/>
            </a:prstGeom>
            <a:noFill/>
            <a:ln w="38100">
              <a:solidFill>
                <a:schemeClr val="tx1"/>
              </a:solidFill>
              <a:round/>
              <a:headEnd/>
              <a:tailEnd/>
            </a:ln>
            <a:effectLst/>
          </p:spPr>
          <p:txBody>
            <a:bodyPr/>
            <a:lstStyle/>
            <a:p>
              <a:endParaRPr lang="fr-FR"/>
            </a:p>
          </p:txBody>
        </p:sp>
        <p:sp>
          <p:nvSpPr>
            <p:cNvPr id="2527299" name="Line 67"/>
            <p:cNvSpPr>
              <a:spLocks noChangeShapeType="1"/>
            </p:cNvSpPr>
            <p:nvPr/>
          </p:nvSpPr>
          <p:spPr bwMode="auto">
            <a:xfrm flipH="1" flipV="1">
              <a:off x="1152" y="1048"/>
              <a:ext cx="0" cy="144"/>
            </a:xfrm>
            <a:prstGeom prst="line">
              <a:avLst/>
            </a:prstGeom>
            <a:noFill/>
            <a:ln w="38100">
              <a:solidFill>
                <a:schemeClr val="tx1"/>
              </a:solidFill>
              <a:round/>
              <a:headEnd/>
              <a:tailEnd/>
            </a:ln>
            <a:effectLst/>
          </p:spPr>
          <p:txBody>
            <a:bodyPr/>
            <a:lstStyle/>
            <a:p>
              <a:endParaRPr lang="fr-FR"/>
            </a:p>
          </p:txBody>
        </p:sp>
        <p:sp>
          <p:nvSpPr>
            <p:cNvPr id="2527300" name="Line 68"/>
            <p:cNvSpPr>
              <a:spLocks noChangeShapeType="1"/>
            </p:cNvSpPr>
            <p:nvPr/>
          </p:nvSpPr>
          <p:spPr bwMode="auto">
            <a:xfrm flipH="1" flipV="1">
              <a:off x="864" y="1048"/>
              <a:ext cx="0" cy="144"/>
            </a:xfrm>
            <a:prstGeom prst="line">
              <a:avLst/>
            </a:prstGeom>
            <a:noFill/>
            <a:ln w="38100">
              <a:solidFill>
                <a:schemeClr val="tx1"/>
              </a:solidFill>
              <a:round/>
              <a:headEnd/>
              <a:tailEnd/>
            </a:ln>
            <a:effectLst/>
          </p:spPr>
          <p:txBody>
            <a:bodyPr/>
            <a:lstStyle/>
            <a:p>
              <a:endParaRPr lang="fr-FR"/>
            </a:p>
          </p:txBody>
        </p:sp>
        <p:sp>
          <p:nvSpPr>
            <p:cNvPr id="2527301" name="Line 69"/>
            <p:cNvSpPr>
              <a:spLocks noChangeShapeType="1"/>
            </p:cNvSpPr>
            <p:nvPr/>
          </p:nvSpPr>
          <p:spPr bwMode="auto">
            <a:xfrm flipH="1" flipV="1">
              <a:off x="1008" y="1240"/>
              <a:ext cx="0" cy="144"/>
            </a:xfrm>
            <a:prstGeom prst="line">
              <a:avLst/>
            </a:prstGeom>
            <a:noFill/>
            <a:ln w="38100">
              <a:solidFill>
                <a:schemeClr val="tx1"/>
              </a:solidFill>
              <a:round/>
              <a:headEnd/>
              <a:tailEnd/>
            </a:ln>
            <a:effectLst/>
          </p:spPr>
          <p:txBody>
            <a:bodyPr/>
            <a:lstStyle/>
            <a:p>
              <a:endParaRPr lang="fr-FR"/>
            </a:p>
          </p:txBody>
        </p:sp>
        <p:sp>
          <p:nvSpPr>
            <p:cNvPr id="2527302" name="AutoShape 70"/>
            <p:cNvSpPr>
              <a:spLocks noChangeArrowheads="1"/>
            </p:cNvSpPr>
            <p:nvPr/>
          </p:nvSpPr>
          <p:spPr bwMode="auto">
            <a:xfrm flipV="1">
              <a:off x="912" y="1080"/>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grpSp>
        <p:nvGrpSpPr>
          <p:cNvPr id="2527303" name="Group 71"/>
          <p:cNvGrpSpPr>
            <a:grpSpLocks/>
          </p:cNvGrpSpPr>
          <p:nvPr/>
        </p:nvGrpSpPr>
        <p:grpSpPr bwMode="auto">
          <a:xfrm>
            <a:off x="304800" y="5029200"/>
            <a:ext cx="457200" cy="381000"/>
            <a:chOff x="864" y="1561"/>
            <a:chExt cx="288" cy="240"/>
          </a:xfrm>
        </p:grpSpPr>
        <p:sp>
          <p:nvSpPr>
            <p:cNvPr id="2527304" name="Line 72"/>
            <p:cNvSpPr>
              <a:spLocks noChangeShapeType="1"/>
            </p:cNvSpPr>
            <p:nvPr/>
          </p:nvSpPr>
          <p:spPr bwMode="auto">
            <a:xfrm>
              <a:off x="912" y="1609"/>
              <a:ext cx="192" cy="0"/>
            </a:xfrm>
            <a:prstGeom prst="line">
              <a:avLst/>
            </a:prstGeom>
            <a:noFill/>
            <a:ln w="38100">
              <a:solidFill>
                <a:schemeClr val="tx1"/>
              </a:solidFill>
              <a:round/>
              <a:headEnd/>
              <a:tailEnd/>
            </a:ln>
            <a:effectLst/>
          </p:spPr>
          <p:txBody>
            <a:bodyPr/>
            <a:lstStyle/>
            <a:p>
              <a:endParaRPr lang="fr-FR"/>
            </a:p>
          </p:txBody>
        </p:sp>
        <p:sp>
          <p:nvSpPr>
            <p:cNvPr id="2527305" name="Rectangle 73"/>
            <p:cNvSpPr>
              <a:spLocks noChangeArrowheads="1"/>
            </p:cNvSpPr>
            <p:nvPr/>
          </p:nvSpPr>
          <p:spPr bwMode="auto">
            <a:xfrm>
              <a:off x="960" y="1609"/>
              <a:ext cx="96" cy="48"/>
            </a:xfrm>
            <a:prstGeom prst="rect">
              <a:avLst/>
            </a:prstGeom>
            <a:solidFill>
              <a:srgbClr val="F8F8F8"/>
            </a:solidFill>
            <a:ln w="38100">
              <a:solidFill>
                <a:schemeClr val="tx1"/>
              </a:solidFill>
              <a:miter lim="800000"/>
              <a:headEnd/>
              <a:tailEnd/>
            </a:ln>
            <a:effectLst/>
          </p:spPr>
          <p:txBody>
            <a:bodyPr/>
            <a:lstStyle/>
            <a:p>
              <a:endParaRPr lang="fr-FR"/>
            </a:p>
          </p:txBody>
        </p:sp>
        <p:sp>
          <p:nvSpPr>
            <p:cNvPr id="2527306" name="Line 74"/>
            <p:cNvSpPr>
              <a:spLocks noChangeShapeType="1"/>
            </p:cNvSpPr>
            <p:nvPr/>
          </p:nvSpPr>
          <p:spPr bwMode="auto">
            <a:xfrm>
              <a:off x="864" y="1561"/>
              <a:ext cx="0" cy="240"/>
            </a:xfrm>
            <a:prstGeom prst="line">
              <a:avLst/>
            </a:prstGeom>
            <a:noFill/>
            <a:ln w="38100">
              <a:solidFill>
                <a:schemeClr val="tx1"/>
              </a:solidFill>
              <a:round/>
              <a:headEnd/>
              <a:tailEnd/>
            </a:ln>
            <a:effectLst/>
          </p:spPr>
          <p:txBody>
            <a:bodyPr/>
            <a:lstStyle/>
            <a:p>
              <a:endParaRPr lang="fr-FR"/>
            </a:p>
          </p:txBody>
        </p:sp>
        <p:sp>
          <p:nvSpPr>
            <p:cNvPr id="2527307" name="Line 75"/>
            <p:cNvSpPr>
              <a:spLocks noChangeShapeType="1"/>
            </p:cNvSpPr>
            <p:nvPr/>
          </p:nvSpPr>
          <p:spPr bwMode="auto">
            <a:xfrm>
              <a:off x="1152" y="1561"/>
              <a:ext cx="0" cy="240"/>
            </a:xfrm>
            <a:prstGeom prst="line">
              <a:avLst/>
            </a:prstGeom>
            <a:noFill/>
            <a:ln w="38100">
              <a:solidFill>
                <a:schemeClr val="tx1"/>
              </a:solidFill>
              <a:round/>
              <a:headEnd/>
              <a:tailEnd/>
            </a:ln>
            <a:effectLst/>
          </p:spPr>
          <p:txBody>
            <a:bodyPr/>
            <a:lstStyle/>
            <a:p>
              <a:endParaRPr lang="fr-FR"/>
            </a:p>
          </p:txBody>
        </p:sp>
        <p:sp>
          <p:nvSpPr>
            <p:cNvPr id="2527308" name="AutoShape 76"/>
            <p:cNvSpPr>
              <a:spLocks noChangeArrowheads="1"/>
            </p:cNvSpPr>
            <p:nvPr/>
          </p:nvSpPr>
          <p:spPr bwMode="auto">
            <a:xfrm flipV="1">
              <a:off x="912" y="1664"/>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grpSp>
        <p:nvGrpSpPr>
          <p:cNvPr id="2527309" name="Group 77"/>
          <p:cNvGrpSpPr>
            <a:grpSpLocks/>
          </p:cNvGrpSpPr>
          <p:nvPr/>
        </p:nvGrpSpPr>
        <p:grpSpPr bwMode="auto">
          <a:xfrm>
            <a:off x="304800" y="5562600"/>
            <a:ext cx="457200" cy="381000"/>
            <a:chOff x="864" y="1968"/>
            <a:chExt cx="288" cy="240"/>
          </a:xfrm>
        </p:grpSpPr>
        <p:sp>
          <p:nvSpPr>
            <p:cNvPr id="2527310" name="Line 78"/>
            <p:cNvSpPr>
              <a:spLocks noChangeShapeType="1"/>
            </p:cNvSpPr>
            <p:nvPr/>
          </p:nvSpPr>
          <p:spPr bwMode="auto">
            <a:xfrm>
              <a:off x="864" y="1968"/>
              <a:ext cx="0" cy="240"/>
            </a:xfrm>
            <a:prstGeom prst="line">
              <a:avLst/>
            </a:prstGeom>
            <a:noFill/>
            <a:ln w="38100">
              <a:solidFill>
                <a:schemeClr val="tx1"/>
              </a:solidFill>
              <a:round/>
              <a:headEnd/>
              <a:tailEnd/>
            </a:ln>
            <a:effectLst/>
          </p:spPr>
          <p:txBody>
            <a:bodyPr/>
            <a:lstStyle/>
            <a:p>
              <a:endParaRPr lang="fr-FR"/>
            </a:p>
          </p:txBody>
        </p:sp>
        <p:sp>
          <p:nvSpPr>
            <p:cNvPr id="2527311" name="Line 79"/>
            <p:cNvSpPr>
              <a:spLocks noChangeShapeType="1"/>
            </p:cNvSpPr>
            <p:nvPr/>
          </p:nvSpPr>
          <p:spPr bwMode="auto">
            <a:xfrm>
              <a:off x="1152" y="1968"/>
              <a:ext cx="0" cy="240"/>
            </a:xfrm>
            <a:prstGeom prst="line">
              <a:avLst/>
            </a:prstGeom>
            <a:noFill/>
            <a:ln w="38100">
              <a:solidFill>
                <a:schemeClr val="tx1"/>
              </a:solidFill>
              <a:round/>
              <a:headEnd/>
              <a:tailEnd/>
            </a:ln>
            <a:effectLst/>
          </p:spPr>
          <p:txBody>
            <a:bodyPr/>
            <a:lstStyle/>
            <a:p>
              <a:endParaRPr lang="fr-FR"/>
            </a:p>
          </p:txBody>
        </p:sp>
        <p:sp>
          <p:nvSpPr>
            <p:cNvPr id="2527312" name="Line 80"/>
            <p:cNvSpPr>
              <a:spLocks noChangeShapeType="1"/>
            </p:cNvSpPr>
            <p:nvPr/>
          </p:nvSpPr>
          <p:spPr bwMode="auto">
            <a:xfrm>
              <a:off x="912" y="2160"/>
              <a:ext cx="192" cy="0"/>
            </a:xfrm>
            <a:prstGeom prst="line">
              <a:avLst/>
            </a:prstGeom>
            <a:noFill/>
            <a:ln w="38100">
              <a:solidFill>
                <a:schemeClr val="tx1"/>
              </a:solidFill>
              <a:round/>
              <a:headEnd/>
              <a:tailEnd/>
            </a:ln>
            <a:effectLst/>
          </p:spPr>
          <p:txBody>
            <a:bodyPr/>
            <a:lstStyle/>
            <a:p>
              <a:endParaRPr lang="fr-FR"/>
            </a:p>
          </p:txBody>
        </p:sp>
        <p:sp>
          <p:nvSpPr>
            <p:cNvPr id="2527313" name="Rectangle 81"/>
            <p:cNvSpPr>
              <a:spLocks noChangeArrowheads="1"/>
            </p:cNvSpPr>
            <p:nvPr/>
          </p:nvSpPr>
          <p:spPr bwMode="auto">
            <a:xfrm>
              <a:off x="960" y="2016"/>
              <a:ext cx="96" cy="48"/>
            </a:xfrm>
            <a:prstGeom prst="rect">
              <a:avLst/>
            </a:prstGeom>
            <a:solidFill>
              <a:srgbClr val="F8F8F8"/>
            </a:solidFill>
            <a:ln w="38100">
              <a:solidFill>
                <a:schemeClr val="tx1"/>
              </a:solidFill>
              <a:miter lim="800000"/>
              <a:headEnd/>
              <a:tailEnd/>
            </a:ln>
            <a:effectLst/>
          </p:spPr>
          <p:txBody>
            <a:bodyPr/>
            <a:lstStyle/>
            <a:p>
              <a:endParaRPr lang="fr-FR"/>
            </a:p>
          </p:txBody>
        </p:sp>
        <p:sp>
          <p:nvSpPr>
            <p:cNvPr id="2527314" name="AutoShape 82"/>
            <p:cNvSpPr>
              <a:spLocks noChangeArrowheads="1"/>
            </p:cNvSpPr>
            <p:nvPr/>
          </p:nvSpPr>
          <p:spPr bwMode="auto">
            <a:xfrm flipV="1">
              <a:off x="912" y="2056"/>
              <a:ext cx="192" cy="96"/>
            </a:xfrm>
            <a:prstGeom prst="triangle">
              <a:avLst>
                <a:gd name="adj" fmla="val 50000"/>
              </a:avLst>
            </a:prstGeom>
            <a:solidFill>
              <a:srgbClr val="F8F8F8"/>
            </a:solidFill>
            <a:ln w="38100">
              <a:solidFill>
                <a:schemeClr val="tx1"/>
              </a:solidFill>
              <a:miter lim="800000"/>
              <a:headEnd/>
              <a:tailEn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66" name="Rectangle 86"/>
          <p:cNvSpPr>
            <a:spLocks noGrp="1" noChangeArrowheads="1"/>
          </p:cNvSpPr>
          <p:nvPr>
            <p:ph type="title"/>
          </p:nvPr>
        </p:nvSpPr>
        <p:spPr/>
        <p:txBody>
          <a:bodyPr/>
          <a:lstStyle/>
          <a:p>
            <a:r>
              <a:rPr lang="en-US"/>
              <a:t>Displaying a Parallel in a Table</a:t>
            </a:r>
          </a:p>
        </p:txBody>
      </p:sp>
      <p:sp>
        <p:nvSpPr>
          <p:cNvPr id="2529367" name="Rectangle 87"/>
          <p:cNvSpPr>
            <a:spLocks noGrp="1" noChangeArrowheads="1"/>
          </p:cNvSpPr>
          <p:nvPr>
            <p:ph idx="1"/>
          </p:nvPr>
        </p:nvSpPr>
        <p:spPr/>
        <p:txBody>
          <a:bodyPr/>
          <a:lstStyle/>
          <a:p>
            <a:r>
              <a:rPr lang="en-US"/>
              <a:t>Hopefully, not frequently used for complex process operations</a:t>
            </a:r>
          </a:p>
          <a:p>
            <a:r>
              <a:rPr lang="en-US"/>
              <a:t>But, useful for occasional complexity</a:t>
            </a:r>
          </a:p>
        </p:txBody>
      </p:sp>
      <p:sp>
        <p:nvSpPr>
          <p:cNvPr id="89"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90" name="Espace réservé du numéro de diapositive 5"/>
          <p:cNvSpPr>
            <a:spLocks noGrp="1"/>
          </p:cNvSpPr>
          <p:nvPr>
            <p:ph type="sldNum" sz="quarter" idx="11"/>
          </p:nvPr>
        </p:nvSpPr>
        <p:spPr/>
        <p:txBody>
          <a:bodyPr/>
          <a:lstStyle/>
          <a:p>
            <a:fld id="{A197C95B-3CFC-4776-8666-F256070D7F8D}" type="slidenum">
              <a:rPr lang="en-GB"/>
              <a:pPr/>
              <a:t>63</a:t>
            </a:fld>
            <a:endParaRPr lang="en-GB"/>
          </a:p>
        </p:txBody>
      </p:sp>
      <p:graphicFrame>
        <p:nvGraphicFramePr>
          <p:cNvPr id="2529282" name="Group 2"/>
          <p:cNvGraphicFramePr>
            <a:graphicFrameLocks noGrp="1"/>
          </p:cNvGraphicFramePr>
          <p:nvPr/>
        </p:nvGraphicFramePr>
        <p:xfrm>
          <a:off x="2971800" y="2209800"/>
          <a:ext cx="5943600" cy="3200400"/>
        </p:xfrm>
        <a:graphic>
          <a:graphicData uri="http://schemas.openxmlformats.org/drawingml/2006/table">
            <a:tbl>
              <a:tblPr/>
              <a:tblGrid>
                <a:gridCol w="1143000"/>
                <a:gridCol w="1219200"/>
                <a:gridCol w="2286000"/>
                <a:gridCol w="1295400"/>
              </a:tblGrid>
              <a:tr h="533400">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Sequence Order</a:t>
                      </a:r>
                    </a:p>
                  </a:txBody>
                  <a:tcPr horzOverflow="overflow">
                    <a:lnL w="28575" cap="flat" cmpd="sng" algn="ctr">
                      <a:solidFill>
                        <a:schemeClr val="tx1"/>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Sequence Path</a:t>
                      </a:r>
                    </a:p>
                  </a:txBody>
                  <a:tcPr horzOverflow="overflow">
                    <a:lnL w="12700" cap="flat" cmpd="sng" algn="ctr">
                      <a:solidFill>
                        <a:srgbClr val="F8F8F8"/>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Process Action</a:t>
                      </a:r>
                    </a:p>
                  </a:txBody>
                  <a:tcPr horzOverflow="overflow">
                    <a:lnL w="12700" cap="flat" cmpd="sng" algn="ctr">
                      <a:solidFill>
                        <a:srgbClr val="F8F8F8"/>
                      </a:solidFill>
                      <a:prstDash val="solid"/>
                      <a:miter lim="800000"/>
                      <a:headEnd type="none" w="med" len="med"/>
                      <a:tailEnd type="none" w="med" len="med"/>
                    </a:lnL>
                    <a:lnR w="12700" cap="flat" cmpd="sng" algn="ctr">
                      <a:solidFill>
                        <a:srgbClr val="F8F8F8"/>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0" i="0" u="none" strike="noStrike" cap="none" normalizeH="0" baseline="0" smtClean="0">
                          <a:ln>
                            <a:noFill/>
                          </a:ln>
                          <a:solidFill>
                            <a:srgbClr val="F8F8F8"/>
                          </a:solidFill>
                          <a:effectLst/>
                          <a:latin typeface="Arial" pitchFamily="34" charset="0"/>
                        </a:rPr>
                        <a:t>Material</a:t>
                      </a:r>
                    </a:p>
                  </a:txBody>
                  <a:tcPr horzOverflow="overflow">
                    <a:lnL w="12700" cap="flat" cmpd="sng" algn="ctr">
                      <a:solidFill>
                        <a:srgbClr val="F8F8F8"/>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chemeClr val="tx1"/>
                    </a:solidFill>
                  </a:tcPr>
                </a:tc>
              </a:tr>
              <a:tr h="4572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Charge Operation</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533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Add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ABC101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609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Wait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533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Add</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DEF202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8F8F8"/>
                    </a:solidFill>
                  </a:tcPr>
                </a:tc>
              </a:tr>
              <a:tr h="533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ctr"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0</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US" sz="1200" b="1" i="0" u="none" strike="noStrike" cap="none" normalizeH="0" baseline="0" smtClean="0">
                          <a:ln>
                            <a:noFill/>
                          </a:ln>
                          <a:solidFill>
                            <a:schemeClr val="bg2"/>
                          </a:solidFill>
                          <a:effectLst/>
                          <a:latin typeface="Arial" pitchFamily="34" charset="0"/>
                        </a:rPr>
                        <a:t>Test</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200" b="1" i="0" u="none" strike="noStrike" cap="none" normalizeH="0" baseline="0" smtClean="0">
                        <a:ln>
                          <a:noFill/>
                        </a:ln>
                        <a:solidFill>
                          <a:schemeClr val="bg2"/>
                        </a:solidFill>
                        <a:effectLst/>
                        <a:latin typeface="Arial"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solidFill>
                      <a:srgbClr val="F8F8F8"/>
                    </a:solidFill>
                  </a:tcPr>
                </a:tc>
              </a:tr>
            </a:tbl>
          </a:graphicData>
        </a:graphic>
      </p:graphicFrame>
      <p:grpSp>
        <p:nvGrpSpPr>
          <p:cNvPr id="2529322" name="Group 42"/>
          <p:cNvGrpSpPr>
            <a:grpSpLocks/>
          </p:cNvGrpSpPr>
          <p:nvPr/>
        </p:nvGrpSpPr>
        <p:grpSpPr bwMode="auto">
          <a:xfrm>
            <a:off x="3390900" y="2892425"/>
            <a:ext cx="304800" cy="231775"/>
            <a:chOff x="912" y="2414"/>
            <a:chExt cx="192" cy="146"/>
          </a:xfrm>
        </p:grpSpPr>
        <p:sp>
          <p:nvSpPr>
            <p:cNvPr id="2529323" name="Rectangle 43"/>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9324" name="AutoShape 44"/>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9325" name="Group 45"/>
          <p:cNvGrpSpPr>
            <a:grpSpLocks/>
          </p:cNvGrpSpPr>
          <p:nvPr/>
        </p:nvGrpSpPr>
        <p:grpSpPr bwMode="auto">
          <a:xfrm>
            <a:off x="3390900" y="5102225"/>
            <a:ext cx="304800" cy="231775"/>
            <a:chOff x="912" y="2414"/>
            <a:chExt cx="192" cy="146"/>
          </a:xfrm>
        </p:grpSpPr>
        <p:sp>
          <p:nvSpPr>
            <p:cNvPr id="2529326" name="Rectangle 46"/>
            <p:cNvSpPr>
              <a:spLocks noChangeArrowheads="1"/>
            </p:cNvSpPr>
            <p:nvPr/>
          </p:nvSpPr>
          <p:spPr bwMode="auto">
            <a:xfrm>
              <a:off x="960" y="2414"/>
              <a:ext cx="96" cy="48"/>
            </a:xfrm>
            <a:prstGeom prst="rect">
              <a:avLst/>
            </a:prstGeom>
            <a:solidFill>
              <a:schemeClr val="bg1"/>
            </a:solidFill>
            <a:ln w="38100">
              <a:solidFill>
                <a:schemeClr val="tx1"/>
              </a:solidFill>
              <a:miter lim="800000"/>
              <a:headEnd/>
              <a:tailEnd/>
            </a:ln>
            <a:effectLst/>
          </p:spPr>
          <p:txBody>
            <a:bodyPr/>
            <a:lstStyle/>
            <a:p>
              <a:endParaRPr lang="fr-FR"/>
            </a:p>
          </p:txBody>
        </p:sp>
        <p:sp>
          <p:nvSpPr>
            <p:cNvPr id="2529327" name="AutoShape 47"/>
            <p:cNvSpPr>
              <a:spLocks noChangeArrowheads="1"/>
            </p:cNvSpPr>
            <p:nvPr/>
          </p:nvSpPr>
          <p:spPr bwMode="auto">
            <a:xfrm flipV="1">
              <a:off x="912" y="246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9328" name="Group 48"/>
          <p:cNvGrpSpPr>
            <a:grpSpLocks/>
          </p:cNvGrpSpPr>
          <p:nvPr/>
        </p:nvGrpSpPr>
        <p:grpSpPr bwMode="auto">
          <a:xfrm>
            <a:off x="762000" y="2514600"/>
            <a:ext cx="1981200" cy="2743200"/>
            <a:chOff x="4272" y="48"/>
            <a:chExt cx="768" cy="1152"/>
          </a:xfrm>
        </p:grpSpPr>
        <p:sp>
          <p:nvSpPr>
            <p:cNvPr id="2529329" name="Rectangle 49"/>
            <p:cNvSpPr>
              <a:spLocks noChangeArrowheads="1"/>
            </p:cNvSpPr>
            <p:nvPr/>
          </p:nvSpPr>
          <p:spPr bwMode="auto">
            <a:xfrm>
              <a:off x="4464" y="48"/>
              <a:ext cx="432" cy="144"/>
            </a:xfrm>
            <a:prstGeom prst="rect">
              <a:avLst/>
            </a:prstGeom>
            <a:solidFill>
              <a:srgbClr val="F8F8F8"/>
            </a:solidFill>
            <a:ln w="9525">
              <a:solidFill>
                <a:schemeClr val="tx1"/>
              </a:solidFill>
              <a:miter lim="800000"/>
              <a:headEnd/>
              <a:tailEnd/>
            </a:ln>
            <a:effectLst/>
          </p:spPr>
          <p:txBody>
            <a:bodyPr wrap="none" anchor="ctr"/>
            <a:lstStyle/>
            <a:p>
              <a:pPr algn="ctr"/>
              <a:r>
                <a:rPr lang="en-US" sz="1400"/>
                <a:t>Charge op</a:t>
              </a:r>
            </a:p>
          </p:txBody>
        </p:sp>
        <p:grpSp>
          <p:nvGrpSpPr>
            <p:cNvPr id="2529330" name="Group 50"/>
            <p:cNvGrpSpPr>
              <a:grpSpLocks/>
            </p:cNvGrpSpPr>
            <p:nvPr/>
          </p:nvGrpSpPr>
          <p:grpSpPr bwMode="auto">
            <a:xfrm>
              <a:off x="4272" y="288"/>
              <a:ext cx="768" cy="672"/>
              <a:chOff x="3888" y="288"/>
              <a:chExt cx="1632" cy="672"/>
            </a:xfrm>
          </p:grpSpPr>
          <p:sp>
            <p:nvSpPr>
              <p:cNvPr id="2529331" name="Line 51"/>
              <p:cNvSpPr>
                <a:spLocks noChangeShapeType="1"/>
              </p:cNvSpPr>
              <p:nvPr/>
            </p:nvSpPr>
            <p:spPr bwMode="auto">
              <a:xfrm>
                <a:off x="3888" y="336"/>
                <a:ext cx="1632" cy="0"/>
              </a:xfrm>
              <a:prstGeom prst="line">
                <a:avLst/>
              </a:prstGeom>
              <a:noFill/>
              <a:ln w="9525">
                <a:solidFill>
                  <a:schemeClr val="tx1"/>
                </a:solidFill>
                <a:round/>
                <a:headEnd/>
                <a:tailEnd/>
              </a:ln>
              <a:effectLst/>
            </p:spPr>
            <p:txBody>
              <a:bodyPr wrap="none" anchor="ctr"/>
              <a:lstStyle/>
              <a:p>
                <a:endParaRPr lang="fr-FR"/>
              </a:p>
            </p:txBody>
          </p:sp>
          <p:sp>
            <p:nvSpPr>
              <p:cNvPr id="2529332" name="Line 52"/>
              <p:cNvSpPr>
                <a:spLocks noChangeShapeType="1"/>
              </p:cNvSpPr>
              <p:nvPr/>
            </p:nvSpPr>
            <p:spPr bwMode="auto">
              <a:xfrm>
                <a:off x="3888" y="288"/>
                <a:ext cx="1632" cy="0"/>
              </a:xfrm>
              <a:prstGeom prst="line">
                <a:avLst/>
              </a:prstGeom>
              <a:noFill/>
              <a:ln w="9525">
                <a:solidFill>
                  <a:schemeClr val="tx1"/>
                </a:solidFill>
                <a:round/>
                <a:headEnd/>
                <a:tailEnd/>
              </a:ln>
              <a:effectLst/>
            </p:spPr>
            <p:txBody>
              <a:bodyPr wrap="none" anchor="ctr"/>
              <a:lstStyle/>
              <a:p>
                <a:endParaRPr lang="fr-FR"/>
              </a:p>
            </p:txBody>
          </p:sp>
          <p:sp>
            <p:nvSpPr>
              <p:cNvPr id="2529333" name="Line 53"/>
              <p:cNvSpPr>
                <a:spLocks noChangeShapeType="1"/>
              </p:cNvSpPr>
              <p:nvPr/>
            </p:nvSpPr>
            <p:spPr bwMode="auto">
              <a:xfrm>
                <a:off x="3888" y="912"/>
                <a:ext cx="1632" cy="0"/>
              </a:xfrm>
              <a:prstGeom prst="line">
                <a:avLst/>
              </a:prstGeom>
              <a:noFill/>
              <a:ln w="9525">
                <a:solidFill>
                  <a:schemeClr val="tx1"/>
                </a:solidFill>
                <a:round/>
                <a:headEnd/>
                <a:tailEnd/>
              </a:ln>
              <a:effectLst/>
            </p:spPr>
            <p:txBody>
              <a:bodyPr wrap="none" anchor="ctr"/>
              <a:lstStyle/>
              <a:p>
                <a:endParaRPr lang="fr-FR"/>
              </a:p>
            </p:txBody>
          </p:sp>
          <p:sp>
            <p:nvSpPr>
              <p:cNvPr id="2529334" name="Line 54"/>
              <p:cNvSpPr>
                <a:spLocks noChangeShapeType="1"/>
              </p:cNvSpPr>
              <p:nvPr/>
            </p:nvSpPr>
            <p:spPr bwMode="auto">
              <a:xfrm>
                <a:off x="3888" y="960"/>
                <a:ext cx="1632" cy="0"/>
              </a:xfrm>
              <a:prstGeom prst="line">
                <a:avLst/>
              </a:prstGeom>
              <a:noFill/>
              <a:ln w="9525">
                <a:solidFill>
                  <a:schemeClr val="tx1"/>
                </a:solidFill>
                <a:round/>
                <a:headEnd/>
                <a:tailEnd/>
              </a:ln>
              <a:effectLst/>
            </p:spPr>
            <p:txBody>
              <a:bodyPr wrap="none" anchor="ctr"/>
              <a:lstStyle/>
              <a:p>
                <a:endParaRPr lang="fr-FR"/>
              </a:p>
            </p:txBody>
          </p:sp>
        </p:grpSp>
        <p:sp>
          <p:nvSpPr>
            <p:cNvPr id="2529335" name="Line 55"/>
            <p:cNvSpPr>
              <a:spLocks noChangeShapeType="1"/>
            </p:cNvSpPr>
            <p:nvPr/>
          </p:nvSpPr>
          <p:spPr bwMode="auto">
            <a:xfrm>
              <a:off x="4656" y="192"/>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9336" name="Line 56"/>
            <p:cNvSpPr>
              <a:spLocks noChangeShapeType="1"/>
            </p:cNvSpPr>
            <p:nvPr/>
          </p:nvSpPr>
          <p:spPr bwMode="auto">
            <a:xfrm>
              <a:off x="4464" y="384"/>
              <a:ext cx="0" cy="52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9337" name="Line 57"/>
            <p:cNvSpPr>
              <a:spLocks noChangeShapeType="1"/>
            </p:cNvSpPr>
            <p:nvPr/>
          </p:nvSpPr>
          <p:spPr bwMode="auto">
            <a:xfrm>
              <a:off x="4848" y="384"/>
              <a:ext cx="0" cy="528"/>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9338" name="Line 58"/>
            <p:cNvSpPr>
              <a:spLocks noChangeShapeType="1"/>
            </p:cNvSpPr>
            <p:nvPr/>
          </p:nvSpPr>
          <p:spPr bwMode="auto">
            <a:xfrm>
              <a:off x="4656" y="960"/>
              <a:ext cx="0" cy="96"/>
            </a:xfrm>
            <a:prstGeom prst="line">
              <a:avLst/>
            </a:prstGeom>
            <a:noFill/>
            <a:ln w="9525">
              <a:solidFill>
                <a:schemeClr val="tx1"/>
              </a:solidFill>
              <a:round/>
              <a:headEnd/>
              <a:tailEnd type="triangle" w="med" len="med"/>
            </a:ln>
            <a:effectLst/>
          </p:spPr>
          <p:txBody>
            <a:bodyPr wrap="none" anchor="ctr"/>
            <a:lstStyle/>
            <a:p>
              <a:endParaRPr lang="fr-FR"/>
            </a:p>
          </p:txBody>
        </p:sp>
        <p:sp>
          <p:nvSpPr>
            <p:cNvPr id="2529339" name="Rectangle 59"/>
            <p:cNvSpPr>
              <a:spLocks noChangeArrowheads="1"/>
            </p:cNvSpPr>
            <p:nvPr/>
          </p:nvSpPr>
          <p:spPr bwMode="auto">
            <a:xfrm>
              <a:off x="4320" y="432"/>
              <a:ext cx="288" cy="144"/>
            </a:xfrm>
            <a:prstGeom prst="rect">
              <a:avLst/>
            </a:prstGeom>
            <a:solidFill>
              <a:srgbClr val="F8F8F8"/>
            </a:solidFill>
            <a:ln w="9525">
              <a:solidFill>
                <a:schemeClr val="tx1"/>
              </a:solidFill>
              <a:miter lim="800000"/>
              <a:headEnd/>
              <a:tailEnd/>
            </a:ln>
            <a:effectLst/>
          </p:spPr>
          <p:txBody>
            <a:bodyPr wrap="none" anchor="ctr"/>
            <a:lstStyle/>
            <a:p>
              <a:pPr algn="ctr"/>
              <a:r>
                <a:rPr lang="en-US" sz="1400"/>
                <a:t>add</a:t>
              </a:r>
            </a:p>
          </p:txBody>
        </p:sp>
        <p:sp>
          <p:nvSpPr>
            <p:cNvPr id="2529340" name="Rectangle 60"/>
            <p:cNvSpPr>
              <a:spLocks noChangeArrowheads="1"/>
            </p:cNvSpPr>
            <p:nvPr/>
          </p:nvSpPr>
          <p:spPr bwMode="auto">
            <a:xfrm>
              <a:off x="4704" y="432"/>
              <a:ext cx="288" cy="144"/>
            </a:xfrm>
            <a:prstGeom prst="rect">
              <a:avLst/>
            </a:prstGeom>
            <a:solidFill>
              <a:srgbClr val="F8F8F8"/>
            </a:solidFill>
            <a:ln w="9525">
              <a:solidFill>
                <a:schemeClr val="tx1"/>
              </a:solidFill>
              <a:miter lim="800000"/>
              <a:headEnd/>
              <a:tailEnd/>
            </a:ln>
            <a:effectLst/>
          </p:spPr>
          <p:txBody>
            <a:bodyPr wrap="none" anchor="ctr"/>
            <a:lstStyle/>
            <a:p>
              <a:pPr algn="ctr"/>
              <a:r>
                <a:rPr lang="en-US" sz="1400"/>
                <a:t>wait</a:t>
              </a:r>
            </a:p>
          </p:txBody>
        </p:sp>
        <p:sp>
          <p:nvSpPr>
            <p:cNvPr id="2529341" name="Rectangle 61"/>
            <p:cNvSpPr>
              <a:spLocks noChangeArrowheads="1"/>
            </p:cNvSpPr>
            <p:nvPr/>
          </p:nvSpPr>
          <p:spPr bwMode="auto">
            <a:xfrm>
              <a:off x="4704" y="672"/>
              <a:ext cx="288" cy="144"/>
            </a:xfrm>
            <a:prstGeom prst="rect">
              <a:avLst/>
            </a:prstGeom>
            <a:solidFill>
              <a:srgbClr val="F8F8F8"/>
            </a:solidFill>
            <a:ln w="9525">
              <a:solidFill>
                <a:schemeClr val="tx1"/>
              </a:solidFill>
              <a:miter lim="800000"/>
              <a:headEnd/>
              <a:tailEnd/>
            </a:ln>
            <a:effectLst/>
          </p:spPr>
          <p:txBody>
            <a:bodyPr wrap="none" anchor="ctr"/>
            <a:lstStyle/>
            <a:p>
              <a:pPr algn="ctr"/>
              <a:r>
                <a:rPr lang="en-US" sz="1400"/>
                <a:t>add</a:t>
              </a:r>
            </a:p>
          </p:txBody>
        </p:sp>
        <p:sp>
          <p:nvSpPr>
            <p:cNvPr id="2529342" name="Rectangle 62"/>
            <p:cNvSpPr>
              <a:spLocks noChangeArrowheads="1"/>
            </p:cNvSpPr>
            <p:nvPr/>
          </p:nvSpPr>
          <p:spPr bwMode="auto">
            <a:xfrm>
              <a:off x="4512" y="1056"/>
              <a:ext cx="288" cy="144"/>
            </a:xfrm>
            <a:prstGeom prst="rect">
              <a:avLst/>
            </a:prstGeom>
            <a:solidFill>
              <a:srgbClr val="F8F8F8"/>
            </a:solidFill>
            <a:ln w="9525">
              <a:solidFill>
                <a:schemeClr val="tx1"/>
              </a:solidFill>
              <a:miter lim="800000"/>
              <a:headEnd/>
              <a:tailEnd/>
            </a:ln>
            <a:effectLst/>
          </p:spPr>
          <p:txBody>
            <a:bodyPr wrap="none" anchor="ctr"/>
            <a:lstStyle/>
            <a:p>
              <a:pPr algn="ctr"/>
              <a:r>
                <a:rPr lang="en-US" sz="1400"/>
                <a:t>test</a:t>
              </a:r>
            </a:p>
          </p:txBody>
        </p:sp>
        <p:sp>
          <p:nvSpPr>
            <p:cNvPr id="2529343" name="Line 63"/>
            <p:cNvSpPr>
              <a:spLocks noChangeShapeType="1"/>
            </p:cNvSpPr>
            <p:nvPr/>
          </p:nvSpPr>
          <p:spPr bwMode="auto">
            <a:xfrm>
              <a:off x="4848" y="576"/>
              <a:ext cx="0" cy="96"/>
            </a:xfrm>
            <a:prstGeom prst="line">
              <a:avLst/>
            </a:prstGeom>
            <a:noFill/>
            <a:ln w="9525">
              <a:solidFill>
                <a:schemeClr val="tx1"/>
              </a:solidFill>
              <a:round/>
              <a:headEnd/>
              <a:tailEnd type="triangle" w="med" len="med"/>
            </a:ln>
            <a:effectLst/>
          </p:spPr>
          <p:txBody>
            <a:bodyPr/>
            <a:lstStyle/>
            <a:p>
              <a:endParaRPr lang="fr-FR"/>
            </a:p>
          </p:txBody>
        </p:sp>
        <p:sp>
          <p:nvSpPr>
            <p:cNvPr id="2529344" name="Line 64"/>
            <p:cNvSpPr>
              <a:spLocks noChangeShapeType="1"/>
            </p:cNvSpPr>
            <p:nvPr/>
          </p:nvSpPr>
          <p:spPr bwMode="auto">
            <a:xfrm>
              <a:off x="4464" y="336"/>
              <a:ext cx="0" cy="96"/>
            </a:xfrm>
            <a:prstGeom prst="line">
              <a:avLst/>
            </a:prstGeom>
            <a:noFill/>
            <a:ln w="9525">
              <a:solidFill>
                <a:schemeClr val="tx1"/>
              </a:solidFill>
              <a:round/>
              <a:headEnd/>
              <a:tailEnd type="triangle" w="med" len="med"/>
            </a:ln>
            <a:effectLst/>
          </p:spPr>
          <p:txBody>
            <a:bodyPr/>
            <a:lstStyle/>
            <a:p>
              <a:endParaRPr lang="fr-FR"/>
            </a:p>
          </p:txBody>
        </p:sp>
        <p:sp>
          <p:nvSpPr>
            <p:cNvPr id="2529345" name="Line 65"/>
            <p:cNvSpPr>
              <a:spLocks noChangeShapeType="1"/>
            </p:cNvSpPr>
            <p:nvPr/>
          </p:nvSpPr>
          <p:spPr bwMode="auto">
            <a:xfrm>
              <a:off x="4848" y="336"/>
              <a:ext cx="0" cy="96"/>
            </a:xfrm>
            <a:prstGeom prst="line">
              <a:avLst/>
            </a:prstGeom>
            <a:noFill/>
            <a:ln w="9525">
              <a:solidFill>
                <a:schemeClr val="tx1"/>
              </a:solidFill>
              <a:round/>
              <a:headEnd/>
              <a:tailEnd type="triangle" w="med" len="med"/>
            </a:ln>
            <a:effectLst/>
          </p:spPr>
          <p:txBody>
            <a:bodyPr/>
            <a:lstStyle/>
            <a:p>
              <a:endParaRPr lang="fr-FR"/>
            </a:p>
          </p:txBody>
        </p:sp>
      </p:grpSp>
      <p:grpSp>
        <p:nvGrpSpPr>
          <p:cNvPr id="2529346" name="Group 66"/>
          <p:cNvGrpSpPr>
            <a:grpSpLocks/>
          </p:cNvGrpSpPr>
          <p:nvPr/>
        </p:nvGrpSpPr>
        <p:grpSpPr bwMode="auto">
          <a:xfrm>
            <a:off x="3276600" y="3197225"/>
            <a:ext cx="533400" cy="457200"/>
            <a:chOff x="816" y="2688"/>
            <a:chExt cx="384" cy="336"/>
          </a:xfrm>
        </p:grpSpPr>
        <p:sp>
          <p:nvSpPr>
            <p:cNvPr id="2529347" name="Line 67"/>
            <p:cNvSpPr>
              <a:spLocks noChangeShapeType="1"/>
            </p:cNvSpPr>
            <p:nvPr/>
          </p:nvSpPr>
          <p:spPr bwMode="auto">
            <a:xfrm>
              <a:off x="816" y="2832"/>
              <a:ext cx="384" cy="0"/>
            </a:xfrm>
            <a:prstGeom prst="line">
              <a:avLst/>
            </a:prstGeom>
            <a:noFill/>
            <a:ln w="38100">
              <a:solidFill>
                <a:schemeClr val="tx1"/>
              </a:solidFill>
              <a:round/>
              <a:headEnd/>
              <a:tailEnd/>
            </a:ln>
            <a:effectLst/>
          </p:spPr>
          <p:txBody>
            <a:bodyPr/>
            <a:lstStyle/>
            <a:p>
              <a:endParaRPr lang="fr-FR"/>
            </a:p>
          </p:txBody>
        </p:sp>
        <p:sp>
          <p:nvSpPr>
            <p:cNvPr id="2529348" name="Line 68"/>
            <p:cNvSpPr>
              <a:spLocks noChangeShapeType="1"/>
            </p:cNvSpPr>
            <p:nvPr/>
          </p:nvSpPr>
          <p:spPr bwMode="auto">
            <a:xfrm>
              <a:off x="816" y="2880"/>
              <a:ext cx="384" cy="0"/>
            </a:xfrm>
            <a:prstGeom prst="line">
              <a:avLst/>
            </a:prstGeom>
            <a:noFill/>
            <a:ln w="38100">
              <a:solidFill>
                <a:schemeClr val="tx1"/>
              </a:solidFill>
              <a:round/>
              <a:headEnd/>
              <a:tailEnd/>
            </a:ln>
            <a:effectLst/>
          </p:spPr>
          <p:txBody>
            <a:bodyPr/>
            <a:lstStyle/>
            <a:p>
              <a:endParaRPr lang="fr-FR"/>
            </a:p>
          </p:txBody>
        </p:sp>
        <p:sp>
          <p:nvSpPr>
            <p:cNvPr id="2529349" name="Line 69"/>
            <p:cNvSpPr>
              <a:spLocks noChangeShapeType="1"/>
            </p:cNvSpPr>
            <p:nvPr/>
          </p:nvSpPr>
          <p:spPr bwMode="auto">
            <a:xfrm>
              <a:off x="864" y="2880"/>
              <a:ext cx="0" cy="144"/>
            </a:xfrm>
            <a:prstGeom prst="line">
              <a:avLst/>
            </a:prstGeom>
            <a:noFill/>
            <a:ln w="38100">
              <a:solidFill>
                <a:schemeClr val="tx1"/>
              </a:solidFill>
              <a:round/>
              <a:headEnd/>
              <a:tailEnd/>
            </a:ln>
            <a:effectLst/>
          </p:spPr>
          <p:txBody>
            <a:bodyPr/>
            <a:lstStyle/>
            <a:p>
              <a:endParaRPr lang="fr-FR"/>
            </a:p>
          </p:txBody>
        </p:sp>
        <p:sp>
          <p:nvSpPr>
            <p:cNvPr id="2529350" name="Line 70"/>
            <p:cNvSpPr>
              <a:spLocks noChangeShapeType="1"/>
            </p:cNvSpPr>
            <p:nvPr/>
          </p:nvSpPr>
          <p:spPr bwMode="auto">
            <a:xfrm>
              <a:off x="1152" y="2880"/>
              <a:ext cx="0" cy="144"/>
            </a:xfrm>
            <a:prstGeom prst="line">
              <a:avLst/>
            </a:prstGeom>
            <a:noFill/>
            <a:ln w="38100">
              <a:solidFill>
                <a:schemeClr val="tx1"/>
              </a:solidFill>
              <a:round/>
              <a:headEnd/>
              <a:tailEnd/>
            </a:ln>
            <a:effectLst/>
          </p:spPr>
          <p:txBody>
            <a:bodyPr/>
            <a:lstStyle/>
            <a:p>
              <a:endParaRPr lang="fr-FR"/>
            </a:p>
          </p:txBody>
        </p:sp>
        <p:sp>
          <p:nvSpPr>
            <p:cNvPr id="2529351" name="Line 71"/>
            <p:cNvSpPr>
              <a:spLocks noChangeShapeType="1"/>
            </p:cNvSpPr>
            <p:nvPr/>
          </p:nvSpPr>
          <p:spPr bwMode="auto">
            <a:xfrm>
              <a:off x="1008" y="2688"/>
              <a:ext cx="0" cy="144"/>
            </a:xfrm>
            <a:prstGeom prst="line">
              <a:avLst/>
            </a:prstGeom>
            <a:noFill/>
            <a:ln w="38100">
              <a:solidFill>
                <a:schemeClr val="tx1"/>
              </a:solidFill>
              <a:round/>
              <a:headEnd/>
              <a:tailEnd/>
            </a:ln>
            <a:effectLst/>
          </p:spPr>
          <p:txBody>
            <a:bodyPr/>
            <a:lstStyle/>
            <a:p>
              <a:endParaRPr lang="fr-FR"/>
            </a:p>
          </p:txBody>
        </p:sp>
      </p:grpSp>
      <p:grpSp>
        <p:nvGrpSpPr>
          <p:cNvPr id="2529352" name="Group 72"/>
          <p:cNvGrpSpPr>
            <a:grpSpLocks/>
          </p:cNvGrpSpPr>
          <p:nvPr/>
        </p:nvGrpSpPr>
        <p:grpSpPr bwMode="auto">
          <a:xfrm>
            <a:off x="3276600" y="3730625"/>
            <a:ext cx="533400" cy="457200"/>
            <a:chOff x="816" y="144"/>
            <a:chExt cx="384" cy="336"/>
          </a:xfrm>
        </p:grpSpPr>
        <p:sp>
          <p:nvSpPr>
            <p:cNvPr id="2529353" name="Line 73"/>
            <p:cNvSpPr>
              <a:spLocks noChangeShapeType="1"/>
            </p:cNvSpPr>
            <p:nvPr/>
          </p:nvSpPr>
          <p:spPr bwMode="auto">
            <a:xfrm>
              <a:off x="816" y="288"/>
              <a:ext cx="384" cy="0"/>
            </a:xfrm>
            <a:prstGeom prst="line">
              <a:avLst/>
            </a:prstGeom>
            <a:noFill/>
            <a:ln w="38100">
              <a:solidFill>
                <a:schemeClr val="tx1"/>
              </a:solidFill>
              <a:round/>
              <a:headEnd/>
              <a:tailEnd/>
            </a:ln>
            <a:effectLst/>
          </p:spPr>
          <p:txBody>
            <a:bodyPr/>
            <a:lstStyle/>
            <a:p>
              <a:endParaRPr lang="fr-FR"/>
            </a:p>
          </p:txBody>
        </p:sp>
        <p:sp>
          <p:nvSpPr>
            <p:cNvPr id="2529354" name="Line 74"/>
            <p:cNvSpPr>
              <a:spLocks noChangeShapeType="1"/>
            </p:cNvSpPr>
            <p:nvPr/>
          </p:nvSpPr>
          <p:spPr bwMode="auto">
            <a:xfrm>
              <a:off x="816" y="336"/>
              <a:ext cx="384" cy="0"/>
            </a:xfrm>
            <a:prstGeom prst="line">
              <a:avLst/>
            </a:prstGeom>
            <a:noFill/>
            <a:ln w="38100">
              <a:solidFill>
                <a:schemeClr val="tx1"/>
              </a:solidFill>
              <a:round/>
              <a:headEnd/>
              <a:tailEnd/>
            </a:ln>
            <a:effectLst/>
          </p:spPr>
          <p:txBody>
            <a:bodyPr/>
            <a:lstStyle/>
            <a:p>
              <a:endParaRPr lang="fr-FR"/>
            </a:p>
          </p:txBody>
        </p:sp>
        <p:sp>
          <p:nvSpPr>
            <p:cNvPr id="2529355" name="Line 75"/>
            <p:cNvSpPr>
              <a:spLocks noChangeShapeType="1"/>
            </p:cNvSpPr>
            <p:nvPr/>
          </p:nvSpPr>
          <p:spPr bwMode="auto">
            <a:xfrm>
              <a:off x="864" y="336"/>
              <a:ext cx="0" cy="144"/>
            </a:xfrm>
            <a:prstGeom prst="line">
              <a:avLst/>
            </a:prstGeom>
            <a:noFill/>
            <a:ln w="38100">
              <a:solidFill>
                <a:schemeClr val="tx1"/>
              </a:solidFill>
              <a:round/>
              <a:headEnd/>
              <a:tailEnd/>
            </a:ln>
            <a:effectLst/>
          </p:spPr>
          <p:txBody>
            <a:bodyPr/>
            <a:lstStyle/>
            <a:p>
              <a:endParaRPr lang="fr-FR"/>
            </a:p>
          </p:txBody>
        </p:sp>
        <p:sp>
          <p:nvSpPr>
            <p:cNvPr id="2529356" name="Line 76"/>
            <p:cNvSpPr>
              <a:spLocks noChangeShapeType="1"/>
            </p:cNvSpPr>
            <p:nvPr/>
          </p:nvSpPr>
          <p:spPr bwMode="auto">
            <a:xfrm>
              <a:off x="1152" y="336"/>
              <a:ext cx="0" cy="144"/>
            </a:xfrm>
            <a:prstGeom prst="line">
              <a:avLst/>
            </a:prstGeom>
            <a:noFill/>
            <a:ln w="38100">
              <a:solidFill>
                <a:schemeClr val="tx1"/>
              </a:solidFill>
              <a:round/>
              <a:headEnd/>
              <a:tailEnd/>
            </a:ln>
            <a:effectLst/>
          </p:spPr>
          <p:txBody>
            <a:bodyPr/>
            <a:lstStyle/>
            <a:p>
              <a:endParaRPr lang="fr-FR"/>
            </a:p>
          </p:txBody>
        </p:sp>
        <p:sp>
          <p:nvSpPr>
            <p:cNvPr id="2529357" name="Line 77"/>
            <p:cNvSpPr>
              <a:spLocks noChangeShapeType="1"/>
            </p:cNvSpPr>
            <p:nvPr/>
          </p:nvSpPr>
          <p:spPr bwMode="auto">
            <a:xfrm>
              <a:off x="1008" y="144"/>
              <a:ext cx="0" cy="144"/>
            </a:xfrm>
            <a:prstGeom prst="line">
              <a:avLst/>
            </a:prstGeom>
            <a:noFill/>
            <a:ln w="38100">
              <a:solidFill>
                <a:schemeClr val="tx1"/>
              </a:solidFill>
              <a:round/>
              <a:headEnd/>
              <a:tailEnd/>
            </a:ln>
            <a:effectLst/>
          </p:spPr>
          <p:txBody>
            <a:bodyPr/>
            <a:lstStyle/>
            <a:p>
              <a:endParaRPr lang="fr-FR"/>
            </a:p>
          </p:txBody>
        </p:sp>
        <p:sp>
          <p:nvSpPr>
            <p:cNvPr id="2529358" name="AutoShape 78"/>
            <p:cNvSpPr>
              <a:spLocks noChangeArrowheads="1"/>
            </p:cNvSpPr>
            <p:nvPr/>
          </p:nvSpPr>
          <p:spPr bwMode="auto">
            <a:xfrm flipV="1">
              <a:off x="912" y="384"/>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grpSp>
        <p:nvGrpSpPr>
          <p:cNvPr id="2529359" name="Group 79"/>
          <p:cNvGrpSpPr>
            <a:grpSpLocks/>
          </p:cNvGrpSpPr>
          <p:nvPr/>
        </p:nvGrpSpPr>
        <p:grpSpPr bwMode="auto">
          <a:xfrm>
            <a:off x="3276600" y="4416425"/>
            <a:ext cx="533400" cy="457200"/>
            <a:chOff x="816" y="1048"/>
            <a:chExt cx="384" cy="336"/>
          </a:xfrm>
        </p:grpSpPr>
        <p:sp>
          <p:nvSpPr>
            <p:cNvPr id="2529360" name="Line 80"/>
            <p:cNvSpPr>
              <a:spLocks noChangeShapeType="1"/>
            </p:cNvSpPr>
            <p:nvPr/>
          </p:nvSpPr>
          <p:spPr bwMode="auto">
            <a:xfrm flipH="1" flipV="1">
              <a:off x="816" y="1240"/>
              <a:ext cx="384" cy="0"/>
            </a:xfrm>
            <a:prstGeom prst="line">
              <a:avLst/>
            </a:prstGeom>
            <a:noFill/>
            <a:ln w="38100">
              <a:solidFill>
                <a:schemeClr val="tx1"/>
              </a:solidFill>
              <a:round/>
              <a:headEnd/>
              <a:tailEnd/>
            </a:ln>
            <a:effectLst/>
          </p:spPr>
          <p:txBody>
            <a:bodyPr/>
            <a:lstStyle/>
            <a:p>
              <a:endParaRPr lang="fr-FR"/>
            </a:p>
          </p:txBody>
        </p:sp>
        <p:sp>
          <p:nvSpPr>
            <p:cNvPr id="2529361" name="Line 81"/>
            <p:cNvSpPr>
              <a:spLocks noChangeShapeType="1"/>
            </p:cNvSpPr>
            <p:nvPr/>
          </p:nvSpPr>
          <p:spPr bwMode="auto">
            <a:xfrm flipH="1" flipV="1">
              <a:off x="816" y="1192"/>
              <a:ext cx="384" cy="0"/>
            </a:xfrm>
            <a:prstGeom prst="line">
              <a:avLst/>
            </a:prstGeom>
            <a:noFill/>
            <a:ln w="38100">
              <a:solidFill>
                <a:schemeClr val="tx1"/>
              </a:solidFill>
              <a:round/>
              <a:headEnd/>
              <a:tailEnd/>
            </a:ln>
            <a:effectLst/>
          </p:spPr>
          <p:txBody>
            <a:bodyPr/>
            <a:lstStyle/>
            <a:p>
              <a:endParaRPr lang="fr-FR"/>
            </a:p>
          </p:txBody>
        </p:sp>
        <p:sp>
          <p:nvSpPr>
            <p:cNvPr id="2529362" name="Line 82"/>
            <p:cNvSpPr>
              <a:spLocks noChangeShapeType="1"/>
            </p:cNvSpPr>
            <p:nvPr/>
          </p:nvSpPr>
          <p:spPr bwMode="auto">
            <a:xfrm flipH="1" flipV="1">
              <a:off x="1152" y="1048"/>
              <a:ext cx="0" cy="144"/>
            </a:xfrm>
            <a:prstGeom prst="line">
              <a:avLst/>
            </a:prstGeom>
            <a:noFill/>
            <a:ln w="38100">
              <a:solidFill>
                <a:schemeClr val="tx1"/>
              </a:solidFill>
              <a:round/>
              <a:headEnd/>
              <a:tailEnd/>
            </a:ln>
            <a:effectLst/>
          </p:spPr>
          <p:txBody>
            <a:bodyPr/>
            <a:lstStyle/>
            <a:p>
              <a:endParaRPr lang="fr-FR"/>
            </a:p>
          </p:txBody>
        </p:sp>
        <p:sp>
          <p:nvSpPr>
            <p:cNvPr id="2529363" name="Line 83"/>
            <p:cNvSpPr>
              <a:spLocks noChangeShapeType="1"/>
            </p:cNvSpPr>
            <p:nvPr/>
          </p:nvSpPr>
          <p:spPr bwMode="auto">
            <a:xfrm flipH="1" flipV="1">
              <a:off x="864" y="1048"/>
              <a:ext cx="0" cy="144"/>
            </a:xfrm>
            <a:prstGeom prst="line">
              <a:avLst/>
            </a:prstGeom>
            <a:noFill/>
            <a:ln w="38100">
              <a:solidFill>
                <a:schemeClr val="tx1"/>
              </a:solidFill>
              <a:round/>
              <a:headEnd/>
              <a:tailEnd/>
            </a:ln>
            <a:effectLst/>
          </p:spPr>
          <p:txBody>
            <a:bodyPr/>
            <a:lstStyle/>
            <a:p>
              <a:endParaRPr lang="fr-FR"/>
            </a:p>
          </p:txBody>
        </p:sp>
        <p:sp>
          <p:nvSpPr>
            <p:cNvPr id="2529364" name="Line 84"/>
            <p:cNvSpPr>
              <a:spLocks noChangeShapeType="1"/>
            </p:cNvSpPr>
            <p:nvPr/>
          </p:nvSpPr>
          <p:spPr bwMode="auto">
            <a:xfrm flipH="1" flipV="1">
              <a:off x="1008" y="1240"/>
              <a:ext cx="0" cy="144"/>
            </a:xfrm>
            <a:prstGeom prst="line">
              <a:avLst/>
            </a:prstGeom>
            <a:noFill/>
            <a:ln w="38100">
              <a:solidFill>
                <a:schemeClr val="tx1"/>
              </a:solidFill>
              <a:round/>
              <a:headEnd/>
              <a:tailEnd/>
            </a:ln>
            <a:effectLst/>
          </p:spPr>
          <p:txBody>
            <a:bodyPr/>
            <a:lstStyle/>
            <a:p>
              <a:endParaRPr lang="fr-FR"/>
            </a:p>
          </p:txBody>
        </p:sp>
        <p:sp>
          <p:nvSpPr>
            <p:cNvPr id="2529365" name="AutoShape 85"/>
            <p:cNvSpPr>
              <a:spLocks noChangeArrowheads="1"/>
            </p:cNvSpPr>
            <p:nvPr/>
          </p:nvSpPr>
          <p:spPr bwMode="auto">
            <a:xfrm flipV="1">
              <a:off x="912" y="1080"/>
              <a:ext cx="192" cy="96"/>
            </a:xfrm>
            <a:prstGeom prst="triangle">
              <a:avLst>
                <a:gd name="adj" fmla="val 50000"/>
              </a:avLst>
            </a:prstGeom>
            <a:solidFill>
              <a:schemeClr val="bg1"/>
            </a:solidFill>
            <a:ln w="38100">
              <a:solidFill>
                <a:schemeClr val="tx1"/>
              </a:solidFill>
              <a:miter lim="800000"/>
              <a:headEnd/>
              <a:tailEnd/>
            </a:ln>
            <a:effectLst/>
          </p:spPr>
          <p:txBody>
            <a:bodyPr wrap="none" anchor="ctr"/>
            <a:lstStyle/>
            <a:p>
              <a:endParaRPr lang="fr-FR"/>
            </a:p>
          </p:txBody>
        </p:sp>
      </p:gr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1331" name="Rectangle 3"/>
          <p:cNvSpPr>
            <a:spLocks noGrp="1" noChangeArrowheads="1"/>
          </p:cNvSpPr>
          <p:nvPr>
            <p:ph type="title"/>
          </p:nvPr>
        </p:nvSpPr>
        <p:spPr/>
        <p:txBody>
          <a:bodyPr/>
          <a:lstStyle/>
          <a:p>
            <a:r>
              <a:rPr lang="en-US"/>
              <a:t>PPC – A Minimal Representation</a:t>
            </a:r>
          </a:p>
        </p:txBody>
      </p:sp>
      <p:sp>
        <p:nvSpPr>
          <p:cNvPr id="2531332" name="Rectangle 4"/>
          <p:cNvSpPr>
            <a:spLocks noGrp="1" noChangeArrowheads="1"/>
          </p:cNvSpPr>
          <p:nvPr>
            <p:ph idx="1"/>
          </p:nvPr>
        </p:nvSpPr>
        <p:spPr/>
        <p:txBody>
          <a:bodyPr/>
          <a:lstStyle/>
          <a:p>
            <a:r>
              <a:rPr lang="en-US"/>
              <a:t>Process Procedure Charts are a minimal representation </a:t>
            </a:r>
          </a:p>
          <a:p>
            <a:r>
              <a:rPr lang="en-US"/>
              <a:t>Other views of the process definition may be needed by other users</a:t>
            </a:r>
          </a:p>
          <a:p>
            <a:r>
              <a:rPr lang="en-US"/>
              <a:t>For example, a chemical view may be better for R&amp;D chemists </a:t>
            </a:r>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9C66DBE4-EE07-47EB-9ED0-FF1D2771A0D2}" type="slidenum">
              <a:rPr lang="en-GB"/>
              <a:pPr/>
              <a:t>64</a:t>
            </a:fld>
            <a:endParaRPr lang="en-GB"/>
          </a:p>
        </p:txBody>
      </p:sp>
      <p:pic>
        <p:nvPicPr>
          <p:cNvPr id="2531330" name="Picture 2"/>
          <p:cNvPicPr>
            <a:picLocks noChangeAspect="1" noChangeArrowheads="1"/>
          </p:cNvPicPr>
          <p:nvPr/>
        </p:nvPicPr>
        <p:blipFill>
          <a:blip r:embed="rId3" cstate="print"/>
          <a:srcRect/>
          <a:stretch>
            <a:fillRect/>
          </a:stretch>
        </p:blipFill>
        <p:spPr bwMode="auto">
          <a:xfrm>
            <a:off x="2209800" y="2819400"/>
            <a:ext cx="5334000" cy="2538413"/>
          </a:xfrm>
          <a:prstGeom prst="rect">
            <a:avLst/>
          </a:prstGeom>
          <a:noFill/>
          <a:ln w="9525">
            <a:solidFill>
              <a:schemeClr val="tx1"/>
            </a:solidFill>
            <a:miter lim="800000"/>
            <a:headEnd/>
            <a:tailEnd/>
          </a:ln>
          <a:effectLst>
            <a:outerShdw dist="71842" dir="2700000" algn="ctr" rotWithShape="0">
              <a:schemeClr val="tx1"/>
            </a:outerShdw>
          </a:effectLst>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3378" name="Rectangle 2"/>
          <p:cNvSpPr>
            <a:spLocks noGrp="1" noChangeArrowheads="1"/>
          </p:cNvSpPr>
          <p:nvPr>
            <p:ph type="title"/>
          </p:nvPr>
        </p:nvSpPr>
        <p:spPr/>
        <p:txBody>
          <a:bodyPr/>
          <a:lstStyle/>
          <a:p>
            <a:r>
              <a:rPr lang="en-US"/>
              <a:t>Summary</a:t>
            </a:r>
          </a:p>
        </p:txBody>
      </p:sp>
      <p:sp>
        <p:nvSpPr>
          <p:cNvPr id="2533379" name="Rectangle 3"/>
          <p:cNvSpPr>
            <a:spLocks noGrp="1" noChangeArrowheads="1"/>
          </p:cNvSpPr>
          <p:nvPr>
            <p:ph idx="1"/>
          </p:nvPr>
        </p:nvSpPr>
        <p:spPr/>
        <p:txBody>
          <a:bodyPr/>
          <a:lstStyle/>
          <a:p>
            <a:r>
              <a:rPr lang="en-US"/>
              <a:t>ISA 88 Part 3 defines a minimal standard representation</a:t>
            </a:r>
          </a:p>
          <a:p>
            <a:r>
              <a:rPr lang="en-US"/>
              <a:t>Actually contains two types of diagrams</a:t>
            </a:r>
          </a:p>
          <a:p>
            <a:pPr lvl="1"/>
            <a:r>
              <a:rPr lang="en-US"/>
              <a:t>Material flows (showing stages and operations)</a:t>
            </a:r>
          </a:p>
          <a:p>
            <a:pPr lvl="1"/>
            <a:r>
              <a:rPr lang="en-US"/>
              <a:t>Sequence diagrams (showing operations and actions)</a:t>
            </a:r>
          </a:p>
          <a:p>
            <a:r>
              <a:rPr lang="en-US"/>
              <a:t>A table format is also defined, usable for simple sequences and limited parallelism</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D4603414-9618-4393-8937-37C66581E611}" type="slidenum">
              <a:rPr lang="en-GB"/>
              <a:pPr/>
              <a:t>65</a:t>
            </a:fld>
            <a:endParaRPr lang="en-GB"/>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23" name="Rectangle 3"/>
          <p:cNvSpPr>
            <a:spLocks noGrp="1" noChangeArrowheads="1"/>
          </p:cNvSpPr>
          <p:nvPr>
            <p:ph type="title"/>
          </p:nvPr>
        </p:nvSpPr>
        <p:spPr/>
        <p:txBody>
          <a:bodyPr/>
          <a:lstStyle/>
          <a:p>
            <a:r>
              <a:rPr lang="en-GB"/>
              <a:t>Agenda</a:t>
            </a:r>
          </a:p>
        </p:txBody>
      </p:sp>
      <p:sp>
        <p:nvSpPr>
          <p:cNvPr id="2488324" name="Rectangle 4"/>
          <p:cNvSpPr>
            <a:spLocks noGrp="1" noChangeArrowheads="1"/>
          </p:cNvSpPr>
          <p:nvPr>
            <p:ph idx="1"/>
          </p:nvPr>
        </p:nvSpPr>
        <p:spPr/>
        <p:txBody>
          <a:bodyPr/>
          <a:lstStyle/>
          <a:p>
            <a:r>
              <a:rPr lang="en-GB" dirty="0" smtClean="0"/>
              <a:t>Introduction</a:t>
            </a:r>
          </a:p>
          <a:p>
            <a:r>
              <a:rPr lang="en-GB" dirty="0" smtClean="0"/>
              <a:t>ISA88 Product Hierarchy Model</a:t>
            </a:r>
          </a:p>
          <a:p>
            <a:r>
              <a:rPr lang="en-GB" dirty="0" smtClean="0"/>
              <a:t>ISA88 Equipment Independent Recipe Model</a:t>
            </a:r>
          </a:p>
          <a:p>
            <a:r>
              <a:rPr lang="en-GB" dirty="0" smtClean="0"/>
              <a:t>ISA88 PPC representation</a:t>
            </a:r>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D4FF933A-C104-4901-B637-72580741FFCB}" type="slidenum">
              <a:rPr lang="en-GB"/>
              <a:pPr/>
              <a:t>66</a:t>
            </a:fld>
            <a:endParaRPr lang="en-GB"/>
          </a:p>
        </p:txBody>
      </p:sp>
      <p:sp>
        <p:nvSpPr>
          <p:cNvPr id="2488322" name="Rectangle 2"/>
          <p:cNvSpPr>
            <a:spLocks noChangeArrowheads="1"/>
          </p:cNvSpPr>
          <p:nvPr/>
        </p:nvSpPr>
        <p:spPr bwMode="auto">
          <a:xfrm>
            <a:off x="0" y="2573331"/>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7058" name="Rectangle 2"/>
          <p:cNvSpPr>
            <a:spLocks noGrp="1" noChangeArrowheads="1"/>
          </p:cNvSpPr>
          <p:nvPr>
            <p:ph type="title"/>
          </p:nvPr>
        </p:nvSpPr>
        <p:spPr/>
        <p:txBody>
          <a:bodyPr/>
          <a:lstStyle/>
          <a:p>
            <a:r>
              <a:rPr lang="en-US" dirty="0" smtClean="0"/>
              <a:t>ISA-95 Operations Definition Model</a:t>
            </a:r>
            <a:endParaRPr lang="en-US" dirty="0"/>
          </a:p>
        </p:txBody>
      </p:sp>
      <p:sp>
        <p:nvSpPr>
          <p:cNvPr id="2477059" name="Rectangle 3"/>
          <p:cNvSpPr>
            <a:spLocks noGrp="1" noChangeArrowheads="1"/>
          </p:cNvSpPr>
          <p:nvPr>
            <p:ph idx="1"/>
          </p:nvPr>
        </p:nvSpPr>
        <p:spPr/>
        <p:txBody>
          <a:bodyPr/>
          <a:lstStyle/>
          <a:p>
            <a:r>
              <a:rPr lang="en-GB" dirty="0" smtClean="0"/>
              <a:t>The ISA-95 Operation definition model describe the purpose oriented activities of the industrial facilities </a:t>
            </a:r>
          </a:p>
          <a:p>
            <a:pPr lvl="1"/>
            <a:r>
              <a:rPr lang="en-GB" dirty="0" smtClean="0"/>
              <a:t>The “knowledge” about making the product, processing inventory operations, testing/qualifying resources and product, maintaining the facility equipment...</a:t>
            </a:r>
          </a:p>
          <a:p>
            <a:pPr lvl="1"/>
            <a:r>
              <a:rPr lang="en-GB" dirty="0" smtClean="0"/>
              <a:t>However, it does not expose the knowledge itself, but identifies its breakdown and resource commitment</a:t>
            </a:r>
          </a:p>
          <a:p>
            <a:r>
              <a:rPr lang="en-GB" dirty="0" smtClean="0"/>
              <a:t>This </a:t>
            </a:r>
            <a:r>
              <a:rPr lang="en-GB" dirty="0"/>
              <a:t>model describes the </a:t>
            </a:r>
            <a:r>
              <a:rPr lang="en-GB" dirty="0" smtClean="0"/>
              <a:t>product as a kind of achievement (here, the product) in </a:t>
            </a:r>
            <a:r>
              <a:rPr lang="en-GB" dirty="0"/>
              <a:t>terms of  hierarchical stages, the </a:t>
            </a:r>
            <a:r>
              <a:rPr lang="en-GB" dirty="0" smtClean="0"/>
              <a:t>“Operations segments</a:t>
            </a:r>
            <a:r>
              <a:rPr lang="en-GB" dirty="0"/>
              <a:t>”</a:t>
            </a:r>
          </a:p>
          <a:p>
            <a:r>
              <a:rPr lang="en-GB" dirty="0"/>
              <a:t>It shares the common segment pattern </a:t>
            </a:r>
          </a:p>
          <a:p>
            <a:pPr lvl="1"/>
            <a:r>
              <a:rPr lang="en-GB" dirty="0"/>
              <a:t>See Physical Process </a:t>
            </a:r>
            <a:r>
              <a:rPr lang="en-GB" dirty="0" smtClean="0"/>
              <a:t>Management</a:t>
            </a:r>
            <a:endParaRPr lang="en-GB" dirty="0"/>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6BB56283-D737-48A5-B49A-7137EC65C3A9}" type="slidenum">
              <a:rPr lang="en-GB"/>
              <a:pPr/>
              <a:t>67</a:t>
            </a:fld>
            <a:endParaRPr lang="en-GB"/>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42" name="Rectangle 2"/>
          <p:cNvSpPr>
            <a:spLocks noGrp="1" noChangeArrowheads="1"/>
          </p:cNvSpPr>
          <p:nvPr>
            <p:ph type="title"/>
          </p:nvPr>
        </p:nvSpPr>
        <p:spPr/>
        <p:txBody>
          <a:bodyPr/>
          <a:lstStyle/>
          <a:p>
            <a:r>
              <a:rPr lang="en-GB" smtClean="0"/>
              <a:t>ISA-95 Operations Definition Model for Product</a:t>
            </a:r>
            <a:endParaRPr lang="en-GB"/>
          </a:p>
        </p:txBody>
      </p:sp>
      <p:sp>
        <p:nvSpPr>
          <p:cNvPr id="2570243" name="Rectangle 3"/>
          <p:cNvSpPr>
            <a:spLocks noGrp="1" noChangeArrowheads="1"/>
          </p:cNvSpPr>
          <p:nvPr>
            <p:ph idx="1"/>
          </p:nvPr>
        </p:nvSpPr>
        <p:spPr/>
        <p:txBody>
          <a:bodyPr/>
          <a:lstStyle/>
          <a:p>
            <a:r>
              <a:rPr lang="en-GB" smtClean="0"/>
              <a:t>ISA95 focuses on supervising manufacturing,</a:t>
            </a:r>
          </a:p>
          <a:p>
            <a:pPr lvl="1"/>
            <a:r>
              <a:rPr lang="en-GB" smtClean="0"/>
              <a:t>It does not care much about processing details</a:t>
            </a:r>
          </a:p>
          <a:p>
            <a:pPr lvl="1"/>
            <a:r>
              <a:rPr lang="en-GB" smtClean="0"/>
              <a:t>It essentially manages resources</a:t>
            </a:r>
          </a:p>
          <a:p>
            <a:r>
              <a:rPr lang="en-GB" smtClean="0"/>
              <a:t>The Operations Definition model implements a resource view of Product Asset </a:t>
            </a:r>
          </a:p>
          <a:p>
            <a:pPr lvl="1"/>
            <a:r>
              <a:rPr lang="en-GB" smtClean="0"/>
              <a:t>Can implement the product hierachy and EIR models</a:t>
            </a:r>
          </a:p>
          <a:p>
            <a:pPr lvl="1"/>
            <a:r>
              <a:rPr lang="en-GB" smtClean="0"/>
              <a:t>Based on the common Segment pattern</a:t>
            </a:r>
          </a:p>
          <a:p>
            <a:r>
              <a:rPr lang="en-GB" smtClean="0"/>
              <a:t>It defines</a:t>
            </a:r>
          </a:p>
          <a:p>
            <a:pPr lvl="1"/>
            <a:r>
              <a:rPr lang="en-GB" smtClean="0"/>
              <a:t>Resource (Equipment, Personnel, Material) specification</a:t>
            </a:r>
          </a:p>
          <a:p>
            <a:pPr lvl="1"/>
            <a:r>
              <a:rPr lang="en-GB" smtClean="0"/>
              <a:t>Specific parameters</a:t>
            </a:r>
          </a:p>
          <a:p>
            <a:pPr lvl="1"/>
            <a:r>
              <a:rPr lang="en-GB" smtClean="0"/>
              <a:t>Links to external business information</a:t>
            </a:r>
            <a:endParaRPr lang="en-GB"/>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4DE30BD5-C536-46D6-B3FA-23B22ABD22BB}" type="slidenum">
              <a:rPr lang="en-GB"/>
              <a:pPr/>
              <a:t>68</a:t>
            </a:fld>
            <a:endParaRPr lang="en-GB"/>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6146" name="Rectangle 2"/>
          <p:cNvSpPr>
            <a:spLocks noGrp="1" noChangeArrowheads="1"/>
          </p:cNvSpPr>
          <p:nvPr>
            <p:ph type="title"/>
          </p:nvPr>
        </p:nvSpPr>
        <p:spPr/>
        <p:txBody>
          <a:bodyPr/>
          <a:lstStyle/>
          <a:p>
            <a:r>
              <a:rPr lang="en-US" dirty="0" smtClean="0"/>
              <a:t>Operations Definition </a:t>
            </a:r>
            <a:r>
              <a:rPr lang="en-US" dirty="0"/>
              <a:t>Model </a:t>
            </a:r>
            <a:r>
              <a:rPr lang="en-US" dirty="0" smtClean="0"/>
              <a:t>Elements (for Product)</a:t>
            </a:r>
            <a:endParaRPr lang="en-GB" dirty="0"/>
          </a:p>
        </p:txBody>
      </p:sp>
      <p:sp>
        <p:nvSpPr>
          <p:cNvPr id="2566147" name="Rectangle 3"/>
          <p:cNvSpPr>
            <a:spLocks noGrp="1" noChangeArrowheads="1"/>
          </p:cNvSpPr>
          <p:nvPr>
            <p:ph idx="1"/>
          </p:nvPr>
        </p:nvSpPr>
        <p:spPr/>
        <p:txBody>
          <a:bodyPr/>
          <a:lstStyle/>
          <a:p>
            <a:r>
              <a:rPr lang="en-GB" sz="1800" dirty="0" smtClean="0"/>
              <a:t>Operations Definition (product)</a:t>
            </a:r>
            <a:endParaRPr lang="en-GB" sz="1800" dirty="0"/>
          </a:p>
          <a:p>
            <a:pPr lvl="1"/>
            <a:r>
              <a:rPr lang="en-GB" sz="1800" dirty="0"/>
              <a:t>“collection of information about materials, production rules and scheduling required to create a product”</a:t>
            </a:r>
          </a:p>
          <a:p>
            <a:r>
              <a:rPr lang="en-GB" sz="1800" dirty="0" smtClean="0"/>
              <a:t>Operations Segment  (product)</a:t>
            </a:r>
            <a:endParaRPr lang="en-GB" sz="1800" dirty="0"/>
          </a:p>
          <a:p>
            <a:pPr lvl="1"/>
            <a:r>
              <a:rPr lang="en-US" sz="1800" dirty="0"/>
              <a:t>“logical grouping of resources (personnel, equipment, and material) specifications required of a process segment to complete a production step for a specific product </a:t>
            </a:r>
            <a:endParaRPr lang="en-GB" sz="1800" dirty="0"/>
          </a:p>
          <a:p>
            <a:r>
              <a:rPr lang="en-GB" sz="1800" dirty="0" smtClean="0"/>
              <a:t>Operations Material Bill (product)</a:t>
            </a:r>
            <a:endParaRPr lang="en-GB" sz="1800" dirty="0"/>
          </a:p>
          <a:p>
            <a:pPr lvl="1"/>
            <a:r>
              <a:rPr lang="en-GB" sz="1800" dirty="0"/>
              <a:t>“</a:t>
            </a:r>
            <a:r>
              <a:rPr lang="en-US" sz="1800" dirty="0"/>
              <a:t>the subset of the bill of material that is related to production”</a:t>
            </a:r>
            <a:endParaRPr lang="en-GB" sz="1800" dirty="0"/>
          </a:p>
          <a:p>
            <a:r>
              <a:rPr lang="en-GB" sz="1800" dirty="0"/>
              <a:t>Parameter</a:t>
            </a:r>
          </a:p>
          <a:p>
            <a:pPr lvl="1"/>
            <a:r>
              <a:rPr lang="en-GB" sz="1800" dirty="0"/>
              <a:t>“</a:t>
            </a:r>
            <a:r>
              <a:rPr lang="en-US" sz="1800" dirty="0"/>
              <a:t>Information that is required by the operation system for correct manufacturing”</a:t>
            </a:r>
            <a:endParaRPr lang="en-GB" sz="1800" dirty="0"/>
          </a:p>
          <a:p>
            <a:r>
              <a:rPr lang="en-GB" sz="1800" dirty="0"/>
              <a:t>Resource (Personnel, Equipment, Physical Asset, Material) specification</a:t>
            </a:r>
          </a:p>
          <a:p>
            <a:pPr lvl="1"/>
            <a:r>
              <a:rPr lang="en-GB" sz="1800" dirty="0"/>
              <a:t>“</a:t>
            </a:r>
            <a:r>
              <a:rPr lang="en-US" sz="1800" dirty="0"/>
              <a:t>An identification, reference, or correspondence to a resource capability”</a:t>
            </a:r>
            <a:endParaRPr lang="en-GB" sz="1800" dirty="0"/>
          </a:p>
          <a:p>
            <a:endParaRPr lang="en-GB" sz="1800" dirty="0"/>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05137FD8-5EFB-4191-A029-76D23085DB2F}" type="slidenum">
              <a:rPr lang="en-GB"/>
              <a:pPr/>
              <a:t>69</a:t>
            </a:fld>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6274" name="Rectangle 2"/>
          <p:cNvSpPr>
            <a:spLocks noGrp="1" noChangeArrowheads="1"/>
          </p:cNvSpPr>
          <p:nvPr>
            <p:ph type="title"/>
          </p:nvPr>
        </p:nvSpPr>
        <p:spPr/>
        <p:txBody>
          <a:bodyPr/>
          <a:lstStyle/>
          <a:p>
            <a:r>
              <a:rPr lang="en-GB"/>
              <a:t>Who’s / What’s concerned?</a:t>
            </a:r>
          </a:p>
        </p:txBody>
      </p:sp>
      <p:graphicFrame>
        <p:nvGraphicFramePr>
          <p:cNvPr id="2486396" name="Group 124"/>
          <p:cNvGraphicFramePr>
            <a:graphicFrameLocks noGrp="1"/>
          </p:cNvGraphicFramePr>
          <p:nvPr>
            <p:ph type="tbl" idx="1"/>
          </p:nvPr>
        </p:nvGraphicFramePr>
        <p:xfrm>
          <a:off x="179388" y="1125538"/>
          <a:ext cx="8856662" cy="4959240"/>
        </p:xfrm>
        <a:graphic>
          <a:graphicData uri="http://schemas.openxmlformats.org/drawingml/2006/table">
            <a:tbl>
              <a:tblPr/>
              <a:tblGrid>
                <a:gridCol w="2557462"/>
                <a:gridCol w="862013"/>
                <a:gridCol w="4286250"/>
                <a:gridCol w="1150937"/>
              </a:tblGrid>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PRM</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Usr/Rsp</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Usage</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Typ.IT app</a:t>
                      </a: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Customer order processing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Material identification and equivalence</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Production planning &amp; scheduling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Production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Material and energy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Procurement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Quality assurance</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Determine quality criteria and protocoles</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Product inventory control</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Product cost accounting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Production costing</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Product shipping administration</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Maintenance management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Research &amp; development</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R</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Response to market, industrialize products</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Engineering</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Build/adapt manufacturing facilities</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0825">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Marketing and sales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Market requirements </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Finances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X</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0" i="0" u="none" strike="noStrike" cap="none" normalizeH="0" baseline="0" smtClean="0">
                          <a:ln>
                            <a:noFill/>
                          </a:ln>
                          <a:solidFill>
                            <a:schemeClr val="bg2"/>
                          </a:solidFill>
                          <a:effectLst/>
                          <a:latin typeface="Arial Narrow" pitchFamily="34" charset="0"/>
                        </a:rPr>
                        <a:t>investment, depreciation, Sarbanes Oxley</a:t>
                      </a: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400">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Human Resources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7013">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r>
                        <a:rPr kumimoji="1" lang="en-GB" sz="1300" b="1" i="0" u="none" strike="noStrike" cap="none" normalizeH="0" baseline="0" smtClean="0">
                          <a:ln>
                            <a:noFill/>
                          </a:ln>
                          <a:solidFill>
                            <a:schemeClr val="bg2"/>
                          </a:solidFill>
                          <a:effectLst/>
                          <a:latin typeface="Arial Narrow" pitchFamily="34" charset="0"/>
                        </a:rPr>
                        <a:t>Informaiton Technologies</a:t>
                      </a:r>
                    </a:p>
                  </a:txBody>
                  <a:tcPr marL="90000" marR="90000" marT="46800" marB="4680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0"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990000"/>
                        </a:buClr>
                        <a:buSzTx/>
                        <a:buFont typeface="Arial" pitchFamily="34" charset="0"/>
                        <a:buNone/>
                        <a:tabLst/>
                      </a:pPr>
                      <a:endParaRPr kumimoji="1" lang="en-GB" sz="1300" b="1" i="0" u="none" strike="noStrike" cap="none" normalizeH="0" baseline="0" smtClean="0">
                        <a:ln>
                          <a:noFill/>
                        </a:ln>
                        <a:solidFill>
                          <a:schemeClr val="bg2"/>
                        </a:solidFill>
                        <a:effectLst/>
                        <a:latin typeface="Arial Narrow" pitchFamily="34" charset="0"/>
                      </a:endParaRPr>
                    </a:p>
                  </a:txBody>
                  <a:tcPr marL="90000" marR="90000" marT="468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97" name="Espace réservé du numéro de diapositive 5"/>
          <p:cNvSpPr>
            <a:spLocks noGrp="1"/>
          </p:cNvSpPr>
          <p:nvPr>
            <p:ph type="sldNum" sz="quarter" idx="11"/>
          </p:nvPr>
        </p:nvSpPr>
        <p:spPr/>
        <p:txBody>
          <a:bodyPr/>
          <a:lstStyle/>
          <a:p>
            <a:fld id="{CA9973D4-35E1-4358-8230-590C4AABC738}" type="slidenum">
              <a:rPr lang="en-GB"/>
              <a:pPr/>
              <a:t>7</a:t>
            </a:fld>
            <a:endParaRPr lang="en-GB"/>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smtClean="0"/>
              <a:t>Operations Definition Model</a:t>
            </a:r>
            <a:endParaRPr lang="fr-FR" dirty="0"/>
          </a:p>
        </p:txBody>
      </p:sp>
      <p:sp>
        <p:nvSpPr>
          <p:cNvPr id="4"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5" name="Espace réservé du numéro de diapositive 4"/>
          <p:cNvSpPr>
            <a:spLocks noGrp="1"/>
          </p:cNvSpPr>
          <p:nvPr>
            <p:ph type="sldNum" sz="quarter" idx="11"/>
          </p:nvPr>
        </p:nvSpPr>
        <p:spPr/>
        <p:txBody>
          <a:bodyPr/>
          <a:lstStyle/>
          <a:p>
            <a:fld id="{8CC10169-8829-4FFE-933E-AD3C319F28DE}" type="slidenum">
              <a:rPr lang="en-GB" smtClean="0"/>
              <a:pPr/>
              <a:t>70</a:t>
            </a:fld>
            <a:endParaRPr lang="en-GB"/>
          </a:p>
        </p:txBody>
      </p:sp>
      <p:pic>
        <p:nvPicPr>
          <p:cNvPr id="2469890" name="Picture 2"/>
          <p:cNvPicPr>
            <a:picLocks noChangeAspect="1" noChangeArrowheads="1"/>
          </p:cNvPicPr>
          <p:nvPr/>
        </p:nvPicPr>
        <p:blipFill>
          <a:blip r:embed="rId3" cstate="print"/>
          <a:srcRect/>
          <a:stretch>
            <a:fillRect/>
          </a:stretch>
        </p:blipFill>
        <p:spPr bwMode="auto">
          <a:xfrm>
            <a:off x="1797013" y="507961"/>
            <a:ext cx="7061110" cy="5736444"/>
          </a:xfrm>
          <a:prstGeom prst="rect">
            <a:avLst/>
          </a:prstGeom>
          <a:noFill/>
          <a:ln w="9525">
            <a:noFill/>
            <a:miter lim="800000"/>
            <a:headEnd/>
            <a:tailEnd/>
          </a:ln>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8194" name="Rectangle 2"/>
          <p:cNvSpPr>
            <a:spLocks noGrp="1" noChangeArrowheads="1"/>
          </p:cNvSpPr>
          <p:nvPr>
            <p:ph type="title"/>
          </p:nvPr>
        </p:nvSpPr>
        <p:spPr/>
        <p:txBody>
          <a:bodyPr/>
          <a:lstStyle/>
          <a:p>
            <a:r>
              <a:rPr lang="en-US" dirty="0" smtClean="0"/>
              <a:t>Operations Definition </a:t>
            </a:r>
            <a:r>
              <a:rPr lang="en-US" dirty="0"/>
              <a:t>Model </a:t>
            </a:r>
            <a:r>
              <a:rPr lang="en-US" dirty="0" smtClean="0"/>
              <a:t>Elements (for Product)</a:t>
            </a:r>
            <a:endParaRPr lang="en-US" dirty="0"/>
          </a:p>
        </p:txBody>
      </p:sp>
      <p:sp>
        <p:nvSpPr>
          <p:cNvPr id="2568195" name="Rectangle 3"/>
          <p:cNvSpPr>
            <a:spLocks noGrp="1" noChangeArrowheads="1"/>
          </p:cNvSpPr>
          <p:nvPr>
            <p:ph idx="1"/>
          </p:nvPr>
        </p:nvSpPr>
        <p:spPr/>
        <p:txBody>
          <a:bodyPr/>
          <a:lstStyle/>
          <a:p>
            <a:r>
              <a:rPr lang="en-US" dirty="0"/>
              <a:t>Bill of materials</a:t>
            </a:r>
          </a:p>
          <a:p>
            <a:pPr lvl="1"/>
            <a:r>
              <a:rPr lang="en-US" dirty="0"/>
              <a:t>“listing of all the subassemblies, parts, and/or materials that are used in the production of a product including the quantity of each material required to make a product”</a:t>
            </a:r>
          </a:p>
          <a:p>
            <a:pPr lvl="1"/>
            <a:r>
              <a:rPr lang="en-US" dirty="0"/>
              <a:t>MRP II planning information</a:t>
            </a:r>
          </a:p>
          <a:p>
            <a:r>
              <a:rPr lang="en-US" dirty="0"/>
              <a:t>Bill of resources</a:t>
            </a:r>
          </a:p>
          <a:p>
            <a:pPr lvl="1"/>
            <a:r>
              <a:rPr lang="en-US" dirty="0"/>
              <a:t>“listing of all resources and when in the production process they are needed to produce a product”</a:t>
            </a:r>
          </a:p>
          <a:p>
            <a:pPr lvl="1"/>
            <a:r>
              <a:rPr lang="en-US" dirty="0"/>
              <a:t>Production scheduling / Advanced planning and optimization information</a:t>
            </a:r>
          </a:p>
          <a:p>
            <a:r>
              <a:rPr lang="en-US" dirty="0" smtClean="0"/>
              <a:t>Work Definition</a:t>
            </a:r>
            <a:endParaRPr lang="en-US" dirty="0"/>
          </a:p>
          <a:p>
            <a:pPr lvl="1"/>
            <a:r>
              <a:rPr lang="en-US" dirty="0"/>
              <a:t>information used to instruct manufacturing operation how to produce a product - Refers to detailed Control system information, Manufacturing instructions (Recipes, Setup / assembly instructions…)</a:t>
            </a:r>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2F025A5D-9B30-4AD5-8145-6073FEAB997D}" type="slidenum">
              <a:rPr lang="en-GB"/>
              <a:pPr/>
              <a:t>71</a:t>
            </a:fld>
            <a:endParaRPr lang="en-GB"/>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3202" name="Rectangle 2"/>
          <p:cNvSpPr>
            <a:spLocks noGrp="1" noChangeArrowheads="1"/>
          </p:cNvSpPr>
          <p:nvPr>
            <p:ph type="title"/>
          </p:nvPr>
        </p:nvSpPr>
        <p:spPr/>
        <p:txBody>
          <a:bodyPr/>
          <a:lstStyle/>
          <a:p>
            <a:r>
              <a:rPr lang="en-GB"/>
              <a:t>Implementing the ISA Product Hierarchy model in ISA95</a:t>
            </a:r>
          </a:p>
        </p:txBody>
      </p:sp>
      <p:sp>
        <p:nvSpPr>
          <p:cNvPr id="32" name="Espace réservé du pied de page 3"/>
          <p:cNvSpPr>
            <a:spLocks noGrp="1"/>
          </p:cNvSpPr>
          <p:nvPr>
            <p:ph type="ftr" sz="quarter" idx="10"/>
          </p:nvPr>
        </p:nvSpPr>
        <p:spPr/>
        <p:txBody>
          <a:bodyPr/>
          <a:lstStyle/>
          <a:p>
            <a:r>
              <a:rPr lang="en-GB" smtClean="0"/>
              <a:t>2_40_ISA8895_Structure_ProductAsset</a:t>
            </a:r>
            <a:endParaRPr lang="en-GB"/>
          </a:p>
        </p:txBody>
      </p:sp>
      <p:sp>
        <p:nvSpPr>
          <p:cNvPr id="33" name="Espace réservé du numéro de diapositive 4"/>
          <p:cNvSpPr>
            <a:spLocks noGrp="1"/>
          </p:cNvSpPr>
          <p:nvPr>
            <p:ph type="sldNum" sz="quarter" idx="11"/>
          </p:nvPr>
        </p:nvSpPr>
        <p:spPr/>
        <p:txBody>
          <a:bodyPr/>
          <a:lstStyle/>
          <a:p>
            <a:fld id="{4FA9F4A0-EB8F-4D35-9C94-7165B6D1A1F4}" type="slidenum">
              <a:rPr lang="en-GB"/>
              <a:pPr/>
              <a:t>72</a:t>
            </a:fld>
            <a:endParaRPr lang="en-GB"/>
          </a:p>
        </p:txBody>
      </p:sp>
      <p:sp>
        <p:nvSpPr>
          <p:cNvPr id="2483203" name="Rectangle 3"/>
          <p:cNvSpPr>
            <a:spLocks noChangeArrowheads="1"/>
          </p:cNvSpPr>
          <p:nvPr/>
        </p:nvSpPr>
        <p:spPr bwMode="auto">
          <a:xfrm>
            <a:off x="3024188" y="1879600"/>
            <a:ext cx="1255708"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dirty="0" smtClean="0"/>
              <a:t>Operations</a:t>
            </a:r>
            <a:endParaRPr lang="en-GB" dirty="0"/>
          </a:p>
          <a:p>
            <a:pPr algn="ctr"/>
            <a:r>
              <a:rPr lang="en-GB" dirty="0"/>
              <a:t>Definition</a:t>
            </a:r>
          </a:p>
        </p:txBody>
      </p:sp>
      <p:sp>
        <p:nvSpPr>
          <p:cNvPr id="2483204" name="Rectangle 4"/>
          <p:cNvSpPr>
            <a:spLocks noChangeArrowheads="1"/>
          </p:cNvSpPr>
          <p:nvPr/>
        </p:nvSpPr>
        <p:spPr bwMode="auto">
          <a:xfrm>
            <a:off x="3024188" y="2959100"/>
            <a:ext cx="1255708"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dirty="0" smtClean="0"/>
              <a:t>Operations</a:t>
            </a:r>
            <a:endParaRPr lang="en-GB" dirty="0"/>
          </a:p>
          <a:p>
            <a:pPr algn="ctr"/>
            <a:r>
              <a:rPr lang="en-GB" dirty="0"/>
              <a:t>Segment</a:t>
            </a:r>
          </a:p>
        </p:txBody>
      </p:sp>
      <p:sp>
        <p:nvSpPr>
          <p:cNvPr id="2483205" name="Rectangle 5"/>
          <p:cNvSpPr>
            <a:spLocks noChangeArrowheads="1"/>
          </p:cNvSpPr>
          <p:nvPr/>
        </p:nvSpPr>
        <p:spPr bwMode="auto">
          <a:xfrm>
            <a:off x="3024188" y="4038600"/>
            <a:ext cx="1255708"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dirty="0" smtClean="0"/>
              <a:t>Operations</a:t>
            </a:r>
            <a:endParaRPr lang="en-GB" dirty="0"/>
          </a:p>
          <a:p>
            <a:pPr algn="ctr"/>
            <a:r>
              <a:rPr lang="en-GB" dirty="0"/>
              <a:t>Segment</a:t>
            </a:r>
          </a:p>
        </p:txBody>
      </p:sp>
      <p:sp>
        <p:nvSpPr>
          <p:cNvPr id="2483206" name="Rectangle 6"/>
          <p:cNvSpPr>
            <a:spLocks noChangeArrowheads="1"/>
          </p:cNvSpPr>
          <p:nvPr/>
        </p:nvSpPr>
        <p:spPr bwMode="auto">
          <a:xfrm>
            <a:off x="3024188" y="5119688"/>
            <a:ext cx="1255708" cy="684212"/>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dirty="0" smtClean="0"/>
              <a:t>Operations</a:t>
            </a:r>
            <a:endParaRPr lang="en-GB" dirty="0"/>
          </a:p>
          <a:p>
            <a:pPr algn="ctr"/>
            <a:r>
              <a:rPr lang="en-GB" dirty="0"/>
              <a:t>Segment</a:t>
            </a:r>
          </a:p>
        </p:txBody>
      </p:sp>
      <p:sp>
        <p:nvSpPr>
          <p:cNvPr id="2483207" name="AutoShape 7"/>
          <p:cNvSpPr>
            <a:spLocks noChangeArrowheads="1"/>
          </p:cNvSpPr>
          <p:nvPr/>
        </p:nvSpPr>
        <p:spPr bwMode="auto">
          <a:xfrm>
            <a:off x="3542065" y="2563813"/>
            <a:ext cx="201843" cy="179387"/>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sp>
        <p:nvSpPr>
          <p:cNvPr id="2483208" name="AutoShape 8"/>
          <p:cNvSpPr>
            <a:spLocks noChangeArrowheads="1"/>
          </p:cNvSpPr>
          <p:nvPr/>
        </p:nvSpPr>
        <p:spPr bwMode="auto">
          <a:xfrm>
            <a:off x="3542065" y="3644900"/>
            <a:ext cx="201843" cy="179388"/>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sp>
        <p:nvSpPr>
          <p:cNvPr id="2483209" name="AutoShape 9"/>
          <p:cNvSpPr>
            <a:spLocks noChangeArrowheads="1"/>
          </p:cNvSpPr>
          <p:nvPr/>
        </p:nvSpPr>
        <p:spPr bwMode="auto">
          <a:xfrm>
            <a:off x="3542065" y="4724400"/>
            <a:ext cx="201843" cy="179388"/>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cxnSp>
        <p:nvCxnSpPr>
          <p:cNvPr id="2483210" name="AutoShape 10"/>
          <p:cNvCxnSpPr>
            <a:cxnSpLocks noChangeShapeType="1"/>
            <a:stCxn id="2483203" idx="2"/>
            <a:endCxn id="2483204" idx="0"/>
          </p:cNvCxnSpPr>
          <p:nvPr/>
        </p:nvCxnSpPr>
        <p:spPr bwMode="auto">
          <a:xfrm rot="5400000">
            <a:off x="3454399" y="2761456"/>
            <a:ext cx="395287" cy="1588"/>
          </a:xfrm>
          <a:prstGeom prst="straightConnector1">
            <a:avLst/>
          </a:prstGeom>
          <a:noFill/>
          <a:ln w="12700">
            <a:solidFill>
              <a:schemeClr val="tx1"/>
            </a:solidFill>
            <a:round/>
            <a:headEnd/>
            <a:tailEnd/>
          </a:ln>
          <a:effectLst/>
        </p:spPr>
      </p:cxnSp>
      <p:cxnSp>
        <p:nvCxnSpPr>
          <p:cNvPr id="2483211" name="AutoShape 11"/>
          <p:cNvCxnSpPr>
            <a:cxnSpLocks noChangeShapeType="1"/>
            <a:stCxn id="2483204" idx="2"/>
            <a:endCxn id="2483205" idx="0"/>
          </p:cNvCxnSpPr>
          <p:nvPr/>
        </p:nvCxnSpPr>
        <p:spPr bwMode="auto">
          <a:xfrm rot="5400000">
            <a:off x="3454399" y="3840956"/>
            <a:ext cx="395287" cy="1588"/>
          </a:xfrm>
          <a:prstGeom prst="straightConnector1">
            <a:avLst/>
          </a:prstGeom>
          <a:noFill/>
          <a:ln w="12700">
            <a:solidFill>
              <a:schemeClr val="tx1"/>
            </a:solidFill>
            <a:round/>
            <a:headEnd/>
            <a:tailEnd/>
          </a:ln>
          <a:effectLst/>
        </p:spPr>
      </p:cxnSp>
      <p:cxnSp>
        <p:nvCxnSpPr>
          <p:cNvPr id="2483212" name="AutoShape 12"/>
          <p:cNvCxnSpPr>
            <a:cxnSpLocks noChangeShapeType="1"/>
            <a:stCxn id="2483205" idx="2"/>
            <a:endCxn id="2483206" idx="0"/>
          </p:cNvCxnSpPr>
          <p:nvPr/>
        </p:nvCxnSpPr>
        <p:spPr bwMode="auto">
          <a:xfrm rot="5400000">
            <a:off x="3453605" y="4921250"/>
            <a:ext cx="396875" cy="1588"/>
          </a:xfrm>
          <a:prstGeom prst="straightConnector1">
            <a:avLst/>
          </a:prstGeom>
          <a:noFill/>
          <a:ln w="12700">
            <a:solidFill>
              <a:schemeClr val="tx1"/>
            </a:solidFill>
            <a:round/>
            <a:headEnd/>
            <a:tailEnd/>
          </a:ln>
          <a:effectLst/>
        </p:spPr>
      </p:cxnSp>
      <p:sp>
        <p:nvSpPr>
          <p:cNvPr id="2483213" name="AutoShape 13"/>
          <p:cNvSpPr>
            <a:spLocks/>
          </p:cNvSpPr>
          <p:nvPr/>
        </p:nvSpPr>
        <p:spPr bwMode="auto">
          <a:xfrm>
            <a:off x="107950" y="3068638"/>
            <a:ext cx="2484438" cy="747712"/>
          </a:xfrm>
          <a:prstGeom prst="accentCallout1">
            <a:avLst>
              <a:gd name="adj1" fmla="val 33759"/>
              <a:gd name="adj2" fmla="val 103065"/>
              <a:gd name="adj3" fmla="val 33759"/>
              <a:gd name="adj4" fmla="val 117380"/>
            </a:avLst>
          </a:prstGeom>
          <a:solidFill>
            <a:schemeClr val="accent1"/>
          </a:solidFill>
          <a:ln w="12700">
            <a:solidFill>
              <a:schemeClr val="tx1"/>
            </a:solidFill>
            <a:miter lim="800000"/>
            <a:headEnd/>
            <a:tailEnd/>
          </a:ln>
          <a:effectLst/>
        </p:spPr>
        <p:txBody>
          <a:bodyPr lIns="90000" tIns="46800" rIns="90000" bIns="46800"/>
          <a:lstStyle/>
          <a:p>
            <a:pPr algn="r"/>
            <a:r>
              <a:rPr lang="en-GB" sz="1600"/>
              <a:t>Equipment specifications</a:t>
            </a:r>
          </a:p>
          <a:p>
            <a:pPr algn="r"/>
            <a:r>
              <a:rPr lang="en-GB" sz="1600"/>
              <a:t>Material Specifications</a:t>
            </a:r>
          </a:p>
          <a:p>
            <a:pPr algn="r"/>
            <a:r>
              <a:rPr lang="en-GB" sz="1600"/>
              <a:t>Parameters</a:t>
            </a:r>
          </a:p>
        </p:txBody>
      </p:sp>
      <p:sp>
        <p:nvSpPr>
          <p:cNvPr id="2483214" name="AutoShape 14"/>
          <p:cNvSpPr>
            <a:spLocks/>
          </p:cNvSpPr>
          <p:nvPr/>
        </p:nvSpPr>
        <p:spPr bwMode="auto">
          <a:xfrm>
            <a:off x="111125" y="4117975"/>
            <a:ext cx="2484438" cy="747713"/>
          </a:xfrm>
          <a:prstGeom prst="accentCallout1">
            <a:avLst>
              <a:gd name="adj1" fmla="val 33759"/>
              <a:gd name="adj2" fmla="val 103065"/>
              <a:gd name="adj3" fmla="val 33759"/>
              <a:gd name="adj4" fmla="val 117380"/>
            </a:avLst>
          </a:prstGeom>
          <a:solidFill>
            <a:schemeClr val="accent1"/>
          </a:solidFill>
          <a:ln w="12700">
            <a:solidFill>
              <a:schemeClr val="tx1"/>
            </a:solidFill>
            <a:miter lim="800000"/>
            <a:headEnd/>
            <a:tailEnd/>
          </a:ln>
          <a:effectLst/>
        </p:spPr>
        <p:txBody>
          <a:bodyPr lIns="90000" tIns="46800" rIns="90000" bIns="46800"/>
          <a:lstStyle/>
          <a:p>
            <a:pPr algn="r"/>
            <a:r>
              <a:rPr lang="en-GB" sz="1600"/>
              <a:t>Equipment specification</a:t>
            </a:r>
          </a:p>
          <a:p>
            <a:pPr algn="r"/>
            <a:r>
              <a:rPr lang="en-GB" sz="1600"/>
              <a:t>Material Specification</a:t>
            </a:r>
          </a:p>
          <a:p>
            <a:pPr algn="r"/>
            <a:r>
              <a:rPr lang="en-GB" sz="1600"/>
              <a:t>Parameters</a:t>
            </a:r>
          </a:p>
        </p:txBody>
      </p:sp>
      <p:sp>
        <p:nvSpPr>
          <p:cNvPr id="2483215" name="AutoShape 15"/>
          <p:cNvSpPr>
            <a:spLocks/>
          </p:cNvSpPr>
          <p:nvPr/>
        </p:nvSpPr>
        <p:spPr bwMode="auto">
          <a:xfrm>
            <a:off x="111125" y="5237163"/>
            <a:ext cx="2484438" cy="747712"/>
          </a:xfrm>
          <a:prstGeom prst="accentCallout1">
            <a:avLst>
              <a:gd name="adj1" fmla="val 33759"/>
              <a:gd name="adj2" fmla="val 103065"/>
              <a:gd name="adj3" fmla="val 33759"/>
              <a:gd name="adj4" fmla="val 117380"/>
            </a:avLst>
          </a:prstGeom>
          <a:solidFill>
            <a:schemeClr val="accent1"/>
          </a:solidFill>
          <a:ln w="12700">
            <a:solidFill>
              <a:schemeClr val="tx1"/>
            </a:solidFill>
            <a:miter lim="800000"/>
            <a:headEnd/>
            <a:tailEnd/>
          </a:ln>
          <a:effectLst/>
        </p:spPr>
        <p:txBody>
          <a:bodyPr lIns="90000" tIns="46800" rIns="90000" bIns="46800"/>
          <a:lstStyle/>
          <a:p>
            <a:pPr algn="r"/>
            <a:r>
              <a:rPr lang="en-GB" sz="1600"/>
              <a:t>Equipment specification</a:t>
            </a:r>
          </a:p>
          <a:p>
            <a:pPr algn="r"/>
            <a:r>
              <a:rPr lang="en-GB" sz="1600"/>
              <a:t>Material Specification</a:t>
            </a:r>
          </a:p>
          <a:p>
            <a:pPr algn="r"/>
            <a:r>
              <a:rPr lang="en-GB" sz="1600"/>
              <a:t>Parameters</a:t>
            </a:r>
          </a:p>
        </p:txBody>
      </p:sp>
      <p:sp>
        <p:nvSpPr>
          <p:cNvPr id="2483216" name="Rectangle 16"/>
          <p:cNvSpPr>
            <a:spLocks noChangeArrowheads="1"/>
          </p:cNvSpPr>
          <p:nvPr/>
        </p:nvSpPr>
        <p:spPr bwMode="auto">
          <a:xfrm>
            <a:off x="4827591" y="1879600"/>
            <a:ext cx="1255709"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a:t>Process</a:t>
            </a:r>
          </a:p>
          <a:p>
            <a:pPr algn="ctr"/>
            <a:r>
              <a:rPr lang="en-GB"/>
              <a:t>Procedure</a:t>
            </a:r>
          </a:p>
        </p:txBody>
      </p:sp>
      <p:sp>
        <p:nvSpPr>
          <p:cNvPr id="2483217" name="Rectangle 17"/>
          <p:cNvSpPr>
            <a:spLocks noChangeArrowheads="1"/>
          </p:cNvSpPr>
          <p:nvPr/>
        </p:nvSpPr>
        <p:spPr bwMode="auto">
          <a:xfrm>
            <a:off x="4827591" y="2959100"/>
            <a:ext cx="1255709"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a:t>Process</a:t>
            </a:r>
          </a:p>
          <a:p>
            <a:pPr algn="ctr"/>
            <a:r>
              <a:rPr lang="en-GB"/>
              <a:t>Stage</a:t>
            </a:r>
          </a:p>
        </p:txBody>
      </p:sp>
      <p:sp>
        <p:nvSpPr>
          <p:cNvPr id="2483218" name="Rectangle 18"/>
          <p:cNvSpPr>
            <a:spLocks noChangeArrowheads="1"/>
          </p:cNvSpPr>
          <p:nvPr/>
        </p:nvSpPr>
        <p:spPr bwMode="auto">
          <a:xfrm>
            <a:off x="4827591" y="4038600"/>
            <a:ext cx="1255709" cy="684213"/>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a:t>Process</a:t>
            </a:r>
          </a:p>
          <a:p>
            <a:pPr algn="ctr"/>
            <a:r>
              <a:rPr lang="en-GB"/>
              <a:t>Operation</a:t>
            </a:r>
          </a:p>
        </p:txBody>
      </p:sp>
      <p:sp>
        <p:nvSpPr>
          <p:cNvPr id="2483219" name="Rectangle 19"/>
          <p:cNvSpPr>
            <a:spLocks noChangeArrowheads="1"/>
          </p:cNvSpPr>
          <p:nvPr/>
        </p:nvSpPr>
        <p:spPr bwMode="auto">
          <a:xfrm>
            <a:off x="4827591" y="5119688"/>
            <a:ext cx="1255709" cy="684212"/>
          </a:xfrm>
          <a:prstGeom prst="rect">
            <a:avLst/>
          </a:prstGeom>
          <a:solidFill>
            <a:schemeClr val="accent1"/>
          </a:solidFill>
          <a:ln w="12700">
            <a:solidFill>
              <a:schemeClr val="tx1"/>
            </a:solidFill>
            <a:miter lim="800000"/>
            <a:headEnd/>
            <a:tailEnd/>
          </a:ln>
          <a:effectLst/>
        </p:spPr>
        <p:txBody>
          <a:bodyPr wrap="none" lIns="90000" tIns="46800" rIns="90000" bIns="46800" anchor="ctr"/>
          <a:lstStyle/>
          <a:p>
            <a:pPr algn="ctr"/>
            <a:r>
              <a:rPr lang="en-GB"/>
              <a:t>Process</a:t>
            </a:r>
          </a:p>
          <a:p>
            <a:pPr algn="ctr"/>
            <a:r>
              <a:rPr lang="en-GB"/>
              <a:t>Action</a:t>
            </a:r>
          </a:p>
        </p:txBody>
      </p:sp>
      <p:sp>
        <p:nvSpPr>
          <p:cNvPr id="2483220" name="AutoShape 20"/>
          <p:cNvSpPr>
            <a:spLocks noChangeArrowheads="1"/>
          </p:cNvSpPr>
          <p:nvPr/>
        </p:nvSpPr>
        <p:spPr bwMode="auto">
          <a:xfrm>
            <a:off x="5342266" y="2563813"/>
            <a:ext cx="201842" cy="179387"/>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sp>
        <p:nvSpPr>
          <p:cNvPr id="2483221" name="AutoShape 21"/>
          <p:cNvSpPr>
            <a:spLocks noChangeArrowheads="1"/>
          </p:cNvSpPr>
          <p:nvPr/>
        </p:nvSpPr>
        <p:spPr bwMode="auto">
          <a:xfrm>
            <a:off x="5342266" y="3644900"/>
            <a:ext cx="201842" cy="179388"/>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sp>
        <p:nvSpPr>
          <p:cNvPr id="2483222" name="AutoShape 22"/>
          <p:cNvSpPr>
            <a:spLocks noChangeArrowheads="1"/>
          </p:cNvSpPr>
          <p:nvPr/>
        </p:nvSpPr>
        <p:spPr bwMode="auto">
          <a:xfrm>
            <a:off x="5342266" y="4724400"/>
            <a:ext cx="201842" cy="179388"/>
          </a:xfrm>
          <a:prstGeom prst="diamond">
            <a:avLst/>
          </a:prstGeom>
          <a:solidFill>
            <a:schemeClr val="tx1"/>
          </a:solidFill>
          <a:ln w="12700">
            <a:solidFill>
              <a:schemeClr val="tx1"/>
            </a:solidFill>
            <a:miter lim="800000"/>
            <a:headEnd/>
            <a:tailEnd/>
          </a:ln>
          <a:effectLst/>
        </p:spPr>
        <p:txBody>
          <a:bodyPr wrap="none" lIns="90000" tIns="46800" rIns="90000" bIns="46800" anchor="ctr"/>
          <a:lstStyle/>
          <a:p>
            <a:endParaRPr lang="fr-FR"/>
          </a:p>
        </p:txBody>
      </p:sp>
      <p:cxnSp>
        <p:nvCxnSpPr>
          <p:cNvPr id="2483223" name="AutoShape 23"/>
          <p:cNvCxnSpPr>
            <a:cxnSpLocks noChangeShapeType="1"/>
            <a:stCxn id="2483216" idx="2"/>
            <a:endCxn id="2483217" idx="0"/>
          </p:cNvCxnSpPr>
          <p:nvPr/>
        </p:nvCxnSpPr>
        <p:spPr bwMode="auto">
          <a:xfrm rot="5400000">
            <a:off x="5257803" y="2761456"/>
            <a:ext cx="395287" cy="1588"/>
          </a:xfrm>
          <a:prstGeom prst="straightConnector1">
            <a:avLst/>
          </a:prstGeom>
          <a:noFill/>
          <a:ln w="12700">
            <a:solidFill>
              <a:schemeClr val="tx1"/>
            </a:solidFill>
            <a:round/>
            <a:headEnd/>
            <a:tailEnd/>
          </a:ln>
          <a:effectLst/>
        </p:spPr>
      </p:cxnSp>
      <p:cxnSp>
        <p:nvCxnSpPr>
          <p:cNvPr id="2483224" name="AutoShape 24"/>
          <p:cNvCxnSpPr>
            <a:cxnSpLocks noChangeShapeType="1"/>
            <a:stCxn id="2483217" idx="2"/>
            <a:endCxn id="2483218" idx="0"/>
          </p:cNvCxnSpPr>
          <p:nvPr/>
        </p:nvCxnSpPr>
        <p:spPr bwMode="auto">
          <a:xfrm rot="5400000">
            <a:off x="5257803" y="3840956"/>
            <a:ext cx="395287" cy="1588"/>
          </a:xfrm>
          <a:prstGeom prst="straightConnector1">
            <a:avLst/>
          </a:prstGeom>
          <a:noFill/>
          <a:ln w="12700">
            <a:solidFill>
              <a:schemeClr val="tx1"/>
            </a:solidFill>
            <a:round/>
            <a:headEnd/>
            <a:tailEnd/>
          </a:ln>
          <a:effectLst/>
        </p:spPr>
      </p:cxnSp>
      <p:cxnSp>
        <p:nvCxnSpPr>
          <p:cNvPr id="2483225" name="AutoShape 25"/>
          <p:cNvCxnSpPr>
            <a:cxnSpLocks noChangeShapeType="1"/>
            <a:stCxn id="2483218" idx="2"/>
            <a:endCxn id="2483219" idx="0"/>
          </p:cNvCxnSpPr>
          <p:nvPr/>
        </p:nvCxnSpPr>
        <p:spPr bwMode="auto">
          <a:xfrm rot="5400000">
            <a:off x="5257009" y="4921250"/>
            <a:ext cx="396875" cy="1588"/>
          </a:xfrm>
          <a:prstGeom prst="straightConnector1">
            <a:avLst/>
          </a:prstGeom>
          <a:noFill/>
          <a:ln w="12700">
            <a:solidFill>
              <a:schemeClr val="tx1"/>
            </a:solidFill>
            <a:round/>
            <a:headEnd/>
            <a:tailEnd/>
          </a:ln>
          <a:effectLst/>
        </p:spPr>
      </p:cxnSp>
      <p:sp>
        <p:nvSpPr>
          <p:cNvPr id="2483226" name="AutoShape 26"/>
          <p:cNvSpPr>
            <a:spLocks/>
          </p:cNvSpPr>
          <p:nvPr/>
        </p:nvSpPr>
        <p:spPr bwMode="auto">
          <a:xfrm>
            <a:off x="6553200" y="3103563"/>
            <a:ext cx="2519363" cy="747712"/>
          </a:xfrm>
          <a:prstGeom prst="accentCallout1">
            <a:avLst>
              <a:gd name="adj1" fmla="val 15287"/>
              <a:gd name="adj2" fmla="val -3023"/>
              <a:gd name="adj3" fmla="val 15287"/>
              <a:gd name="adj4" fmla="val -18843"/>
            </a:avLst>
          </a:prstGeom>
          <a:solidFill>
            <a:schemeClr val="accent1"/>
          </a:solidFill>
          <a:ln w="12700">
            <a:solidFill>
              <a:schemeClr val="tx1"/>
            </a:solidFill>
            <a:miter lim="800000"/>
            <a:headEnd/>
            <a:tailEnd/>
          </a:ln>
          <a:effectLst/>
        </p:spPr>
        <p:txBody>
          <a:bodyPr lIns="90000" tIns="46800" rIns="90000" bIns="46800"/>
          <a:lstStyle/>
          <a:p>
            <a:r>
              <a:rPr lang="en-GB" sz="1600"/>
              <a:t>Equipment Constraints</a:t>
            </a:r>
          </a:p>
          <a:p>
            <a:r>
              <a:rPr lang="en-GB" sz="1600"/>
              <a:t>Material In/Out</a:t>
            </a:r>
          </a:p>
          <a:p>
            <a:r>
              <a:rPr lang="en-GB" sz="1600"/>
              <a:t>Parameters</a:t>
            </a:r>
          </a:p>
        </p:txBody>
      </p:sp>
      <p:sp>
        <p:nvSpPr>
          <p:cNvPr id="2483227" name="AutoShape 27"/>
          <p:cNvSpPr>
            <a:spLocks/>
          </p:cNvSpPr>
          <p:nvPr/>
        </p:nvSpPr>
        <p:spPr bwMode="auto">
          <a:xfrm>
            <a:off x="6553200" y="4148138"/>
            <a:ext cx="2519363" cy="747712"/>
          </a:xfrm>
          <a:prstGeom prst="accentCallout1">
            <a:avLst>
              <a:gd name="adj1" fmla="val 15287"/>
              <a:gd name="adj2" fmla="val -3023"/>
              <a:gd name="adj3" fmla="val 15287"/>
              <a:gd name="adj4" fmla="val -18843"/>
            </a:avLst>
          </a:prstGeom>
          <a:solidFill>
            <a:schemeClr val="accent1"/>
          </a:solidFill>
          <a:ln w="12700">
            <a:solidFill>
              <a:schemeClr val="tx1"/>
            </a:solidFill>
            <a:miter lim="800000"/>
            <a:headEnd/>
            <a:tailEnd/>
          </a:ln>
          <a:effectLst/>
        </p:spPr>
        <p:txBody>
          <a:bodyPr lIns="90000" tIns="46800" rIns="90000" bIns="46800"/>
          <a:lstStyle/>
          <a:p>
            <a:r>
              <a:rPr lang="en-GB" sz="1600"/>
              <a:t>Equipment Constraints</a:t>
            </a:r>
          </a:p>
          <a:p>
            <a:r>
              <a:rPr lang="en-GB" sz="1600"/>
              <a:t>Material In/Out</a:t>
            </a:r>
          </a:p>
          <a:p>
            <a:r>
              <a:rPr lang="en-GB" sz="1600"/>
              <a:t>Parameters</a:t>
            </a:r>
          </a:p>
        </p:txBody>
      </p:sp>
      <p:sp>
        <p:nvSpPr>
          <p:cNvPr id="2483228" name="AutoShape 28"/>
          <p:cNvSpPr>
            <a:spLocks/>
          </p:cNvSpPr>
          <p:nvPr/>
        </p:nvSpPr>
        <p:spPr bwMode="auto">
          <a:xfrm>
            <a:off x="6553200" y="5273675"/>
            <a:ext cx="2519363" cy="747713"/>
          </a:xfrm>
          <a:prstGeom prst="accentCallout1">
            <a:avLst>
              <a:gd name="adj1" fmla="val 15287"/>
              <a:gd name="adj2" fmla="val -3023"/>
              <a:gd name="adj3" fmla="val 15287"/>
              <a:gd name="adj4" fmla="val -18843"/>
            </a:avLst>
          </a:prstGeom>
          <a:solidFill>
            <a:schemeClr val="accent1"/>
          </a:solidFill>
          <a:ln w="12700">
            <a:solidFill>
              <a:schemeClr val="tx1"/>
            </a:solidFill>
            <a:miter lim="800000"/>
            <a:headEnd/>
            <a:tailEnd/>
          </a:ln>
          <a:effectLst/>
        </p:spPr>
        <p:txBody>
          <a:bodyPr lIns="90000" tIns="46800" rIns="90000" bIns="46800"/>
          <a:lstStyle/>
          <a:p>
            <a:r>
              <a:rPr lang="en-GB" sz="1600"/>
              <a:t>Equipment Constraints</a:t>
            </a:r>
          </a:p>
          <a:p>
            <a:r>
              <a:rPr lang="en-GB" sz="1600"/>
              <a:t>Material In/Out</a:t>
            </a:r>
          </a:p>
          <a:p>
            <a:r>
              <a:rPr lang="en-GB" sz="1600"/>
              <a:t>Parameters</a:t>
            </a:r>
          </a:p>
        </p:txBody>
      </p:sp>
      <p:sp>
        <p:nvSpPr>
          <p:cNvPr id="2483229" name="Text Box 29"/>
          <p:cNvSpPr txBox="1">
            <a:spLocks noChangeArrowheads="1"/>
          </p:cNvSpPr>
          <p:nvPr/>
        </p:nvSpPr>
        <p:spPr bwMode="auto">
          <a:xfrm>
            <a:off x="2198655" y="1089025"/>
            <a:ext cx="2336195" cy="648512"/>
          </a:xfrm>
          <a:prstGeom prst="rect">
            <a:avLst/>
          </a:prstGeom>
          <a:noFill/>
          <a:ln w="12700">
            <a:noFill/>
            <a:miter lim="800000"/>
            <a:headEnd/>
            <a:tailEnd/>
          </a:ln>
          <a:effectLst/>
        </p:spPr>
        <p:txBody>
          <a:bodyPr wrap="none" lIns="90000" tIns="46800" rIns="90000" bIns="46800">
            <a:spAutoFit/>
          </a:bodyPr>
          <a:lstStyle/>
          <a:p>
            <a:pPr algn="ctr"/>
            <a:r>
              <a:rPr lang="en-GB" sz="1800" dirty="0"/>
              <a:t>ISA 95 </a:t>
            </a:r>
          </a:p>
          <a:p>
            <a:pPr algn="ctr"/>
            <a:r>
              <a:rPr lang="en-GB" sz="1800" dirty="0" smtClean="0"/>
              <a:t>Operations Definition</a:t>
            </a:r>
            <a:endParaRPr lang="en-GB" sz="1800" dirty="0"/>
          </a:p>
        </p:txBody>
      </p:sp>
      <p:sp>
        <p:nvSpPr>
          <p:cNvPr id="2483230" name="Text Box 30"/>
          <p:cNvSpPr txBox="1">
            <a:spLocks noChangeArrowheads="1"/>
          </p:cNvSpPr>
          <p:nvPr/>
        </p:nvSpPr>
        <p:spPr bwMode="auto">
          <a:xfrm>
            <a:off x="4643466" y="1089025"/>
            <a:ext cx="2009775" cy="641350"/>
          </a:xfrm>
          <a:prstGeom prst="rect">
            <a:avLst/>
          </a:prstGeom>
          <a:noFill/>
          <a:ln w="12700">
            <a:noFill/>
            <a:miter lim="800000"/>
            <a:headEnd/>
            <a:tailEnd/>
          </a:ln>
          <a:effectLst/>
        </p:spPr>
        <p:txBody>
          <a:bodyPr wrap="none" lIns="90000" tIns="46800" rIns="90000" bIns="46800">
            <a:spAutoFit/>
          </a:bodyPr>
          <a:lstStyle/>
          <a:p>
            <a:pPr algn="ctr"/>
            <a:r>
              <a:rPr lang="en-GB" sz="1800"/>
              <a:t>ISA 88 </a:t>
            </a:r>
          </a:p>
          <a:p>
            <a:pPr algn="ctr"/>
            <a:r>
              <a:rPr lang="en-GB" sz="1800"/>
              <a:t>Product Hierarchy</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6819" name="Rectangle 3"/>
          <p:cNvSpPr>
            <a:spLocks noGrp="1" noChangeArrowheads="1"/>
          </p:cNvSpPr>
          <p:nvPr>
            <p:ph type="title"/>
          </p:nvPr>
        </p:nvSpPr>
        <p:spPr/>
        <p:txBody>
          <a:bodyPr/>
          <a:lstStyle/>
          <a:p>
            <a:r>
              <a:rPr lang="en-GB"/>
              <a:t>Agenda</a:t>
            </a:r>
          </a:p>
        </p:txBody>
      </p:sp>
      <p:sp>
        <p:nvSpPr>
          <p:cNvPr id="2466820" name="Rectangle 4"/>
          <p:cNvSpPr>
            <a:spLocks noGrp="1" noChangeArrowheads="1"/>
          </p:cNvSpPr>
          <p:nvPr>
            <p:ph idx="1"/>
          </p:nvPr>
        </p:nvSpPr>
        <p:spPr/>
        <p:txBody>
          <a:bodyPr/>
          <a:lstStyle/>
          <a:p>
            <a:r>
              <a:rPr lang="en-GB" dirty="0" smtClean="0"/>
              <a:t>Introduction</a:t>
            </a:r>
          </a:p>
          <a:p>
            <a:r>
              <a:rPr lang="en-GB" dirty="0" smtClean="0"/>
              <a:t>ISA88 Product Hierarchy Model</a:t>
            </a:r>
          </a:p>
          <a:p>
            <a:r>
              <a:rPr lang="en-GB" dirty="0" smtClean="0"/>
              <a:t>ISA88 Equipment Independent Recipe Model</a:t>
            </a:r>
          </a:p>
          <a:p>
            <a:r>
              <a:rPr lang="en-GB" dirty="0" smtClean="0"/>
              <a:t>ISA88 PPC representation</a:t>
            </a:r>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4AFB169E-9E13-4AE2-B4C4-B5A6061A1A56}" type="slidenum">
              <a:rPr lang="en-GB"/>
              <a:pPr/>
              <a:t>73</a:t>
            </a:fld>
            <a:endParaRPr lang="en-GB"/>
          </a:p>
        </p:txBody>
      </p:sp>
      <p:sp>
        <p:nvSpPr>
          <p:cNvPr id="2466818" name="Rectangle 2"/>
          <p:cNvSpPr>
            <a:spLocks noChangeArrowheads="1"/>
          </p:cNvSpPr>
          <p:nvPr/>
        </p:nvSpPr>
        <p:spPr bwMode="auto">
          <a:xfrm>
            <a:off x="0" y="2940050"/>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0196" name="Rectangle 4"/>
          <p:cNvSpPr>
            <a:spLocks noGrp="1" noChangeArrowheads="1"/>
          </p:cNvSpPr>
          <p:nvPr>
            <p:ph type="title"/>
          </p:nvPr>
        </p:nvSpPr>
        <p:spPr/>
        <p:txBody>
          <a:bodyPr/>
          <a:lstStyle/>
          <a:p>
            <a:r>
              <a:rPr lang="en-US" dirty="0" smtClean="0"/>
              <a:t>Practice</a:t>
            </a:r>
            <a:endParaRPr lang="en-US" dirty="0"/>
          </a:p>
        </p:txBody>
      </p:sp>
      <p:sp>
        <p:nvSpPr>
          <p:cNvPr id="2440197" name="Rectangle 5"/>
          <p:cNvSpPr>
            <a:spLocks noGrp="1" noChangeArrowheads="1"/>
          </p:cNvSpPr>
          <p:nvPr>
            <p:ph idx="1"/>
          </p:nvPr>
        </p:nvSpPr>
        <p:spPr/>
        <p:txBody>
          <a:bodyPr/>
          <a:lstStyle/>
          <a:p>
            <a:pPr>
              <a:lnSpc>
                <a:spcPct val="90000"/>
              </a:lnSpc>
            </a:pPr>
            <a:r>
              <a:rPr lang="en-GB"/>
              <a:t>(1) Product Hierarchy</a:t>
            </a:r>
          </a:p>
          <a:p>
            <a:pPr lvl="1">
              <a:lnSpc>
                <a:spcPct val="90000"/>
              </a:lnSpc>
            </a:pPr>
            <a:r>
              <a:rPr lang="en-GB"/>
              <a:t>Give possible names and examples for the product hierarchy level</a:t>
            </a:r>
          </a:p>
          <a:p>
            <a:pPr>
              <a:lnSpc>
                <a:spcPct val="90000"/>
              </a:lnSpc>
            </a:pPr>
            <a:r>
              <a:rPr lang="en-US"/>
              <a:t>(2) Product Parameter</a:t>
            </a:r>
          </a:p>
          <a:p>
            <a:pPr>
              <a:lnSpc>
                <a:spcPct val="90000"/>
              </a:lnSpc>
            </a:pPr>
            <a:r>
              <a:rPr lang="en-US"/>
              <a:t>(3) Process Element Classes</a:t>
            </a:r>
          </a:p>
          <a:p>
            <a:pPr lvl="1">
              <a:lnSpc>
                <a:spcPct val="90000"/>
              </a:lnSpc>
            </a:pPr>
            <a:r>
              <a:rPr lang="en-US"/>
              <a:t>For some process actions, define</a:t>
            </a:r>
          </a:p>
          <a:p>
            <a:pPr lvl="2">
              <a:lnSpc>
                <a:spcPct val="90000"/>
              </a:lnSpc>
            </a:pPr>
            <a:r>
              <a:rPr lang="en-US"/>
              <a:t>Parameters (settings)</a:t>
            </a:r>
          </a:p>
          <a:p>
            <a:pPr lvl="2">
              <a:lnSpc>
                <a:spcPct val="90000"/>
              </a:lnSpc>
            </a:pPr>
            <a:r>
              <a:rPr lang="en-US"/>
              <a:t>Data (Relevant information to collect)</a:t>
            </a:r>
          </a:p>
          <a:p>
            <a:pPr lvl="2">
              <a:lnSpc>
                <a:spcPct val="90000"/>
              </a:lnSpc>
            </a:pPr>
            <a:r>
              <a:rPr lang="en-US"/>
              <a:t>Environment requirements</a:t>
            </a:r>
          </a:p>
          <a:p>
            <a:pPr lvl="2">
              <a:lnSpc>
                <a:spcPct val="90000"/>
              </a:lnSpc>
            </a:pPr>
            <a:r>
              <a:rPr lang="en-US"/>
              <a:t>Pre-conditions</a:t>
            </a:r>
          </a:p>
          <a:p>
            <a:pPr lvl="2">
              <a:lnSpc>
                <a:spcPct val="90000"/>
              </a:lnSpc>
            </a:pPr>
            <a:r>
              <a:rPr lang="en-US"/>
              <a:t>Post-conditions</a:t>
            </a:r>
          </a:p>
          <a:p>
            <a:pPr lvl="2">
              <a:lnSpc>
                <a:spcPct val="90000"/>
              </a:lnSpc>
            </a:pPr>
            <a:r>
              <a:rPr lang="en-US"/>
              <a:t>Exception and handling</a:t>
            </a:r>
          </a:p>
          <a:p>
            <a:pPr>
              <a:lnSpc>
                <a:spcPct val="90000"/>
              </a:lnSpc>
            </a:pPr>
            <a:r>
              <a:rPr lang="en-GB"/>
              <a:t>(4) Process Definition</a:t>
            </a:r>
          </a:p>
          <a:p>
            <a:pPr lvl="1">
              <a:lnSpc>
                <a:spcPct val="90000"/>
              </a:lnSpc>
            </a:pPr>
            <a:r>
              <a:rPr lang="en-GB"/>
              <a:t>Define a Product procedure using the 4 standard levels</a:t>
            </a:r>
          </a:p>
          <a:p>
            <a:pPr lvl="2">
              <a:lnSpc>
                <a:spcPct val="90000"/>
              </a:lnSpc>
            </a:pPr>
            <a:r>
              <a:rPr lang="en-GB"/>
              <a:t>Up to the detail of an operation using some of the above Process Actions</a:t>
            </a:r>
          </a:p>
          <a:p>
            <a:pPr lvl="2">
              <a:lnSpc>
                <a:spcPct val="90000"/>
              </a:lnSpc>
            </a:pPr>
            <a:r>
              <a:rPr lang="en-GB"/>
              <a:t>Identify IN/OUT material from Exercises (1)</a:t>
            </a:r>
            <a:endParaRPr lang="en-US"/>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A1300F51-E212-4467-9B85-7DE4715C084C}" type="slidenum">
              <a:rPr lang="en-GB"/>
              <a:pPr/>
              <a:t>74</a:t>
            </a:fld>
            <a:endParaRPr lang="en-GB"/>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2"/>
          <p:cNvSpPr>
            <a:spLocks noGrp="1"/>
          </p:cNvSpPr>
          <p:nvPr>
            <p:ph type="ftr" sz="quarter" idx="10"/>
          </p:nvPr>
        </p:nvSpPr>
        <p:spPr/>
        <p:txBody>
          <a:bodyPr/>
          <a:lstStyle/>
          <a:p>
            <a:r>
              <a:rPr lang="en-GB" smtClean="0"/>
              <a:t>2_40_ISA8895_Structure_ProductAsset</a:t>
            </a:r>
            <a:endParaRPr lang="en-GB"/>
          </a:p>
        </p:txBody>
      </p:sp>
      <p:sp>
        <p:nvSpPr>
          <p:cNvPr id="5" name="Espace réservé du numéro de diapositive 3"/>
          <p:cNvSpPr>
            <a:spLocks noGrp="1"/>
          </p:cNvSpPr>
          <p:nvPr>
            <p:ph type="sldNum" sz="quarter" idx="11"/>
          </p:nvPr>
        </p:nvSpPr>
        <p:spPr/>
        <p:txBody>
          <a:bodyPr/>
          <a:lstStyle/>
          <a:p>
            <a:fld id="{E029F572-23E7-47F7-BF5B-4DBF5DE44CD1}" type="slidenum">
              <a:rPr lang="en-GB"/>
              <a:pPr/>
              <a:t>75</a:t>
            </a:fld>
            <a:endParaRPr lang="en-GB"/>
          </a:p>
        </p:txBody>
      </p:sp>
      <p:sp>
        <p:nvSpPr>
          <p:cNvPr id="1083395" name="Rectangle 3"/>
          <p:cNvSpPr>
            <a:spLocks noGrp="1" noChangeArrowheads="1"/>
          </p:cNvSpPr>
          <p:nvPr>
            <p:ph type="body" idx="4294967295"/>
          </p:nvPr>
        </p:nvSpPr>
        <p:spPr>
          <a:xfrm>
            <a:off x="0" y="2493963"/>
            <a:ext cx="8785225" cy="2089150"/>
          </a:xfrm>
          <a:noFill/>
          <a:ln/>
        </p:spPr>
        <p:txBody>
          <a:bodyPr lIns="0" tIns="0" rIns="0" bIns="0"/>
          <a:lstStyle/>
          <a:p>
            <a:pPr algn="ctr">
              <a:buFont typeface="Arial" pitchFamily="34" charset="0"/>
              <a:buNone/>
            </a:pPr>
            <a:r>
              <a:rPr lang="en-US" sz="4800">
                <a:solidFill>
                  <a:schemeClr val="folHlink"/>
                </a:solidFill>
              </a:rPr>
              <a:t>Thank You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1474" name="Rectangle 2"/>
          <p:cNvSpPr>
            <a:spLocks noGrp="1" noChangeArrowheads="1"/>
          </p:cNvSpPr>
          <p:nvPr>
            <p:ph type="title"/>
          </p:nvPr>
        </p:nvSpPr>
        <p:spPr/>
        <p:txBody>
          <a:bodyPr/>
          <a:lstStyle/>
          <a:p>
            <a:r>
              <a:rPr lang="en-GB"/>
              <a:t>Models Overview</a:t>
            </a:r>
          </a:p>
        </p:txBody>
      </p:sp>
      <p:sp>
        <p:nvSpPr>
          <p:cNvPr id="2281475" name="Rectangle 3"/>
          <p:cNvSpPr>
            <a:spLocks noGrp="1" noChangeArrowheads="1"/>
          </p:cNvSpPr>
          <p:nvPr>
            <p:ph idx="1"/>
          </p:nvPr>
        </p:nvSpPr>
        <p:spPr/>
        <p:txBody>
          <a:bodyPr/>
          <a:lstStyle/>
          <a:p>
            <a:r>
              <a:rPr lang="en-GB" dirty="0"/>
              <a:t>This asset is described in a hierarchical manner</a:t>
            </a:r>
          </a:p>
          <a:p>
            <a:r>
              <a:rPr lang="en-GB" dirty="0"/>
              <a:t>4</a:t>
            </a:r>
            <a:r>
              <a:rPr lang="en-GB" dirty="0" smtClean="0"/>
              <a:t> </a:t>
            </a:r>
            <a:r>
              <a:rPr lang="en-GB" dirty="0"/>
              <a:t>models address </a:t>
            </a:r>
            <a:r>
              <a:rPr lang="en-GB" dirty="0" smtClean="0"/>
              <a:t>knowledge asset </a:t>
            </a:r>
            <a:r>
              <a:rPr lang="en-GB" dirty="0"/>
              <a:t>modelling</a:t>
            </a:r>
          </a:p>
          <a:p>
            <a:pPr lvl="1"/>
            <a:r>
              <a:rPr lang="fr-FR" dirty="0"/>
              <a:t>ISA88 Product </a:t>
            </a:r>
            <a:r>
              <a:rPr lang="fr-FR" dirty="0" err="1"/>
              <a:t>Hierarchy</a:t>
            </a:r>
            <a:r>
              <a:rPr lang="fr-FR" dirty="0"/>
              <a:t> Model </a:t>
            </a:r>
          </a:p>
          <a:p>
            <a:pPr lvl="2"/>
            <a:r>
              <a:rPr lang="en-GB" dirty="0"/>
              <a:t>Called “Process model” in ISA88</a:t>
            </a:r>
          </a:p>
          <a:p>
            <a:pPr lvl="1"/>
            <a:r>
              <a:rPr lang="en-GB" dirty="0" smtClean="0"/>
              <a:t>ISA95 Process Segment model</a:t>
            </a:r>
          </a:p>
          <a:p>
            <a:pPr lvl="1"/>
            <a:r>
              <a:rPr lang="en-GB" dirty="0" smtClean="0"/>
              <a:t>ISA95 Operations Definition </a:t>
            </a:r>
            <a:r>
              <a:rPr lang="en-GB" dirty="0"/>
              <a:t>model</a:t>
            </a:r>
          </a:p>
          <a:p>
            <a:pPr lvl="1"/>
            <a:r>
              <a:rPr lang="en-GB" dirty="0"/>
              <a:t>ISA88 Equipment Independent Recipe Model </a:t>
            </a:r>
          </a:p>
          <a:p>
            <a:pPr lvl="2"/>
            <a:r>
              <a:rPr lang="fr-FR" dirty="0" err="1"/>
              <a:t>See</a:t>
            </a:r>
            <a:r>
              <a:rPr lang="fr-FR" dirty="0"/>
              <a:t> « </a:t>
            </a:r>
            <a:r>
              <a:rPr lang="fr-FR" dirty="0" err="1"/>
              <a:t>From</a:t>
            </a:r>
            <a:r>
              <a:rPr lang="fr-FR" dirty="0"/>
              <a:t> Product to Process »</a:t>
            </a:r>
            <a:endParaRPr lang="en-GB" dirty="0"/>
          </a:p>
        </p:txBody>
      </p:sp>
      <p:sp>
        <p:nvSpPr>
          <p:cNvPr id="5"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6" name="Espace réservé du numéro de diapositive 5"/>
          <p:cNvSpPr>
            <a:spLocks noGrp="1"/>
          </p:cNvSpPr>
          <p:nvPr>
            <p:ph type="sldNum" sz="quarter" idx="11"/>
          </p:nvPr>
        </p:nvSpPr>
        <p:spPr/>
        <p:txBody>
          <a:bodyPr/>
          <a:lstStyle/>
          <a:p>
            <a:fld id="{901CC10C-CDA5-4412-B29A-8960A06C4C71}" type="slidenum">
              <a:rPr lang="en-GB"/>
              <a:pPr/>
              <a:t>8</a:t>
            </a:fld>
            <a:endParaRPr lang="en-GB"/>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9235" name="Rectangle 3"/>
          <p:cNvSpPr>
            <a:spLocks noGrp="1" noChangeArrowheads="1"/>
          </p:cNvSpPr>
          <p:nvPr>
            <p:ph type="title"/>
          </p:nvPr>
        </p:nvSpPr>
        <p:spPr/>
        <p:txBody>
          <a:bodyPr/>
          <a:lstStyle/>
          <a:p>
            <a:r>
              <a:rPr lang="en-GB"/>
              <a:t>Agenda</a:t>
            </a:r>
          </a:p>
        </p:txBody>
      </p:sp>
      <p:sp>
        <p:nvSpPr>
          <p:cNvPr id="2399236" name="Rectangle 4"/>
          <p:cNvSpPr>
            <a:spLocks noGrp="1" noChangeArrowheads="1"/>
          </p:cNvSpPr>
          <p:nvPr>
            <p:ph idx="1"/>
          </p:nvPr>
        </p:nvSpPr>
        <p:spPr/>
        <p:txBody>
          <a:bodyPr/>
          <a:lstStyle/>
          <a:p>
            <a:r>
              <a:rPr lang="en-GB" dirty="0" smtClean="0"/>
              <a:t>Introduction</a:t>
            </a:r>
          </a:p>
          <a:p>
            <a:r>
              <a:rPr lang="en-GB" dirty="0" smtClean="0"/>
              <a:t>ISA88 Product Hierarchy Model</a:t>
            </a:r>
          </a:p>
          <a:p>
            <a:r>
              <a:rPr lang="en-GB" dirty="0" smtClean="0"/>
              <a:t>ISA88 Equipment Independent Recipe Model</a:t>
            </a:r>
          </a:p>
          <a:p>
            <a:r>
              <a:rPr lang="en-GB" dirty="0" smtClean="0"/>
              <a:t>ISA88 PPC representation</a:t>
            </a:r>
          </a:p>
          <a:p>
            <a:r>
              <a:rPr lang="en-GB" dirty="0" smtClean="0"/>
              <a:t>ISA95 Operations Model</a:t>
            </a:r>
          </a:p>
          <a:p>
            <a:r>
              <a:rPr lang="en-GB" dirty="0" smtClean="0"/>
              <a:t>Practice</a:t>
            </a:r>
            <a:endParaRPr lang="en-GB" dirty="0"/>
          </a:p>
        </p:txBody>
      </p:sp>
      <p:sp>
        <p:nvSpPr>
          <p:cNvPr id="6" name="Espace réservé du pied de page 4"/>
          <p:cNvSpPr>
            <a:spLocks noGrp="1"/>
          </p:cNvSpPr>
          <p:nvPr>
            <p:ph type="ftr" sz="quarter" idx="10"/>
          </p:nvPr>
        </p:nvSpPr>
        <p:spPr/>
        <p:txBody>
          <a:bodyPr/>
          <a:lstStyle/>
          <a:p>
            <a:r>
              <a:rPr lang="en-GB" smtClean="0"/>
              <a:t>2_40_ISA8895_Structure_ProductAsset</a:t>
            </a:r>
            <a:endParaRPr lang="en-GB"/>
          </a:p>
        </p:txBody>
      </p:sp>
      <p:sp>
        <p:nvSpPr>
          <p:cNvPr id="7" name="Espace réservé du numéro de diapositive 5"/>
          <p:cNvSpPr>
            <a:spLocks noGrp="1"/>
          </p:cNvSpPr>
          <p:nvPr>
            <p:ph type="sldNum" sz="quarter" idx="11"/>
          </p:nvPr>
        </p:nvSpPr>
        <p:spPr/>
        <p:txBody>
          <a:bodyPr/>
          <a:lstStyle/>
          <a:p>
            <a:fld id="{1007A46D-AAFC-4B0A-A8D5-6A16E9DB1D4E}" type="slidenum">
              <a:rPr lang="en-GB"/>
              <a:pPr/>
              <a:t>9</a:t>
            </a:fld>
            <a:endParaRPr lang="en-GB"/>
          </a:p>
        </p:txBody>
      </p:sp>
      <p:sp>
        <p:nvSpPr>
          <p:cNvPr id="2399234" name="Rectangle 2"/>
          <p:cNvSpPr>
            <a:spLocks noChangeArrowheads="1"/>
          </p:cNvSpPr>
          <p:nvPr/>
        </p:nvSpPr>
        <p:spPr bwMode="auto">
          <a:xfrm>
            <a:off x="0" y="1500188"/>
            <a:ext cx="9144000" cy="381000"/>
          </a:xfrm>
          <a:prstGeom prst="rect">
            <a:avLst/>
          </a:prstGeom>
          <a:solidFill>
            <a:srgbClr val="C0C0C0">
              <a:alpha val="50000"/>
            </a:srgbClr>
          </a:solidFill>
          <a:ln w="12700">
            <a:noFill/>
            <a:miter lim="800000"/>
            <a:headEnd/>
            <a:tailEnd/>
          </a:ln>
          <a:effectLst/>
        </p:spPr>
        <p:txBody>
          <a:bodyPr wrap="none" lIns="90000" tIns="46800" rIns="90000" bIns="46800" anchor="ctr"/>
          <a:lstStyle/>
          <a:p>
            <a:endParaRPr 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pt_model">
  <a:themeElements>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fontScheme name="CCM_Conceptio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000" b="0" i="0" u="none" strike="noStrike" cap="none" normalizeH="0" baseline="0" smtClean="0">
            <a:ln>
              <a:noFill/>
            </a:ln>
            <a:solidFill>
              <a:schemeClr val="tx1"/>
            </a:solidFill>
            <a:effectLst/>
            <a:latin typeface="Arial" charset="0"/>
            <a:cs typeface="Times New Roman" pitchFamily="18" charset="0"/>
          </a:defRPr>
        </a:defPPr>
      </a:lstStyle>
    </a:lnDef>
  </a:objectDefaults>
  <a:extraClrSchemeLst>
    <a:extraClrScheme>
      <a:clrScheme name="CCM_Conceptio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
      <a:clrScheme name="CCM_Conceptio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800000"/>
        </a:folHlink>
      </a:clrScheme>
      <a:clrMap bg1="dk2" tx1="lt1" bg2="dk1" tx2="lt2" accent1="accent1" accent2="accent2" accent3="accent3" accent4="accent4" accent5="accent5" accent6="accent6" hlink="hlink" folHlink="folHlink"/>
    </a:extraClrScheme>
    <a:extraClrScheme>
      <a:clrScheme name="CCM_Conception 3">
        <a:dk1>
          <a:srgbClr val="000000"/>
        </a:dk1>
        <a:lt1>
          <a:srgbClr val="FFFFFF"/>
        </a:lt1>
        <a:dk2>
          <a:srgbClr val="000000"/>
        </a:dk2>
        <a:lt2>
          <a:srgbClr val="CBCBCB"/>
        </a:lt2>
        <a:accent1>
          <a:srgbClr val="B2B2B2"/>
        </a:accent1>
        <a:accent2>
          <a:srgbClr val="EAEAEA"/>
        </a:accent2>
        <a:accent3>
          <a:srgbClr val="FFFFFF"/>
        </a:accent3>
        <a:accent4>
          <a:srgbClr val="000000"/>
        </a:accent4>
        <a:accent5>
          <a:srgbClr val="D5D5D5"/>
        </a:accent5>
        <a:accent6>
          <a:srgbClr val="D4D4D4"/>
        </a:accent6>
        <a:hlink>
          <a:srgbClr val="B2B2B2"/>
        </a:hlink>
        <a:folHlink>
          <a:srgbClr val="DDDDDD"/>
        </a:folHlink>
      </a:clrScheme>
      <a:clrMap bg1="lt1" tx1="dk1" bg2="lt2" tx2="dk2" accent1="accent1" accent2="accent2" accent3="accent3" accent4="accent4" accent5="accent5" accent6="accent6" hlink="hlink" folHlink="folHlink"/>
    </a:extraClrScheme>
    <a:extraClrScheme>
      <a:clrScheme name="CCM_Conceptio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9966"/>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C4_ISAF-JEV-1_FR_Cours_V2</Template>
  <TotalTime>35743</TotalTime>
  <Words>5060</Words>
  <Application>Microsoft Office PowerPoint</Application>
  <PresentationFormat>Affichage à l'écran (4:3)</PresentationFormat>
  <Paragraphs>1490</Paragraphs>
  <Slides>75</Slides>
  <Notes>72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75</vt:i4>
      </vt:variant>
    </vt:vector>
  </HeadingPairs>
  <TitlesOfParts>
    <vt:vector size="85" baseType="lpstr">
      <vt:lpstr>Times New Roman</vt:lpstr>
      <vt:lpstr>Arial Narrow</vt:lpstr>
      <vt:lpstr>Arial</vt:lpstr>
      <vt:lpstr>Wingdings</vt:lpstr>
      <vt:lpstr>Arial Black</vt:lpstr>
      <vt:lpstr>Tahoma</vt:lpstr>
      <vt:lpstr>Book Antiqua</vt:lpstr>
      <vt:lpstr>Helvetica</vt:lpstr>
      <vt:lpstr>ppt_model</vt:lpstr>
      <vt:lpstr>1_ppt_model</vt:lpstr>
      <vt:lpstr>Diapositive 1</vt:lpstr>
      <vt:lpstr>Agenda</vt:lpstr>
      <vt:lpstr>CC functional domains </vt:lpstr>
      <vt:lpstr>Information Elements</vt:lpstr>
      <vt:lpstr>Objective of the Knowledge Asset Modelling</vt:lpstr>
      <vt:lpstr>Objective of the Product Asset Modelling</vt:lpstr>
      <vt:lpstr>Who’s / What’s concerned?</vt:lpstr>
      <vt:lpstr>Models Overview</vt:lpstr>
      <vt:lpstr>Agenda</vt:lpstr>
      <vt:lpstr>ISA88 Product Hierarchy Model</vt:lpstr>
      <vt:lpstr>ISA88 Product Hierarchy Model</vt:lpstr>
      <vt:lpstr>Process Definition</vt:lpstr>
      <vt:lpstr>Process Stage</vt:lpstr>
      <vt:lpstr>Process Stages definition rules</vt:lpstr>
      <vt:lpstr>Process Stages definition rules</vt:lpstr>
      <vt:lpstr>Process Operations</vt:lpstr>
      <vt:lpstr>Process Operations definition rules</vt:lpstr>
      <vt:lpstr>Process Action</vt:lpstr>
      <vt:lpstr>Process Action Rules</vt:lpstr>
      <vt:lpstr>Agenda</vt:lpstr>
      <vt:lpstr>ISA88 Equipment Independent Recipe Model</vt:lpstr>
      <vt:lpstr>ISA88 Equipment Independent Recipe Model</vt:lpstr>
      <vt:lpstr>ISA88 Equipment Independent Recipe model </vt:lpstr>
      <vt:lpstr>Header</vt:lpstr>
      <vt:lpstr>Formula</vt:lpstr>
      <vt:lpstr>Formula: Material</vt:lpstr>
      <vt:lpstr>Formula: Relationship with the Inventory Asset Model</vt:lpstr>
      <vt:lpstr>Formula: Parameter</vt:lpstr>
      <vt:lpstr>Equipment Constraints</vt:lpstr>
      <vt:lpstr>Example of Equipment Constraints</vt:lpstr>
      <vt:lpstr>Other Information</vt:lpstr>
      <vt:lpstr>Process Action Information</vt:lpstr>
      <vt:lpstr>Classes Of Process Actions</vt:lpstr>
      <vt:lpstr>Examples – Adding Material </vt:lpstr>
      <vt:lpstr>Examples – Removing/Separating Materials</vt:lpstr>
      <vt:lpstr>Examples – Adding Energy</vt:lpstr>
      <vt:lpstr>Equipment Independent Recipe Object Model</vt:lpstr>
      <vt:lpstr>EIR Object Model </vt:lpstr>
      <vt:lpstr>B2MML/BatchML implementation</vt:lpstr>
      <vt:lpstr>Diapositive 40</vt:lpstr>
      <vt:lpstr>Handling General Recipe definition</vt:lpstr>
      <vt:lpstr>Summary</vt:lpstr>
      <vt:lpstr>Agenda</vt:lpstr>
      <vt:lpstr>Equipment Independent Recipe Representation</vt:lpstr>
      <vt:lpstr>General Recipe PPC (Process Procedure Chart)</vt:lpstr>
      <vt:lpstr>Graphical Recipe Representation</vt:lpstr>
      <vt:lpstr>Stage, Operation, and Action Graphical Representation</vt:lpstr>
      <vt:lpstr>Material Representation</vt:lpstr>
      <vt:lpstr>Material Annotation</vt:lpstr>
      <vt:lpstr>Diagram Annotation</vt:lpstr>
      <vt:lpstr>Process Operation Diagrams</vt:lpstr>
      <vt:lpstr>Decide On A Process Action Model For Setting the Environment</vt:lpstr>
      <vt:lpstr>Environment Setting  Process Action Model</vt:lpstr>
      <vt:lpstr>Non-persistent  Process Action Model</vt:lpstr>
      <vt:lpstr>Sequential and Parallel Actions</vt:lpstr>
      <vt:lpstr>Optional Parallel Actions</vt:lpstr>
      <vt:lpstr>Optional Parallel Actions</vt:lpstr>
      <vt:lpstr>Rules for Valid Diagrams</vt:lpstr>
      <vt:lpstr>Table Representation</vt:lpstr>
      <vt:lpstr>Table Representation</vt:lpstr>
      <vt:lpstr>Sequence Order and Sequence Path</vt:lpstr>
      <vt:lpstr>Table representation - Symbols</vt:lpstr>
      <vt:lpstr>Displaying a Parallel in a Table</vt:lpstr>
      <vt:lpstr>PPC – A Minimal Representation</vt:lpstr>
      <vt:lpstr>Summary</vt:lpstr>
      <vt:lpstr>Agenda</vt:lpstr>
      <vt:lpstr>ISA-95 Operations Definition Model</vt:lpstr>
      <vt:lpstr>ISA-95 Operations Definition Model for Product</vt:lpstr>
      <vt:lpstr>Operations Definition Model Elements (for Product)</vt:lpstr>
      <vt:lpstr>Operations Definition Model</vt:lpstr>
      <vt:lpstr>Operations Definition Model Elements (for Product)</vt:lpstr>
      <vt:lpstr>Implementing the ISA Product Hierarchy model in ISA95</vt:lpstr>
      <vt:lpstr>Agenda</vt:lpstr>
      <vt:lpstr>Practice</vt:lpstr>
      <vt:lpstr>Diapositive 75</vt:lpstr>
    </vt:vector>
  </TitlesOfParts>
  <Company>Control Chain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CCM2-40 (en) Manufacturing Architecture - Product Asset</dc:title>
  <dc:creator>Jean Vieille</dc:creator>
  <cp:lastModifiedBy>Jean Vieille</cp:lastModifiedBy>
  <cp:revision>383</cp:revision>
  <dcterms:created xsi:type="dcterms:W3CDTF">2003-05-29T15:53:55Z</dcterms:created>
  <dcterms:modified xsi:type="dcterms:W3CDTF">2011-05-23T15:15:34Z</dcterms:modified>
</cp:coreProperties>
</file>