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879A3-AFEE-4A47-8180-AD860FFB6F72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87138-FCBA-470F-8DBB-EA42C34A48D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B87138-FCBA-470F-8DBB-EA42C34A48DC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ABB1A-FE04-484E-90E7-DE652EAEA385}" type="datetimeFigureOut">
              <a:rPr lang="fr-FR" smtClean="0"/>
              <a:t>19/11/2009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345DB-E2DD-47CB-9198-C70D9BD147F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90"/>
          <p:cNvGrpSpPr>
            <a:grpSpLocks/>
          </p:cNvGrpSpPr>
          <p:nvPr/>
        </p:nvGrpSpPr>
        <p:grpSpPr bwMode="auto">
          <a:xfrm>
            <a:off x="71406" y="71414"/>
            <a:ext cx="8993155" cy="6715100"/>
            <a:chOff x="65" y="488"/>
            <a:chExt cx="5642" cy="3640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3168" y="2688"/>
              <a:ext cx="2448" cy="1440"/>
            </a:xfrm>
            <a:prstGeom prst="ellipse">
              <a:avLst/>
            </a:prstGeom>
            <a:solidFill>
              <a:srgbClr val="CCFFFF">
                <a:alpha val="50000"/>
              </a:srgbClr>
            </a:solidFill>
            <a:ln w="1270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168" y="1344"/>
              <a:ext cx="2448" cy="1344"/>
            </a:xfrm>
            <a:prstGeom prst="ellipse">
              <a:avLst/>
            </a:prstGeom>
            <a:solidFill>
              <a:srgbClr val="CCFFFF">
                <a:alpha val="50000"/>
              </a:srgbClr>
            </a:solidFill>
            <a:ln w="1270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960" y="2736"/>
              <a:ext cx="1872" cy="1392"/>
            </a:xfrm>
            <a:prstGeom prst="ellipse">
              <a:avLst/>
            </a:prstGeom>
            <a:solidFill>
              <a:srgbClr val="CCFFFF">
                <a:alpha val="50000"/>
              </a:srgbClr>
            </a:solidFill>
            <a:ln w="1270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960" y="1248"/>
              <a:ext cx="1824" cy="1392"/>
            </a:xfrm>
            <a:prstGeom prst="ellipse">
              <a:avLst/>
            </a:prstGeom>
            <a:solidFill>
              <a:srgbClr val="CCFFFF">
                <a:alpha val="50000"/>
              </a:srgbClr>
            </a:solidFill>
            <a:ln w="1270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448" y="2496"/>
              <a:ext cx="672" cy="480"/>
            </a:xfrm>
            <a:prstGeom prst="ellipse">
              <a:avLst/>
            </a:prstGeom>
            <a:solidFill>
              <a:srgbClr val="CCFFFF">
                <a:alpha val="50000"/>
              </a:srgbClr>
            </a:solidFill>
            <a:ln w="12700">
              <a:solidFill>
                <a:schemeClr val="tx1"/>
              </a:solidFill>
              <a:prstDash val="lgDashDot"/>
              <a:round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244" y="2161"/>
              <a:ext cx="520" cy="226"/>
            </a:xfrm>
            <a:custGeom>
              <a:avLst/>
              <a:gdLst/>
              <a:ahLst/>
              <a:cxnLst>
                <a:cxn ang="0">
                  <a:pos x="520" y="226"/>
                </a:cxn>
                <a:cxn ang="0">
                  <a:pos x="517" y="258"/>
                </a:cxn>
                <a:cxn ang="0">
                  <a:pos x="510" y="287"/>
                </a:cxn>
                <a:cxn ang="0">
                  <a:pos x="499" y="316"/>
                </a:cxn>
                <a:cxn ang="0">
                  <a:pos x="482" y="344"/>
                </a:cxn>
                <a:cxn ang="0">
                  <a:pos x="462" y="369"/>
                </a:cxn>
                <a:cxn ang="0">
                  <a:pos x="437" y="391"/>
                </a:cxn>
                <a:cxn ang="0">
                  <a:pos x="410" y="411"/>
                </a:cxn>
                <a:cxn ang="0">
                  <a:pos x="380" y="428"/>
                </a:cxn>
                <a:cxn ang="0">
                  <a:pos x="346" y="440"/>
                </a:cxn>
                <a:cxn ang="0">
                  <a:pos x="313" y="449"/>
                </a:cxn>
                <a:cxn ang="0">
                  <a:pos x="278" y="453"/>
                </a:cxn>
                <a:cxn ang="0">
                  <a:pos x="242" y="453"/>
                </a:cxn>
                <a:cxn ang="0">
                  <a:pos x="208" y="449"/>
                </a:cxn>
                <a:cxn ang="0">
                  <a:pos x="173" y="440"/>
                </a:cxn>
                <a:cxn ang="0">
                  <a:pos x="140" y="428"/>
                </a:cxn>
                <a:cxn ang="0">
                  <a:pos x="111" y="411"/>
                </a:cxn>
                <a:cxn ang="0">
                  <a:pos x="82" y="391"/>
                </a:cxn>
                <a:cxn ang="0">
                  <a:pos x="58" y="369"/>
                </a:cxn>
                <a:cxn ang="0">
                  <a:pos x="38" y="344"/>
                </a:cxn>
                <a:cxn ang="0">
                  <a:pos x="21" y="316"/>
                </a:cxn>
                <a:cxn ang="0">
                  <a:pos x="10" y="287"/>
                </a:cxn>
                <a:cxn ang="0">
                  <a:pos x="3" y="258"/>
                </a:cxn>
                <a:cxn ang="0">
                  <a:pos x="0" y="226"/>
                </a:cxn>
                <a:cxn ang="0">
                  <a:pos x="3" y="195"/>
                </a:cxn>
                <a:cxn ang="0">
                  <a:pos x="10" y="166"/>
                </a:cxn>
                <a:cxn ang="0">
                  <a:pos x="21" y="136"/>
                </a:cxn>
                <a:cxn ang="0">
                  <a:pos x="38" y="108"/>
                </a:cxn>
                <a:cxn ang="0">
                  <a:pos x="58" y="83"/>
                </a:cxn>
                <a:cxn ang="0">
                  <a:pos x="82" y="60"/>
                </a:cxn>
                <a:cxn ang="0">
                  <a:pos x="111" y="40"/>
                </a:cxn>
                <a:cxn ang="0">
                  <a:pos x="140" y="25"/>
                </a:cxn>
                <a:cxn ang="0">
                  <a:pos x="173" y="12"/>
                </a:cxn>
                <a:cxn ang="0">
                  <a:pos x="208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6" y="12"/>
                </a:cxn>
                <a:cxn ang="0">
                  <a:pos x="380" y="25"/>
                </a:cxn>
                <a:cxn ang="0">
                  <a:pos x="410" y="40"/>
                </a:cxn>
                <a:cxn ang="0">
                  <a:pos x="437" y="60"/>
                </a:cxn>
                <a:cxn ang="0">
                  <a:pos x="462" y="83"/>
                </a:cxn>
                <a:cxn ang="0">
                  <a:pos x="482" y="108"/>
                </a:cxn>
                <a:cxn ang="0">
                  <a:pos x="499" y="136"/>
                </a:cxn>
                <a:cxn ang="0">
                  <a:pos x="510" y="166"/>
                </a:cxn>
                <a:cxn ang="0">
                  <a:pos x="517" y="195"/>
                </a:cxn>
                <a:cxn ang="0">
                  <a:pos x="520" y="226"/>
                </a:cxn>
              </a:cxnLst>
              <a:rect l="0" t="0" r="r" b="b"/>
              <a:pathLst>
                <a:path w="520" h="453">
                  <a:moveTo>
                    <a:pt x="520" y="226"/>
                  </a:moveTo>
                  <a:lnTo>
                    <a:pt x="517" y="258"/>
                  </a:lnTo>
                  <a:lnTo>
                    <a:pt x="510" y="287"/>
                  </a:lnTo>
                  <a:lnTo>
                    <a:pt x="499" y="316"/>
                  </a:lnTo>
                  <a:lnTo>
                    <a:pt x="482" y="344"/>
                  </a:lnTo>
                  <a:lnTo>
                    <a:pt x="462" y="369"/>
                  </a:lnTo>
                  <a:lnTo>
                    <a:pt x="437" y="391"/>
                  </a:lnTo>
                  <a:lnTo>
                    <a:pt x="410" y="411"/>
                  </a:lnTo>
                  <a:lnTo>
                    <a:pt x="380" y="428"/>
                  </a:lnTo>
                  <a:lnTo>
                    <a:pt x="346" y="440"/>
                  </a:lnTo>
                  <a:lnTo>
                    <a:pt x="313" y="449"/>
                  </a:lnTo>
                  <a:lnTo>
                    <a:pt x="278" y="453"/>
                  </a:lnTo>
                  <a:lnTo>
                    <a:pt x="242" y="453"/>
                  </a:lnTo>
                  <a:lnTo>
                    <a:pt x="208" y="449"/>
                  </a:lnTo>
                  <a:lnTo>
                    <a:pt x="173" y="440"/>
                  </a:lnTo>
                  <a:lnTo>
                    <a:pt x="140" y="428"/>
                  </a:lnTo>
                  <a:lnTo>
                    <a:pt x="111" y="411"/>
                  </a:lnTo>
                  <a:lnTo>
                    <a:pt x="82" y="391"/>
                  </a:lnTo>
                  <a:lnTo>
                    <a:pt x="58" y="369"/>
                  </a:lnTo>
                  <a:lnTo>
                    <a:pt x="38" y="344"/>
                  </a:lnTo>
                  <a:lnTo>
                    <a:pt x="21" y="316"/>
                  </a:lnTo>
                  <a:lnTo>
                    <a:pt x="10" y="287"/>
                  </a:lnTo>
                  <a:lnTo>
                    <a:pt x="3" y="258"/>
                  </a:lnTo>
                  <a:lnTo>
                    <a:pt x="0" y="226"/>
                  </a:lnTo>
                  <a:lnTo>
                    <a:pt x="3" y="195"/>
                  </a:lnTo>
                  <a:lnTo>
                    <a:pt x="10" y="166"/>
                  </a:lnTo>
                  <a:lnTo>
                    <a:pt x="21" y="136"/>
                  </a:lnTo>
                  <a:lnTo>
                    <a:pt x="38" y="108"/>
                  </a:lnTo>
                  <a:lnTo>
                    <a:pt x="58" y="83"/>
                  </a:lnTo>
                  <a:lnTo>
                    <a:pt x="82" y="60"/>
                  </a:lnTo>
                  <a:lnTo>
                    <a:pt x="111" y="40"/>
                  </a:lnTo>
                  <a:lnTo>
                    <a:pt x="140" y="25"/>
                  </a:lnTo>
                  <a:lnTo>
                    <a:pt x="173" y="12"/>
                  </a:lnTo>
                  <a:lnTo>
                    <a:pt x="208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6" y="12"/>
                  </a:lnTo>
                  <a:lnTo>
                    <a:pt x="380" y="25"/>
                  </a:lnTo>
                  <a:lnTo>
                    <a:pt x="410" y="40"/>
                  </a:lnTo>
                  <a:lnTo>
                    <a:pt x="437" y="60"/>
                  </a:lnTo>
                  <a:lnTo>
                    <a:pt x="462" y="83"/>
                  </a:lnTo>
                  <a:lnTo>
                    <a:pt x="482" y="108"/>
                  </a:lnTo>
                  <a:lnTo>
                    <a:pt x="499" y="136"/>
                  </a:lnTo>
                  <a:lnTo>
                    <a:pt x="510" y="166"/>
                  </a:lnTo>
                  <a:lnTo>
                    <a:pt x="517" y="195"/>
                  </a:lnTo>
                  <a:lnTo>
                    <a:pt x="520" y="226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244" y="1821"/>
              <a:ext cx="520" cy="226"/>
            </a:xfrm>
            <a:custGeom>
              <a:avLst/>
              <a:gdLst/>
              <a:ahLst/>
              <a:cxnLst>
                <a:cxn ang="0">
                  <a:pos x="520" y="225"/>
                </a:cxn>
                <a:cxn ang="0">
                  <a:pos x="517" y="256"/>
                </a:cxn>
                <a:cxn ang="0">
                  <a:pos x="510" y="287"/>
                </a:cxn>
                <a:cxn ang="0">
                  <a:pos x="499" y="316"/>
                </a:cxn>
                <a:cxn ang="0">
                  <a:pos x="482" y="344"/>
                </a:cxn>
                <a:cxn ang="0">
                  <a:pos x="462" y="369"/>
                </a:cxn>
                <a:cxn ang="0">
                  <a:pos x="437" y="391"/>
                </a:cxn>
                <a:cxn ang="0">
                  <a:pos x="410" y="411"/>
                </a:cxn>
                <a:cxn ang="0">
                  <a:pos x="380" y="427"/>
                </a:cxn>
                <a:cxn ang="0">
                  <a:pos x="346" y="439"/>
                </a:cxn>
                <a:cxn ang="0">
                  <a:pos x="313" y="447"/>
                </a:cxn>
                <a:cxn ang="0">
                  <a:pos x="278" y="451"/>
                </a:cxn>
                <a:cxn ang="0">
                  <a:pos x="242" y="451"/>
                </a:cxn>
                <a:cxn ang="0">
                  <a:pos x="208" y="447"/>
                </a:cxn>
                <a:cxn ang="0">
                  <a:pos x="173" y="439"/>
                </a:cxn>
                <a:cxn ang="0">
                  <a:pos x="140" y="427"/>
                </a:cxn>
                <a:cxn ang="0">
                  <a:pos x="111" y="411"/>
                </a:cxn>
                <a:cxn ang="0">
                  <a:pos x="82" y="391"/>
                </a:cxn>
                <a:cxn ang="0">
                  <a:pos x="58" y="369"/>
                </a:cxn>
                <a:cxn ang="0">
                  <a:pos x="38" y="344"/>
                </a:cxn>
                <a:cxn ang="0">
                  <a:pos x="21" y="316"/>
                </a:cxn>
                <a:cxn ang="0">
                  <a:pos x="10" y="287"/>
                </a:cxn>
                <a:cxn ang="0">
                  <a:pos x="3" y="256"/>
                </a:cxn>
                <a:cxn ang="0">
                  <a:pos x="0" y="225"/>
                </a:cxn>
                <a:cxn ang="0">
                  <a:pos x="3" y="195"/>
                </a:cxn>
                <a:cxn ang="0">
                  <a:pos x="10" y="164"/>
                </a:cxn>
                <a:cxn ang="0">
                  <a:pos x="21" y="135"/>
                </a:cxn>
                <a:cxn ang="0">
                  <a:pos x="38" y="107"/>
                </a:cxn>
                <a:cxn ang="0">
                  <a:pos x="58" y="82"/>
                </a:cxn>
                <a:cxn ang="0">
                  <a:pos x="82" y="60"/>
                </a:cxn>
                <a:cxn ang="0">
                  <a:pos x="111" y="40"/>
                </a:cxn>
                <a:cxn ang="0">
                  <a:pos x="140" y="23"/>
                </a:cxn>
                <a:cxn ang="0">
                  <a:pos x="173" y="12"/>
                </a:cxn>
                <a:cxn ang="0">
                  <a:pos x="208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6" y="12"/>
                </a:cxn>
                <a:cxn ang="0">
                  <a:pos x="380" y="23"/>
                </a:cxn>
                <a:cxn ang="0">
                  <a:pos x="410" y="40"/>
                </a:cxn>
                <a:cxn ang="0">
                  <a:pos x="437" y="60"/>
                </a:cxn>
                <a:cxn ang="0">
                  <a:pos x="462" y="82"/>
                </a:cxn>
                <a:cxn ang="0">
                  <a:pos x="482" y="107"/>
                </a:cxn>
                <a:cxn ang="0">
                  <a:pos x="499" y="135"/>
                </a:cxn>
                <a:cxn ang="0">
                  <a:pos x="510" y="164"/>
                </a:cxn>
                <a:cxn ang="0">
                  <a:pos x="517" y="195"/>
                </a:cxn>
                <a:cxn ang="0">
                  <a:pos x="520" y="225"/>
                </a:cxn>
              </a:cxnLst>
              <a:rect l="0" t="0" r="r" b="b"/>
              <a:pathLst>
                <a:path w="520" h="451">
                  <a:moveTo>
                    <a:pt x="520" y="225"/>
                  </a:moveTo>
                  <a:lnTo>
                    <a:pt x="517" y="256"/>
                  </a:lnTo>
                  <a:lnTo>
                    <a:pt x="510" y="287"/>
                  </a:lnTo>
                  <a:lnTo>
                    <a:pt x="499" y="316"/>
                  </a:lnTo>
                  <a:lnTo>
                    <a:pt x="482" y="344"/>
                  </a:lnTo>
                  <a:lnTo>
                    <a:pt x="462" y="369"/>
                  </a:lnTo>
                  <a:lnTo>
                    <a:pt x="437" y="391"/>
                  </a:lnTo>
                  <a:lnTo>
                    <a:pt x="410" y="411"/>
                  </a:lnTo>
                  <a:lnTo>
                    <a:pt x="380" y="427"/>
                  </a:lnTo>
                  <a:lnTo>
                    <a:pt x="346" y="439"/>
                  </a:lnTo>
                  <a:lnTo>
                    <a:pt x="313" y="447"/>
                  </a:lnTo>
                  <a:lnTo>
                    <a:pt x="278" y="451"/>
                  </a:lnTo>
                  <a:lnTo>
                    <a:pt x="242" y="451"/>
                  </a:lnTo>
                  <a:lnTo>
                    <a:pt x="208" y="447"/>
                  </a:lnTo>
                  <a:lnTo>
                    <a:pt x="173" y="439"/>
                  </a:lnTo>
                  <a:lnTo>
                    <a:pt x="140" y="427"/>
                  </a:lnTo>
                  <a:lnTo>
                    <a:pt x="111" y="411"/>
                  </a:lnTo>
                  <a:lnTo>
                    <a:pt x="82" y="391"/>
                  </a:lnTo>
                  <a:lnTo>
                    <a:pt x="58" y="369"/>
                  </a:lnTo>
                  <a:lnTo>
                    <a:pt x="38" y="344"/>
                  </a:lnTo>
                  <a:lnTo>
                    <a:pt x="21" y="316"/>
                  </a:lnTo>
                  <a:lnTo>
                    <a:pt x="10" y="287"/>
                  </a:lnTo>
                  <a:lnTo>
                    <a:pt x="3" y="256"/>
                  </a:lnTo>
                  <a:lnTo>
                    <a:pt x="0" y="225"/>
                  </a:lnTo>
                  <a:lnTo>
                    <a:pt x="3" y="195"/>
                  </a:lnTo>
                  <a:lnTo>
                    <a:pt x="10" y="164"/>
                  </a:lnTo>
                  <a:lnTo>
                    <a:pt x="21" y="135"/>
                  </a:lnTo>
                  <a:lnTo>
                    <a:pt x="38" y="107"/>
                  </a:lnTo>
                  <a:lnTo>
                    <a:pt x="58" y="82"/>
                  </a:lnTo>
                  <a:lnTo>
                    <a:pt x="82" y="60"/>
                  </a:lnTo>
                  <a:lnTo>
                    <a:pt x="111" y="40"/>
                  </a:lnTo>
                  <a:lnTo>
                    <a:pt x="140" y="23"/>
                  </a:lnTo>
                  <a:lnTo>
                    <a:pt x="173" y="12"/>
                  </a:lnTo>
                  <a:lnTo>
                    <a:pt x="208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6" y="12"/>
                  </a:lnTo>
                  <a:lnTo>
                    <a:pt x="380" y="23"/>
                  </a:lnTo>
                  <a:lnTo>
                    <a:pt x="410" y="40"/>
                  </a:lnTo>
                  <a:lnTo>
                    <a:pt x="437" y="60"/>
                  </a:lnTo>
                  <a:lnTo>
                    <a:pt x="462" y="82"/>
                  </a:lnTo>
                  <a:lnTo>
                    <a:pt x="482" y="107"/>
                  </a:lnTo>
                  <a:lnTo>
                    <a:pt x="499" y="135"/>
                  </a:lnTo>
                  <a:lnTo>
                    <a:pt x="510" y="164"/>
                  </a:lnTo>
                  <a:lnTo>
                    <a:pt x="517" y="195"/>
                  </a:lnTo>
                  <a:lnTo>
                    <a:pt x="520" y="2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244" y="1934"/>
              <a:ext cx="520" cy="32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508" y="2031"/>
              <a:ext cx="157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" y="18"/>
                </a:cxn>
                <a:cxn ang="0">
                  <a:pos x="9" y="13"/>
                </a:cxn>
                <a:cxn ang="0">
                  <a:pos x="20" y="8"/>
                </a:cxn>
                <a:cxn ang="0">
                  <a:pos x="33" y="4"/>
                </a:cxn>
                <a:cxn ang="0">
                  <a:pos x="51" y="2"/>
                </a:cxn>
                <a:cxn ang="0">
                  <a:pos x="69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3" y="4"/>
                </a:cxn>
                <a:cxn ang="0">
                  <a:pos x="138" y="8"/>
                </a:cxn>
                <a:cxn ang="0">
                  <a:pos x="149" y="13"/>
                </a:cxn>
                <a:cxn ang="0">
                  <a:pos x="155" y="18"/>
                </a:cxn>
                <a:cxn ang="0">
                  <a:pos x="157" y="25"/>
                </a:cxn>
                <a:cxn ang="0">
                  <a:pos x="155" y="31"/>
                </a:cxn>
                <a:cxn ang="0">
                  <a:pos x="149" y="36"/>
                </a:cxn>
                <a:cxn ang="0">
                  <a:pos x="138" y="41"/>
                </a:cxn>
                <a:cxn ang="0">
                  <a:pos x="123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69" y="49"/>
                </a:cxn>
                <a:cxn ang="0">
                  <a:pos x="51" y="48"/>
                </a:cxn>
                <a:cxn ang="0">
                  <a:pos x="33" y="45"/>
                </a:cxn>
                <a:cxn ang="0">
                  <a:pos x="20" y="41"/>
                </a:cxn>
                <a:cxn ang="0">
                  <a:pos x="9" y="36"/>
                </a:cxn>
                <a:cxn ang="0">
                  <a:pos x="3" y="31"/>
                </a:cxn>
                <a:cxn ang="0">
                  <a:pos x="0" y="25"/>
                </a:cxn>
              </a:cxnLst>
              <a:rect l="0" t="0" r="r" b="b"/>
              <a:pathLst>
                <a:path w="157" h="49">
                  <a:moveTo>
                    <a:pt x="0" y="25"/>
                  </a:moveTo>
                  <a:lnTo>
                    <a:pt x="3" y="18"/>
                  </a:lnTo>
                  <a:lnTo>
                    <a:pt x="9" y="13"/>
                  </a:lnTo>
                  <a:lnTo>
                    <a:pt x="20" y="8"/>
                  </a:lnTo>
                  <a:lnTo>
                    <a:pt x="33" y="4"/>
                  </a:lnTo>
                  <a:lnTo>
                    <a:pt x="51" y="2"/>
                  </a:lnTo>
                  <a:lnTo>
                    <a:pt x="69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3" y="4"/>
                  </a:lnTo>
                  <a:lnTo>
                    <a:pt x="138" y="8"/>
                  </a:lnTo>
                  <a:lnTo>
                    <a:pt x="149" y="13"/>
                  </a:lnTo>
                  <a:lnTo>
                    <a:pt x="155" y="18"/>
                  </a:lnTo>
                  <a:lnTo>
                    <a:pt x="157" y="25"/>
                  </a:lnTo>
                  <a:lnTo>
                    <a:pt x="155" y="31"/>
                  </a:lnTo>
                  <a:lnTo>
                    <a:pt x="149" y="36"/>
                  </a:lnTo>
                  <a:lnTo>
                    <a:pt x="138" y="41"/>
                  </a:lnTo>
                  <a:lnTo>
                    <a:pt x="123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69" y="49"/>
                  </a:lnTo>
                  <a:lnTo>
                    <a:pt x="51" y="48"/>
                  </a:lnTo>
                  <a:lnTo>
                    <a:pt x="33" y="45"/>
                  </a:lnTo>
                  <a:lnTo>
                    <a:pt x="20" y="41"/>
                  </a:lnTo>
                  <a:lnTo>
                    <a:pt x="9" y="36"/>
                  </a:lnTo>
                  <a:lnTo>
                    <a:pt x="3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42" y="2031"/>
              <a:ext cx="158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" y="18"/>
                </a:cxn>
                <a:cxn ang="0">
                  <a:pos x="9" y="13"/>
                </a:cxn>
                <a:cxn ang="0">
                  <a:pos x="20" y="8"/>
                </a:cxn>
                <a:cxn ang="0">
                  <a:pos x="35" y="4"/>
                </a:cxn>
                <a:cxn ang="0">
                  <a:pos x="52" y="2"/>
                </a:cxn>
                <a:cxn ang="0">
                  <a:pos x="70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4" y="4"/>
                </a:cxn>
                <a:cxn ang="0">
                  <a:pos x="138" y="8"/>
                </a:cxn>
                <a:cxn ang="0">
                  <a:pos x="149" y="13"/>
                </a:cxn>
                <a:cxn ang="0">
                  <a:pos x="155" y="18"/>
                </a:cxn>
                <a:cxn ang="0">
                  <a:pos x="158" y="25"/>
                </a:cxn>
                <a:cxn ang="0">
                  <a:pos x="155" y="31"/>
                </a:cxn>
                <a:cxn ang="0">
                  <a:pos x="149" y="36"/>
                </a:cxn>
                <a:cxn ang="0">
                  <a:pos x="138" y="41"/>
                </a:cxn>
                <a:cxn ang="0">
                  <a:pos x="124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70" y="49"/>
                </a:cxn>
                <a:cxn ang="0">
                  <a:pos x="52" y="48"/>
                </a:cxn>
                <a:cxn ang="0">
                  <a:pos x="35" y="45"/>
                </a:cxn>
                <a:cxn ang="0">
                  <a:pos x="20" y="41"/>
                </a:cxn>
                <a:cxn ang="0">
                  <a:pos x="9" y="36"/>
                </a:cxn>
                <a:cxn ang="0">
                  <a:pos x="3" y="31"/>
                </a:cxn>
                <a:cxn ang="0">
                  <a:pos x="0" y="25"/>
                </a:cxn>
              </a:cxnLst>
              <a:rect l="0" t="0" r="r" b="b"/>
              <a:pathLst>
                <a:path w="158" h="49">
                  <a:moveTo>
                    <a:pt x="0" y="25"/>
                  </a:moveTo>
                  <a:lnTo>
                    <a:pt x="3" y="18"/>
                  </a:lnTo>
                  <a:lnTo>
                    <a:pt x="9" y="13"/>
                  </a:lnTo>
                  <a:lnTo>
                    <a:pt x="20" y="8"/>
                  </a:lnTo>
                  <a:lnTo>
                    <a:pt x="35" y="4"/>
                  </a:lnTo>
                  <a:lnTo>
                    <a:pt x="52" y="2"/>
                  </a:lnTo>
                  <a:lnTo>
                    <a:pt x="70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4" y="4"/>
                  </a:lnTo>
                  <a:lnTo>
                    <a:pt x="138" y="8"/>
                  </a:lnTo>
                  <a:lnTo>
                    <a:pt x="149" y="13"/>
                  </a:lnTo>
                  <a:lnTo>
                    <a:pt x="155" y="18"/>
                  </a:lnTo>
                  <a:lnTo>
                    <a:pt x="158" y="25"/>
                  </a:lnTo>
                  <a:lnTo>
                    <a:pt x="155" y="31"/>
                  </a:lnTo>
                  <a:lnTo>
                    <a:pt x="149" y="36"/>
                  </a:lnTo>
                  <a:lnTo>
                    <a:pt x="138" y="41"/>
                  </a:lnTo>
                  <a:lnTo>
                    <a:pt x="124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70" y="49"/>
                  </a:lnTo>
                  <a:lnTo>
                    <a:pt x="52" y="48"/>
                  </a:lnTo>
                  <a:lnTo>
                    <a:pt x="35" y="45"/>
                  </a:lnTo>
                  <a:lnTo>
                    <a:pt x="20" y="41"/>
                  </a:lnTo>
                  <a:lnTo>
                    <a:pt x="9" y="36"/>
                  </a:lnTo>
                  <a:lnTo>
                    <a:pt x="3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V="1">
              <a:off x="1504" y="1820"/>
              <a:ext cx="1" cy="22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1452" y="1785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0"/>
                </a:cxn>
                <a:cxn ang="0">
                  <a:pos x="97" y="48"/>
                </a:cxn>
                <a:cxn ang="0">
                  <a:pos x="87" y="55"/>
                </a:cxn>
                <a:cxn ang="0">
                  <a:pos x="73" y="59"/>
                </a:cxn>
                <a:cxn ang="0">
                  <a:pos x="60" y="62"/>
                </a:cxn>
                <a:cxn ang="0">
                  <a:pos x="44" y="62"/>
                </a:cxn>
                <a:cxn ang="0">
                  <a:pos x="30" y="59"/>
                </a:cxn>
                <a:cxn ang="0">
                  <a:pos x="18" y="55"/>
                </a:cxn>
                <a:cxn ang="0">
                  <a:pos x="8" y="48"/>
                </a:cxn>
                <a:cxn ang="0">
                  <a:pos x="2" y="40"/>
                </a:cxn>
                <a:cxn ang="0">
                  <a:pos x="0" y="32"/>
                </a:cxn>
                <a:cxn ang="0">
                  <a:pos x="2" y="22"/>
                </a:cxn>
                <a:cxn ang="0">
                  <a:pos x="8" y="13"/>
                </a:cxn>
                <a:cxn ang="0">
                  <a:pos x="18" y="6"/>
                </a:cxn>
                <a:cxn ang="0">
                  <a:pos x="30" y="2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3" y="2"/>
                </a:cxn>
                <a:cxn ang="0">
                  <a:pos x="87" y="6"/>
                </a:cxn>
                <a:cxn ang="0">
                  <a:pos x="97" y="13"/>
                </a:cxn>
                <a:cxn ang="0">
                  <a:pos x="103" y="22"/>
                </a:cxn>
                <a:cxn ang="0">
                  <a:pos x="104" y="32"/>
                </a:cxn>
              </a:cxnLst>
              <a:rect l="0" t="0" r="r" b="b"/>
              <a:pathLst>
                <a:path w="104" h="62">
                  <a:moveTo>
                    <a:pt x="104" y="32"/>
                  </a:moveTo>
                  <a:lnTo>
                    <a:pt x="103" y="40"/>
                  </a:lnTo>
                  <a:lnTo>
                    <a:pt x="97" y="48"/>
                  </a:lnTo>
                  <a:lnTo>
                    <a:pt x="87" y="55"/>
                  </a:lnTo>
                  <a:lnTo>
                    <a:pt x="73" y="59"/>
                  </a:lnTo>
                  <a:lnTo>
                    <a:pt x="60" y="62"/>
                  </a:lnTo>
                  <a:lnTo>
                    <a:pt x="44" y="62"/>
                  </a:lnTo>
                  <a:lnTo>
                    <a:pt x="30" y="59"/>
                  </a:lnTo>
                  <a:lnTo>
                    <a:pt x="18" y="55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0" y="32"/>
                  </a:lnTo>
                  <a:lnTo>
                    <a:pt x="2" y="22"/>
                  </a:lnTo>
                  <a:lnTo>
                    <a:pt x="8" y="13"/>
                  </a:lnTo>
                  <a:lnTo>
                    <a:pt x="18" y="6"/>
                  </a:lnTo>
                  <a:lnTo>
                    <a:pt x="30" y="2"/>
                  </a:lnTo>
                  <a:lnTo>
                    <a:pt x="44" y="0"/>
                  </a:lnTo>
                  <a:lnTo>
                    <a:pt x="60" y="0"/>
                  </a:lnTo>
                  <a:lnTo>
                    <a:pt x="73" y="2"/>
                  </a:lnTo>
                  <a:lnTo>
                    <a:pt x="87" y="6"/>
                  </a:lnTo>
                  <a:lnTo>
                    <a:pt x="97" y="13"/>
                  </a:lnTo>
                  <a:lnTo>
                    <a:pt x="103" y="22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1452" y="1737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1"/>
                </a:cxn>
                <a:cxn ang="0">
                  <a:pos x="97" y="49"/>
                </a:cxn>
                <a:cxn ang="0">
                  <a:pos x="87" y="56"/>
                </a:cxn>
                <a:cxn ang="0">
                  <a:pos x="73" y="62"/>
                </a:cxn>
                <a:cxn ang="0">
                  <a:pos x="60" y="64"/>
                </a:cxn>
                <a:cxn ang="0">
                  <a:pos x="44" y="64"/>
                </a:cxn>
                <a:cxn ang="0">
                  <a:pos x="30" y="62"/>
                </a:cxn>
                <a:cxn ang="0">
                  <a:pos x="18" y="56"/>
                </a:cxn>
                <a:cxn ang="0">
                  <a:pos x="8" y="49"/>
                </a:cxn>
                <a:cxn ang="0">
                  <a:pos x="2" y="41"/>
                </a:cxn>
                <a:cxn ang="0">
                  <a:pos x="0" y="32"/>
                </a:cxn>
                <a:cxn ang="0">
                  <a:pos x="2" y="23"/>
                </a:cxn>
                <a:cxn ang="0">
                  <a:pos x="8" y="14"/>
                </a:cxn>
                <a:cxn ang="0">
                  <a:pos x="18" y="9"/>
                </a:cxn>
                <a:cxn ang="0">
                  <a:pos x="30" y="3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3" y="3"/>
                </a:cxn>
                <a:cxn ang="0">
                  <a:pos x="87" y="9"/>
                </a:cxn>
                <a:cxn ang="0">
                  <a:pos x="97" y="14"/>
                </a:cxn>
                <a:cxn ang="0">
                  <a:pos x="103" y="23"/>
                </a:cxn>
                <a:cxn ang="0">
                  <a:pos x="104" y="32"/>
                </a:cxn>
              </a:cxnLst>
              <a:rect l="0" t="0" r="r" b="b"/>
              <a:pathLst>
                <a:path w="104" h="64">
                  <a:moveTo>
                    <a:pt x="104" y="32"/>
                  </a:moveTo>
                  <a:lnTo>
                    <a:pt x="103" y="41"/>
                  </a:lnTo>
                  <a:lnTo>
                    <a:pt x="97" y="49"/>
                  </a:lnTo>
                  <a:lnTo>
                    <a:pt x="87" y="56"/>
                  </a:lnTo>
                  <a:lnTo>
                    <a:pt x="73" y="62"/>
                  </a:lnTo>
                  <a:lnTo>
                    <a:pt x="60" y="64"/>
                  </a:lnTo>
                  <a:lnTo>
                    <a:pt x="44" y="64"/>
                  </a:lnTo>
                  <a:lnTo>
                    <a:pt x="30" y="62"/>
                  </a:lnTo>
                  <a:lnTo>
                    <a:pt x="18" y="56"/>
                  </a:lnTo>
                  <a:lnTo>
                    <a:pt x="8" y="49"/>
                  </a:lnTo>
                  <a:lnTo>
                    <a:pt x="2" y="41"/>
                  </a:lnTo>
                  <a:lnTo>
                    <a:pt x="0" y="32"/>
                  </a:lnTo>
                  <a:lnTo>
                    <a:pt x="2" y="23"/>
                  </a:lnTo>
                  <a:lnTo>
                    <a:pt x="8" y="14"/>
                  </a:lnTo>
                  <a:lnTo>
                    <a:pt x="18" y="9"/>
                  </a:lnTo>
                  <a:lnTo>
                    <a:pt x="30" y="3"/>
                  </a:lnTo>
                  <a:lnTo>
                    <a:pt x="44" y="0"/>
                  </a:lnTo>
                  <a:lnTo>
                    <a:pt x="60" y="0"/>
                  </a:lnTo>
                  <a:lnTo>
                    <a:pt x="73" y="3"/>
                  </a:lnTo>
                  <a:lnTo>
                    <a:pt x="87" y="9"/>
                  </a:lnTo>
                  <a:lnTo>
                    <a:pt x="97" y="14"/>
                  </a:lnTo>
                  <a:lnTo>
                    <a:pt x="103" y="23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452" y="1753"/>
              <a:ext cx="104" cy="4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504" y="2400"/>
              <a:ext cx="1280" cy="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"/>
                </a:cxn>
                <a:cxn ang="0">
                  <a:pos x="204" y="216"/>
                </a:cxn>
              </a:cxnLst>
              <a:rect l="0" t="0" r="r" b="b"/>
              <a:pathLst>
                <a:path w="204" h="216">
                  <a:moveTo>
                    <a:pt x="0" y="0"/>
                  </a:moveTo>
                  <a:lnTo>
                    <a:pt x="0" y="216"/>
                  </a:lnTo>
                  <a:lnTo>
                    <a:pt x="204" y="21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 flipV="1">
              <a:off x="1329" y="1558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1329" y="1558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H="1">
              <a:off x="1329" y="1639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H="1">
              <a:off x="1329" y="1558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1427" y="1568"/>
              <a:ext cx="74" cy="60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4" y="0"/>
                </a:cxn>
              </a:cxnLst>
              <a:rect l="0" t="0" r="r" b="b"/>
              <a:pathLst>
                <a:path w="74" h="121">
                  <a:moveTo>
                    <a:pt x="0" y="121"/>
                  </a:moveTo>
                  <a:lnTo>
                    <a:pt x="0" y="0"/>
                  </a:lnTo>
                  <a:lnTo>
                    <a:pt x="7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1427" y="1568"/>
              <a:ext cx="74" cy="60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74" y="121"/>
                </a:cxn>
                <a:cxn ang="0">
                  <a:pos x="0" y="121"/>
                </a:cxn>
              </a:cxnLst>
              <a:rect l="0" t="0" r="r" b="b"/>
              <a:pathLst>
                <a:path w="74" h="121">
                  <a:moveTo>
                    <a:pt x="74" y="0"/>
                  </a:moveTo>
                  <a:lnTo>
                    <a:pt x="74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1468" y="1568"/>
              <a:ext cx="1" cy="6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362" y="1598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905" y="1736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V="1">
              <a:off x="1905" y="1736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1905" y="173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052" y="173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1929" y="1682"/>
              <a:ext cx="111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3" y="31"/>
                </a:cxn>
                <a:cxn ang="0">
                  <a:pos x="9" y="20"/>
                </a:cxn>
                <a:cxn ang="0">
                  <a:pos x="20" y="10"/>
                </a:cxn>
                <a:cxn ang="0">
                  <a:pos x="32" y="4"/>
                </a:cxn>
                <a:cxn ang="0">
                  <a:pos x="48" y="0"/>
                </a:cxn>
                <a:cxn ang="0">
                  <a:pos x="63" y="0"/>
                </a:cxn>
                <a:cxn ang="0">
                  <a:pos x="79" y="4"/>
                </a:cxn>
                <a:cxn ang="0">
                  <a:pos x="91" y="10"/>
                </a:cxn>
                <a:cxn ang="0">
                  <a:pos x="102" y="20"/>
                </a:cxn>
                <a:cxn ang="0">
                  <a:pos x="108" y="31"/>
                </a:cxn>
                <a:cxn ang="0">
                  <a:pos x="111" y="42"/>
                </a:cxn>
                <a:cxn ang="0">
                  <a:pos x="108" y="53"/>
                </a:cxn>
                <a:cxn ang="0">
                  <a:pos x="102" y="64"/>
                </a:cxn>
                <a:cxn ang="0">
                  <a:pos x="91" y="74"/>
                </a:cxn>
                <a:cxn ang="0">
                  <a:pos x="79" y="80"/>
                </a:cxn>
                <a:cxn ang="0">
                  <a:pos x="63" y="84"/>
                </a:cxn>
                <a:cxn ang="0">
                  <a:pos x="48" y="84"/>
                </a:cxn>
                <a:cxn ang="0">
                  <a:pos x="32" y="80"/>
                </a:cxn>
                <a:cxn ang="0">
                  <a:pos x="20" y="74"/>
                </a:cxn>
                <a:cxn ang="0">
                  <a:pos x="9" y="64"/>
                </a:cxn>
                <a:cxn ang="0">
                  <a:pos x="3" y="53"/>
                </a:cxn>
                <a:cxn ang="0">
                  <a:pos x="0" y="42"/>
                </a:cxn>
              </a:cxnLst>
              <a:rect l="0" t="0" r="r" b="b"/>
              <a:pathLst>
                <a:path w="111" h="84">
                  <a:moveTo>
                    <a:pt x="0" y="42"/>
                  </a:moveTo>
                  <a:lnTo>
                    <a:pt x="3" y="31"/>
                  </a:lnTo>
                  <a:lnTo>
                    <a:pt x="9" y="20"/>
                  </a:lnTo>
                  <a:lnTo>
                    <a:pt x="20" y="10"/>
                  </a:lnTo>
                  <a:lnTo>
                    <a:pt x="32" y="4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79" y="4"/>
                  </a:lnTo>
                  <a:lnTo>
                    <a:pt x="91" y="10"/>
                  </a:lnTo>
                  <a:lnTo>
                    <a:pt x="102" y="20"/>
                  </a:lnTo>
                  <a:lnTo>
                    <a:pt x="108" y="31"/>
                  </a:lnTo>
                  <a:lnTo>
                    <a:pt x="111" y="42"/>
                  </a:lnTo>
                  <a:lnTo>
                    <a:pt x="108" y="53"/>
                  </a:lnTo>
                  <a:lnTo>
                    <a:pt x="102" y="64"/>
                  </a:lnTo>
                  <a:lnTo>
                    <a:pt x="91" y="74"/>
                  </a:lnTo>
                  <a:lnTo>
                    <a:pt x="79" y="80"/>
                  </a:lnTo>
                  <a:lnTo>
                    <a:pt x="63" y="84"/>
                  </a:lnTo>
                  <a:lnTo>
                    <a:pt x="48" y="84"/>
                  </a:lnTo>
                  <a:lnTo>
                    <a:pt x="32" y="80"/>
                  </a:lnTo>
                  <a:lnTo>
                    <a:pt x="20" y="74"/>
                  </a:lnTo>
                  <a:lnTo>
                    <a:pt x="9" y="64"/>
                  </a:lnTo>
                  <a:lnTo>
                    <a:pt x="3" y="53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894" y="1707"/>
              <a:ext cx="164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 flipV="1">
              <a:off x="1979" y="1707"/>
              <a:ext cx="1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H="1">
              <a:off x="1929" y="1705"/>
              <a:ext cx="11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1683" y="1758"/>
              <a:ext cx="219" cy="98"/>
            </a:xfrm>
            <a:custGeom>
              <a:avLst/>
              <a:gdLst/>
              <a:ahLst/>
              <a:cxnLst>
                <a:cxn ang="0">
                  <a:pos x="219" y="0"/>
                </a:cxn>
                <a:cxn ang="0">
                  <a:pos x="0" y="0"/>
                </a:cxn>
                <a:cxn ang="0">
                  <a:pos x="0" y="197"/>
                </a:cxn>
              </a:cxnLst>
              <a:rect l="0" t="0" r="r" b="b"/>
              <a:pathLst>
                <a:path w="219" h="197">
                  <a:moveTo>
                    <a:pt x="219" y="0"/>
                  </a:moveTo>
                  <a:lnTo>
                    <a:pt x="0" y="0"/>
                  </a:lnTo>
                  <a:lnTo>
                    <a:pt x="0" y="19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2061" y="1758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1730" y="1559"/>
              <a:ext cx="172" cy="99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3" y="76"/>
                </a:cxn>
                <a:cxn ang="0">
                  <a:pos x="9" y="55"/>
                </a:cxn>
                <a:cxn ang="0">
                  <a:pos x="20" y="37"/>
                </a:cxn>
                <a:cxn ang="0">
                  <a:pos x="34" y="20"/>
                </a:cxn>
                <a:cxn ang="0">
                  <a:pos x="50" y="9"/>
                </a:cxn>
                <a:cxn ang="0">
                  <a:pos x="68" y="2"/>
                </a:cxn>
                <a:cxn ang="0">
                  <a:pos x="86" y="0"/>
                </a:cxn>
                <a:cxn ang="0">
                  <a:pos x="106" y="2"/>
                </a:cxn>
                <a:cxn ang="0">
                  <a:pos x="123" y="9"/>
                </a:cxn>
                <a:cxn ang="0">
                  <a:pos x="140" y="20"/>
                </a:cxn>
                <a:cxn ang="0">
                  <a:pos x="154" y="37"/>
                </a:cxn>
                <a:cxn ang="0">
                  <a:pos x="164" y="55"/>
                </a:cxn>
                <a:cxn ang="0">
                  <a:pos x="170" y="76"/>
                </a:cxn>
                <a:cxn ang="0">
                  <a:pos x="172" y="98"/>
                </a:cxn>
                <a:cxn ang="0">
                  <a:pos x="170" y="121"/>
                </a:cxn>
                <a:cxn ang="0">
                  <a:pos x="164" y="142"/>
                </a:cxn>
                <a:cxn ang="0">
                  <a:pos x="154" y="160"/>
                </a:cxn>
                <a:cxn ang="0">
                  <a:pos x="140" y="175"/>
                </a:cxn>
                <a:cxn ang="0">
                  <a:pos x="123" y="188"/>
                </a:cxn>
                <a:cxn ang="0">
                  <a:pos x="106" y="195"/>
                </a:cxn>
                <a:cxn ang="0">
                  <a:pos x="86" y="197"/>
                </a:cxn>
                <a:cxn ang="0">
                  <a:pos x="68" y="195"/>
                </a:cxn>
                <a:cxn ang="0">
                  <a:pos x="50" y="188"/>
                </a:cxn>
                <a:cxn ang="0">
                  <a:pos x="34" y="175"/>
                </a:cxn>
                <a:cxn ang="0">
                  <a:pos x="20" y="160"/>
                </a:cxn>
                <a:cxn ang="0">
                  <a:pos x="9" y="142"/>
                </a:cxn>
                <a:cxn ang="0">
                  <a:pos x="3" y="121"/>
                </a:cxn>
                <a:cxn ang="0">
                  <a:pos x="0" y="98"/>
                </a:cxn>
              </a:cxnLst>
              <a:rect l="0" t="0" r="r" b="b"/>
              <a:pathLst>
                <a:path w="172" h="197">
                  <a:moveTo>
                    <a:pt x="0" y="98"/>
                  </a:moveTo>
                  <a:lnTo>
                    <a:pt x="3" y="76"/>
                  </a:lnTo>
                  <a:lnTo>
                    <a:pt x="9" y="55"/>
                  </a:lnTo>
                  <a:lnTo>
                    <a:pt x="20" y="37"/>
                  </a:lnTo>
                  <a:lnTo>
                    <a:pt x="34" y="20"/>
                  </a:lnTo>
                  <a:lnTo>
                    <a:pt x="50" y="9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106" y="2"/>
                  </a:lnTo>
                  <a:lnTo>
                    <a:pt x="123" y="9"/>
                  </a:lnTo>
                  <a:lnTo>
                    <a:pt x="140" y="20"/>
                  </a:lnTo>
                  <a:lnTo>
                    <a:pt x="154" y="37"/>
                  </a:lnTo>
                  <a:lnTo>
                    <a:pt x="164" y="55"/>
                  </a:lnTo>
                  <a:lnTo>
                    <a:pt x="170" y="76"/>
                  </a:lnTo>
                  <a:lnTo>
                    <a:pt x="172" y="98"/>
                  </a:lnTo>
                  <a:lnTo>
                    <a:pt x="170" y="121"/>
                  </a:lnTo>
                  <a:lnTo>
                    <a:pt x="164" y="142"/>
                  </a:lnTo>
                  <a:lnTo>
                    <a:pt x="154" y="160"/>
                  </a:lnTo>
                  <a:lnTo>
                    <a:pt x="140" y="175"/>
                  </a:lnTo>
                  <a:lnTo>
                    <a:pt x="123" y="188"/>
                  </a:lnTo>
                  <a:lnTo>
                    <a:pt x="106" y="195"/>
                  </a:lnTo>
                  <a:lnTo>
                    <a:pt x="86" y="197"/>
                  </a:lnTo>
                  <a:lnTo>
                    <a:pt x="68" y="195"/>
                  </a:lnTo>
                  <a:lnTo>
                    <a:pt x="50" y="188"/>
                  </a:lnTo>
                  <a:lnTo>
                    <a:pt x="34" y="175"/>
                  </a:lnTo>
                  <a:lnTo>
                    <a:pt x="20" y="160"/>
                  </a:lnTo>
                  <a:lnTo>
                    <a:pt x="9" y="142"/>
                  </a:lnTo>
                  <a:lnTo>
                    <a:pt x="3" y="121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1761" y="1584"/>
              <a:ext cx="105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PIC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V="1">
              <a:off x="1622" y="182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 flipV="1">
              <a:off x="1622" y="180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 flipV="1">
              <a:off x="1622" y="177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V="1">
              <a:off x="1622" y="175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 flipV="1">
              <a:off x="1622" y="172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V="1">
              <a:off x="1622" y="170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 flipV="1">
              <a:off x="1622" y="167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 flipV="1">
              <a:off x="1622" y="165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 flipV="1">
              <a:off x="1622" y="1628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 flipV="1">
              <a:off x="1622" y="1603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1652" y="15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1696" y="15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1897" y="159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" name="Line 51"/>
            <p:cNvSpPr>
              <a:spLocks noChangeShapeType="1"/>
            </p:cNvSpPr>
            <p:nvPr/>
          </p:nvSpPr>
          <p:spPr bwMode="auto">
            <a:xfrm>
              <a:off x="1942" y="15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1986" y="1599"/>
              <a:ext cx="2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4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2" y="0"/>
                  </a:lnTo>
                  <a:lnTo>
                    <a:pt x="2" y="4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" name="Line 53"/>
            <p:cNvSpPr>
              <a:spLocks noChangeShapeType="1"/>
            </p:cNvSpPr>
            <p:nvPr/>
          </p:nvSpPr>
          <p:spPr bwMode="auto">
            <a:xfrm>
              <a:off x="1988" y="162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" name="Line 54"/>
            <p:cNvSpPr>
              <a:spLocks noChangeShapeType="1"/>
            </p:cNvSpPr>
            <p:nvPr/>
          </p:nvSpPr>
          <p:spPr bwMode="auto">
            <a:xfrm>
              <a:off x="1988" y="164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1988" y="167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217" y="1716"/>
              <a:ext cx="90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N2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 flipV="1">
              <a:off x="1916" y="1410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1916" y="1410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 flipV="1">
              <a:off x="1916" y="1410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 flipV="1">
              <a:off x="2063" y="1410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1940" y="1468"/>
              <a:ext cx="111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3" y="53"/>
                </a:cxn>
                <a:cxn ang="0">
                  <a:pos x="10" y="64"/>
                </a:cxn>
                <a:cxn ang="0">
                  <a:pos x="20" y="74"/>
                </a:cxn>
                <a:cxn ang="0">
                  <a:pos x="34" y="80"/>
                </a:cxn>
                <a:cxn ang="0">
                  <a:pos x="48" y="84"/>
                </a:cxn>
                <a:cxn ang="0">
                  <a:pos x="64" y="84"/>
                </a:cxn>
                <a:cxn ang="0">
                  <a:pos x="79" y="80"/>
                </a:cxn>
                <a:cxn ang="0">
                  <a:pos x="91" y="74"/>
                </a:cxn>
                <a:cxn ang="0">
                  <a:pos x="102" y="64"/>
                </a:cxn>
                <a:cxn ang="0">
                  <a:pos x="109" y="53"/>
                </a:cxn>
                <a:cxn ang="0">
                  <a:pos x="111" y="42"/>
                </a:cxn>
                <a:cxn ang="0">
                  <a:pos x="109" y="31"/>
                </a:cxn>
                <a:cxn ang="0">
                  <a:pos x="102" y="20"/>
                </a:cxn>
                <a:cxn ang="0">
                  <a:pos x="91" y="10"/>
                </a:cxn>
                <a:cxn ang="0">
                  <a:pos x="79" y="5"/>
                </a:cxn>
                <a:cxn ang="0">
                  <a:pos x="64" y="0"/>
                </a:cxn>
                <a:cxn ang="0">
                  <a:pos x="48" y="0"/>
                </a:cxn>
                <a:cxn ang="0">
                  <a:pos x="34" y="5"/>
                </a:cxn>
                <a:cxn ang="0">
                  <a:pos x="20" y="10"/>
                </a:cxn>
                <a:cxn ang="0">
                  <a:pos x="10" y="20"/>
                </a:cxn>
                <a:cxn ang="0">
                  <a:pos x="3" y="31"/>
                </a:cxn>
                <a:cxn ang="0">
                  <a:pos x="0" y="42"/>
                </a:cxn>
              </a:cxnLst>
              <a:rect l="0" t="0" r="r" b="b"/>
              <a:pathLst>
                <a:path w="111" h="84">
                  <a:moveTo>
                    <a:pt x="0" y="42"/>
                  </a:moveTo>
                  <a:lnTo>
                    <a:pt x="3" y="53"/>
                  </a:lnTo>
                  <a:lnTo>
                    <a:pt x="10" y="64"/>
                  </a:lnTo>
                  <a:lnTo>
                    <a:pt x="20" y="74"/>
                  </a:lnTo>
                  <a:lnTo>
                    <a:pt x="34" y="80"/>
                  </a:lnTo>
                  <a:lnTo>
                    <a:pt x="48" y="84"/>
                  </a:lnTo>
                  <a:lnTo>
                    <a:pt x="64" y="84"/>
                  </a:lnTo>
                  <a:lnTo>
                    <a:pt x="79" y="80"/>
                  </a:lnTo>
                  <a:lnTo>
                    <a:pt x="91" y="74"/>
                  </a:lnTo>
                  <a:lnTo>
                    <a:pt x="102" y="64"/>
                  </a:lnTo>
                  <a:lnTo>
                    <a:pt x="109" y="53"/>
                  </a:lnTo>
                  <a:lnTo>
                    <a:pt x="111" y="42"/>
                  </a:lnTo>
                  <a:lnTo>
                    <a:pt x="109" y="31"/>
                  </a:lnTo>
                  <a:lnTo>
                    <a:pt x="102" y="20"/>
                  </a:lnTo>
                  <a:lnTo>
                    <a:pt x="91" y="10"/>
                  </a:lnTo>
                  <a:lnTo>
                    <a:pt x="79" y="5"/>
                  </a:lnTo>
                  <a:lnTo>
                    <a:pt x="64" y="0"/>
                  </a:lnTo>
                  <a:lnTo>
                    <a:pt x="48" y="0"/>
                  </a:lnTo>
                  <a:lnTo>
                    <a:pt x="34" y="5"/>
                  </a:lnTo>
                  <a:lnTo>
                    <a:pt x="20" y="10"/>
                  </a:lnTo>
                  <a:lnTo>
                    <a:pt x="10" y="20"/>
                  </a:lnTo>
                  <a:lnTo>
                    <a:pt x="3" y="31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1905" y="1459"/>
              <a:ext cx="164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1990" y="1433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 flipH="1">
              <a:off x="1940" y="1487"/>
              <a:ext cx="11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1683" y="1434"/>
              <a:ext cx="226" cy="373"/>
            </a:xfrm>
            <a:custGeom>
              <a:avLst/>
              <a:gdLst/>
              <a:ahLst/>
              <a:cxnLst>
                <a:cxn ang="0">
                  <a:pos x="0" y="746"/>
                </a:cxn>
                <a:cxn ang="0">
                  <a:pos x="0" y="0"/>
                </a:cxn>
                <a:cxn ang="0">
                  <a:pos x="226" y="0"/>
                </a:cxn>
              </a:cxnLst>
              <a:rect l="0" t="0" r="r" b="b"/>
              <a:pathLst>
                <a:path w="226" h="746">
                  <a:moveTo>
                    <a:pt x="0" y="746"/>
                  </a:moveTo>
                  <a:lnTo>
                    <a:pt x="0" y="0"/>
                  </a:lnTo>
                  <a:lnTo>
                    <a:pt x="22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auto">
            <a:xfrm flipV="1">
              <a:off x="1988" y="160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9" name="Line 67"/>
            <p:cNvSpPr>
              <a:spLocks noChangeShapeType="1"/>
            </p:cNvSpPr>
            <p:nvPr/>
          </p:nvSpPr>
          <p:spPr bwMode="auto">
            <a:xfrm flipV="1">
              <a:off x="1988" y="1577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 flipV="1">
              <a:off x="1988" y="155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auto">
            <a:xfrm flipV="1">
              <a:off x="1988" y="1527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2065" y="1434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2227" y="1392"/>
              <a:ext cx="145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Vent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 flipV="1">
              <a:off x="1253" y="1558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 flipH="1" flipV="1">
              <a:off x="1253" y="1558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1253" y="1639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auto">
            <a:xfrm>
              <a:off x="1253" y="1558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8" name="Freeform 76"/>
            <p:cNvSpPr>
              <a:spLocks/>
            </p:cNvSpPr>
            <p:nvPr/>
          </p:nvSpPr>
          <p:spPr bwMode="auto">
            <a:xfrm>
              <a:off x="1147" y="1568"/>
              <a:ext cx="73" cy="60"/>
            </a:xfrm>
            <a:custGeom>
              <a:avLst/>
              <a:gdLst/>
              <a:ahLst/>
              <a:cxnLst>
                <a:cxn ang="0">
                  <a:pos x="73" y="121"/>
                </a:cxn>
                <a:cxn ang="0">
                  <a:pos x="73" y="0"/>
                </a:cxn>
                <a:cxn ang="0">
                  <a:pos x="0" y="0"/>
                </a:cxn>
              </a:cxnLst>
              <a:rect l="0" t="0" r="r" b="b"/>
              <a:pathLst>
                <a:path w="73" h="121">
                  <a:moveTo>
                    <a:pt x="73" y="121"/>
                  </a:moveTo>
                  <a:lnTo>
                    <a:pt x="73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1147" y="1568"/>
              <a:ext cx="73" cy="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1"/>
                </a:cxn>
                <a:cxn ang="0">
                  <a:pos x="73" y="121"/>
                </a:cxn>
              </a:cxnLst>
              <a:rect l="0" t="0" r="r" b="b"/>
              <a:pathLst>
                <a:path w="73" h="121">
                  <a:moveTo>
                    <a:pt x="0" y="0"/>
                  </a:moveTo>
                  <a:lnTo>
                    <a:pt x="0" y="121"/>
                  </a:lnTo>
                  <a:lnTo>
                    <a:pt x="73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auto">
            <a:xfrm flipV="1">
              <a:off x="1179" y="1568"/>
              <a:ext cx="1" cy="6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 flipH="1">
              <a:off x="1179" y="1598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auto">
            <a:xfrm>
              <a:off x="1363" y="1639"/>
              <a:ext cx="1" cy="20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1283" y="1640"/>
              <a:ext cx="80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7"/>
                </a:cxn>
                <a:cxn ang="0">
                  <a:pos x="80" y="147"/>
                </a:cxn>
              </a:cxnLst>
              <a:rect l="0" t="0" r="r" b="b"/>
              <a:pathLst>
                <a:path w="80" h="147">
                  <a:moveTo>
                    <a:pt x="0" y="0"/>
                  </a:moveTo>
                  <a:lnTo>
                    <a:pt x="0" y="147"/>
                  </a:lnTo>
                  <a:lnTo>
                    <a:pt x="80" y="14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1281" y="2071"/>
              <a:ext cx="25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Premix1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85" name="Freeform 83"/>
            <p:cNvSpPr>
              <a:spLocks/>
            </p:cNvSpPr>
            <p:nvPr/>
          </p:nvSpPr>
          <p:spPr bwMode="auto">
            <a:xfrm>
              <a:off x="1250" y="3607"/>
              <a:ext cx="520" cy="226"/>
            </a:xfrm>
            <a:custGeom>
              <a:avLst/>
              <a:gdLst/>
              <a:ahLst/>
              <a:cxnLst>
                <a:cxn ang="0">
                  <a:pos x="520" y="227"/>
                </a:cxn>
                <a:cxn ang="0">
                  <a:pos x="517" y="258"/>
                </a:cxn>
                <a:cxn ang="0">
                  <a:pos x="510" y="288"/>
                </a:cxn>
                <a:cxn ang="0">
                  <a:pos x="499" y="318"/>
                </a:cxn>
                <a:cxn ang="0">
                  <a:pos x="482" y="344"/>
                </a:cxn>
                <a:cxn ang="0">
                  <a:pos x="462" y="371"/>
                </a:cxn>
                <a:cxn ang="0">
                  <a:pos x="437" y="393"/>
                </a:cxn>
                <a:cxn ang="0">
                  <a:pos x="410" y="412"/>
                </a:cxn>
                <a:cxn ang="0">
                  <a:pos x="380" y="428"/>
                </a:cxn>
                <a:cxn ang="0">
                  <a:pos x="347" y="440"/>
                </a:cxn>
                <a:cxn ang="0">
                  <a:pos x="313" y="449"/>
                </a:cxn>
                <a:cxn ang="0">
                  <a:pos x="278" y="453"/>
                </a:cxn>
                <a:cxn ang="0">
                  <a:pos x="242" y="453"/>
                </a:cxn>
                <a:cxn ang="0">
                  <a:pos x="207" y="449"/>
                </a:cxn>
                <a:cxn ang="0">
                  <a:pos x="173" y="440"/>
                </a:cxn>
                <a:cxn ang="0">
                  <a:pos x="140" y="428"/>
                </a:cxn>
                <a:cxn ang="0">
                  <a:pos x="111" y="412"/>
                </a:cxn>
                <a:cxn ang="0">
                  <a:pos x="83" y="393"/>
                </a:cxn>
                <a:cxn ang="0">
                  <a:pos x="58" y="371"/>
                </a:cxn>
                <a:cxn ang="0">
                  <a:pos x="38" y="344"/>
                </a:cxn>
                <a:cxn ang="0">
                  <a:pos x="21" y="318"/>
                </a:cxn>
                <a:cxn ang="0">
                  <a:pos x="10" y="288"/>
                </a:cxn>
                <a:cxn ang="0">
                  <a:pos x="3" y="258"/>
                </a:cxn>
                <a:cxn ang="0">
                  <a:pos x="0" y="227"/>
                </a:cxn>
                <a:cxn ang="0">
                  <a:pos x="3" y="196"/>
                </a:cxn>
                <a:cxn ang="0">
                  <a:pos x="10" y="166"/>
                </a:cxn>
                <a:cxn ang="0">
                  <a:pos x="21" y="136"/>
                </a:cxn>
                <a:cxn ang="0">
                  <a:pos x="38" y="109"/>
                </a:cxn>
                <a:cxn ang="0">
                  <a:pos x="58" y="83"/>
                </a:cxn>
                <a:cxn ang="0">
                  <a:pos x="83" y="61"/>
                </a:cxn>
                <a:cxn ang="0">
                  <a:pos x="111" y="42"/>
                </a:cxn>
                <a:cxn ang="0">
                  <a:pos x="140" y="25"/>
                </a:cxn>
                <a:cxn ang="0">
                  <a:pos x="173" y="12"/>
                </a:cxn>
                <a:cxn ang="0">
                  <a:pos x="207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7" y="12"/>
                </a:cxn>
                <a:cxn ang="0">
                  <a:pos x="380" y="25"/>
                </a:cxn>
                <a:cxn ang="0">
                  <a:pos x="410" y="42"/>
                </a:cxn>
                <a:cxn ang="0">
                  <a:pos x="437" y="61"/>
                </a:cxn>
                <a:cxn ang="0">
                  <a:pos x="462" y="83"/>
                </a:cxn>
                <a:cxn ang="0">
                  <a:pos x="482" y="109"/>
                </a:cxn>
                <a:cxn ang="0">
                  <a:pos x="499" y="136"/>
                </a:cxn>
                <a:cxn ang="0">
                  <a:pos x="510" y="166"/>
                </a:cxn>
                <a:cxn ang="0">
                  <a:pos x="517" y="196"/>
                </a:cxn>
                <a:cxn ang="0">
                  <a:pos x="520" y="227"/>
                </a:cxn>
              </a:cxnLst>
              <a:rect l="0" t="0" r="r" b="b"/>
              <a:pathLst>
                <a:path w="520" h="453">
                  <a:moveTo>
                    <a:pt x="520" y="227"/>
                  </a:moveTo>
                  <a:lnTo>
                    <a:pt x="517" y="258"/>
                  </a:lnTo>
                  <a:lnTo>
                    <a:pt x="510" y="288"/>
                  </a:lnTo>
                  <a:lnTo>
                    <a:pt x="499" y="318"/>
                  </a:lnTo>
                  <a:lnTo>
                    <a:pt x="482" y="344"/>
                  </a:lnTo>
                  <a:lnTo>
                    <a:pt x="462" y="371"/>
                  </a:lnTo>
                  <a:lnTo>
                    <a:pt x="437" y="393"/>
                  </a:lnTo>
                  <a:lnTo>
                    <a:pt x="410" y="412"/>
                  </a:lnTo>
                  <a:lnTo>
                    <a:pt x="380" y="428"/>
                  </a:lnTo>
                  <a:lnTo>
                    <a:pt x="347" y="440"/>
                  </a:lnTo>
                  <a:lnTo>
                    <a:pt x="313" y="449"/>
                  </a:lnTo>
                  <a:lnTo>
                    <a:pt x="278" y="453"/>
                  </a:lnTo>
                  <a:lnTo>
                    <a:pt x="242" y="453"/>
                  </a:lnTo>
                  <a:lnTo>
                    <a:pt x="207" y="449"/>
                  </a:lnTo>
                  <a:lnTo>
                    <a:pt x="173" y="440"/>
                  </a:lnTo>
                  <a:lnTo>
                    <a:pt x="140" y="428"/>
                  </a:lnTo>
                  <a:lnTo>
                    <a:pt x="111" y="412"/>
                  </a:lnTo>
                  <a:lnTo>
                    <a:pt x="83" y="393"/>
                  </a:lnTo>
                  <a:lnTo>
                    <a:pt x="58" y="371"/>
                  </a:lnTo>
                  <a:lnTo>
                    <a:pt x="38" y="344"/>
                  </a:lnTo>
                  <a:lnTo>
                    <a:pt x="21" y="318"/>
                  </a:lnTo>
                  <a:lnTo>
                    <a:pt x="10" y="288"/>
                  </a:lnTo>
                  <a:lnTo>
                    <a:pt x="3" y="258"/>
                  </a:lnTo>
                  <a:lnTo>
                    <a:pt x="0" y="227"/>
                  </a:lnTo>
                  <a:lnTo>
                    <a:pt x="3" y="196"/>
                  </a:lnTo>
                  <a:lnTo>
                    <a:pt x="10" y="166"/>
                  </a:lnTo>
                  <a:lnTo>
                    <a:pt x="21" y="136"/>
                  </a:lnTo>
                  <a:lnTo>
                    <a:pt x="38" y="109"/>
                  </a:lnTo>
                  <a:lnTo>
                    <a:pt x="58" y="83"/>
                  </a:lnTo>
                  <a:lnTo>
                    <a:pt x="83" y="61"/>
                  </a:lnTo>
                  <a:lnTo>
                    <a:pt x="111" y="42"/>
                  </a:lnTo>
                  <a:lnTo>
                    <a:pt x="140" y="25"/>
                  </a:lnTo>
                  <a:lnTo>
                    <a:pt x="173" y="12"/>
                  </a:lnTo>
                  <a:lnTo>
                    <a:pt x="207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7" y="12"/>
                  </a:lnTo>
                  <a:lnTo>
                    <a:pt x="380" y="25"/>
                  </a:lnTo>
                  <a:lnTo>
                    <a:pt x="410" y="42"/>
                  </a:lnTo>
                  <a:lnTo>
                    <a:pt x="437" y="61"/>
                  </a:lnTo>
                  <a:lnTo>
                    <a:pt x="462" y="83"/>
                  </a:lnTo>
                  <a:lnTo>
                    <a:pt x="482" y="109"/>
                  </a:lnTo>
                  <a:lnTo>
                    <a:pt x="499" y="136"/>
                  </a:lnTo>
                  <a:lnTo>
                    <a:pt x="510" y="166"/>
                  </a:lnTo>
                  <a:lnTo>
                    <a:pt x="517" y="196"/>
                  </a:lnTo>
                  <a:lnTo>
                    <a:pt x="520" y="227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6" name="Freeform 84"/>
            <p:cNvSpPr>
              <a:spLocks/>
            </p:cNvSpPr>
            <p:nvPr/>
          </p:nvSpPr>
          <p:spPr bwMode="auto">
            <a:xfrm>
              <a:off x="1250" y="3267"/>
              <a:ext cx="520" cy="226"/>
            </a:xfrm>
            <a:custGeom>
              <a:avLst/>
              <a:gdLst/>
              <a:ahLst/>
              <a:cxnLst>
                <a:cxn ang="0">
                  <a:pos x="520" y="225"/>
                </a:cxn>
                <a:cxn ang="0">
                  <a:pos x="517" y="257"/>
                </a:cxn>
                <a:cxn ang="0">
                  <a:pos x="510" y="287"/>
                </a:cxn>
                <a:cxn ang="0">
                  <a:pos x="499" y="316"/>
                </a:cxn>
                <a:cxn ang="0">
                  <a:pos x="482" y="344"/>
                </a:cxn>
                <a:cxn ang="0">
                  <a:pos x="462" y="369"/>
                </a:cxn>
                <a:cxn ang="0">
                  <a:pos x="437" y="391"/>
                </a:cxn>
                <a:cxn ang="0">
                  <a:pos x="410" y="411"/>
                </a:cxn>
                <a:cxn ang="0">
                  <a:pos x="380" y="428"/>
                </a:cxn>
                <a:cxn ang="0">
                  <a:pos x="347" y="440"/>
                </a:cxn>
                <a:cxn ang="0">
                  <a:pos x="313" y="448"/>
                </a:cxn>
                <a:cxn ang="0">
                  <a:pos x="278" y="453"/>
                </a:cxn>
                <a:cxn ang="0">
                  <a:pos x="242" y="453"/>
                </a:cxn>
                <a:cxn ang="0">
                  <a:pos x="207" y="448"/>
                </a:cxn>
                <a:cxn ang="0">
                  <a:pos x="173" y="440"/>
                </a:cxn>
                <a:cxn ang="0">
                  <a:pos x="140" y="428"/>
                </a:cxn>
                <a:cxn ang="0">
                  <a:pos x="111" y="411"/>
                </a:cxn>
                <a:cxn ang="0">
                  <a:pos x="83" y="391"/>
                </a:cxn>
                <a:cxn ang="0">
                  <a:pos x="58" y="369"/>
                </a:cxn>
                <a:cxn ang="0">
                  <a:pos x="38" y="344"/>
                </a:cxn>
                <a:cxn ang="0">
                  <a:pos x="21" y="316"/>
                </a:cxn>
                <a:cxn ang="0">
                  <a:pos x="10" y="287"/>
                </a:cxn>
                <a:cxn ang="0">
                  <a:pos x="3" y="257"/>
                </a:cxn>
                <a:cxn ang="0">
                  <a:pos x="0" y="225"/>
                </a:cxn>
                <a:cxn ang="0">
                  <a:pos x="3" y="195"/>
                </a:cxn>
                <a:cxn ang="0">
                  <a:pos x="10" y="164"/>
                </a:cxn>
                <a:cxn ang="0">
                  <a:pos x="21" y="135"/>
                </a:cxn>
                <a:cxn ang="0">
                  <a:pos x="38" y="108"/>
                </a:cxn>
                <a:cxn ang="0">
                  <a:pos x="58" y="83"/>
                </a:cxn>
                <a:cxn ang="0">
                  <a:pos x="83" y="60"/>
                </a:cxn>
                <a:cxn ang="0">
                  <a:pos x="111" y="40"/>
                </a:cxn>
                <a:cxn ang="0">
                  <a:pos x="140" y="25"/>
                </a:cxn>
                <a:cxn ang="0">
                  <a:pos x="173" y="12"/>
                </a:cxn>
                <a:cxn ang="0">
                  <a:pos x="207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7" y="12"/>
                </a:cxn>
                <a:cxn ang="0">
                  <a:pos x="380" y="25"/>
                </a:cxn>
                <a:cxn ang="0">
                  <a:pos x="410" y="40"/>
                </a:cxn>
                <a:cxn ang="0">
                  <a:pos x="437" y="60"/>
                </a:cxn>
                <a:cxn ang="0">
                  <a:pos x="462" y="83"/>
                </a:cxn>
                <a:cxn ang="0">
                  <a:pos x="482" y="108"/>
                </a:cxn>
                <a:cxn ang="0">
                  <a:pos x="499" y="135"/>
                </a:cxn>
                <a:cxn ang="0">
                  <a:pos x="510" y="164"/>
                </a:cxn>
                <a:cxn ang="0">
                  <a:pos x="517" y="195"/>
                </a:cxn>
                <a:cxn ang="0">
                  <a:pos x="520" y="225"/>
                </a:cxn>
              </a:cxnLst>
              <a:rect l="0" t="0" r="r" b="b"/>
              <a:pathLst>
                <a:path w="520" h="453">
                  <a:moveTo>
                    <a:pt x="520" y="225"/>
                  </a:moveTo>
                  <a:lnTo>
                    <a:pt x="517" y="257"/>
                  </a:lnTo>
                  <a:lnTo>
                    <a:pt x="510" y="287"/>
                  </a:lnTo>
                  <a:lnTo>
                    <a:pt x="499" y="316"/>
                  </a:lnTo>
                  <a:lnTo>
                    <a:pt x="482" y="344"/>
                  </a:lnTo>
                  <a:lnTo>
                    <a:pt x="462" y="369"/>
                  </a:lnTo>
                  <a:lnTo>
                    <a:pt x="437" y="391"/>
                  </a:lnTo>
                  <a:lnTo>
                    <a:pt x="410" y="411"/>
                  </a:lnTo>
                  <a:lnTo>
                    <a:pt x="380" y="428"/>
                  </a:lnTo>
                  <a:lnTo>
                    <a:pt x="347" y="440"/>
                  </a:lnTo>
                  <a:lnTo>
                    <a:pt x="313" y="448"/>
                  </a:lnTo>
                  <a:lnTo>
                    <a:pt x="278" y="453"/>
                  </a:lnTo>
                  <a:lnTo>
                    <a:pt x="242" y="453"/>
                  </a:lnTo>
                  <a:lnTo>
                    <a:pt x="207" y="448"/>
                  </a:lnTo>
                  <a:lnTo>
                    <a:pt x="173" y="440"/>
                  </a:lnTo>
                  <a:lnTo>
                    <a:pt x="140" y="428"/>
                  </a:lnTo>
                  <a:lnTo>
                    <a:pt x="111" y="411"/>
                  </a:lnTo>
                  <a:lnTo>
                    <a:pt x="83" y="391"/>
                  </a:lnTo>
                  <a:lnTo>
                    <a:pt x="58" y="369"/>
                  </a:lnTo>
                  <a:lnTo>
                    <a:pt x="38" y="344"/>
                  </a:lnTo>
                  <a:lnTo>
                    <a:pt x="21" y="316"/>
                  </a:lnTo>
                  <a:lnTo>
                    <a:pt x="10" y="287"/>
                  </a:lnTo>
                  <a:lnTo>
                    <a:pt x="3" y="257"/>
                  </a:lnTo>
                  <a:lnTo>
                    <a:pt x="0" y="225"/>
                  </a:lnTo>
                  <a:lnTo>
                    <a:pt x="3" y="195"/>
                  </a:lnTo>
                  <a:lnTo>
                    <a:pt x="10" y="164"/>
                  </a:lnTo>
                  <a:lnTo>
                    <a:pt x="21" y="135"/>
                  </a:lnTo>
                  <a:lnTo>
                    <a:pt x="38" y="108"/>
                  </a:lnTo>
                  <a:lnTo>
                    <a:pt x="58" y="83"/>
                  </a:lnTo>
                  <a:lnTo>
                    <a:pt x="83" y="60"/>
                  </a:lnTo>
                  <a:lnTo>
                    <a:pt x="111" y="40"/>
                  </a:lnTo>
                  <a:lnTo>
                    <a:pt x="140" y="25"/>
                  </a:lnTo>
                  <a:lnTo>
                    <a:pt x="173" y="12"/>
                  </a:lnTo>
                  <a:lnTo>
                    <a:pt x="207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7" y="12"/>
                  </a:lnTo>
                  <a:lnTo>
                    <a:pt x="380" y="25"/>
                  </a:lnTo>
                  <a:lnTo>
                    <a:pt x="410" y="40"/>
                  </a:lnTo>
                  <a:lnTo>
                    <a:pt x="437" y="60"/>
                  </a:lnTo>
                  <a:lnTo>
                    <a:pt x="462" y="83"/>
                  </a:lnTo>
                  <a:lnTo>
                    <a:pt x="482" y="108"/>
                  </a:lnTo>
                  <a:lnTo>
                    <a:pt x="499" y="135"/>
                  </a:lnTo>
                  <a:lnTo>
                    <a:pt x="510" y="164"/>
                  </a:lnTo>
                  <a:lnTo>
                    <a:pt x="517" y="195"/>
                  </a:lnTo>
                  <a:lnTo>
                    <a:pt x="520" y="2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7" name="Rectangle 85"/>
            <p:cNvSpPr>
              <a:spLocks noChangeArrowheads="1"/>
            </p:cNvSpPr>
            <p:nvPr/>
          </p:nvSpPr>
          <p:spPr bwMode="auto">
            <a:xfrm>
              <a:off x="1250" y="3380"/>
              <a:ext cx="520" cy="32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1887" y="3970"/>
              <a:ext cx="253" cy="42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212" y="0"/>
                </a:cxn>
                <a:cxn ang="0">
                  <a:pos x="253" y="85"/>
                </a:cxn>
                <a:cxn ang="0">
                  <a:pos x="0" y="85"/>
                </a:cxn>
                <a:cxn ang="0">
                  <a:pos x="40" y="0"/>
                </a:cxn>
              </a:cxnLst>
              <a:rect l="0" t="0" r="r" b="b"/>
              <a:pathLst>
                <a:path w="253" h="85">
                  <a:moveTo>
                    <a:pt x="40" y="0"/>
                  </a:moveTo>
                  <a:lnTo>
                    <a:pt x="212" y="0"/>
                  </a:lnTo>
                  <a:lnTo>
                    <a:pt x="253" y="85"/>
                  </a:lnTo>
                  <a:lnTo>
                    <a:pt x="0" y="8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9" name="Freeform 87"/>
            <p:cNvSpPr>
              <a:spLocks/>
            </p:cNvSpPr>
            <p:nvPr/>
          </p:nvSpPr>
          <p:spPr bwMode="auto">
            <a:xfrm>
              <a:off x="1514" y="3477"/>
              <a:ext cx="158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" y="20"/>
                </a:cxn>
                <a:cxn ang="0">
                  <a:pos x="9" y="14"/>
                </a:cxn>
                <a:cxn ang="0">
                  <a:pos x="20" y="9"/>
                </a:cxn>
                <a:cxn ang="0">
                  <a:pos x="33" y="4"/>
                </a:cxn>
                <a:cxn ang="0">
                  <a:pos x="51" y="2"/>
                </a:cxn>
                <a:cxn ang="0">
                  <a:pos x="69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3" y="4"/>
                </a:cxn>
                <a:cxn ang="0">
                  <a:pos x="138" y="9"/>
                </a:cxn>
                <a:cxn ang="0">
                  <a:pos x="149" y="14"/>
                </a:cxn>
                <a:cxn ang="0">
                  <a:pos x="155" y="20"/>
                </a:cxn>
                <a:cxn ang="0">
                  <a:pos x="158" y="25"/>
                </a:cxn>
                <a:cxn ang="0">
                  <a:pos x="155" y="31"/>
                </a:cxn>
                <a:cxn ang="0">
                  <a:pos x="149" y="36"/>
                </a:cxn>
                <a:cxn ang="0">
                  <a:pos x="138" y="41"/>
                </a:cxn>
                <a:cxn ang="0">
                  <a:pos x="123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69" y="49"/>
                </a:cxn>
                <a:cxn ang="0">
                  <a:pos x="51" y="48"/>
                </a:cxn>
                <a:cxn ang="0">
                  <a:pos x="33" y="45"/>
                </a:cxn>
                <a:cxn ang="0">
                  <a:pos x="20" y="41"/>
                </a:cxn>
                <a:cxn ang="0">
                  <a:pos x="9" y="36"/>
                </a:cxn>
                <a:cxn ang="0">
                  <a:pos x="3" y="31"/>
                </a:cxn>
                <a:cxn ang="0">
                  <a:pos x="0" y="25"/>
                </a:cxn>
              </a:cxnLst>
              <a:rect l="0" t="0" r="r" b="b"/>
              <a:pathLst>
                <a:path w="158" h="49">
                  <a:moveTo>
                    <a:pt x="0" y="25"/>
                  </a:moveTo>
                  <a:lnTo>
                    <a:pt x="3" y="20"/>
                  </a:lnTo>
                  <a:lnTo>
                    <a:pt x="9" y="14"/>
                  </a:lnTo>
                  <a:lnTo>
                    <a:pt x="20" y="9"/>
                  </a:lnTo>
                  <a:lnTo>
                    <a:pt x="33" y="4"/>
                  </a:lnTo>
                  <a:lnTo>
                    <a:pt x="51" y="2"/>
                  </a:lnTo>
                  <a:lnTo>
                    <a:pt x="69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3" y="4"/>
                  </a:lnTo>
                  <a:lnTo>
                    <a:pt x="138" y="9"/>
                  </a:lnTo>
                  <a:lnTo>
                    <a:pt x="149" y="14"/>
                  </a:lnTo>
                  <a:lnTo>
                    <a:pt x="155" y="20"/>
                  </a:lnTo>
                  <a:lnTo>
                    <a:pt x="158" y="25"/>
                  </a:lnTo>
                  <a:lnTo>
                    <a:pt x="155" y="31"/>
                  </a:lnTo>
                  <a:lnTo>
                    <a:pt x="149" y="36"/>
                  </a:lnTo>
                  <a:lnTo>
                    <a:pt x="138" y="41"/>
                  </a:lnTo>
                  <a:lnTo>
                    <a:pt x="123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69" y="49"/>
                  </a:lnTo>
                  <a:lnTo>
                    <a:pt x="51" y="48"/>
                  </a:lnTo>
                  <a:lnTo>
                    <a:pt x="33" y="45"/>
                  </a:lnTo>
                  <a:lnTo>
                    <a:pt x="20" y="41"/>
                  </a:lnTo>
                  <a:lnTo>
                    <a:pt x="9" y="36"/>
                  </a:lnTo>
                  <a:lnTo>
                    <a:pt x="3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1349" y="3477"/>
              <a:ext cx="157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" y="20"/>
                </a:cxn>
                <a:cxn ang="0">
                  <a:pos x="8" y="14"/>
                </a:cxn>
                <a:cxn ang="0">
                  <a:pos x="19" y="9"/>
                </a:cxn>
                <a:cxn ang="0">
                  <a:pos x="34" y="4"/>
                </a:cxn>
                <a:cxn ang="0">
                  <a:pos x="50" y="2"/>
                </a:cxn>
                <a:cxn ang="0">
                  <a:pos x="68" y="0"/>
                </a:cxn>
                <a:cxn ang="0">
                  <a:pos x="88" y="0"/>
                </a:cxn>
                <a:cxn ang="0">
                  <a:pos x="106" y="2"/>
                </a:cxn>
                <a:cxn ang="0">
                  <a:pos x="124" y="4"/>
                </a:cxn>
                <a:cxn ang="0">
                  <a:pos x="137" y="9"/>
                </a:cxn>
                <a:cxn ang="0">
                  <a:pos x="148" y="14"/>
                </a:cxn>
                <a:cxn ang="0">
                  <a:pos x="154" y="20"/>
                </a:cxn>
                <a:cxn ang="0">
                  <a:pos x="157" y="25"/>
                </a:cxn>
                <a:cxn ang="0">
                  <a:pos x="154" y="31"/>
                </a:cxn>
                <a:cxn ang="0">
                  <a:pos x="148" y="36"/>
                </a:cxn>
                <a:cxn ang="0">
                  <a:pos x="137" y="41"/>
                </a:cxn>
                <a:cxn ang="0">
                  <a:pos x="124" y="45"/>
                </a:cxn>
                <a:cxn ang="0">
                  <a:pos x="106" y="48"/>
                </a:cxn>
                <a:cxn ang="0">
                  <a:pos x="88" y="49"/>
                </a:cxn>
                <a:cxn ang="0">
                  <a:pos x="68" y="49"/>
                </a:cxn>
                <a:cxn ang="0">
                  <a:pos x="50" y="48"/>
                </a:cxn>
                <a:cxn ang="0">
                  <a:pos x="34" y="45"/>
                </a:cxn>
                <a:cxn ang="0">
                  <a:pos x="19" y="41"/>
                </a:cxn>
                <a:cxn ang="0">
                  <a:pos x="8" y="36"/>
                </a:cxn>
                <a:cxn ang="0">
                  <a:pos x="2" y="31"/>
                </a:cxn>
                <a:cxn ang="0">
                  <a:pos x="0" y="25"/>
                </a:cxn>
              </a:cxnLst>
              <a:rect l="0" t="0" r="r" b="b"/>
              <a:pathLst>
                <a:path w="157" h="49">
                  <a:moveTo>
                    <a:pt x="0" y="25"/>
                  </a:moveTo>
                  <a:lnTo>
                    <a:pt x="2" y="20"/>
                  </a:lnTo>
                  <a:lnTo>
                    <a:pt x="8" y="14"/>
                  </a:lnTo>
                  <a:lnTo>
                    <a:pt x="19" y="9"/>
                  </a:lnTo>
                  <a:lnTo>
                    <a:pt x="34" y="4"/>
                  </a:lnTo>
                  <a:lnTo>
                    <a:pt x="50" y="2"/>
                  </a:lnTo>
                  <a:lnTo>
                    <a:pt x="68" y="0"/>
                  </a:lnTo>
                  <a:lnTo>
                    <a:pt x="88" y="0"/>
                  </a:lnTo>
                  <a:lnTo>
                    <a:pt x="106" y="2"/>
                  </a:lnTo>
                  <a:lnTo>
                    <a:pt x="124" y="4"/>
                  </a:lnTo>
                  <a:lnTo>
                    <a:pt x="137" y="9"/>
                  </a:lnTo>
                  <a:lnTo>
                    <a:pt x="148" y="14"/>
                  </a:lnTo>
                  <a:lnTo>
                    <a:pt x="154" y="20"/>
                  </a:lnTo>
                  <a:lnTo>
                    <a:pt x="157" y="25"/>
                  </a:lnTo>
                  <a:lnTo>
                    <a:pt x="154" y="31"/>
                  </a:lnTo>
                  <a:lnTo>
                    <a:pt x="148" y="36"/>
                  </a:lnTo>
                  <a:lnTo>
                    <a:pt x="137" y="41"/>
                  </a:lnTo>
                  <a:lnTo>
                    <a:pt x="124" y="45"/>
                  </a:lnTo>
                  <a:lnTo>
                    <a:pt x="106" y="48"/>
                  </a:lnTo>
                  <a:lnTo>
                    <a:pt x="88" y="49"/>
                  </a:lnTo>
                  <a:lnTo>
                    <a:pt x="68" y="49"/>
                  </a:lnTo>
                  <a:lnTo>
                    <a:pt x="50" y="48"/>
                  </a:lnTo>
                  <a:lnTo>
                    <a:pt x="34" y="45"/>
                  </a:lnTo>
                  <a:lnTo>
                    <a:pt x="19" y="41"/>
                  </a:lnTo>
                  <a:lnTo>
                    <a:pt x="8" y="36"/>
                  </a:lnTo>
                  <a:lnTo>
                    <a:pt x="2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 flipV="1">
              <a:off x="1511" y="3267"/>
              <a:ext cx="1" cy="22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1458" y="3231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0"/>
                </a:cxn>
                <a:cxn ang="0">
                  <a:pos x="96" y="48"/>
                </a:cxn>
                <a:cxn ang="0">
                  <a:pos x="87" y="55"/>
                </a:cxn>
                <a:cxn ang="0">
                  <a:pos x="73" y="61"/>
                </a:cxn>
                <a:cxn ang="0">
                  <a:pos x="60" y="64"/>
                </a:cxn>
                <a:cxn ang="0">
                  <a:pos x="44" y="64"/>
                </a:cxn>
                <a:cxn ang="0">
                  <a:pos x="31" y="61"/>
                </a:cxn>
                <a:cxn ang="0">
                  <a:pos x="18" y="55"/>
                </a:cxn>
                <a:cxn ang="0">
                  <a:pos x="8" y="48"/>
                </a:cxn>
                <a:cxn ang="0">
                  <a:pos x="2" y="40"/>
                </a:cxn>
                <a:cxn ang="0">
                  <a:pos x="0" y="32"/>
                </a:cxn>
                <a:cxn ang="0">
                  <a:pos x="2" y="22"/>
                </a:cxn>
                <a:cxn ang="0">
                  <a:pos x="8" y="15"/>
                </a:cxn>
                <a:cxn ang="0">
                  <a:pos x="18" y="8"/>
                </a:cxn>
                <a:cxn ang="0">
                  <a:pos x="31" y="2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3" y="2"/>
                </a:cxn>
                <a:cxn ang="0">
                  <a:pos x="87" y="8"/>
                </a:cxn>
                <a:cxn ang="0">
                  <a:pos x="96" y="15"/>
                </a:cxn>
                <a:cxn ang="0">
                  <a:pos x="103" y="22"/>
                </a:cxn>
                <a:cxn ang="0">
                  <a:pos x="104" y="32"/>
                </a:cxn>
              </a:cxnLst>
              <a:rect l="0" t="0" r="r" b="b"/>
              <a:pathLst>
                <a:path w="104" h="64">
                  <a:moveTo>
                    <a:pt x="104" y="32"/>
                  </a:moveTo>
                  <a:lnTo>
                    <a:pt x="103" y="40"/>
                  </a:lnTo>
                  <a:lnTo>
                    <a:pt x="96" y="48"/>
                  </a:lnTo>
                  <a:lnTo>
                    <a:pt x="87" y="55"/>
                  </a:lnTo>
                  <a:lnTo>
                    <a:pt x="73" y="61"/>
                  </a:lnTo>
                  <a:lnTo>
                    <a:pt x="60" y="64"/>
                  </a:lnTo>
                  <a:lnTo>
                    <a:pt x="44" y="64"/>
                  </a:lnTo>
                  <a:lnTo>
                    <a:pt x="31" y="61"/>
                  </a:lnTo>
                  <a:lnTo>
                    <a:pt x="18" y="55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0" y="32"/>
                  </a:lnTo>
                  <a:lnTo>
                    <a:pt x="2" y="22"/>
                  </a:lnTo>
                  <a:lnTo>
                    <a:pt x="8" y="15"/>
                  </a:lnTo>
                  <a:lnTo>
                    <a:pt x="18" y="8"/>
                  </a:lnTo>
                  <a:lnTo>
                    <a:pt x="31" y="2"/>
                  </a:lnTo>
                  <a:lnTo>
                    <a:pt x="44" y="0"/>
                  </a:lnTo>
                  <a:lnTo>
                    <a:pt x="60" y="0"/>
                  </a:lnTo>
                  <a:lnTo>
                    <a:pt x="73" y="2"/>
                  </a:lnTo>
                  <a:lnTo>
                    <a:pt x="87" y="8"/>
                  </a:lnTo>
                  <a:lnTo>
                    <a:pt x="96" y="15"/>
                  </a:lnTo>
                  <a:lnTo>
                    <a:pt x="103" y="22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1458" y="3183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2"/>
                </a:cxn>
                <a:cxn ang="0">
                  <a:pos x="96" y="51"/>
                </a:cxn>
                <a:cxn ang="0">
                  <a:pos x="87" y="56"/>
                </a:cxn>
                <a:cxn ang="0">
                  <a:pos x="73" y="62"/>
                </a:cxn>
                <a:cxn ang="0">
                  <a:pos x="60" y="65"/>
                </a:cxn>
                <a:cxn ang="0">
                  <a:pos x="44" y="65"/>
                </a:cxn>
                <a:cxn ang="0">
                  <a:pos x="31" y="62"/>
                </a:cxn>
                <a:cxn ang="0">
                  <a:pos x="18" y="56"/>
                </a:cxn>
                <a:cxn ang="0">
                  <a:pos x="8" y="51"/>
                </a:cxn>
                <a:cxn ang="0">
                  <a:pos x="2" y="42"/>
                </a:cxn>
                <a:cxn ang="0">
                  <a:pos x="0" y="32"/>
                </a:cxn>
                <a:cxn ang="0">
                  <a:pos x="2" y="24"/>
                </a:cxn>
                <a:cxn ang="0">
                  <a:pos x="8" y="16"/>
                </a:cxn>
                <a:cxn ang="0">
                  <a:pos x="18" y="9"/>
                </a:cxn>
                <a:cxn ang="0">
                  <a:pos x="31" y="3"/>
                </a:cxn>
                <a:cxn ang="0">
                  <a:pos x="44" y="0"/>
                </a:cxn>
                <a:cxn ang="0">
                  <a:pos x="60" y="0"/>
                </a:cxn>
                <a:cxn ang="0">
                  <a:pos x="73" y="3"/>
                </a:cxn>
                <a:cxn ang="0">
                  <a:pos x="87" y="9"/>
                </a:cxn>
                <a:cxn ang="0">
                  <a:pos x="96" y="16"/>
                </a:cxn>
                <a:cxn ang="0">
                  <a:pos x="103" y="24"/>
                </a:cxn>
                <a:cxn ang="0">
                  <a:pos x="104" y="32"/>
                </a:cxn>
              </a:cxnLst>
              <a:rect l="0" t="0" r="r" b="b"/>
              <a:pathLst>
                <a:path w="104" h="65">
                  <a:moveTo>
                    <a:pt x="104" y="32"/>
                  </a:moveTo>
                  <a:lnTo>
                    <a:pt x="103" y="42"/>
                  </a:lnTo>
                  <a:lnTo>
                    <a:pt x="96" y="51"/>
                  </a:lnTo>
                  <a:lnTo>
                    <a:pt x="87" y="56"/>
                  </a:lnTo>
                  <a:lnTo>
                    <a:pt x="73" y="62"/>
                  </a:lnTo>
                  <a:lnTo>
                    <a:pt x="60" y="65"/>
                  </a:lnTo>
                  <a:lnTo>
                    <a:pt x="44" y="65"/>
                  </a:lnTo>
                  <a:lnTo>
                    <a:pt x="31" y="62"/>
                  </a:lnTo>
                  <a:lnTo>
                    <a:pt x="18" y="56"/>
                  </a:lnTo>
                  <a:lnTo>
                    <a:pt x="8" y="51"/>
                  </a:lnTo>
                  <a:lnTo>
                    <a:pt x="2" y="42"/>
                  </a:lnTo>
                  <a:lnTo>
                    <a:pt x="0" y="32"/>
                  </a:lnTo>
                  <a:lnTo>
                    <a:pt x="2" y="24"/>
                  </a:lnTo>
                  <a:lnTo>
                    <a:pt x="8" y="16"/>
                  </a:lnTo>
                  <a:lnTo>
                    <a:pt x="18" y="9"/>
                  </a:lnTo>
                  <a:lnTo>
                    <a:pt x="31" y="3"/>
                  </a:lnTo>
                  <a:lnTo>
                    <a:pt x="44" y="0"/>
                  </a:lnTo>
                  <a:lnTo>
                    <a:pt x="60" y="0"/>
                  </a:lnTo>
                  <a:lnTo>
                    <a:pt x="73" y="3"/>
                  </a:lnTo>
                  <a:lnTo>
                    <a:pt x="87" y="9"/>
                  </a:lnTo>
                  <a:lnTo>
                    <a:pt x="96" y="16"/>
                  </a:lnTo>
                  <a:lnTo>
                    <a:pt x="103" y="24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4" name="Rectangle 92"/>
            <p:cNvSpPr>
              <a:spLocks noChangeArrowheads="1"/>
            </p:cNvSpPr>
            <p:nvPr/>
          </p:nvSpPr>
          <p:spPr bwMode="auto">
            <a:xfrm>
              <a:off x="1458" y="3199"/>
              <a:ext cx="104" cy="4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1511" y="3834"/>
              <a:ext cx="649" cy="1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5"/>
                </a:cxn>
                <a:cxn ang="0">
                  <a:pos x="203" y="215"/>
                </a:cxn>
              </a:cxnLst>
              <a:rect l="0" t="0" r="r" b="b"/>
              <a:pathLst>
                <a:path w="203" h="215">
                  <a:moveTo>
                    <a:pt x="0" y="0"/>
                  </a:moveTo>
                  <a:lnTo>
                    <a:pt x="0" y="215"/>
                  </a:lnTo>
                  <a:lnTo>
                    <a:pt x="203" y="21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6" name="Line 94"/>
            <p:cNvSpPr>
              <a:spLocks noChangeShapeType="1"/>
            </p:cNvSpPr>
            <p:nvPr/>
          </p:nvSpPr>
          <p:spPr bwMode="auto">
            <a:xfrm flipH="1" flipV="1">
              <a:off x="1335" y="3004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auto">
            <a:xfrm flipV="1">
              <a:off x="1335" y="3004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8" name="Line 96"/>
            <p:cNvSpPr>
              <a:spLocks noChangeShapeType="1"/>
            </p:cNvSpPr>
            <p:nvPr/>
          </p:nvSpPr>
          <p:spPr bwMode="auto">
            <a:xfrm flipH="1">
              <a:off x="1335" y="3085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auto">
            <a:xfrm flipH="1">
              <a:off x="1335" y="3004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1433" y="3015"/>
              <a:ext cx="73" cy="60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3" y="0"/>
                </a:cxn>
              </a:cxnLst>
              <a:rect l="0" t="0" r="r" b="b"/>
              <a:pathLst>
                <a:path w="73" h="121">
                  <a:moveTo>
                    <a:pt x="0" y="121"/>
                  </a:moveTo>
                  <a:lnTo>
                    <a:pt x="0" y="0"/>
                  </a:lnTo>
                  <a:lnTo>
                    <a:pt x="7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1433" y="3015"/>
              <a:ext cx="73" cy="60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73" y="121"/>
                </a:cxn>
                <a:cxn ang="0">
                  <a:pos x="0" y="121"/>
                </a:cxn>
              </a:cxnLst>
              <a:rect l="0" t="0" r="r" b="b"/>
              <a:pathLst>
                <a:path w="73" h="121">
                  <a:moveTo>
                    <a:pt x="73" y="0"/>
                  </a:moveTo>
                  <a:lnTo>
                    <a:pt x="73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2" name="Line 100"/>
            <p:cNvSpPr>
              <a:spLocks noChangeShapeType="1"/>
            </p:cNvSpPr>
            <p:nvPr/>
          </p:nvSpPr>
          <p:spPr bwMode="auto">
            <a:xfrm flipV="1">
              <a:off x="1474" y="3015"/>
              <a:ext cx="1" cy="6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auto">
            <a:xfrm>
              <a:off x="1368" y="3045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auto">
            <a:xfrm>
              <a:off x="1911" y="3183"/>
              <a:ext cx="147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auto">
            <a:xfrm flipV="1">
              <a:off x="1911" y="3183"/>
              <a:ext cx="147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6" name="Line 104"/>
            <p:cNvSpPr>
              <a:spLocks noChangeShapeType="1"/>
            </p:cNvSpPr>
            <p:nvPr/>
          </p:nvSpPr>
          <p:spPr bwMode="auto">
            <a:xfrm>
              <a:off x="1911" y="3183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>
              <a:off x="2058" y="3183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8" name="Freeform 106"/>
            <p:cNvSpPr>
              <a:spLocks/>
            </p:cNvSpPr>
            <p:nvPr/>
          </p:nvSpPr>
          <p:spPr bwMode="auto">
            <a:xfrm>
              <a:off x="1936" y="3129"/>
              <a:ext cx="110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29"/>
                </a:cxn>
                <a:cxn ang="0">
                  <a:pos x="8" y="18"/>
                </a:cxn>
                <a:cxn ang="0">
                  <a:pos x="19" y="9"/>
                </a:cxn>
                <a:cxn ang="0">
                  <a:pos x="31" y="2"/>
                </a:cxn>
                <a:cxn ang="0">
                  <a:pos x="47" y="0"/>
                </a:cxn>
                <a:cxn ang="0">
                  <a:pos x="62" y="0"/>
                </a:cxn>
                <a:cxn ang="0">
                  <a:pos x="78" y="2"/>
                </a:cxn>
                <a:cxn ang="0">
                  <a:pos x="90" y="9"/>
                </a:cxn>
                <a:cxn ang="0">
                  <a:pos x="101" y="18"/>
                </a:cxn>
                <a:cxn ang="0">
                  <a:pos x="108" y="29"/>
                </a:cxn>
                <a:cxn ang="0">
                  <a:pos x="110" y="40"/>
                </a:cxn>
                <a:cxn ang="0">
                  <a:pos x="108" y="53"/>
                </a:cxn>
                <a:cxn ang="0">
                  <a:pos x="101" y="64"/>
                </a:cxn>
                <a:cxn ang="0">
                  <a:pos x="90" y="72"/>
                </a:cxn>
                <a:cxn ang="0">
                  <a:pos x="78" y="79"/>
                </a:cxn>
                <a:cxn ang="0">
                  <a:pos x="62" y="82"/>
                </a:cxn>
                <a:cxn ang="0">
                  <a:pos x="47" y="82"/>
                </a:cxn>
                <a:cxn ang="0">
                  <a:pos x="31" y="79"/>
                </a:cxn>
                <a:cxn ang="0">
                  <a:pos x="19" y="72"/>
                </a:cxn>
                <a:cxn ang="0">
                  <a:pos x="8" y="64"/>
                </a:cxn>
                <a:cxn ang="0">
                  <a:pos x="2" y="53"/>
                </a:cxn>
                <a:cxn ang="0">
                  <a:pos x="0" y="40"/>
                </a:cxn>
              </a:cxnLst>
              <a:rect l="0" t="0" r="r" b="b"/>
              <a:pathLst>
                <a:path w="110" h="82">
                  <a:moveTo>
                    <a:pt x="0" y="40"/>
                  </a:moveTo>
                  <a:lnTo>
                    <a:pt x="2" y="29"/>
                  </a:lnTo>
                  <a:lnTo>
                    <a:pt x="8" y="18"/>
                  </a:lnTo>
                  <a:lnTo>
                    <a:pt x="19" y="9"/>
                  </a:lnTo>
                  <a:lnTo>
                    <a:pt x="31" y="2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8" y="2"/>
                  </a:lnTo>
                  <a:lnTo>
                    <a:pt x="90" y="9"/>
                  </a:lnTo>
                  <a:lnTo>
                    <a:pt x="101" y="18"/>
                  </a:lnTo>
                  <a:lnTo>
                    <a:pt x="108" y="29"/>
                  </a:lnTo>
                  <a:lnTo>
                    <a:pt x="110" y="40"/>
                  </a:lnTo>
                  <a:lnTo>
                    <a:pt x="108" y="53"/>
                  </a:lnTo>
                  <a:lnTo>
                    <a:pt x="101" y="64"/>
                  </a:lnTo>
                  <a:lnTo>
                    <a:pt x="90" y="72"/>
                  </a:lnTo>
                  <a:lnTo>
                    <a:pt x="78" y="79"/>
                  </a:lnTo>
                  <a:lnTo>
                    <a:pt x="62" y="82"/>
                  </a:lnTo>
                  <a:lnTo>
                    <a:pt x="47" y="82"/>
                  </a:lnTo>
                  <a:lnTo>
                    <a:pt x="31" y="79"/>
                  </a:lnTo>
                  <a:lnTo>
                    <a:pt x="19" y="72"/>
                  </a:lnTo>
                  <a:lnTo>
                    <a:pt x="8" y="64"/>
                  </a:lnTo>
                  <a:lnTo>
                    <a:pt x="2" y="53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09" name="Rectangle 107"/>
            <p:cNvSpPr>
              <a:spLocks noChangeArrowheads="1"/>
            </p:cNvSpPr>
            <p:nvPr/>
          </p:nvSpPr>
          <p:spPr bwMode="auto">
            <a:xfrm>
              <a:off x="1900" y="3153"/>
              <a:ext cx="165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auto">
            <a:xfrm flipV="1">
              <a:off x="1985" y="3153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auto">
            <a:xfrm flipH="1">
              <a:off x="1936" y="3151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" name="Freeform 110"/>
            <p:cNvSpPr>
              <a:spLocks/>
            </p:cNvSpPr>
            <p:nvPr/>
          </p:nvSpPr>
          <p:spPr bwMode="auto">
            <a:xfrm>
              <a:off x="1689" y="3204"/>
              <a:ext cx="220" cy="98"/>
            </a:xfrm>
            <a:custGeom>
              <a:avLst/>
              <a:gdLst/>
              <a:ahLst/>
              <a:cxnLst>
                <a:cxn ang="0">
                  <a:pos x="220" y="0"/>
                </a:cxn>
                <a:cxn ang="0">
                  <a:pos x="0" y="0"/>
                </a:cxn>
                <a:cxn ang="0">
                  <a:pos x="0" y="197"/>
                </a:cxn>
              </a:cxnLst>
              <a:rect l="0" t="0" r="r" b="b"/>
              <a:pathLst>
                <a:path w="220" h="197">
                  <a:moveTo>
                    <a:pt x="220" y="0"/>
                  </a:moveTo>
                  <a:lnTo>
                    <a:pt x="0" y="0"/>
                  </a:lnTo>
                  <a:lnTo>
                    <a:pt x="0" y="19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2067" y="3204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4" name="Freeform 112"/>
            <p:cNvSpPr>
              <a:spLocks/>
            </p:cNvSpPr>
            <p:nvPr/>
          </p:nvSpPr>
          <p:spPr bwMode="auto">
            <a:xfrm>
              <a:off x="1737" y="3005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6"/>
                </a:cxn>
                <a:cxn ang="0">
                  <a:pos x="8" y="55"/>
                </a:cxn>
                <a:cxn ang="0">
                  <a:pos x="18" y="37"/>
                </a:cxn>
                <a:cxn ang="0">
                  <a:pos x="33" y="22"/>
                </a:cxn>
                <a:cxn ang="0">
                  <a:pos x="49" y="9"/>
                </a:cxn>
                <a:cxn ang="0">
                  <a:pos x="67" y="2"/>
                </a:cxn>
                <a:cxn ang="0">
                  <a:pos x="86" y="0"/>
                </a:cxn>
                <a:cxn ang="0">
                  <a:pos x="105" y="2"/>
                </a:cxn>
                <a:cxn ang="0">
                  <a:pos x="122" y="9"/>
                </a:cxn>
                <a:cxn ang="0">
                  <a:pos x="140" y="22"/>
                </a:cxn>
                <a:cxn ang="0">
                  <a:pos x="153" y="37"/>
                </a:cxn>
                <a:cxn ang="0">
                  <a:pos x="163" y="55"/>
                </a:cxn>
                <a:cxn ang="0">
                  <a:pos x="169" y="76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3" y="160"/>
                </a:cxn>
                <a:cxn ang="0">
                  <a:pos x="140" y="177"/>
                </a:cxn>
                <a:cxn ang="0">
                  <a:pos x="122" y="188"/>
                </a:cxn>
                <a:cxn ang="0">
                  <a:pos x="105" y="195"/>
                </a:cxn>
                <a:cxn ang="0">
                  <a:pos x="86" y="198"/>
                </a:cxn>
                <a:cxn ang="0">
                  <a:pos x="67" y="195"/>
                </a:cxn>
                <a:cxn ang="0">
                  <a:pos x="49" y="188"/>
                </a:cxn>
                <a:cxn ang="0">
                  <a:pos x="33" y="177"/>
                </a:cxn>
                <a:cxn ang="0">
                  <a:pos x="18" y="160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6"/>
                  </a:lnTo>
                  <a:lnTo>
                    <a:pt x="8" y="55"/>
                  </a:lnTo>
                  <a:lnTo>
                    <a:pt x="18" y="37"/>
                  </a:lnTo>
                  <a:lnTo>
                    <a:pt x="33" y="22"/>
                  </a:lnTo>
                  <a:lnTo>
                    <a:pt x="49" y="9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5" y="2"/>
                  </a:lnTo>
                  <a:lnTo>
                    <a:pt x="122" y="9"/>
                  </a:lnTo>
                  <a:lnTo>
                    <a:pt x="140" y="22"/>
                  </a:lnTo>
                  <a:lnTo>
                    <a:pt x="153" y="37"/>
                  </a:lnTo>
                  <a:lnTo>
                    <a:pt x="163" y="55"/>
                  </a:lnTo>
                  <a:lnTo>
                    <a:pt x="169" y="76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3" y="160"/>
                  </a:lnTo>
                  <a:lnTo>
                    <a:pt x="140" y="177"/>
                  </a:lnTo>
                  <a:lnTo>
                    <a:pt x="122" y="188"/>
                  </a:lnTo>
                  <a:lnTo>
                    <a:pt x="105" y="195"/>
                  </a:lnTo>
                  <a:lnTo>
                    <a:pt x="86" y="198"/>
                  </a:lnTo>
                  <a:lnTo>
                    <a:pt x="67" y="195"/>
                  </a:lnTo>
                  <a:lnTo>
                    <a:pt x="49" y="188"/>
                  </a:lnTo>
                  <a:lnTo>
                    <a:pt x="33" y="177"/>
                  </a:lnTo>
                  <a:lnTo>
                    <a:pt x="18" y="160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5" name="Rectangle 113"/>
            <p:cNvSpPr>
              <a:spLocks noChangeArrowheads="1"/>
            </p:cNvSpPr>
            <p:nvPr/>
          </p:nvSpPr>
          <p:spPr bwMode="auto">
            <a:xfrm>
              <a:off x="1767" y="3030"/>
              <a:ext cx="105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PIC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116" name="Line 114"/>
            <p:cNvSpPr>
              <a:spLocks noChangeShapeType="1"/>
            </p:cNvSpPr>
            <p:nvPr/>
          </p:nvSpPr>
          <p:spPr bwMode="auto">
            <a:xfrm flipV="1">
              <a:off x="1629" y="327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auto">
            <a:xfrm flipV="1">
              <a:off x="1629" y="3251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8" name="Line 116"/>
            <p:cNvSpPr>
              <a:spLocks noChangeShapeType="1"/>
            </p:cNvSpPr>
            <p:nvPr/>
          </p:nvSpPr>
          <p:spPr bwMode="auto">
            <a:xfrm flipV="1">
              <a:off x="1629" y="322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 flipV="1">
              <a:off x="1629" y="3201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0" name="Line 118"/>
            <p:cNvSpPr>
              <a:spLocks noChangeShapeType="1"/>
            </p:cNvSpPr>
            <p:nvPr/>
          </p:nvSpPr>
          <p:spPr bwMode="auto">
            <a:xfrm flipV="1">
              <a:off x="1629" y="317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 flipV="1">
              <a:off x="1629" y="3150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2" name="Line 120"/>
            <p:cNvSpPr>
              <a:spLocks noChangeShapeType="1"/>
            </p:cNvSpPr>
            <p:nvPr/>
          </p:nvSpPr>
          <p:spPr bwMode="auto">
            <a:xfrm flipV="1">
              <a:off x="1629" y="3125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 flipV="1">
              <a:off x="1629" y="310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4" name="Line 122"/>
            <p:cNvSpPr>
              <a:spLocks noChangeShapeType="1"/>
            </p:cNvSpPr>
            <p:nvPr/>
          </p:nvSpPr>
          <p:spPr bwMode="auto">
            <a:xfrm flipV="1">
              <a:off x="1629" y="307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auto">
            <a:xfrm flipV="1">
              <a:off x="1629" y="305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6" name="Line 124"/>
            <p:cNvSpPr>
              <a:spLocks noChangeShapeType="1"/>
            </p:cNvSpPr>
            <p:nvPr/>
          </p:nvSpPr>
          <p:spPr bwMode="auto">
            <a:xfrm>
              <a:off x="1657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auto">
            <a:xfrm>
              <a:off x="1701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8" name="Line 126"/>
            <p:cNvSpPr>
              <a:spLocks noChangeShapeType="1"/>
            </p:cNvSpPr>
            <p:nvPr/>
          </p:nvSpPr>
          <p:spPr bwMode="auto">
            <a:xfrm>
              <a:off x="1904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auto">
            <a:xfrm>
              <a:off x="1948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0" name="Freeform 128"/>
            <p:cNvSpPr>
              <a:spLocks/>
            </p:cNvSpPr>
            <p:nvPr/>
          </p:nvSpPr>
          <p:spPr bwMode="auto">
            <a:xfrm>
              <a:off x="1992" y="3045"/>
              <a:ext cx="1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5"/>
                </a:cxn>
              </a:cxnLst>
              <a:rect l="0" t="0" r="r" b="b"/>
              <a:pathLst>
                <a:path w="1" h="5">
                  <a:moveTo>
                    <a:pt x="0" y="0"/>
                  </a:moveTo>
                  <a:lnTo>
                    <a:pt x="1" y="0"/>
                  </a:lnTo>
                  <a:lnTo>
                    <a:pt x="1" y="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auto">
            <a:xfrm>
              <a:off x="1993" y="307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2" name="Line 130"/>
            <p:cNvSpPr>
              <a:spLocks noChangeShapeType="1"/>
            </p:cNvSpPr>
            <p:nvPr/>
          </p:nvSpPr>
          <p:spPr bwMode="auto">
            <a:xfrm>
              <a:off x="1993" y="309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auto">
            <a:xfrm>
              <a:off x="1993" y="312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4" name="Rectangle 132"/>
            <p:cNvSpPr>
              <a:spLocks noChangeArrowheads="1"/>
            </p:cNvSpPr>
            <p:nvPr/>
          </p:nvSpPr>
          <p:spPr bwMode="auto">
            <a:xfrm>
              <a:off x="2223" y="3162"/>
              <a:ext cx="90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N2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auto">
            <a:xfrm flipV="1">
              <a:off x="1922" y="2856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6" name="Line 134"/>
            <p:cNvSpPr>
              <a:spLocks noChangeShapeType="1"/>
            </p:cNvSpPr>
            <p:nvPr/>
          </p:nvSpPr>
          <p:spPr bwMode="auto">
            <a:xfrm>
              <a:off x="1922" y="2856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auto">
            <a:xfrm flipV="1">
              <a:off x="1922" y="285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8" name="Line 136"/>
            <p:cNvSpPr>
              <a:spLocks noChangeShapeType="1"/>
            </p:cNvSpPr>
            <p:nvPr/>
          </p:nvSpPr>
          <p:spPr bwMode="auto">
            <a:xfrm flipV="1">
              <a:off x="2069" y="285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9" name="Freeform 137"/>
            <p:cNvSpPr>
              <a:spLocks/>
            </p:cNvSpPr>
            <p:nvPr/>
          </p:nvSpPr>
          <p:spPr bwMode="auto">
            <a:xfrm>
              <a:off x="1947" y="2915"/>
              <a:ext cx="110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53"/>
                </a:cxn>
                <a:cxn ang="0">
                  <a:pos x="9" y="64"/>
                </a:cxn>
                <a:cxn ang="0">
                  <a:pos x="19" y="72"/>
                </a:cxn>
                <a:cxn ang="0">
                  <a:pos x="33" y="79"/>
                </a:cxn>
                <a:cxn ang="0">
                  <a:pos x="48" y="82"/>
                </a:cxn>
                <a:cxn ang="0">
                  <a:pos x="62" y="82"/>
                </a:cxn>
                <a:cxn ang="0">
                  <a:pos x="78" y="79"/>
                </a:cxn>
                <a:cxn ang="0">
                  <a:pos x="90" y="72"/>
                </a:cxn>
                <a:cxn ang="0">
                  <a:pos x="102" y="64"/>
                </a:cxn>
                <a:cxn ang="0">
                  <a:pos x="108" y="53"/>
                </a:cxn>
                <a:cxn ang="0">
                  <a:pos x="110" y="40"/>
                </a:cxn>
                <a:cxn ang="0">
                  <a:pos x="108" y="29"/>
                </a:cxn>
                <a:cxn ang="0">
                  <a:pos x="102" y="18"/>
                </a:cxn>
                <a:cxn ang="0">
                  <a:pos x="90" y="10"/>
                </a:cxn>
                <a:cxn ang="0">
                  <a:pos x="78" y="3"/>
                </a:cxn>
                <a:cxn ang="0">
                  <a:pos x="62" y="0"/>
                </a:cxn>
                <a:cxn ang="0">
                  <a:pos x="48" y="0"/>
                </a:cxn>
                <a:cxn ang="0">
                  <a:pos x="33" y="3"/>
                </a:cxn>
                <a:cxn ang="0">
                  <a:pos x="19" y="10"/>
                </a:cxn>
                <a:cxn ang="0">
                  <a:pos x="9" y="18"/>
                </a:cxn>
                <a:cxn ang="0">
                  <a:pos x="2" y="29"/>
                </a:cxn>
                <a:cxn ang="0">
                  <a:pos x="0" y="40"/>
                </a:cxn>
              </a:cxnLst>
              <a:rect l="0" t="0" r="r" b="b"/>
              <a:pathLst>
                <a:path w="110" h="82">
                  <a:moveTo>
                    <a:pt x="0" y="40"/>
                  </a:moveTo>
                  <a:lnTo>
                    <a:pt x="2" y="53"/>
                  </a:lnTo>
                  <a:lnTo>
                    <a:pt x="9" y="64"/>
                  </a:lnTo>
                  <a:lnTo>
                    <a:pt x="19" y="72"/>
                  </a:lnTo>
                  <a:lnTo>
                    <a:pt x="33" y="79"/>
                  </a:lnTo>
                  <a:lnTo>
                    <a:pt x="48" y="82"/>
                  </a:lnTo>
                  <a:lnTo>
                    <a:pt x="62" y="82"/>
                  </a:lnTo>
                  <a:lnTo>
                    <a:pt x="78" y="79"/>
                  </a:lnTo>
                  <a:lnTo>
                    <a:pt x="90" y="72"/>
                  </a:lnTo>
                  <a:lnTo>
                    <a:pt x="102" y="64"/>
                  </a:lnTo>
                  <a:lnTo>
                    <a:pt x="108" y="53"/>
                  </a:lnTo>
                  <a:lnTo>
                    <a:pt x="110" y="40"/>
                  </a:lnTo>
                  <a:lnTo>
                    <a:pt x="108" y="29"/>
                  </a:lnTo>
                  <a:lnTo>
                    <a:pt x="102" y="18"/>
                  </a:lnTo>
                  <a:lnTo>
                    <a:pt x="90" y="10"/>
                  </a:lnTo>
                  <a:lnTo>
                    <a:pt x="78" y="3"/>
                  </a:lnTo>
                  <a:lnTo>
                    <a:pt x="62" y="0"/>
                  </a:lnTo>
                  <a:lnTo>
                    <a:pt x="48" y="0"/>
                  </a:lnTo>
                  <a:lnTo>
                    <a:pt x="33" y="3"/>
                  </a:lnTo>
                  <a:lnTo>
                    <a:pt x="19" y="10"/>
                  </a:lnTo>
                  <a:lnTo>
                    <a:pt x="9" y="18"/>
                  </a:lnTo>
                  <a:lnTo>
                    <a:pt x="2" y="29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0" name="Rectangle 138"/>
            <p:cNvSpPr>
              <a:spLocks noChangeArrowheads="1"/>
            </p:cNvSpPr>
            <p:nvPr/>
          </p:nvSpPr>
          <p:spPr bwMode="auto">
            <a:xfrm>
              <a:off x="1911" y="2905"/>
              <a:ext cx="165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auto">
            <a:xfrm>
              <a:off x="1996" y="2879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2" name="Line 140"/>
            <p:cNvSpPr>
              <a:spLocks noChangeShapeType="1"/>
            </p:cNvSpPr>
            <p:nvPr/>
          </p:nvSpPr>
          <p:spPr bwMode="auto">
            <a:xfrm flipH="1">
              <a:off x="1947" y="2934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3" name="Freeform 141"/>
            <p:cNvSpPr>
              <a:spLocks/>
            </p:cNvSpPr>
            <p:nvPr/>
          </p:nvSpPr>
          <p:spPr bwMode="auto">
            <a:xfrm>
              <a:off x="1689" y="2881"/>
              <a:ext cx="226" cy="373"/>
            </a:xfrm>
            <a:custGeom>
              <a:avLst/>
              <a:gdLst/>
              <a:ahLst/>
              <a:cxnLst>
                <a:cxn ang="0">
                  <a:pos x="0" y="745"/>
                </a:cxn>
                <a:cxn ang="0">
                  <a:pos x="0" y="0"/>
                </a:cxn>
                <a:cxn ang="0">
                  <a:pos x="226" y="0"/>
                </a:cxn>
              </a:cxnLst>
              <a:rect l="0" t="0" r="r" b="b"/>
              <a:pathLst>
                <a:path w="226" h="745">
                  <a:moveTo>
                    <a:pt x="0" y="745"/>
                  </a:moveTo>
                  <a:lnTo>
                    <a:pt x="0" y="0"/>
                  </a:lnTo>
                  <a:lnTo>
                    <a:pt x="22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4" name="Freeform 142"/>
            <p:cNvSpPr>
              <a:spLocks/>
            </p:cNvSpPr>
            <p:nvPr/>
          </p:nvSpPr>
          <p:spPr bwMode="auto">
            <a:xfrm>
              <a:off x="1993" y="3049"/>
              <a:ext cx="2" cy="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5"/>
                </a:cxn>
                <a:cxn ang="0">
                  <a:pos x="1" y="0"/>
                </a:cxn>
              </a:cxnLst>
              <a:rect l="0" t="0" r="r" b="b"/>
              <a:pathLst>
                <a:path w="1" h="5">
                  <a:moveTo>
                    <a:pt x="0" y="5"/>
                  </a:moveTo>
                  <a:lnTo>
                    <a:pt x="1" y="5"/>
                  </a:lnTo>
                  <a:lnTo>
                    <a:pt x="1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auto">
            <a:xfrm flipV="1">
              <a:off x="1995" y="302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6" name="Line 144"/>
            <p:cNvSpPr>
              <a:spLocks noChangeShapeType="1"/>
            </p:cNvSpPr>
            <p:nvPr/>
          </p:nvSpPr>
          <p:spPr bwMode="auto">
            <a:xfrm flipV="1">
              <a:off x="1995" y="299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7" name="Line 145"/>
            <p:cNvSpPr>
              <a:spLocks noChangeShapeType="1"/>
            </p:cNvSpPr>
            <p:nvPr/>
          </p:nvSpPr>
          <p:spPr bwMode="auto">
            <a:xfrm flipV="1">
              <a:off x="1995" y="2973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8" name="Line 146"/>
            <p:cNvSpPr>
              <a:spLocks noChangeShapeType="1"/>
            </p:cNvSpPr>
            <p:nvPr/>
          </p:nvSpPr>
          <p:spPr bwMode="auto">
            <a:xfrm>
              <a:off x="2071" y="2881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9" name="Rectangle 147"/>
            <p:cNvSpPr>
              <a:spLocks noChangeArrowheads="1"/>
            </p:cNvSpPr>
            <p:nvPr/>
          </p:nvSpPr>
          <p:spPr bwMode="auto">
            <a:xfrm>
              <a:off x="2196" y="2839"/>
              <a:ext cx="189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VENT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150" name="Line 148"/>
            <p:cNvSpPr>
              <a:spLocks noChangeShapeType="1"/>
            </p:cNvSpPr>
            <p:nvPr/>
          </p:nvSpPr>
          <p:spPr bwMode="auto">
            <a:xfrm>
              <a:off x="1369" y="3085"/>
              <a:ext cx="1" cy="20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1" name="Rectangle 149"/>
            <p:cNvSpPr>
              <a:spLocks noChangeArrowheads="1"/>
            </p:cNvSpPr>
            <p:nvPr/>
          </p:nvSpPr>
          <p:spPr bwMode="auto">
            <a:xfrm>
              <a:off x="1287" y="3517"/>
              <a:ext cx="25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Premix2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152" name="Freeform 150"/>
            <p:cNvSpPr>
              <a:spLocks/>
            </p:cNvSpPr>
            <p:nvPr/>
          </p:nvSpPr>
          <p:spPr bwMode="auto">
            <a:xfrm>
              <a:off x="4060" y="2146"/>
              <a:ext cx="520" cy="226"/>
            </a:xfrm>
            <a:custGeom>
              <a:avLst/>
              <a:gdLst/>
              <a:ahLst/>
              <a:cxnLst>
                <a:cxn ang="0">
                  <a:pos x="520" y="227"/>
                </a:cxn>
                <a:cxn ang="0">
                  <a:pos x="517" y="258"/>
                </a:cxn>
                <a:cxn ang="0">
                  <a:pos x="510" y="289"/>
                </a:cxn>
                <a:cxn ang="0">
                  <a:pos x="499" y="318"/>
                </a:cxn>
                <a:cxn ang="0">
                  <a:pos x="482" y="344"/>
                </a:cxn>
                <a:cxn ang="0">
                  <a:pos x="462" y="369"/>
                </a:cxn>
                <a:cxn ang="0">
                  <a:pos x="437" y="393"/>
                </a:cxn>
                <a:cxn ang="0">
                  <a:pos x="410" y="413"/>
                </a:cxn>
                <a:cxn ang="0">
                  <a:pos x="380" y="428"/>
                </a:cxn>
                <a:cxn ang="0">
                  <a:pos x="348" y="441"/>
                </a:cxn>
                <a:cxn ang="0">
                  <a:pos x="313" y="449"/>
                </a:cxn>
                <a:cxn ang="0">
                  <a:pos x="278" y="453"/>
                </a:cxn>
                <a:cxn ang="0">
                  <a:pos x="242" y="453"/>
                </a:cxn>
                <a:cxn ang="0">
                  <a:pos x="208" y="449"/>
                </a:cxn>
                <a:cxn ang="0">
                  <a:pos x="173" y="441"/>
                </a:cxn>
                <a:cxn ang="0">
                  <a:pos x="140" y="428"/>
                </a:cxn>
                <a:cxn ang="0">
                  <a:pos x="111" y="413"/>
                </a:cxn>
                <a:cxn ang="0">
                  <a:pos x="83" y="393"/>
                </a:cxn>
                <a:cxn ang="0">
                  <a:pos x="59" y="369"/>
                </a:cxn>
                <a:cxn ang="0">
                  <a:pos x="38" y="344"/>
                </a:cxn>
                <a:cxn ang="0">
                  <a:pos x="22" y="318"/>
                </a:cxn>
                <a:cxn ang="0">
                  <a:pos x="10" y="289"/>
                </a:cxn>
                <a:cxn ang="0">
                  <a:pos x="3" y="258"/>
                </a:cxn>
                <a:cxn ang="0">
                  <a:pos x="0" y="227"/>
                </a:cxn>
                <a:cxn ang="0">
                  <a:pos x="3" y="197"/>
                </a:cxn>
                <a:cxn ang="0">
                  <a:pos x="10" y="166"/>
                </a:cxn>
                <a:cxn ang="0">
                  <a:pos x="22" y="137"/>
                </a:cxn>
                <a:cxn ang="0">
                  <a:pos x="38" y="109"/>
                </a:cxn>
                <a:cxn ang="0">
                  <a:pos x="59" y="84"/>
                </a:cxn>
                <a:cxn ang="0">
                  <a:pos x="83" y="61"/>
                </a:cxn>
                <a:cxn ang="0">
                  <a:pos x="111" y="42"/>
                </a:cxn>
                <a:cxn ang="0">
                  <a:pos x="140" y="25"/>
                </a:cxn>
                <a:cxn ang="0">
                  <a:pos x="173" y="13"/>
                </a:cxn>
                <a:cxn ang="0">
                  <a:pos x="208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8" y="13"/>
                </a:cxn>
                <a:cxn ang="0">
                  <a:pos x="380" y="25"/>
                </a:cxn>
                <a:cxn ang="0">
                  <a:pos x="410" y="42"/>
                </a:cxn>
                <a:cxn ang="0">
                  <a:pos x="437" y="61"/>
                </a:cxn>
                <a:cxn ang="0">
                  <a:pos x="462" y="84"/>
                </a:cxn>
                <a:cxn ang="0">
                  <a:pos x="482" y="109"/>
                </a:cxn>
                <a:cxn ang="0">
                  <a:pos x="499" y="137"/>
                </a:cxn>
                <a:cxn ang="0">
                  <a:pos x="510" y="166"/>
                </a:cxn>
                <a:cxn ang="0">
                  <a:pos x="517" y="197"/>
                </a:cxn>
                <a:cxn ang="0">
                  <a:pos x="520" y="227"/>
                </a:cxn>
              </a:cxnLst>
              <a:rect l="0" t="0" r="r" b="b"/>
              <a:pathLst>
                <a:path w="520" h="453">
                  <a:moveTo>
                    <a:pt x="520" y="227"/>
                  </a:moveTo>
                  <a:lnTo>
                    <a:pt x="517" y="258"/>
                  </a:lnTo>
                  <a:lnTo>
                    <a:pt x="510" y="289"/>
                  </a:lnTo>
                  <a:lnTo>
                    <a:pt x="499" y="318"/>
                  </a:lnTo>
                  <a:lnTo>
                    <a:pt x="482" y="344"/>
                  </a:lnTo>
                  <a:lnTo>
                    <a:pt x="462" y="369"/>
                  </a:lnTo>
                  <a:lnTo>
                    <a:pt x="437" y="393"/>
                  </a:lnTo>
                  <a:lnTo>
                    <a:pt x="410" y="413"/>
                  </a:lnTo>
                  <a:lnTo>
                    <a:pt x="380" y="428"/>
                  </a:lnTo>
                  <a:lnTo>
                    <a:pt x="348" y="441"/>
                  </a:lnTo>
                  <a:lnTo>
                    <a:pt x="313" y="449"/>
                  </a:lnTo>
                  <a:lnTo>
                    <a:pt x="278" y="453"/>
                  </a:lnTo>
                  <a:lnTo>
                    <a:pt x="242" y="453"/>
                  </a:lnTo>
                  <a:lnTo>
                    <a:pt x="208" y="449"/>
                  </a:lnTo>
                  <a:lnTo>
                    <a:pt x="173" y="441"/>
                  </a:lnTo>
                  <a:lnTo>
                    <a:pt x="140" y="428"/>
                  </a:lnTo>
                  <a:lnTo>
                    <a:pt x="111" y="413"/>
                  </a:lnTo>
                  <a:lnTo>
                    <a:pt x="83" y="393"/>
                  </a:lnTo>
                  <a:lnTo>
                    <a:pt x="59" y="369"/>
                  </a:lnTo>
                  <a:lnTo>
                    <a:pt x="38" y="344"/>
                  </a:lnTo>
                  <a:lnTo>
                    <a:pt x="22" y="318"/>
                  </a:lnTo>
                  <a:lnTo>
                    <a:pt x="10" y="289"/>
                  </a:lnTo>
                  <a:lnTo>
                    <a:pt x="3" y="258"/>
                  </a:lnTo>
                  <a:lnTo>
                    <a:pt x="0" y="227"/>
                  </a:lnTo>
                  <a:lnTo>
                    <a:pt x="3" y="197"/>
                  </a:lnTo>
                  <a:lnTo>
                    <a:pt x="10" y="166"/>
                  </a:lnTo>
                  <a:lnTo>
                    <a:pt x="22" y="137"/>
                  </a:lnTo>
                  <a:lnTo>
                    <a:pt x="38" y="109"/>
                  </a:lnTo>
                  <a:lnTo>
                    <a:pt x="59" y="84"/>
                  </a:lnTo>
                  <a:lnTo>
                    <a:pt x="83" y="61"/>
                  </a:lnTo>
                  <a:lnTo>
                    <a:pt x="111" y="42"/>
                  </a:lnTo>
                  <a:lnTo>
                    <a:pt x="140" y="25"/>
                  </a:lnTo>
                  <a:lnTo>
                    <a:pt x="173" y="13"/>
                  </a:lnTo>
                  <a:lnTo>
                    <a:pt x="208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8" y="13"/>
                  </a:lnTo>
                  <a:lnTo>
                    <a:pt x="380" y="25"/>
                  </a:lnTo>
                  <a:lnTo>
                    <a:pt x="410" y="42"/>
                  </a:lnTo>
                  <a:lnTo>
                    <a:pt x="437" y="61"/>
                  </a:lnTo>
                  <a:lnTo>
                    <a:pt x="462" y="84"/>
                  </a:lnTo>
                  <a:lnTo>
                    <a:pt x="482" y="109"/>
                  </a:lnTo>
                  <a:lnTo>
                    <a:pt x="499" y="137"/>
                  </a:lnTo>
                  <a:lnTo>
                    <a:pt x="510" y="166"/>
                  </a:lnTo>
                  <a:lnTo>
                    <a:pt x="517" y="197"/>
                  </a:lnTo>
                  <a:lnTo>
                    <a:pt x="520" y="227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" name="Freeform 151"/>
            <p:cNvSpPr>
              <a:spLocks/>
            </p:cNvSpPr>
            <p:nvPr/>
          </p:nvSpPr>
          <p:spPr bwMode="auto">
            <a:xfrm>
              <a:off x="4060" y="1805"/>
              <a:ext cx="520" cy="227"/>
            </a:xfrm>
            <a:custGeom>
              <a:avLst/>
              <a:gdLst/>
              <a:ahLst/>
              <a:cxnLst>
                <a:cxn ang="0">
                  <a:pos x="520" y="226"/>
                </a:cxn>
                <a:cxn ang="0">
                  <a:pos x="517" y="256"/>
                </a:cxn>
                <a:cxn ang="0">
                  <a:pos x="510" y="287"/>
                </a:cxn>
                <a:cxn ang="0">
                  <a:pos x="499" y="316"/>
                </a:cxn>
                <a:cxn ang="0">
                  <a:pos x="482" y="344"/>
                </a:cxn>
                <a:cxn ang="0">
                  <a:pos x="462" y="369"/>
                </a:cxn>
                <a:cxn ang="0">
                  <a:pos x="437" y="392"/>
                </a:cxn>
                <a:cxn ang="0">
                  <a:pos x="410" y="411"/>
                </a:cxn>
                <a:cxn ang="0">
                  <a:pos x="380" y="428"/>
                </a:cxn>
                <a:cxn ang="0">
                  <a:pos x="348" y="440"/>
                </a:cxn>
                <a:cxn ang="0">
                  <a:pos x="313" y="449"/>
                </a:cxn>
                <a:cxn ang="0">
                  <a:pos x="278" y="453"/>
                </a:cxn>
                <a:cxn ang="0">
                  <a:pos x="242" y="453"/>
                </a:cxn>
                <a:cxn ang="0">
                  <a:pos x="208" y="449"/>
                </a:cxn>
                <a:cxn ang="0">
                  <a:pos x="173" y="440"/>
                </a:cxn>
                <a:cxn ang="0">
                  <a:pos x="140" y="428"/>
                </a:cxn>
                <a:cxn ang="0">
                  <a:pos x="111" y="411"/>
                </a:cxn>
                <a:cxn ang="0">
                  <a:pos x="83" y="392"/>
                </a:cxn>
                <a:cxn ang="0">
                  <a:pos x="59" y="369"/>
                </a:cxn>
                <a:cxn ang="0">
                  <a:pos x="38" y="344"/>
                </a:cxn>
                <a:cxn ang="0">
                  <a:pos x="22" y="316"/>
                </a:cxn>
                <a:cxn ang="0">
                  <a:pos x="10" y="287"/>
                </a:cxn>
                <a:cxn ang="0">
                  <a:pos x="3" y="256"/>
                </a:cxn>
                <a:cxn ang="0">
                  <a:pos x="0" y="226"/>
                </a:cxn>
                <a:cxn ang="0">
                  <a:pos x="3" y="195"/>
                </a:cxn>
                <a:cxn ang="0">
                  <a:pos x="10" y="164"/>
                </a:cxn>
                <a:cxn ang="0">
                  <a:pos x="22" y="135"/>
                </a:cxn>
                <a:cxn ang="0">
                  <a:pos x="38" y="109"/>
                </a:cxn>
                <a:cxn ang="0">
                  <a:pos x="59" y="84"/>
                </a:cxn>
                <a:cxn ang="0">
                  <a:pos x="83" y="60"/>
                </a:cxn>
                <a:cxn ang="0">
                  <a:pos x="111" y="40"/>
                </a:cxn>
                <a:cxn ang="0">
                  <a:pos x="140" y="25"/>
                </a:cxn>
                <a:cxn ang="0">
                  <a:pos x="173" y="12"/>
                </a:cxn>
                <a:cxn ang="0">
                  <a:pos x="208" y="4"/>
                </a:cxn>
                <a:cxn ang="0">
                  <a:pos x="242" y="0"/>
                </a:cxn>
                <a:cxn ang="0">
                  <a:pos x="278" y="0"/>
                </a:cxn>
                <a:cxn ang="0">
                  <a:pos x="313" y="4"/>
                </a:cxn>
                <a:cxn ang="0">
                  <a:pos x="348" y="12"/>
                </a:cxn>
                <a:cxn ang="0">
                  <a:pos x="380" y="25"/>
                </a:cxn>
                <a:cxn ang="0">
                  <a:pos x="410" y="40"/>
                </a:cxn>
                <a:cxn ang="0">
                  <a:pos x="437" y="60"/>
                </a:cxn>
                <a:cxn ang="0">
                  <a:pos x="462" y="84"/>
                </a:cxn>
                <a:cxn ang="0">
                  <a:pos x="482" y="109"/>
                </a:cxn>
                <a:cxn ang="0">
                  <a:pos x="499" y="135"/>
                </a:cxn>
                <a:cxn ang="0">
                  <a:pos x="510" y="164"/>
                </a:cxn>
                <a:cxn ang="0">
                  <a:pos x="517" y="195"/>
                </a:cxn>
                <a:cxn ang="0">
                  <a:pos x="520" y="226"/>
                </a:cxn>
              </a:cxnLst>
              <a:rect l="0" t="0" r="r" b="b"/>
              <a:pathLst>
                <a:path w="520" h="453">
                  <a:moveTo>
                    <a:pt x="520" y="226"/>
                  </a:moveTo>
                  <a:lnTo>
                    <a:pt x="517" y="256"/>
                  </a:lnTo>
                  <a:lnTo>
                    <a:pt x="510" y="287"/>
                  </a:lnTo>
                  <a:lnTo>
                    <a:pt x="499" y="316"/>
                  </a:lnTo>
                  <a:lnTo>
                    <a:pt x="482" y="344"/>
                  </a:lnTo>
                  <a:lnTo>
                    <a:pt x="462" y="369"/>
                  </a:lnTo>
                  <a:lnTo>
                    <a:pt x="437" y="392"/>
                  </a:lnTo>
                  <a:lnTo>
                    <a:pt x="410" y="411"/>
                  </a:lnTo>
                  <a:lnTo>
                    <a:pt x="380" y="428"/>
                  </a:lnTo>
                  <a:lnTo>
                    <a:pt x="348" y="440"/>
                  </a:lnTo>
                  <a:lnTo>
                    <a:pt x="313" y="449"/>
                  </a:lnTo>
                  <a:lnTo>
                    <a:pt x="278" y="453"/>
                  </a:lnTo>
                  <a:lnTo>
                    <a:pt x="242" y="453"/>
                  </a:lnTo>
                  <a:lnTo>
                    <a:pt x="208" y="449"/>
                  </a:lnTo>
                  <a:lnTo>
                    <a:pt x="173" y="440"/>
                  </a:lnTo>
                  <a:lnTo>
                    <a:pt x="140" y="428"/>
                  </a:lnTo>
                  <a:lnTo>
                    <a:pt x="111" y="411"/>
                  </a:lnTo>
                  <a:lnTo>
                    <a:pt x="83" y="392"/>
                  </a:lnTo>
                  <a:lnTo>
                    <a:pt x="59" y="369"/>
                  </a:lnTo>
                  <a:lnTo>
                    <a:pt x="38" y="344"/>
                  </a:lnTo>
                  <a:lnTo>
                    <a:pt x="22" y="316"/>
                  </a:lnTo>
                  <a:lnTo>
                    <a:pt x="10" y="287"/>
                  </a:lnTo>
                  <a:lnTo>
                    <a:pt x="3" y="256"/>
                  </a:lnTo>
                  <a:lnTo>
                    <a:pt x="0" y="226"/>
                  </a:lnTo>
                  <a:lnTo>
                    <a:pt x="3" y="195"/>
                  </a:lnTo>
                  <a:lnTo>
                    <a:pt x="10" y="164"/>
                  </a:lnTo>
                  <a:lnTo>
                    <a:pt x="22" y="135"/>
                  </a:lnTo>
                  <a:lnTo>
                    <a:pt x="38" y="109"/>
                  </a:lnTo>
                  <a:lnTo>
                    <a:pt x="59" y="84"/>
                  </a:lnTo>
                  <a:lnTo>
                    <a:pt x="83" y="60"/>
                  </a:lnTo>
                  <a:lnTo>
                    <a:pt x="111" y="40"/>
                  </a:lnTo>
                  <a:lnTo>
                    <a:pt x="140" y="25"/>
                  </a:lnTo>
                  <a:lnTo>
                    <a:pt x="173" y="12"/>
                  </a:lnTo>
                  <a:lnTo>
                    <a:pt x="208" y="4"/>
                  </a:lnTo>
                  <a:lnTo>
                    <a:pt x="242" y="0"/>
                  </a:lnTo>
                  <a:lnTo>
                    <a:pt x="278" y="0"/>
                  </a:lnTo>
                  <a:lnTo>
                    <a:pt x="313" y="4"/>
                  </a:lnTo>
                  <a:lnTo>
                    <a:pt x="348" y="12"/>
                  </a:lnTo>
                  <a:lnTo>
                    <a:pt x="380" y="25"/>
                  </a:lnTo>
                  <a:lnTo>
                    <a:pt x="410" y="40"/>
                  </a:lnTo>
                  <a:lnTo>
                    <a:pt x="437" y="60"/>
                  </a:lnTo>
                  <a:lnTo>
                    <a:pt x="462" y="84"/>
                  </a:lnTo>
                  <a:lnTo>
                    <a:pt x="482" y="109"/>
                  </a:lnTo>
                  <a:lnTo>
                    <a:pt x="499" y="135"/>
                  </a:lnTo>
                  <a:lnTo>
                    <a:pt x="510" y="164"/>
                  </a:lnTo>
                  <a:lnTo>
                    <a:pt x="517" y="195"/>
                  </a:lnTo>
                  <a:lnTo>
                    <a:pt x="520" y="226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4" name="Rectangle 152"/>
            <p:cNvSpPr>
              <a:spLocks noChangeArrowheads="1"/>
            </p:cNvSpPr>
            <p:nvPr/>
          </p:nvSpPr>
          <p:spPr bwMode="auto">
            <a:xfrm>
              <a:off x="4060" y="1918"/>
              <a:ext cx="520" cy="329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5" name="Freeform 153"/>
            <p:cNvSpPr>
              <a:spLocks/>
            </p:cNvSpPr>
            <p:nvPr/>
          </p:nvSpPr>
          <p:spPr bwMode="auto">
            <a:xfrm>
              <a:off x="4773" y="2509"/>
              <a:ext cx="252" cy="42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211" y="0"/>
                </a:cxn>
                <a:cxn ang="0">
                  <a:pos x="252" y="85"/>
                </a:cxn>
                <a:cxn ang="0">
                  <a:pos x="0" y="85"/>
                </a:cxn>
                <a:cxn ang="0">
                  <a:pos x="39" y="0"/>
                </a:cxn>
              </a:cxnLst>
              <a:rect l="0" t="0" r="r" b="b"/>
              <a:pathLst>
                <a:path w="252" h="85">
                  <a:moveTo>
                    <a:pt x="39" y="0"/>
                  </a:moveTo>
                  <a:lnTo>
                    <a:pt x="211" y="0"/>
                  </a:lnTo>
                  <a:lnTo>
                    <a:pt x="252" y="85"/>
                  </a:lnTo>
                  <a:lnTo>
                    <a:pt x="0" y="85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6" name="Freeform 154"/>
            <p:cNvSpPr>
              <a:spLocks/>
            </p:cNvSpPr>
            <p:nvPr/>
          </p:nvSpPr>
          <p:spPr bwMode="auto">
            <a:xfrm>
              <a:off x="4795" y="2409"/>
              <a:ext cx="206" cy="128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" y="103"/>
                </a:cxn>
                <a:cxn ang="0">
                  <a:pos x="8" y="79"/>
                </a:cxn>
                <a:cxn ang="0">
                  <a:pos x="17" y="57"/>
                </a:cxn>
                <a:cxn ang="0">
                  <a:pos x="31" y="38"/>
                </a:cxn>
                <a:cxn ang="0">
                  <a:pos x="47" y="21"/>
                </a:cxn>
                <a:cxn ang="0">
                  <a:pos x="64" y="10"/>
                </a:cxn>
                <a:cxn ang="0">
                  <a:pos x="83" y="3"/>
                </a:cxn>
                <a:cxn ang="0">
                  <a:pos x="103" y="0"/>
                </a:cxn>
                <a:cxn ang="0">
                  <a:pos x="124" y="3"/>
                </a:cxn>
                <a:cxn ang="0">
                  <a:pos x="142" y="10"/>
                </a:cxn>
                <a:cxn ang="0">
                  <a:pos x="161" y="21"/>
                </a:cxn>
                <a:cxn ang="0">
                  <a:pos x="177" y="38"/>
                </a:cxn>
                <a:cxn ang="0">
                  <a:pos x="189" y="57"/>
                </a:cxn>
                <a:cxn ang="0">
                  <a:pos x="199" y="79"/>
                </a:cxn>
                <a:cxn ang="0">
                  <a:pos x="204" y="103"/>
                </a:cxn>
                <a:cxn ang="0">
                  <a:pos x="206" y="128"/>
                </a:cxn>
                <a:cxn ang="0">
                  <a:pos x="204" y="153"/>
                </a:cxn>
                <a:cxn ang="0">
                  <a:pos x="199" y="177"/>
                </a:cxn>
                <a:cxn ang="0">
                  <a:pos x="189" y="199"/>
                </a:cxn>
                <a:cxn ang="0">
                  <a:pos x="177" y="219"/>
                </a:cxn>
                <a:cxn ang="0">
                  <a:pos x="161" y="234"/>
                </a:cxn>
                <a:cxn ang="0">
                  <a:pos x="142" y="247"/>
                </a:cxn>
                <a:cxn ang="0">
                  <a:pos x="124" y="254"/>
                </a:cxn>
                <a:cxn ang="0">
                  <a:pos x="103" y="256"/>
                </a:cxn>
                <a:cxn ang="0">
                  <a:pos x="83" y="254"/>
                </a:cxn>
                <a:cxn ang="0">
                  <a:pos x="64" y="247"/>
                </a:cxn>
                <a:cxn ang="0">
                  <a:pos x="47" y="234"/>
                </a:cxn>
                <a:cxn ang="0">
                  <a:pos x="31" y="219"/>
                </a:cxn>
                <a:cxn ang="0">
                  <a:pos x="17" y="199"/>
                </a:cxn>
                <a:cxn ang="0">
                  <a:pos x="8" y="177"/>
                </a:cxn>
                <a:cxn ang="0">
                  <a:pos x="2" y="153"/>
                </a:cxn>
                <a:cxn ang="0">
                  <a:pos x="0" y="128"/>
                </a:cxn>
              </a:cxnLst>
              <a:rect l="0" t="0" r="r" b="b"/>
              <a:pathLst>
                <a:path w="206" h="256">
                  <a:moveTo>
                    <a:pt x="0" y="128"/>
                  </a:moveTo>
                  <a:lnTo>
                    <a:pt x="2" y="103"/>
                  </a:lnTo>
                  <a:lnTo>
                    <a:pt x="8" y="79"/>
                  </a:lnTo>
                  <a:lnTo>
                    <a:pt x="17" y="57"/>
                  </a:lnTo>
                  <a:lnTo>
                    <a:pt x="31" y="38"/>
                  </a:lnTo>
                  <a:lnTo>
                    <a:pt x="47" y="21"/>
                  </a:lnTo>
                  <a:lnTo>
                    <a:pt x="64" y="10"/>
                  </a:lnTo>
                  <a:lnTo>
                    <a:pt x="83" y="3"/>
                  </a:lnTo>
                  <a:lnTo>
                    <a:pt x="103" y="0"/>
                  </a:lnTo>
                  <a:lnTo>
                    <a:pt x="124" y="3"/>
                  </a:lnTo>
                  <a:lnTo>
                    <a:pt x="142" y="10"/>
                  </a:lnTo>
                  <a:lnTo>
                    <a:pt x="161" y="21"/>
                  </a:lnTo>
                  <a:lnTo>
                    <a:pt x="177" y="38"/>
                  </a:lnTo>
                  <a:lnTo>
                    <a:pt x="189" y="57"/>
                  </a:lnTo>
                  <a:lnTo>
                    <a:pt x="199" y="79"/>
                  </a:lnTo>
                  <a:lnTo>
                    <a:pt x="204" y="103"/>
                  </a:lnTo>
                  <a:lnTo>
                    <a:pt x="206" y="128"/>
                  </a:lnTo>
                  <a:lnTo>
                    <a:pt x="204" y="153"/>
                  </a:lnTo>
                  <a:lnTo>
                    <a:pt x="199" y="177"/>
                  </a:lnTo>
                  <a:lnTo>
                    <a:pt x="189" y="199"/>
                  </a:lnTo>
                  <a:lnTo>
                    <a:pt x="177" y="219"/>
                  </a:lnTo>
                  <a:lnTo>
                    <a:pt x="161" y="234"/>
                  </a:lnTo>
                  <a:lnTo>
                    <a:pt x="142" y="247"/>
                  </a:lnTo>
                  <a:lnTo>
                    <a:pt x="124" y="254"/>
                  </a:lnTo>
                  <a:lnTo>
                    <a:pt x="103" y="256"/>
                  </a:lnTo>
                  <a:lnTo>
                    <a:pt x="83" y="254"/>
                  </a:lnTo>
                  <a:lnTo>
                    <a:pt x="64" y="247"/>
                  </a:lnTo>
                  <a:lnTo>
                    <a:pt x="47" y="234"/>
                  </a:lnTo>
                  <a:lnTo>
                    <a:pt x="31" y="219"/>
                  </a:lnTo>
                  <a:lnTo>
                    <a:pt x="17" y="199"/>
                  </a:lnTo>
                  <a:lnTo>
                    <a:pt x="8" y="177"/>
                  </a:lnTo>
                  <a:lnTo>
                    <a:pt x="2" y="153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7" name="Freeform 155"/>
            <p:cNvSpPr>
              <a:spLocks/>
            </p:cNvSpPr>
            <p:nvPr/>
          </p:nvSpPr>
          <p:spPr bwMode="auto">
            <a:xfrm>
              <a:off x="4324" y="2015"/>
              <a:ext cx="158" cy="25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3" y="20"/>
                </a:cxn>
                <a:cxn ang="0">
                  <a:pos x="9" y="14"/>
                </a:cxn>
                <a:cxn ang="0">
                  <a:pos x="20" y="9"/>
                </a:cxn>
                <a:cxn ang="0">
                  <a:pos x="35" y="5"/>
                </a:cxn>
                <a:cxn ang="0">
                  <a:pos x="51" y="2"/>
                </a:cxn>
                <a:cxn ang="0">
                  <a:pos x="69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3" y="5"/>
                </a:cxn>
                <a:cxn ang="0">
                  <a:pos x="138" y="9"/>
                </a:cxn>
                <a:cxn ang="0">
                  <a:pos x="149" y="14"/>
                </a:cxn>
                <a:cxn ang="0">
                  <a:pos x="155" y="20"/>
                </a:cxn>
                <a:cxn ang="0">
                  <a:pos x="158" y="26"/>
                </a:cxn>
                <a:cxn ang="0">
                  <a:pos x="155" y="31"/>
                </a:cxn>
                <a:cxn ang="0">
                  <a:pos x="149" y="37"/>
                </a:cxn>
                <a:cxn ang="0">
                  <a:pos x="138" y="41"/>
                </a:cxn>
                <a:cxn ang="0">
                  <a:pos x="123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69" y="49"/>
                </a:cxn>
                <a:cxn ang="0">
                  <a:pos x="51" y="48"/>
                </a:cxn>
                <a:cxn ang="0">
                  <a:pos x="35" y="45"/>
                </a:cxn>
                <a:cxn ang="0">
                  <a:pos x="20" y="41"/>
                </a:cxn>
                <a:cxn ang="0">
                  <a:pos x="9" y="37"/>
                </a:cxn>
                <a:cxn ang="0">
                  <a:pos x="3" y="31"/>
                </a:cxn>
                <a:cxn ang="0">
                  <a:pos x="0" y="26"/>
                </a:cxn>
              </a:cxnLst>
              <a:rect l="0" t="0" r="r" b="b"/>
              <a:pathLst>
                <a:path w="158" h="49">
                  <a:moveTo>
                    <a:pt x="0" y="26"/>
                  </a:moveTo>
                  <a:lnTo>
                    <a:pt x="3" y="20"/>
                  </a:lnTo>
                  <a:lnTo>
                    <a:pt x="9" y="14"/>
                  </a:lnTo>
                  <a:lnTo>
                    <a:pt x="20" y="9"/>
                  </a:lnTo>
                  <a:lnTo>
                    <a:pt x="35" y="5"/>
                  </a:lnTo>
                  <a:lnTo>
                    <a:pt x="51" y="2"/>
                  </a:lnTo>
                  <a:lnTo>
                    <a:pt x="69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3" y="5"/>
                  </a:lnTo>
                  <a:lnTo>
                    <a:pt x="138" y="9"/>
                  </a:lnTo>
                  <a:lnTo>
                    <a:pt x="149" y="14"/>
                  </a:lnTo>
                  <a:lnTo>
                    <a:pt x="155" y="20"/>
                  </a:lnTo>
                  <a:lnTo>
                    <a:pt x="158" y="26"/>
                  </a:lnTo>
                  <a:lnTo>
                    <a:pt x="155" y="31"/>
                  </a:lnTo>
                  <a:lnTo>
                    <a:pt x="149" y="37"/>
                  </a:lnTo>
                  <a:lnTo>
                    <a:pt x="138" y="41"/>
                  </a:lnTo>
                  <a:lnTo>
                    <a:pt x="123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69" y="49"/>
                  </a:lnTo>
                  <a:lnTo>
                    <a:pt x="51" y="48"/>
                  </a:lnTo>
                  <a:lnTo>
                    <a:pt x="35" y="45"/>
                  </a:lnTo>
                  <a:lnTo>
                    <a:pt x="20" y="41"/>
                  </a:lnTo>
                  <a:lnTo>
                    <a:pt x="9" y="37"/>
                  </a:lnTo>
                  <a:lnTo>
                    <a:pt x="3" y="31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8" name="Freeform 156"/>
            <p:cNvSpPr>
              <a:spLocks/>
            </p:cNvSpPr>
            <p:nvPr/>
          </p:nvSpPr>
          <p:spPr bwMode="auto">
            <a:xfrm>
              <a:off x="4158" y="2015"/>
              <a:ext cx="159" cy="25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3" y="20"/>
                </a:cxn>
                <a:cxn ang="0">
                  <a:pos x="10" y="14"/>
                </a:cxn>
                <a:cxn ang="0">
                  <a:pos x="20" y="9"/>
                </a:cxn>
                <a:cxn ang="0">
                  <a:pos x="35" y="5"/>
                </a:cxn>
                <a:cxn ang="0">
                  <a:pos x="52" y="2"/>
                </a:cxn>
                <a:cxn ang="0">
                  <a:pos x="71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5" y="5"/>
                </a:cxn>
                <a:cxn ang="0">
                  <a:pos x="138" y="9"/>
                </a:cxn>
                <a:cxn ang="0">
                  <a:pos x="149" y="14"/>
                </a:cxn>
                <a:cxn ang="0">
                  <a:pos x="156" y="20"/>
                </a:cxn>
                <a:cxn ang="0">
                  <a:pos x="159" y="26"/>
                </a:cxn>
                <a:cxn ang="0">
                  <a:pos x="156" y="31"/>
                </a:cxn>
                <a:cxn ang="0">
                  <a:pos x="149" y="37"/>
                </a:cxn>
                <a:cxn ang="0">
                  <a:pos x="138" y="41"/>
                </a:cxn>
                <a:cxn ang="0">
                  <a:pos x="125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71" y="49"/>
                </a:cxn>
                <a:cxn ang="0">
                  <a:pos x="52" y="48"/>
                </a:cxn>
                <a:cxn ang="0">
                  <a:pos x="35" y="45"/>
                </a:cxn>
                <a:cxn ang="0">
                  <a:pos x="20" y="41"/>
                </a:cxn>
                <a:cxn ang="0">
                  <a:pos x="10" y="37"/>
                </a:cxn>
                <a:cxn ang="0">
                  <a:pos x="3" y="31"/>
                </a:cxn>
                <a:cxn ang="0">
                  <a:pos x="0" y="26"/>
                </a:cxn>
              </a:cxnLst>
              <a:rect l="0" t="0" r="r" b="b"/>
              <a:pathLst>
                <a:path w="159" h="49">
                  <a:moveTo>
                    <a:pt x="0" y="26"/>
                  </a:moveTo>
                  <a:lnTo>
                    <a:pt x="3" y="20"/>
                  </a:lnTo>
                  <a:lnTo>
                    <a:pt x="10" y="14"/>
                  </a:lnTo>
                  <a:lnTo>
                    <a:pt x="20" y="9"/>
                  </a:lnTo>
                  <a:lnTo>
                    <a:pt x="35" y="5"/>
                  </a:lnTo>
                  <a:lnTo>
                    <a:pt x="52" y="2"/>
                  </a:lnTo>
                  <a:lnTo>
                    <a:pt x="71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5" y="5"/>
                  </a:lnTo>
                  <a:lnTo>
                    <a:pt x="138" y="9"/>
                  </a:lnTo>
                  <a:lnTo>
                    <a:pt x="149" y="14"/>
                  </a:lnTo>
                  <a:lnTo>
                    <a:pt x="156" y="20"/>
                  </a:lnTo>
                  <a:lnTo>
                    <a:pt x="159" y="26"/>
                  </a:lnTo>
                  <a:lnTo>
                    <a:pt x="156" y="31"/>
                  </a:lnTo>
                  <a:lnTo>
                    <a:pt x="149" y="37"/>
                  </a:lnTo>
                  <a:lnTo>
                    <a:pt x="138" y="41"/>
                  </a:lnTo>
                  <a:lnTo>
                    <a:pt x="125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71" y="49"/>
                  </a:lnTo>
                  <a:lnTo>
                    <a:pt x="52" y="48"/>
                  </a:lnTo>
                  <a:lnTo>
                    <a:pt x="35" y="45"/>
                  </a:lnTo>
                  <a:lnTo>
                    <a:pt x="20" y="41"/>
                  </a:lnTo>
                  <a:lnTo>
                    <a:pt x="10" y="37"/>
                  </a:lnTo>
                  <a:lnTo>
                    <a:pt x="3" y="31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auto">
            <a:xfrm flipV="1">
              <a:off x="4321" y="1805"/>
              <a:ext cx="1" cy="22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0" name="Freeform 158"/>
            <p:cNvSpPr>
              <a:spLocks/>
            </p:cNvSpPr>
            <p:nvPr/>
          </p:nvSpPr>
          <p:spPr bwMode="auto">
            <a:xfrm>
              <a:off x="4268" y="1770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0"/>
                </a:cxn>
                <a:cxn ang="0">
                  <a:pos x="97" y="49"/>
                </a:cxn>
                <a:cxn ang="0">
                  <a:pos x="87" y="56"/>
                </a:cxn>
                <a:cxn ang="0">
                  <a:pos x="73" y="61"/>
                </a:cxn>
                <a:cxn ang="0">
                  <a:pos x="60" y="64"/>
                </a:cxn>
                <a:cxn ang="0">
                  <a:pos x="45" y="64"/>
                </a:cxn>
                <a:cxn ang="0">
                  <a:pos x="31" y="61"/>
                </a:cxn>
                <a:cxn ang="0">
                  <a:pos x="18" y="56"/>
                </a:cxn>
                <a:cxn ang="0">
                  <a:pos x="8" y="49"/>
                </a:cxn>
                <a:cxn ang="0">
                  <a:pos x="2" y="40"/>
                </a:cxn>
                <a:cxn ang="0">
                  <a:pos x="0" y="32"/>
                </a:cxn>
                <a:cxn ang="0">
                  <a:pos x="2" y="22"/>
                </a:cxn>
                <a:cxn ang="0">
                  <a:pos x="8" y="14"/>
                </a:cxn>
                <a:cxn ang="0">
                  <a:pos x="18" y="8"/>
                </a:cxn>
                <a:cxn ang="0">
                  <a:pos x="31" y="3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73" y="3"/>
                </a:cxn>
                <a:cxn ang="0">
                  <a:pos x="87" y="8"/>
                </a:cxn>
                <a:cxn ang="0">
                  <a:pos x="97" y="14"/>
                </a:cxn>
                <a:cxn ang="0">
                  <a:pos x="103" y="22"/>
                </a:cxn>
                <a:cxn ang="0">
                  <a:pos x="104" y="32"/>
                </a:cxn>
              </a:cxnLst>
              <a:rect l="0" t="0" r="r" b="b"/>
              <a:pathLst>
                <a:path w="104" h="64">
                  <a:moveTo>
                    <a:pt x="104" y="32"/>
                  </a:moveTo>
                  <a:lnTo>
                    <a:pt x="103" y="40"/>
                  </a:lnTo>
                  <a:lnTo>
                    <a:pt x="97" y="49"/>
                  </a:lnTo>
                  <a:lnTo>
                    <a:pt x="87" y="56"/>
                  </a:lnTo>
                  <a:lnTo>
                    <a:pt x="73" y="61"/>
                  </a:lnTo>
                  <a:lnTo>
                    <a:pt x="60" y="64"/>
                  </a:lnTo>
                  <a:lnTo>
                    <a:pt x="45" y="64"/>
                  </a:lnTo>
                  <a:lnTo>
                    <a:pt x="31" y="61"/>
                  </a:lnTo>
                  <a:lnTo>
                    <a:pt x="18" y="56"/>
                  </a:lnTo>
                  <a:lnTo>
                    <a:pt x="8" y="49"/>
                  </a:lnTo>
                  <a:lnTo>
                    <a:pt x="2" y="40"/>
                  </a:lnTo>
                  <a:lnTo>
                    <a:pt x="0" y="32"/>
                  </a:lnTo>
                  <a:lnTo>
                    <a:pt x="2" y="22"/>
                  </a:lnTo>
                  <a:lnTo>
                    <a:pt x="8" y="14"/>
                  </a:lnTo>
                  <a:lnTo>
                    <a:pt x="18" y="8"/>
                  </a:lnTo>
                  <a:lnTo>
                    <a:pt x="31" y="3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3" y="3"/>
                  </a:lnTo>
                  <a:lnTo>
                    <a:pt x="87" y="8"/>
                  </a:lnTo>
                  <a:lnTo>
                    <a:pt x="97" y="14"/>
                  </a:lnTo>
                  <a:lnTo>
                    <a:pt x="103" y="22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1" name="Freeform 159"/>
            <p:cNvSpPr>
              <a:spLocks/>
            </p:cNvSpPr>
            <p:nvPr/>
          </p:nvSpPr>
          <p:spPr bwMode="auto">
            <a:xfrm>
              <a:off x="4268" y="1722"/>
              <a:ext cx="104" cy="32"/>
            </a:xfrm>
            <a:custGeom>
              <a:avLst/>
              <a:gdLst/>
              <a:ahLst/>
              <a:cxnLst>
                <a:cxn ang="0">
                  <a:pos x="104" y="32"/>
                </a:cxn>
                <a:cxn ang="0">
                  <a:pos x="103" y="41"/>
                </a:cxn>
                <a:cxn ang="0">
                  <a:pos x="97" y="50"/>
                </a:cxn>
                <a:cxn ang="0">
                  <a:pos x="87" y="55"/>
                </a:cxn>
                <a:cxn ang="0">
                  <a:pos x="73" y="61"/>
                </a:cxn>
                <a:cxn ang="0">
                  <a:pos x="60" y="64"/>
                </a:cxn>
                <a:cxn ang="0">
                  <a:pos x="45" y="64"/>
                </a:cxn>
                <a:cxn ang="0">
                  <a:pos x="31" y="61"/>
                </a:cxn>
                <a:cxn ang="0">
                  <a:pos x="18" y="55"/>
                </a:cxn>
                <a:cxn ang="0">
                  <a:pos x="8" y="50"/>
                </a:cxn>
                <a:cxn ang="0">
                  <a:pos x="2" y="41"/>
                </a:cxn>
                <a:cxn ang="0">
                  <a:pos x="0" y="32"/>
                </a:cxn>
                <a:cxn ang="0">
                  <a:pos x="2" y="23"/>
                </a:cxn>
                <a:cxn ang="0">
                  <a:pos x="8" y="15"/>
                </a:cxn>
                <a:cxn ang="0">
                  <a:pos x="18" y="8"/>
                </a:cxn>
                <a:cxn ang="0">
                  <a:pos x="31" y="2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73" y="2"/>
                </a:cxn>
                <a:cxn ang="0">
                  <a:pos x="87" y="8"/>
                </a:cxn>
                <a:cxn ang="0">
                  <a:pos x="97" y="15"/>
                </a:cxn>
                <a:cxn ang="0">
                  <a:pos x="103" y="23"/>
                </a:cxn>
                <a:cxn ang="0">
                  <a:pos x="104" y="32"/>
                </a:cxn>
              </a:cxnLst>
              <a:rect l="0" t="0" r="r" b="b"/>
              <a:pathLst>
                <a:path w="104" h="64">
                  <a:moveTo>
                    <a:pt x="104" y="32"/>
                  </a:moveTo>
                  <a:lnTo>
                    <a:pt x="103" y="41"/>
                  </a:lnTo>
                  <a:lnTo>
                    <a:pt x="97" y="50"/>
                  </a:lnTo>
                  <a:lnTo>
                    <a:pt x="87" y="55"/>
                  </a:lnTo>
                  <a:lnTo>
                    <a:pt x="73" y="61"/>
                  </a:lnTo>
                  <a:lnTo>
                    <a:pt x="60" y="64"/>
                  </a:lnTo>
                  <a:lnTo>
                    <a:pt x="45" y="64"/>
                  </a:lnTo>
                  <a:lnTo>
                    <a:pt x="31" y="61"/>
                  </a:lnTo>
                  <a:lnTo>
                    <a:pt x="18" y="55"/>
                  </a:lnTo>
                  <a:lnTo>
                    <a:pt x="8" y="50"/>
                  </a:lnTo>
                  <a:lnTo>
                    <a:pt x="2" y="41"/>
                  </a:lnTo>
                  <a:lnTo>
                    <a:pt x="0" y="32"/>
                  </a:lnTo>
                  <a:lnTo>
                    <a:pt x="2" y="23"/>
                  </a:lnTo>
                  <a:lnTo>
                    <a:pt x="8" y="15"/>
                  </a:lnTo>
                  <a:lnTo>
                    <a:pt x="18" y="8"/>
                  </a:lnTo>
                  <a:lnTo>
                    <a:pt x="31" y="2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3" y="2"/>
                  </a:lnTo>
                  <a:lnTo>
                    <a:pt x="87" y="8"/>
                  </a:lnTo>
                  <a:lnTo>
                    <a:pt x="97" y="15"/>
                  </a:lnTo>
                  <a:lnTo>
                    <a:pt x="103" y="23"/>
                  </a:lnTo>
                  <a:lnTo>
                    <a:pt x="104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2" name="Rectangle 160"/>
            <p:cNvSpPr>
              <a:spLocks noChangeArrowheads="1"/>
            </p:cNvSpPr>
            <p:nvPr/>
          </p:nvSpPr>
          <p:spPr bwMode="auto">
            <a:xfrm>
              <a:off x="4268" y="1738"/>
              <a:ext cx="104" cy="4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3" name="Freeform 161"/>
            <p:cNvSpPr>
              <a:spLocks/>
            </p:cNvSpPr>
            <p:nvPr/>
          </p:nvSpPr>
          <p:spPr bwMode="auto">
            <a:xfrm>
              <a:off x="4321" y="2373"/>
              <a:ext cx="479" cy="1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5"/>
                </a:cxn>
                <a:cxn ang="0">
                  <a:pos x="203" y="215"/>
                </a:cxn>
              </a:cxnLst>
              <a:rect l="0" t="0" r="r" b="b"/>
              <a:pathLst>
                <a:path w="203" h="215">
                  <a:moveTo>
                    <a:pt x="0" y="0"/>
                  </a:moveTo>
                  <a:lnTo>
                    <a:pt x="0" y="215"/>
                  </a:lnTo>
                  <a:lnTo>
                    <a:pt x="203" y="21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" name="Line 162"/>
            <p:cNvSpPr>
              <a:spLocks noChangeShapeType="1"/>
            </p:cNvSpPr>
            <p:nvPr/>
          </p:nvSpPr>
          <p:spPr bwMode="auto">
            <a:xfrm>
              <a:off x="5009" y="2480"/>
              <a:ext cx="14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5" name="Line 163"/>
            <p:cNvSpPr>
              <a:spLocks noChangeShapeType="1"/>
            </p:cNvSpPr>
            <p:nvPr/>
          </p:nvSpPr>
          <p:spPr bwMode="auto">
            <a:xfrm>
              <a:off x="5289" y="2484"/>
              <a:ext cx="1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6" name="Line 164"/>
            <p:cNvSpPr>
              <a:spLocks noChangeShapeType="1"/>
            </p:cNvSpPr>
            <p:nvPr/>
          </p:nvSpPr>
          <p:spPr bwMode="auto">
            <a:xfrm flipH="1" flipV="1">
              <a:off x="4134" y="1541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auto">
            <a:xfrm flipV="1">
              <a:off x="4134" y="1541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8" name="Line 166"/>
            <p:cNvSpPr>
              <a:spLocks noChangeShapeType="1"/>
            </p:cNvSpPr>
            <p:nvPr/>
          </p:nvSpPr>
          <p:spPr bwMode="auto">
            <a:xfrm flipH="1">
              <a:off x="4134" y="1622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auto">
            <a:xfrm flipH="1">
              <a:off x="4134" y="1541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0" name="Freeform 168"/>
            <p:cNvSpPr>
              <a:spLocks/>
            </p:cNvSpPr>
            <p:nvPr/>
          </p:nvSpPr>
          <p:spPr bwMode="auto">
            <a:xfrm>
              <a:off x="4231" y="1552"/>
              <a:ext cx="74" cy="60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4" y="0"/>
                </a:cxn>
              </a:cxnLst>
              <a:rect l="0" t="0" r="r" b="b"/>
              <a:pathLst>
                <a:path w="74" h="121">
                  <a:moveTo>
                    <a:pt x="0" y="121"/>
                  </a:moveTo>
                  <a:lnTo>
                    <a:pt x="0" y="0"/>
                  </a:lnTo>
                  <a:lnTo>
                    <a:pt x="7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1" name="Freeform 169"/>
            <p:cNvSpPr>
              <a:spLocks/>
            </p:cNvSpPr>
            <p:nvPr/>
          </p:nvSpPr>
          <p:spPr bwMode="auto">
            <a:xfrm>
              <a:off x="4231" y="1552"/>
              <a:ext cx="74" cy="60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74" y="121"/>
                </a:cxn>
                <a:cxn ang="0">
                  <a:pos x="0" y="121"/>
                </a:cxn>
              </a:cxnLst>
              <a:rect l="0" t="0" r="r" b="b"/>
              <a:pathLst>
                <a:path w="74" h="121">
                  <a:moveTo>
                    <a:pt x="74" y="0"/>
                  </a:moveTo>
                  <a:lnTo>
                    <a:pt x="74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2" name="Line 170"/>
            <p:cNvSpPr>
              <a:spLocks noChangeShapeType="1"/>
            </p:cNvSpPr>
            <p:nvPr/>
          </p:nvSpPr>
          <p:spPr bwMode="auto">
            <a:xfrm flipV="1">
              <a:off x="4271" y="1552"/>
              <a:ext cx="1" cy="6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auto">
            <a:xfrm>
              <a:off x="4166" y="1582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4" name="Line 172"/>
            <p:cNvSpPr>
              <a:spLocks noChangeShapeType="1"/>
            </p:cNvSpPr>
            <p:nvPr/>
          </p:nvSpPr>
          <p:spPr bwMode="auto">
            <a:xfrm>
              <a:off x="4721" y="1722"/>
              <a:ext cx="147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" name="Line 173"/>
            <p:cNvSpPr>
              <a:spLocks noChangeShapeType="1"/>
            </p:cNvSpPr>
            <p:nvPr/>
          </p:nvSpPr>
          <p:spPr bwMode="auto">
            <a:xfrm flipV="1">
              <a:off x="4721" y="1722"/>
              <a:ext cx="147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6" name="Line 174"/>
            <p:cNvSpPr>
              <a:spLocks noChangeShapeType="1"/>
            </p:cNvSpPr>
            <p:nvPr/>
          </p:nvSpPr>
          <p:spPr bwMode="auto">
            <a:xfrm>
              <a:off x="4721" y="1722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7" name="Line 175"/>
            <p:cNvSpPr>
              <a:spLocks noChangeShapeType="1"/>
            </p:cNvSpPr>
            <p:nvPr/>
          </p:nvSpPr>
          <p:spPr bwMode="auto">
            <a:xfrm>
              <a:off x="4868" y="1722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8" name="Freeform 176"/>
            <p:cNvSpPr>
              <a:spLocks/>
            </p:cNvSpPr>
            <p:nvPr/>
          </p:nvSpPr>
          <p:spPr bwMode="auto">
            <a:xfrm>
              <a:off x="4747" y="1667"/>
              <a:ext cx="109" cy="42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1" y="29"/>
                </a:cxn>
                <a:cxn ang="0">
                  <a:pos x="8" y="18"/>
                </a:cxn>
                <a:cxn ang="0">
                  <a:pos x="18" y="10"/>
                </a:cxn>
                <a:cxn ang="0">
                  <a:pos x="32" y="3"/>
                </a:cxn>
                <a:cxn ang="0">
                  <a:pos x="46" y="0"/>
                </a:cxn>
                <a:cxn ang="0">
                  <a:pos x="62" y="0"/>
                </a:cxn>
                <a:cxn ang="0">
                  <a:pos x="77" y="3"/>
                </a:cxn>
                <a:cxn ang="0">
                  <a:pos x="89" y="10"/>
                </a:cxn>
                <a:cxn ang="0">
                  <a:pos x="100" y="18"/>
                </a:cxn>
                <a:cxn ang="0">
                  <a:pos x="107" y="29"/>
                </a:cxn>
                <a:cxn ang="0">
                  <a:pos x="109" y="40"/>
                </a:cxn>
                <a:cxn ang="0">
                  <a:pos x="107" y="53"/>
                </a:cxn>
                <a:cxn ang="0">
                  <a:pos x="100" y="63"/>
                </a:cxn>
                <a:cxn ang="0">
                  <a:pos x="89" y="72"/>
                </a:cxn>
                <a:cxn ang="0">
                  <a:pos x="77" y="78"/>
                </a:cxn>
                <a:cxn ang="0">
                  <a:pos x="62" y="82"/>
                </a:cxn>
                <a:cxn ang="0">
                  <a:pos x="46" y="82"/>
                </a:cxn>
                <a:cxn ang="0">
                  <a:pos x="32" y="78"/>
                </a:cxn>
                <a:cxn ang="0">
                  <a:pos x="18" y="72"/>
                </a:cxn>
                <a:cxn ang="0">
                  <a:pos x="8" y="63"/>
                </a:cxn>
                <a:cxn ang="0">
                  <a:pos x="1" y="53"/>
                </a:cxn>
                <a:cxn ang="0">
                  <a:pos x="0" y="40"/>
                </a:cxn>
              </a:cxnLst>
              <a:rect l="0" t="0" r="r" b="b"/>
              <a:pathLst>
                <a:path w="109" h="82">
                  <a:moveTo>
                    <a:pt x="0" y="40"/>
                  </a:moveTo>
                  <a:lnTo>
                    <a:pt x="1" y="29"/>
                  </a:lnTo>
                  <a:lnTo>
                    <a:pt x="8" y="18"/>
                  </a:lnTo>
                  <a:lnTo>
                    <a:pt x="18" y="10"/>
                  </a:lnTo>
                  <a:lnTo>
                    <a:pt x="32" y="3"/>
                  </a:lnTo>
                  <a:lnTo>
                    <a:pt x="46" y="0"/>
                  </a:lnTo>
                  <a:lnTo>
                    <a:pt x="62" y="0"/>
                  </a:lnTo>
                  <a:lnTo>
                    <a:pt x="77" y="3"/>
                  </a:lnTo>
                  <a:lnTo>
                    <a:pt x="89" y="10"/>
                  </a:lnTo>
                  <a:lnTo>
                    <a:pt x="100" y="18"/>
                  </a:lnTo>
                  <a:lnTo>
                    <a:pt x="107" y="29"/>
                  </a:lnTo>
                  <a:lnTo>
                    <a:pt x="109" y="40"/>
                  </a:lnTo>
                  <a:lnTo>
                    <a:pt x="107" y="53"/>
                  </a:lnTo>
                  <a:lnTo>
                    <a:pt x="100" y="63"/>
                  </a:lnTo>
                  <a:lnTo>
                    <a:pt x="89" y="72"/>
                  </a:lnTo>
                  <a:lnTo>
                    <a:pt x="77" y="78"/>
                  </a:lnTo>
                  <a:lnTo>
                    <a:pt x="62" y="82"/>
                  </a:lnTo>
                  <a:lnTo>
                    <a:pt x="46" y="82"/>
                  </a:lnTo>
                  <a:lnTo>
                    <a:pt x="32" y="78"/>
                  </a:lnTo>
                  <a:lnTo>
                    <a:pt x="18" y="72"/>
                  </a:lnTo>
                  <a:lnTo>
                    <a:pt x="8" y="63"/>
                  </a:lnTo>
                  <a:lnTo>
                    <a:pt x="1" y="53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9" name="Rectangle 177"/>
            <p:cNvSpPr>
              <a:spLocks noChangeArrowheads="1"/>
            </p:cNvSpPr>
            <p:nvPr/>
          </p:nvSpPr>
          <p:spPr bwMode="auto">
            <a:xfrm>
              <a:off x="4710" y="1692"/>
              <a:ext cx="165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0" name="Line 178"/>
            <p:cNvSpPr>
              <a:spLocks noChangeShapeType="1"/>
            </p:cNvSpPr>
            <p:nvPr/>
          </p:nvSpPr>
          <p:spPr bwMode="auto">
            <a:xfrm flipV="1">
              <a:off x="4795" y="1692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1" name="Line 179"/>
            <p:cNvSpPr>
              <a:spLocks noChangeShapeType="1"/>
            </p:cNvSpPr>
            <p:nvPr/>
          </p:nvSpPr>
          <p:spPr bwMode="auto">
            <a:xfrm flipH="1">
              <a:off x="4747" y="1690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2" name="Freeform 180"/>
            <p:cNvSpPr>
              <a:spLocks/>
            </p:cNvSpPr>
            <p:nvPr/>
          </p:nvSpPr>
          <p:spPr bwMode="auto">
            <a:xfrm>
              <a:off x="4500" y="1743"/>
              <a:ext cx="219" cy="95"/>
            </a:xfrm>
            <a:custGeom>
              <a:avLst/>
              <a:gdLst/>
              <a:ahLst/>
              <a:cxnLst>
                <a:cxn ang="0">
                  <a:pos x="219" y="0"/>
                </a:cxn>
                <a:cxn ang="0">
                  <a:pos x="0" y="0"/>
                </a:cxn>
                <a:cxn ang="0">
                  <a:pos x="0" y="190"/>
                </a:cxn>
              </a:cxnLst>
              <a:rect l="0" t="0" r="r" b="b"/>
              <a:pathLst>
                <a:path w="219" h="190">
                  <a:moveTo>
                    <a:pt x="219" y="0"/>
                  </a:moveTo>
                  <a:lnTo>
                    <a:pt x="0" y="0"/>
                  </a:lnTo>
                  <a:lnTo>
                    <a:pt x="0" y="1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3" name="Line 181"/>
            <p:cNvSpPr>
              <a:spLocks noChangeShapeType="1"/>
            </p:cNvSpPr>
            <p:nvPr/>
          </p:nvSpPr>
          <p:spPr bwMode="auto">
            <a:xfrm>
              <a:off x="4877" y="1743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4" name="Freeform 182"/>
            <p:cNvSpPr>
              <a:spLocks/>
            </p:cNvSpPr>
            <p:nvPr/>
          </p:nvSpPr>
          <p:spPr bwMode="auto">
            <a:xfrm>
              <a:off x="4547" y="1543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7"/>
                </a:cxn>
                <a:cxn ang="0">
                  <a:pos x="8" y="56"/>
                </a:cxn>
                <a:cxn ang="0">
                  <a:pos x="19" y="38"/>
                </a:cxn>
                <a:cxn ang="0">
                  <a:pos x="33" y="22"/>
                </a:cxn>
                <a:cxn ang="0">
                  <a:pos x="49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4" y="10"/>
                </a:cxn>
                <a:cxn ang="0">
                  <a:pos x="140" y="22"/>
                </a:cxn>
                <a:cxn ang="0">
                  <a:pos x="153" y="38"/>
                </a:cxn>
                <a:cxn ang="0">
                  <a:pos x="163" y="56"/>
                </a:cxn>
                <a:cxn ang="0">
                  <a:pos x="169" y="77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3" y="160"/>
                </a:cxn>
                <a:cxn ang="0">
                  <a:pos x="140" y="177"/>
                </a:cxn>
                <a:cxn ang="0">
                  <a:pos x="124" y="188"/>
                </a:cxn>
                <a:cxn ang="0">
                  <a:pos x="105" y="195"/>
                </a:cxn>
                <a:cxn ang="0">
                  <a:pos x="86" y="198"/>
                </a:cxn>
                <a:cxn ang="0">
                  <a:pos x="67" y="195"/>
                </a:cxn>
                <a:cxn ang="0">
                  <a:pos x="49" y="188"/>
                </a:cxn>
                <a:cxn ang="0">
                  <a:pos x="33" y="177"/>
                </a:cxn>
                <a:cxn ang="0">
                  <a:pos x="19" y="160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7"/>
                  </a:lnTo>
                  <a:lnTo>
                    <a:pt x="8" y="56"/>
                  </a:lnTo>
                  <a:lnTo>
                    <a:pt x="19" y="38"/>
                  </a:lnTo>
                  <a:lnTo>
                    <a:pt x="33" y="22"/>
                  </a:lnTo>
                  <a:lnTo>
                    <a:pt x="49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4" y="10"/>
                  </a:lnTo>
                  <a:lnTo>
                    <a:pt x="140" y="22"/>
                  </a:lnTo>
                  <a:lnTo>
                    <a:pt x="153" y="38"/>
                  </a:lnTo>
                  <a:lnTo>
                    <a:pt x="163" y="56"/>
                  </a:lnTo>
                  <a:lnTo>
                    <a:pt x="169" y="77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3" y="160"/>
                  </a:lnTo>
                  <a:lnTo>
                    <a:pt x="140" y="177"/>
                  </a:lnTo>
                  <a:lnTo>
                    <a:pt x="124" y="188"/>
                  </a:lnTo>
                  <a:lnTo>
                    <a:pt x="105" y="195"/>
                  </a:lnTo>
                  <a:lnTo>
                    <a:pt x="86" y="198"/>
                  </a:lnTo>
                  <a:lnTo>
                    <a:pt x="67" y="195"/>
                  </a:lnTo>
                  <a:lnTo>
                    <a:pt x="49" y="188"/>
                  </a:lnTo>
                  <a:lnTo>
                    <a:pt x="33" y="177"/>
                  </a:lnTo>
                  <a:lnTo>
                    <a:pt x="19" y="160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5" name="Rectangle 183"/>
            <p:cNvSpPr>
              <a:spLocks noChangeArrowheads="1"/>
            </p:cNvSpPr>
            <p:nvPr/>
          </p:nvSpPr>
          <p:spPr bwMode="auto">
            <a:xfrm>
              <a:off x="4577" y="1569"/>
              <a:ext cx="105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PIC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186" name="Line 184"/>
            <p:cNvSpPr>
              <a:spLocks noChangeShapeType="1"/>
            </p:cNvSpPr>
            <p:nvPr/>
          </p:nvSpPr>
          <p:spPr bwMode="auto">
            <a:xfrm flipV="1">
              <a:off x="4439" y="181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7" name="Line 185"/>
            <p:cNvSpPr>
              <a:spLocks noChangeShapeType="1"/>
            </p:cNvSpPr>
            <p:nvPr/>
          </p:nvSpPr>
          <p:spPr bwMode="auto">
            <a:xfrm flipV="1">
              <a:off x="4439" y="1789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8" name="Line 186"/>
            <p:cNvSpPr>
              <a:spLocks noChangeShapeType="1"/>
            </p:cNvSpPr>
            <p:nvPr/>
          </p:nvSpPr>
          <p:spPr bwMode="auto">
            <a:xfrm flipV="1">
              <a:off x="4439" y="1764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9" name="Line 187"/>
            <p:cNvSpPr>
              <a:spLocks noChangeShapeType="1"/>
            </p:cNvSpPr>
            <p:nvPr/>
          </p:nvSpPr>
          <p:spPr bwMode="auto">
            <a:xfrm flipV="1">
              <a:off x="4439" y="173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0" name="Line 188"/>
            <p:cNvSpPr>
              <a:spLocks noChangeShapeType="1"/>
            </p:cNvSpPr>
            <p:nvPr/>
          </p:nvSpPr>
          <p:spPr bwMode="auto">
            <a:xfrm flipV="1">
              <a:off x="4439" y="171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1" name="Line 189"/>
            <p:cNvSpPr>
              <a:spLocks noChangeShapeType="1"/>
            </p:cNvSpPr>
            <p:nvPr/>
          </p:nvSpPr>
          <p:spPr bwMode="auto">
            <a:xfrm flipV="1">
              <a:off x="4439" y="168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2" name="Line 190"/>
            <p:cNvSpPr>
              <a:spLocks noChangeShapeType="1"/>
            </p:cNvSpPr>
            <p:nvPr/>
          </p:nvSpPr>
          <p:spPr bwMode="auto">
            <a:xfrm flipV="1">
              <a:off x="4439" y="166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3" name="Line 191"/>
            <p:cNvSpPr>
              <a:spLocks noChangeShapeType="1"/>
            </p:cNvSpPr>
            <p:nvPr/>
          </p:nvSpPr>
          <p:spPr bwMode="auto">
            <a:xfrm flipV="1">
              <a:off x="4439" y="163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4" name="Line 192"/>
            <p:cNvSpPr>
              <a:spLocks noChangeShapeType="1"/>
            </p:cNvSpPr>
            <p:nvPr/>
          </p:nvSpPr>
          <p:spPr bwMode="auto">
            <a:xfrm flipV="1">
              <a:off x="4439" y="161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5" name="Line 193"/>
            <p:cNvSpPr>
              <a:spLocks noChangeShapeType="1"/>
            </p:cNvSpPr>
            <p:nvPr/>
          </p:nvSpPr>
          <p:spPr bwMode="auto">
            <a:xfrm flipV="1">
              <a:off x="4439" y="158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6" name="Line 194"/>
            <p:cNvSpPr>
              <a:spLocks noChangeShapeType="1"/>
            </p:cNvSpPr>
            <p:nvPr/>
          </p:nvSpPr>
          <p:spPr bwMode="auto">
            <a:xfrm>
              <a:off x="4467" y="15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7" name="Line 195"/>
            <p:cNvSpPr>
              <a:spLocks noChangeShapeType="1"/>
            </p:cNvSpPr>
            <p:nvPr/>
          </p:nvSpPr>
          <p:spPr bwMode="auto">
            <a:xfrm>
              <a:off x="4511" y="15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8" name="Line 196"/>
            <p:cNvSpPr>
              <a:spLocks noChangeShapeType="1"/>
            </p:cNvSpPr>
            <p:nvPr/>
          </p:nvSpPr>
          <p:spPr bwMode="auto">
            <a:xfrm>
              <a:off x="4714" y="15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9" name="Line 197"/>
            <p:cNvSpPr>
              <a:spLocks noChangeShapeType="1"/>
            </p:cNvSpPr>
            <p:nvPr/>
          </p:nvSpPr>
          <p:spPr bwMode="auto">
            <a:xfrm>
              <a:off x="4758" y="15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0" name="Freeform 198"/>
            <p:cNvSpPr>
              <a:spLocks/>
            </p:cNvSpPr>
            <p:nvPr/>
          </p:nvSpPr>
          <p:spPr bwMode="auto">
            <a:xfrm>
              <a:off x="4802" y="1584"/>
              <a:ext cx="3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2" y="4"/>
                </a:cxn>
              </a:cxnLst>
              <a:rect l="0" t="0" r="r" b="b"/>
              <a:pathLst>
                <a:path w="2" h="4">
                  <a:moveTo>
                    <a:pt x="0" y="0"/>
                  </a:moveTo>
                  <a:lnTo>
                    <a:pt x="2" y="0"/>
                  </a:lnTo>
                  <a:lnTo>
                    <a:pt x="2" y="4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" name="Line 199"/>
            <p:cNvSpPr>
              <a:spLocks noChangeShapeType="1"/>
            </p:cNvSpPr>
            <p:nvPr/>
          </p:nvSpPr>
          <p:spPr bwMode="auto">
            <a:xfrm>
              <a:off x="4805" y="160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2" name="Line 200"/>
            <p:cNvSpPr>
              <a:spLocks noChangeShapeType="1"/>
            </p:cNvSpPr>
            <p:nvPr/>
          </p:nvSpPr>
          <p:spPr bwMode="auto">
            <a:xfrm>
              <a:off x="4805" y="163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3" name="Line 201"/>
            <p:cNvSpPr>
              <a:spLocks noChangeShapeType="1"/>
            </p:cNvSpPr>
            <p:nvPr/>
          </p:nvSpPr>
          <p:spPr bwMode="auto">
            <a:xfrm>
              <a:off x="4805" y="165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4" name="Rectangle 202"/>
            <p:cNvSpPr>
              <a:spLocks noChangeArrowheads="1"/>
            </p:cNvSpPr>
            <p:nvPr/>
          </p:nvSpPr>
          <p:spPr bwMode="auto">
            <a:xfrm>
              <a:off x="5033" y="1701"/>
              <a:ext cx="92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N2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05" name="Line 203"/>
            <p:cNvSpPr>
              <a:spLocks noChangeShapeType="1"/>
            </p:cNvSpPr>
            <p:nvPr/>
          </p:nvSpPr>
          <p:spPr bwMode="auto">
            <a:xfrm flipV="1">
              <a:off x="4732" y="1394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6" name="Line 204"/>
            <p:cNvSpPr>
              <a:spLocks noChangeShapeType="1"/>
            </p:cNvSpPr>
            <p:nvPr/>
          </p:nvSpPr>
          <p:spPr bwMode="auto">
            <a:xfrm>
              <a:off x="4732" y="1394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7" name="Line 205"/>
            <p:cNvSpPr>
              <a:spLocks noChangeShapeType="1"/>
            </p:cNvSpPr>
            <p:nvPr/>
          </p:nvSpPr>
          <p:spPr bwMode="auto">
            <a:xfrm flipV="1">
              <a:off x="4732" y="1394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8" name="Line 206"/>
            <p:cNvSpPr>
              <a:spLocks noChangeShapeType="1"/>
            </p:cNvSpPr>
            <p:nvPr/>
          </p:nvSpPr>
          <p:spPr bwMode="auto">
            <a:xfrm flipV="1">
              <a:off x="4879" y="1394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9" name="Freeform 207"/>
            <p:cNvSpPr>
              <a:spLocks/>
            </p:cNvSpPr>
            <p:nvPr/>
          </p:nvSpPr>
          <p:spPr bwMode="auto">
            <a:xfrm>
              <a:off x="4758" y="1454"/>
              <a:ext cx="109" cy="41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" y="53"/>
                </a:cxn>
                <a:cxn ang="0">
                  <a:pos x="8" y="63"/>
                </a:cxn>
                <a:cxn ang="0">
                  <a:pos x="18" y="73"/>
                </a:cxn>
                <a:cxn ang="0">
                  <a:pos x="32" y="80"/>
                </a:cxn>
                <a:cxn ang="0">
                  <a:pos x="47" y="82"/>
                </a:cxn>
                <a:cxn ang="0">
                  <a:pos x="62" y="82"/>
                </a:cxn>
                <a:cxn ang="0">
                  <a:pos x="77" y="80"/>
                </a:cxn>
                <a:cxn ang="0">
                  <a:pos x="91" y="73"/>
                </a:cxn>
                <a:cxn ang="0">
                  <a:pos x="101" y="63"/>
                </a:cxn>
                <a:cxn ang="0">
                  <a:pos x="107" y="53"/>
                </a:cxn>
                <a:cxn ang="0">
                  <a:pos x="109" y="41"/>
                </a:cxn>
                <a:cxn ang="0">
                  <a:pos x="107" y="29"/>
                </a:cxn>
                <a:cxn ang="0">
                  <a:pos x="101" y="18"/>
                </a:cxn>
                <a:cxn ang="0">
                  <a:pos x="91" y="10"/>
                </a:cxn>
                <a:cxn ang="0">
                  <a:pos x="77" y="3"/>
                </a:cxn>
                <a:cxn ang="0">
                  <a:pos x="62" y="0"/>
                </a:cxn>
                <a:cxn ang="0">
                  <a:pos x="47" y="0"/>
                </a:cxn>
                <a:cxn ang="0">
                  <a:pos x="32" y="3"/>
                </a:cxn>
                <a:cxn ang="0">
                  <a:pos x="18" y="10"/>
                </a:cxn>
                <a:cxn ang="0">
                  <a:pos x="8" y="18"/>
                </a:cxn>
                <a:cxn ang="0">
                  <a:pos x="1" y="29"/>
                </a:cxn>
                <a:cxn ang="0">
                  <a:pos x="0" y="41"/>
                </a:cxn>
              </a:cxnLst>
              <a:rect l="0" t="0" r="r" b="b"/>
              <a:pathLst>
                <a:path w="109" h="82">
                  <a:moveTo>
                    <a:pt x="0" y="41"/>
                  </a:moveTo>
                  <a:lnTo>
                    <a:pt x="1" y="53"/>
                  </a:lnTo>
                  <a:lnTo>
                    <a:pt x="8" y="63"/>
                  </a:lnTo>
                  <a:lnTo>
                    <a:pt x="18" y="73"/>
                  </a:lnTo>
                  <a:lnTo>
                    <a:pt x="32" y="80"/>
                  </a:lnTo>
                  <a:lnTo>
                    <a:pt x="47" y="82"/>
                  </a:lnTo>
                  <a:lnTo>
                    <a:pt x="62" y="82"/>
                  </a:lnTo>
                  <a:lnTo>
                    <a:pt x="77" y="80"/>
                  </a:lnTo>
                  <a:lnTo>
                    <a:pt x="91" y="73"/>
                  </a:lnTo>
                  <a:lnTo>
                    <a:pt x="101" y="63"/>
                  </a:lnTo>
                  <a:lnTo>
                    <a:pt x="107" y="53"/>
                  </a:lnTo>
                  <a:lnTo>
                    <a:pt x="109" y="41"/>
                  </a:lnTo>
                  <a:lnTo>
                    <a:pt x="107" y="29"/>
                  </a:lnTo>
                  <a:lnTo>
                    <a:pt x="101" y="18"/>
                  </a:lnTo>
                  <a:lnTo>
                    <a:pt x="91" y="10"/>
                  </a:lnTo>
                  <a:lnTo>
                    <a:pt x="77" y="3"/>
                  </a:lnTo>
                  <a:lnTo>
                    <a:pt x="62" y="0"/>
                  </a:lnTo>
                  <a:lnTo>
                    <a:pt x="47" y="0"/>
                  </a:lnTo>
                  <a:lnTo>
                    <a:pt x="32" y="3"/>
                  </a:lnTo>
                  <a:lnTo>
                    <a:pt x="18" y="10"/>
                  </a:lnTo>
                  <a:lnTo>
                    <a:pt x="8" y="18"/>
                  </a:lnTo>
                  <a:lnTo>
                    <a:pt x="1" y="29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0" name="Rectangle 208"/>
            <p:cNvSpPr>
              <a:spLocks noChangeArrowheads="1"/>
            </p:cNvSpPr>
            <p:nvPr/>
          </p:nvSpPr>
          <p:spPr bwMode="auto">
            <a:xfrm>
              <a:off x="4721" y="1444"/>
              <a:ext cx="165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1" name="Line 209"/>
            <p:cNvSpPr>
              <a:spLocks noChangeShapeType="1"/>
            </p:cNvSpPr>
            <p:nvPr/>
          </p:nvSpPr>
          <p:spPr bwMode="auto">
            <a:xfrm>
              <a:off x="4806" y="1417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2" name="Line 210"/>
            <p:cNvSpPr>
              <a:spLocks noChangeShapeType="1"/>
            </p:cNvSpPr>
            <p:nvPr/>
          </p:nvSpPr>
          <p:spPr bwMode="auto">
            <a:xfrm flipH="1">
              <a:off x="4758" y="1472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3" name="Freeform 211"/>
            <p:cNvSpPr>
              <a:spLocks/>
            </p:cNvSpPr>
            <p:nvPr/>
          </p:nvSpPr>
          <p:spPr bwMode="auto">
            <a:xfrm>
              <a:off x="4500" y="1419"/>
              <a:ext cx="225" cy="373"/>
            </a:xfrm>
            <a:custGeom>
              <a:avLst/>
              <a:gdLst/>
              <a:ahLst/>
              <a:cxnLst>
                <a:cxn ang="0">
                  <a:pos x="0" y="745"/>
                </a:cxn>
                <a:cxn ang="0">
                  <a:pos x="0" y="0"/>
                </a:cxn>
                <a:cxn ang="0">
                  <a:pos x="225" y="0"/>
                </a:cxn>
              </a:cxnLst>
              <a:rect l="0" t="0" r="r" b="b"/>
              <a:pathLst>
                <a:path w="225" h="745">
                  <a:moveTo>
                    <a:pt x="0" y="745"/>
                  </a:moveTo>
                  <a:lnTo>
                    <a:pt x="0" y="0"/>
                  </a:lnTo>
                  <a:lnTo>
                    <a:pt x="225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4" name="Line 212"/>
            <p:cNvSpPr>
              <a:spLocks noChangeShapeType="1"/>
            </p:cNvSpPr>
            <p:nvPr/>
          </p:nvSpPr>
          <p:spPr bwMode="auto">
            <a:xfrm flipV="1">
              <a:off x="4805" y="1587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5" name="Line 213"/>
            <p:cNvSpPr>
              <a:spLocks noChangeShapeType="1"/>
            </p:cNvSpPr>
            <p:nvPr/>
          </p:nvSpPr>
          <p:spPr bwMode="auto">
            <a:xfrm flipV="1">
              <a:off x="4805" y="156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6" name="Line 214"/>
            <p:cNvSpPr>
              <a:spLocks noChangeShapeType="1"/>
            </p:cNvSpPr>
            <p:nvPr/>
          </p:nvSpPr>
          <p:spPr bwMode="auto">
            <a:xfrm flipV="1">
              <a:off x="4805" y="1536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7" name="Line 215"/>
            <p:cNvSpPr>
              <a:spLocks noChangeShapeType="1"/>
            </p:cNvSpPr>
            <p:nvPr/>
          </p:nvSpPr>
          <p:spPr bwMode="auto">
            <a:xfrm flipV="1">
              <a:off x="4805" y="1511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8" name="Line 216"/>
            <p:cNvSpPr>
              <a:spLocks noChangeShapeType="1"/>
            </p:cNvSpPr>
            <p:nvPr/>
          </p:nvSpPr>
          <p:spPr bwMode="auto">
            <a:xfrm>
              <a:off x="4882" y="1419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9" name="Rectangle 217"/>
            <p:cNvSpPr>
              <a:spLocks noChangeArrowheads="1"/>
            </p:cNvSpPr>
            <p:nvPr/>
          </p:nvSpPr>
          <p:spPr bwMode="auto">
            <a:xfrm>
              <a:off x="5043" y="1377"/>
              <a:ext cx="145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Vent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20" name="Line 218"/>
            <p:cNvSpPr>
              <a:spLocks noChangeShapeType="1"/>
            </p:cNvSpPr>
            <p:nvPr/>
          </p:nvSpPr>
          <p:spPr bwMode="auto">
            <a:xfrm>
              <a:off x="4168" y="1623"/>
              <a:ext cx="1" cy="19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1" name="Rectangle 219"/>
            <p:cNvSpPr>
              <a:spLocks noChangeArrowheads="1"/>
            </p:cNvSpPr>
            <p:nvPr/>
          </p:nvSpPr>
          <p:spPr bwMode="auto">
            <a:xfrm>
              <a:off x="4172" y="2060"/>
              <a:ext cx="18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Rxtr 1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22" name="Line 220"/>
            <p:cNvSpPr>
              <a:spLocks noChangeShapeType="1"/>
            </p:cNvSpPr>
            <p:nvPr/>
          </p:nvSpPr>
          <p:spPr bwMode="auto">
            <a:xfrm flipH="1" flipV="1">
              <a:off x="5050" y="2200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3" name="Line 221"/>
            <p:cNvSpPr>
              <a:spLocks noChangeShapeType="1"/>
            </p:cNvSpPr>
            <p:nvPr/>
          </p:nvSpPr>
          <p:spPr bwMode="auto">
            <a:xfrm flipV="1">
              <a:off x="5050" y="2200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4" name="Line 222"/>
            <p:cNvSpPr>
              <a:spLocks noChangeShapeType="1"/>
            </p:cNvSpPr>
            <p:nvPr/>
          </p:nvSpPr>
          <p:spPr bwMode="auto">
            <a:xfrm flipH="1">
              <a:off x="5050" y="2281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" name="Line 223"/>
            <p:cNvSpPr>
              <a:spLocks noChangeShapeType="1"/>
            </p:cNvSpPr>
            <p:nvPr/>
          </p:nvSpPr>
          <p:spPr bwMode="auto">
            <a:xfrm flipH="1">
              <a:off x="5050" y="2200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" name="Freeform 224"/>
            <p:cNvSpPr>
              <a:spLocks/>
            </p:cNvSpPr>
            <p:nvPr/>
          </p:nvSpPr>
          <p:spPr bwMode="auto">
            <a:xfrm>
              <a:off x="5149" y="2210"/>
              <a:ext cx="72" cy="61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2" y="0"/>
                </a:cxn>
              </a:cxnLst>
              <a:rect l="0" t="0" r="r" b="b"/>
              <a:pathLst>
                <a:path w="72" h="121">
                  <a:moveTo>
                    <a:pt x="0" y="121"/>
                  </a:moveTo>
                  <a:lnTo>
                    <a:pt x="0" y="0"/>
                  </a:lnTo>
                  <a:lnTo>
                    <a:pt x="7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7" name="Freeform 225"/>
            <p:cNvSpPr>
              <a:spLocks/>
            </p:cNvSpPr>
            <p:nvPr/>
          </p:nvSpPr>
          <p:spPr bwMode="auto">
            <a:xfrm>
              <a:off x="5149" y="2210"/>
              <a:ext cx="72" cy="61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2" y="121"/>
                </a:cxn>
                <a:cxn ang="0">
                  <a:pos x="0" y="121"/>
                </a:cxn>
              </a:cxnLst>
              <a:rect l="0" t="0" r="r" b="b"/>
              <a:pathLst>
                <a:path w="72" h="121">
                  <a:moveTo>
                    <a:pt x="72" y="0"/>
                  </a:moveTo>
                  <a:lnTo>
                    <a:pt x="72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8" name="Line 226"/>
            <p:cNvSpPr>
              <a:spLocks noChangeShapeType="1"/>
            </p:cNvSpPr>
            <p:nvPr/>
          </p:nvSpPr>
          <p:spPr bwMode="auto">
            <a:xfrm flipV="1">
              <a:off x="5189" y="2210"/>
              <a:ext cx="1" cy="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9" name="Line 227"/>
            <p:cNvSpPr>
              <a:spLocks noChangeShapeType="1"/>
            </p:cNvSpPr>
            <p:nvPr/>
          </p:nvSpPr>
          <p:spPr bwMode="auto">
            <a:xfrm>
              <a:off x="5083" y="2240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0" name="Line 228"/>
            <p:cNvSpPr>
              <a:spLocks noChangeShapeType="1"/>
            </p:cNvSpPr>
            <p:nvPr/>
          </p:nvSpPr>
          <p:spPr bwMode="auto">
            <a:xfrm flipH="1">
              <a:off x="5155" y="2465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1" name="Line 229"/>
            <p:cNvSpPr>
              <a:spLocks noChangeShapeType="1"/>
            </p:cNvSpPr>
            <p:nvPr/>
          </p:nvSpPr>
          <p:spPr bwMode="auto">
            <a:xfrm flipH="1" flipV="1">
              <a:off x="5155" y="2465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2" name="Line 230"/>
            <p:cNvSpPr>
              <a:spLocks noChangeShapeType="1"/>
            </p:cNvSpPr>
            <p:nvPr/>
          </p:nvSpPr>
          <p:spPr bwMode="auto">
            <a:xfrm>
              <a:off x="5285" y="2465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3" name="Line 231"/>
            <p:cNvSpPr>
              <a:spLocks noChangeShapeType="1"/>
            </p:cNvSpPr>
            <p:nvPr/>
          </p:nvSpPr>
          <p:spPr bwMode="auto">
            <a:xfrm>
              <a:off x="5155" y="2465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4" name="Freeform 232"/>
            <p:cNvSpPr>
              <a:spLocks/>
            </p:cNvSpPr>
            <p:nvPr/>
          </p:nvSpPr>
          <p:spPr bwMode="auto">
            <a:xfrm>
              <a:off x="5171" y="2400"/>
              <a:ext cx="98" cy="45"/>
            </a:xfrm>
            <a:custGeom>
              <a:avLst/>
              <a:gdLst/>
              <a:ahLst/>
              <a:cxnLst>
                <a:cxn ang="0">
                  <a:pos x="98" y="90"/>
                </a:cxn>
                <a:cxn ang="0">
                  <a:pos x="0" y="90"/>
                </a:cxn>
                <a:cxn ang="0">
                  <a:pos x="0" y="0"/>
                </a:cxn>
              </a:cxnLst>
              <a:rect l="0" t="0" r="r" b="b"/>
              <a:pathLst>
                <a:path w="98" h="90">
                  <a:moveTo>
                    <a:pt x="98" y="90"/>
                  </a:move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5" name="Freeform 233"/>
            <p:cNvSpPr>
              <a:spLocks/>
            </p:cNvSpPr>
            <p:nvPr/>
          </p:nvSpPr>
          <p:spPr bwMode="auto">
            <a:xfrm>
              <a:off x="5171" y="2400"/>
              <a:ext cx="9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0"/>
                </a:cxn>
              </a:cxnLst>
              <a:rect l="0" t="0" r="r" b="b"/>
              <a:pathLst>
                <a:path w="98" h="90">
                  <a:moveTo>
                    <a:pt x="0" y="0"/>
                  </a:moveTo>
                  <a:lnTo>
                    <a:pt x="98" y="0"/>
                  </a:lnTo>
                  <a:lnTo>
                    <a:pt x="98" y="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6" name="Line 234"/>
            <p:cNvSpPr>
              <a:spLocks noChangeShapeType="1"/>
            </p:cNvSpPr>
            <p:nvPr/>
          </p:nvSpPr>
          <p:spPr bwMode="auto">
            <a:xfrm flipH="1">
              <a:off x="5171" y="2420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7" name="Line 235"/>
            <p:cNvSpPr>
              <a:spLocks noChangeShapeType="1"/>
            </p:cNvSpPr>
            <p:nvPr/>
          </p:nvSpPr>
          <p:spPr bwMode="auto">
            <a:xfrm flipV="1">
              <a:off x="5220" y="2420"/>
              <a:ext cx="1" cy="6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8" name="Line 236"/>
            <p:cNvSpPr>
              <a:spLocks noChangeShapeType="1"/>
            </p:cNvSpPr>
            <p:nvPr/>
          </p:nvSpPr>
          <p:spPr bwMode="auto">
            <a:xfrm>
              <a:off x="5082" y="2284"/>
              <a:ext cx="1" cy="19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39" name="Freeform 237"/>
            <p:cNvSpPr>
              <a:spLocks/>
            </p:cNvSpPr>
            <p:nvPr/>
          </p:nvSpPr>
          <p:spPr bwMode="auto">
            <a:xfrm>
              <a:off x="4536" y="1809"/>
              <a:ext cx="552" cy="390"/>
            </a:xfrm>
            <a:custGeom>
              <a:avLst/>
              <a:gdLst/>
              <a:ahLst/>
              <a:cxnLst>
                <a:cxn ang="0">
                  <a:pos x="283" y="780"/>
                </a:cxn>
                <a:cxn ang="0">
                  <a:pos x="283" y="0"/>
                </a:cxn>
                <a:cxn ang="0">
                  <a:pos x="0" y="0"/>
                </a:cxn>
                <a:cxn ang="0">
                  <a:pos x="0" y="84"/>
                </a:cxn>
              </a:cxnLst>
              <a:rect l="0" t="0" r="r" b="b"/>
              <a:pathLst>
                <a:path w="283" h="780">
                  <a:moveTo>
                    <a:pt x="283" y="780"/>
                  </a:moveTo>
                  <a:lnTo>
                    <a:pt x="283" y="0"/>
                  </a:lnTo>
                  <a:lnTo>
                    <a:pt x="0" y="0"/>
                  </a:lnTo>
                  <a:lnTo>
                    <a:pt x="0" y="84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0" name="Freeform 238"/>
            <p:cNvSpPr>
              <a:spLocks/>
            </p:cNvSpPr>
            <p:nvPr/>
          </p:nvSpPr>
          <p:spPr bwMode="auto">
            <a:xfrm>
              <a:off x="3777" y="2031"/>
              <a:ext cx="170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" y="77"/>
                </a:cxn>
                <a:cxn ang="0">
                  <a:pos x="7" y="56"/>
                </a:cxn>
                <a:cxn ang="0">
                  <a:pos x="18" y="38"/>
                </a:cxn>
                <a:cxn ang="0">
                  <a:pos x="31" y="22"/>
                </a:cxn>
                <a:cxn ang="0">
                  <a:pos x="47" y="10"/>
                </a:cxn>
                <a:cxn ang="0">
                  <a:pos x="66" y="3"/>
                </a:cxn>
                <a:cxn ang="0">
                  <a:pos x="84" y="0"/>
                </a:cxn>
                <a:cxn ang="0">
                  <a:pos x="104" y="3"/>
                </a:cxn>
                <a:cxn ang="0">
                  <a:pos x="122" y="10"/>
                </a:cxn>
                <a:cxn ang="0">
                  <a:pos x="138" y="22"/>
                </a:cxn>
                <a:cxn ang="0">
                  <a:pos x="152" y="38"/>
                </a:cxn>
                <a:cxn ang="0">
                  <a:pos x="162" y="56"/>
                </a:cxn>
                <a:cxn ang="0">
                  <a:pos x="169" y="77"/>
                </a:cxn>
                <a:cxn ang="0">
                  <a:pos x="170" y="99"/>
                </a:cxn>
                <a:cxn ang="0">
                  <a:pos x="169" y="121"/>
                </a:cxn>
                <a:cxn ang="0">
                  <a:pos x="162" y="142"/>
                </a:cxn>
                <a:cxn ang="0">
                  <a:pos x="152" y="160"/>
                </a:cxn>
                <a:cxn ang="0">
                  <a:pos x="138" y="177"/>
                </a:cxn>
                <a:cxn ang="0">
                  <a:pos x="122" y="188"/>
                </a:cxn>
                <a:cxn ang="0">
                  <a:pos x="104" y="195"/>
                </a:cxn>
                <a:cxn ang="0">
                  <a:pos x="84" y="198"/>
                </a:cxn>
                <a:cxn ang="0">
                  <a:pos x="66" y="195"/>
                </a:cxn>
                <a:cxn ang="0">
                  <a:pos x="47" y="188"/>
                </a:cxn>
                <a:cxn ang="0">
                  <a:pos x="31" y="177"/>
                </a:cxn>
                <a:cxn ang="0">
                  <a:pos x="18" y="160"/>
                </a:cxn>
                <a:cxn ang="0">
                  <a:pos x="7" y="142"/>
                </a:cxn>
                <a:cxn ang="0">
                  <a:pos x="1" y="121"/>
                </a:cxn>
                <a:cxn ang="0">
                  <a:pos x="0" y="99"/>
                </a:cxn>
              </a:cxnLst>
              <a:rect l="0" t="0" r="r" b="b"/>
              <a:pathLst>
                <a:path w="170" h="198">
                  <a:moveTo>
                    <a:pt x="0" y="99"/>
                  </a:moveTo>
                  <a:lnTo>
                    <a:pt x="1" y="77"/>
                  </a:lnTo>
                  <a:lnTo>
                    <a:pt x="7" y="56"/>
                  </a:lnTo>
                  <a:lnTo>
                    <a:pt x="18" y="38"/>
                  </a:lnTo>
                  <a:lnTo>
                    <a:pt x="31" y="22"/>
                  </a:lnTo>
                  <a:lnTo>
                    <a:pt x="47" y="10"/>
                  </a:lnTo>
                  <a:lnTo>
                    <a:pt x="66" y="3"/>
                  </a:lnTo>
                  <a:lnTo>
                    <a:pt x="84" y="0"/>
                  </a:lnTo>
                  <a:lnTo>
                    <a:pt x="104" y="3"/>
                  </a:lnTo>
                  <a:lnTo>
                    <a:pt x="122" y="10"/>
                  </a:lnTo>
                  <a:lnTo>
                    <a:pt x="138" y="22"/>
                  </a:lnTo>
                  <a:lnTo>
                    <a:pt x="152" y="38"/>
                  </a:lnTo>
                  <a:lnTo>
                    <a:pt x="162" y="56"/>
                  </a:lnTo>
                  <a:lnTo>
                    <a:pt x="169" y="77"/>
                  </a:lnTo>
                  <a:lnTo>
                    <a:pt x="170" y="99"/>
                  </a:lnTo>
                  <a:lnTo>
                    <a:pt x="169" y="121"/>
                  </a:lnTo>
                  <a:lnTo>
                    <a:pt x="162" y="142"/>
                  </a:lnTo>
                  <a:lnTo>
                    <a:pt x="152" y="160"/>
                  </a:lnTo>
                  <a:lnTo>
                    <a:pt x="138" y="177"/>
                  </a:lnTo>
                  <a:lnTo>
                    <a:pt x="122" y="188"/>
                  </a:lnTo>
                  <a:lnTo>
                    <a:pt x="104" y="195"/>
                  </a:lnTo>
                  <a:lnTo>
                    <a:pt x="84" y="198"/>
                  </a:lnTo>
                  <a:lnTo>
                    <a:pt x="66" y="195"/>
                  </a:lnTo>
                  <a:lnTo>
                    <a:pt x="47" y="188"/>
                  </a:lnTo>
                  <a:lnTo>
                    <a:pt x="31" y="177"/>
                  </a:lnTo>
                  <a:lnTo>
                    <a:pt x="18" y="160"/>
                  </a:lnTo>
                  <a:lnTo>
                    <a:pt x="7" y="142"/>
                  </a:lnTo>
                  <a:lnTo>
                    <a:pt x="1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1" name="Rectangle 239"/>
            <p:cNvSpPr>
              <a:spLocks noChangeArrowheads="1"/>
            </p:cNvSpPr>
            <p:nvPr/>
          </p:nvSpPr>
          <p:spPr bwMode="auto">
            <a:xfrm>
              <a:off x="3808" y="2056"/>
              <a:ext cx="101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TIC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242" name="Line 240"/>
            <p:cNvSpPr>
              <a:spLocks noChangeShapeType="1"/>
            </p:cNvSpPr>
            <p:nvPr/>
          </p:nvSpPr>
          <p:spPr bwMode="auto">
            <a:xfrm>
              <a:off x="3950" y="20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3" name="Line 241"/>
            <p:cNvSpPr>
              <a:spLocks noChangeShapeType="1"/>
            </p:cNvSpPr>
            <p:nvPr/>
          </p:nvSpPr>
          <p:spPr bwMode="auto">
            <a:xfrm>
              <a:off x="3994" y="2084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4" name="Line 242"/>
            <p:cNvSpPr>
              <a:spLocks noChangeShapeType="1"/>
            </p:cNvSpPr>
            <p:nvPr/>
          </p:nvSpPr>
          <p:spPr bwMode="auto">
            <a:xfrm>
              <a:off x="4038" y="2084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5" name="Line 243"/>
            <p:cNvSpPr>
              <a:spLocks noChangeShapeType="1"/>
            </p:cNvSpPr>
            <p:nvPr/>
          </p:nvSpPr>
          <p:spPr bwMode="auto">
            <a:xfrm>
              <a:off x="3613" y="2190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6" name="Line 244"/>
            <p:cNvSpPr>
              <a:spLocks noChangeShapeType="1"/>
            </p:cNvSpPr>
            <p:nvPr/>
          </p:nvSpPr>
          <p:spPr bwMode="auto">
            <a:xfrm flipV="1">
              <a:off x="3613" y="2190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7" name="Line 245"/>
            <p:cNvSpPr>
              <a:spLocks noChangeShapeType="1"/>
            </p:cNvSpPr>
            <p:nvPr/>
          </p:nvSpPr>
          <p:spPr bwMode="auto">
            <a:xfrm>
              <a:off x="3613" y="2190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8" name="Line 246"/>
            <p:cNvSpPr>
              <a:spLocks noChangeShapeType="1"/>
            </p:cNvSpPr>
            <p:nvPr/>
          </p:nvSpPr>
          <p:spPr bwMode="auto">
            <a:xfrm>
              <a:off x="3761" y="2190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49" name="Freeform 247"/>
            <p:cNvSpPr>
              <a:spLocks/>
            </p:cNvSpPr>
            <p:nvPr/>
          </p:nvSpPr>
          <p:spPr bwMode="auto">
            <a:xfrm>
              <a:off x="3638" y="2136"/>
              <a:ext cx="109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29"/>
                </a:cxn>
                <a:cxn ang="0">
                  <a:pos x="8" y="18"/>
                </a:cxn>
                <a:cxn ang="0">
                  <a:pos x="18" y="9"/>
                </a:cxn>
                <a:cxn ang="0">
                  <a:pos x="32" y="2"/>
                </a:cxn>
                <a:cxn ang="0">
                  <a:pos x="46" y="0"/>
                </a:cxn>
                <a:cxn ang="0">
                  <a:pos x="62" y="0"/>
                </a:cxn>
                <a:cxn ang="0">
                  <a:pos x="77" y="2"/>
                </a:cxn>
                <a:cxn ang="0">
                  <a:pos x="91" y="9"/>
                </a:cxn>
                <a:cxn ang="0">
                  <a:pos x="100" y="18"/>
                </a:cxn>
                <a:cxn ang="0">
                  <a:pos x="108" y="29"/>
                </a:cxn>
                <a:cxn ang="0">
                  <a:pos x="109" y="40"/>
                </a:cxn>
                <a:cxn ang="0">
                  <a:pos x="108" y="53"/>
                </a:cxn>
                <a:cxn ang="0">
                  <a:pos x="100" y="62"/>
                </a:cxn>
                <a:cxn ang="0">
                  <a:pos x="91" y="72"/>
                </a:cxn>
                <a:cxn ang="0">
                  <a:pos x="77" y="78"/>
                </a:cxn>
                <a:cxn ang="0">
                  <a:pos x="62" y="82"/>
                </a:cxn>
                <a:cxn ang="0">
                  <a:pos x="46" y="82"/>
                </a:cxn>
                <a:cxn ang="0">
                  <a:pos x="32" y="78"/>
                </a:cxn>
                <a:cxn ang="0">
                  <a:pos x="18" y="72"/>
                </a:cxn>
                <a:cxn ang="0">
                  <a:pos x="8" y="62"/>
                </a:cxn>
                <a:cxn ang="0">
                  <a:pos x="2" y="53"/>
                </a:cxn>
                <a:cxn ang="0">
                  <a:pos x="0" y="40"/>
                </a:cxn>
              </a:cxnLst>
              <a:rect l="0" t="0" r="r" b="b"/>
              <a:pathLst>
                <a:path w="109" h="82">
                  <a:moveTo>
                    <a:pt x="0" y="40"/>
                  </a:moveTo>
                  <a:lnTo>
                    <a:pt x="2" y="29"/>
                  </a:lnTo>
                  <a:lnTo>
                    <a:pt x="8" y="18"/>
                  </a:lnTo>
                  <a:lnTo>
                    <a:pt x="18" y="9"/>
                  </a:lnTo>
                  <a:lnTo>
                    <a:pt x="32" y="2"/>
                  </a:lnTo>
                  <a:lnTo>
                    <a:pt x="46" y="0"/>
                  </a:lnTo>
                  <a:lnTo>
                    <a:pt x="62" y="0"/>
                  </a:lnTo>
                  <a:lnTo>
                    <a:pt x="77" y="2"/>
                  </a:lnTo>
                  <a:lnTo>
                    <a:pt x="91" y="9"/>
                  </a:lnTo>
                  <a:lnTo>
                    <a:pt x="100" y="18"/>
                  </a:lnTo>
                  <a:lnTo>
                    <a:pt x="108" y="29"/>
                  </a:lnTo>
                  <a:lnTo>
                    <a:pt x="109" y="40"/>
                  </a:lnTo>
                  <a:lnTo>
                    <a:pt x="108" y="53"/>
                  </a:lnTo>
                  <a:lnTo>
                    <a:pt x="100" y="62"/>
                  </a:lnTo>
                  <a:lnTo>
                    <a:pt x="91" y="72"/>
                  </a:lnTo>
                  <a:lnTo>
                    <a:pt x="77" y="78"/>
                  </a:lnTo>
                  <a:lnTo>
                    <a:pt x="62" y="82"/>
                  </a:lnTo>
                  <a:lnTo>
                    <a:pt x="46" y="82"/>
                  </a:lnTo>
                  <a:lnTo>
                    <a:pt x="32" y="78"/>
                  </a:lnTo>
                  <a:lnTo>
                    <a:pt x="18" y="72"/>
                  </a:lnTo>
                  <a:lnTo>
                    <a:pt x="8" y="62"/>
                  </a:lnTo>
                  <a:lnTo>
                    <a:pt x="2" y="53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0" name="Rectangle 248"/>
            <p:cNvSpPr>
              <a:spLocks noChangeArrowheads="1"/>
            </p:cNvSpPr>
            <p:nvPr/>
          </p:nvSpPr>
          <p:spPr bwMode="auto">
            <a:xfrm>
              <a:off x="3601" y="2160"/>
              <a:ext cx="164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1" name="Line 249"/>
            <p:cNvSpPr>
              <a:spLocks noChangeShapeType="1"/>
            </p:cNvSpPr>
            <p:nvPr/>
          </p:nvSpPr>
          <p:spPr bwMode="auto">
            <a:xfrm flipV="1">
              <a:off x="3687" y="2160"/>
              <a:ext cx="1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2" name="Line 250"/>
            <p:cNvSpPr>
              <a:spLocks noChangeShapeType="1"/>
            </p:cNvSpPr>
            <p:nvPr/>
          </p:nvSpPr>
          <p:spPr bwMode="auto">
            <a:xfrm flipH="1">
              <a:off x="3638" y="2158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3" name="Line 251"/>
            <p:cNvSpPr>
              <a:spLocks noChangeShapeType="1"/>
            </p:cNvSpPr>
            <p:nvPr/>
          </p:nvSpPr>
          <p:spPr bwMode="auto">
            <a:xfrm flipV="1">
              <a:off x="3617" y="1908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4" name="Line 252"/>
            <p:cNvSpPr>
              <a:spLocks noChangeShapeType="1"/>
            </p:cNvSpPr>
            <p:nvPr/>
          </p:nvSpPr>
          <p:spPr bwMode="auto">
            <a:xfrm>
              <a:off x="3617" y="1908"/>
              <a:ext cx="147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5" name="Line 253"/>
            <p:cNvSpPr>
              <a:spLocks noChangeShapeType="1"/>
            </p:cNvSpPr>
            <p:nvPr/>
          </p:nvSpPr>
          <p:spPr bwMode="auto">
            <a:xfrm flipV="1">
              <a:off x="3617" y="1908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6" name="Line 254"/>
            <p:cNvSpPr>
              <a:spLocks noChangeShapeType="1"/>
            </p:cNvSpPr>
            <p:nvPr/>
          </p:nvSpPr>
          <p:spPr bwMode="auto">
            <a:xfrm flipV="1">
              <a:off x="3764" y="1908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7" name="Freeform 255"/>
            <p:cNvSpPr>
              <a:spLocks/>
            </p:cNvSpPr>
            <p:nvPr/>
          </p:nvSpPr>
          <p:spPr bwMode="auto">
            <a:xfrm>
              <a:off x="3641" y="1967"/>
              <a:ext cx="111" cy="41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3" y="53"/>
                </a:cxn>
                <a:cxn ang="0">
                  <a:pos x="9" y="64"/>
                </a:cxn>
                <a:cxn ang="0">
                  <a:pos x="20" y="73"/>
                </a:cxn>
                <a:cxn ang="0">
                  <a:pos x="32" y="80"/>
                </a:cxn>
                <a:cxn ang="0">
                  <a:pos x="48" y="83"/>
                </a:cxn>
                <a:cxn ang="0">
                  <a:pos x="63" y="83"/>
                </a:cxn>
                <a:cxn ang="0">
                  <a:pos x="79" y="80"/>
                </a:cxn>
                <a:cxn ang="0">
                  <a:pos x="91" y="73"/>
                </a:cxn>
                <a:cxn ang="0">
                  <a:pos x="102" y="64"/>
                </a:cxn>
                <a:cxn ang="0">
                  <a:pos x="109" y="53"/>
                </a:cxn>
                <a:cxn ang="0">
                  <a:pos x="111" y="41"/>
                </a:cxn>
                <a:cxn ang="0">
                  <a:pos x="109" y="30"/>
                </a:cxn>
                <a:cxn ang="0">
                  <a:pos x="102" y="18"/>
                </a:cxn>
                <a:cxn ang="0">
                  <a:pos x="91" y="10"/>
                </a:cxn>
                <a:cxn ang="0">
                  <a:pos x="79" y="3"/>
                </a:cxn>
                <a:cxn ang="0">
                  <a:pos x="63" y="0"/>
                </a:cxn>
                <a:cxn ang="0">
                  <a:pos x="48" y="0"/>
                </a:cxn>
                <a:cxn ang="0">
                  <a:pos x="32" y="3"/>
                </a:cxn>
                <a:cxn ang="0">
                  <a:pos x="20" y="10"/>
                </a:cxn>
                <a:cxn ang="0">
                  <a:pos x="9" y="18"/>
                </a:cxn>
                <a:cxn ang="0">
                  <a:pos x="3" y="30"/>
                </a:cxn>
                <a:cxn ang="0">
                  <a:pos x="0" y="41"/>
                </a:cxn>
              </a:cxnLst>
              <a:rect l="0" t="0" r="r" b="b"/>
              <a:pathLst>
                <a:path w="111" h="83">
                  <a:moveTo>
                    <a:pt x="0" y="41"/>
                  </a:moveTo>
                  <a:lnTo>
                    <a:pt x="3" y="53"/>
                  </a:lnTo>
                  <a:lnTo>
                    <a:pt x="9" y="64"/>
                  </a:lnTo>
                  <a:lnTo>
                    <a:pt x="20" y="73"/>
                  </a:lnTo>
                  <a:lnTo>
                    <a:pt x="32" y="80"/>
                  </a:lnTo>
                  <a:lnTo>
                    <a:pt x="48" y="83"/>
                  </a:lnTo>
                  <a:lnTo>
                    <a:pt x="63" y="83"/>
                  </a:lnTo>
                  <a:lnTo>
                    <a:pt x="79" y="80"/>
                  </a:lnTo>
                  <a:lnTo>
                    <a:pt x="91" y="73"/>
                  </a:lnTo>
                  <a:lnTo>
                    <a:pt x="102" y="64"/>
                  </a:lnTo>
                  <a:lnTo>
                    <a:pt x="109" y="53"/>
                  </a:lnTo>
                  <a:lnTo>
                    <a:pt x="111" y="41"/>
                  </a:lnTo>
                  <a:lnTo>
                    <a:pt x="109" y="30"/>
                  </a:lnTo>
                  <a:lnTo>
                    <a:pt x="102" y="18"/>
                  </a:lnTo>
                  <a:lnTo>
                    <a:pt x="91" y="10"/>
                  </a:lnTo>
                  <a:lnTo>
                    <a:pt x="79" y="3"/>
                  </a:lnTo>
                  <a:lnTo>
                    <a:pt x="63" y="0"/>
                  </a:lnTo>
                  <a:lnTo>
                    <a:pt x="48" y="0"/>
                  </a:lnTo>
                  <a:lnTo>
                    <a:pt x="32" y="3"/>
                  </a:lnTo>
                  <a:lnTo>
                    <a:pt x="20" y="10"/>
                  </a:lnTo>
                  <a:lnTo>
                    <a:pt x="9" y="18"/>
                  </a:lnTo>
                  <a:lnTo>
                    <a:pt x="3" y="30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8" name="Rectangle 256"/>
            <p:cNvSpPr>
              <a:spLocks noChangeArrowheads="1"/>
            </p:cNvSpPr>
            <p:nvPr/>
          </p:nvSpPr>
          <p:spPr bwMode="auto">
            <a:xfrm>
              <a:off x="3606" y="1957"/>
              <a:ext cx="164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9" name="Line 257"/>
            <p:cNvSpPr>
              <a:spLocks noChangeShapeType="1"/>
            </p:cNvSpPr>
            <p:nvPr/>
          </p:nvSpPr>
          <p:spPr bwMode="auto">
            <a:xfrm>
              <a:off x="3691" y="1931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0" name="Line 258"/>
            <p:cNvSpPr>
              <a:spLocks noChangeShapeType="1"/>
            </p:cNvSpPr>
            <p:nvPr/>
          </p:nvSpPr>
          <p:spPr bwMode="auto">
            <a:xfrm flipH="1">
              <a:off x="3641" y="1986"/>
              <a:ext cx="11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1" name="Line 259"/>
            <p:cNvSpPr>
              <a:spLocks noChangeShapeType="1"/>
            </p:cNvSpPr>
            <p:nvPr/>
          </p:nvSpPr>
          <p:spPr bwMode="auto">
            <a:xfrm>
              <a:off x="3764" y="1931"/>
              <a:ext cx="2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2" name="Line 260"/>
            <p:cNvSpPr>
              <a:spLocks noChangeShapeType="1"/>
            </p:cNvSpPr>
            <p:nvPr/>
          </p:nvSpPr>
          <p:spPr bwMode="auto">
            <a:xfrm>
              <a:off x="3762" y="2214"/>
              <a:ext cx="29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3" name="Line 261"/>
            <p:cNvSpPr>
              <a:spLocks noChangeShapeType="1"/>
            </p:cNvSpPr>
            <p:nvPr/>
          </p:nvSpPr>
          <p:spPr bwMode="auto">
            <a:xfrm>
              <a:off x="3694" y="201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4" name="Line 262"/>
            <p:cNvSpPr>
              <a:spLocks noChangeShapeType="1"/>
            </p:cNvSpPr>
            <p:nvPr/>
          </p:nvSpPr>
          <p:spPr bwMode="auto">
            <a:xfrm>
              <a:off x="3694" y="203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5" name="Line 263"/>
            <p:cNvSpPr>
              <a:spLocks noChangeShapeType="1"/>
            </p:cNvSpPr>
            <p:nvPr/>
          </p:nvSpPr>
          <p:spPr bwMode="auto">
            <a:xfrm>
              <a:off x="3694" y="206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6" name="Line 264"/>
            <p:cNvSpPr>
              <a:spLocks noChangeShapeType="1"/>
            </p:cNvSpPr>
            <p:nvPr/>
          </p:nvSpPr>
          <p:spPr bwMode="auto">
            <a:xfrm>
              <a:off x="3694" y="208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7" name="Line 265"/>
            <p:cNvSpPr>
              <a:spLocks noChangeShapeType="1"/>
            </p:cNvSpPr>
            <p:nvPr/>
          </p:nvSpPr>
          <p:spPr bwMode="auto">
            <a:xfrm>
              <a:off x="3694" y="211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8" name="Line 266"/>
            <p:cNvSpPr>
              <a:spLocks noChangeShapeType="1"/>
            </p:cNvSpPr>
            <p:nvPr/>
          </p:nvSpPr>
          <p:spPr bwMode="auto">
            <a:xfrm flipH="1">
              <a:off x="3767" y="2078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9" name="Line 267"/>
            <p:cNvSpPr>
              <a:spLocks noChangeShapeType="1"/>
            </p:cNvSpPr>
            <p:nvPr/>
          </p:nvSpPr>
          <p:spPr bwMode="auto">
            <a:xfrm flipH="1">
              <a:off x="3723" y="2078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0" name="Rectangle 268"/>
            <p:cNvSpPr>
              <a:spLocks noChangeArrowheads="1"/>
            </p:cNvSpPr>
            <p:nvPr/>
          </p:nvSpPr>
          <p:spPr bwMode="auto">
            <a:xfrm>
              <a:off x="3214" y="2160"/>
              <a:ext cx="20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Steam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71" name="Rectangle 269"/>
            <p:cNvSpPr>
              <a:spLocks noChangeArrowheads="1"/>
            </p:cNvSpPr>
            <p:nvPr/>
          </p:nvSpPr>
          <p:spPr bwMode="auto">
            <a:xfrm>
              <a:off x="3196" y="1930"/>
              <a:ext cx="220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C-H2O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72" name="Line 270"/>
            <p:cNvSpPr>
              <a:spLocks noChangeShapeType="1"/>
            </p:cNvSpPr>
            <p:nvPr/>
          </p:nvSpPr>
          <p:spPr bwMode="auto">
            <a:xfrm flipH="1">
              <a:off x="3625" y="1842"/>
              <a:ext cx="13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3" name="Line 271"/>
            <p:cNvSpPr>
              <a:spLocks noChangeShapeType="1"/>
            </p:cNvSpPr>
            <p:nvPr/>
          </p:nvSpPr>
          <p:spPr bwMode="auto">
            <a:xfrm flipH="1" flipV="1">
              <a:off x="3625" y="1842"/>
              <a:ext cx="13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4" name="Line 272"/>
            <p:cNvSpPr>
              <a:spLocks noChangeShapeType="1"/>
            </p:cNvSpPr>
            <p:nvPr/>
          </p:nvSpPr>
          <p:spPr bwMode="auto">
            <a:xfrm>
              <a:off x="3756" y="184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5" name="Line 273"/>
            <p:cNvSpPr>
              <a:spLocks noChangeShapeType="1"/>
            </p:cNvSpPr>
            <p:nvPr/>
          </p:nvSpPr>
          <p:spPr bwMode="auto">
            <a:xfrm>
              <a:off x="3625" y="184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6" name="Freeform 274"/>
            <p:cNvSpPr>
              <a:spLocks/>
            </p:cNvSpPr>
            <p:nvPr/>
          </p:nvSpPr>
          <p:spPr bwMode="auto">
            <a:xfrm>
              <a:off x="3641" y="1776"/>
              <a:ext cx="99" cy="45"/>
            </a:xfrm>
            <a:custGeom>
              <a:avLst/>
              <a:gdLst/>
              <a:ahLst/>
              <a:cxnLst>
                <a:cxn ang="0">
                  <a:pos x="99" y="91"/>
                </a:cxn>
                <a:cxn ang="0">
                  <a:pos x="0" y="91"/>
                </a:cxn>
                <a:cxn ang="0">
                  <a:pos x="0" y="0"/>
                </a:cxn>
              </a:cxnLst>
              <a:rect l="0" t="0" r="r" b="b"/>
              <a:pathLst>
                <a:path w="99" h="91">
                  <a:moveTo>
                    <a:pt x="99" y="91"/>
                  </a:moveTo>
                  <a:lnTo>
                    <a:pt x="0" y="9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7" name="Freeform 275"/>
            <p:cNvSpPr>
              <a:spLocks/>
            </p:cNvSpPr>
            <p:nvPr/>
          </p:nvSpPr>
          <p:spPr bwMode="auto">
            <a:xfrm>
              <a:off x="3641" y="1776"/>
              <a:ext cx="99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9" y="0"/>
                </a:cxn>
                <a:cxn ang="0">
                  <a:pos x="99" y="91"/>
                </a:cxn>
              </a:cxnLst>
              <a:rect l="0" t="0" r="r" b="b"/>
              <a:pathLst>
                <a:path w="99" h="91">
                  <a:moveTo>
                    <a:pt x="0" y="0"/>
                  </a:moveTo>
                  <a:lnTo>
                    <a:pt x="99" y="0"/>
                  </a:lnTo>
                  <a:lnTo>
                    <a:pt x="99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8" name="Line 276"/>
            <p:cNvSpPr>
              <a:spLocks noChangeShapeType="1"/>
            </p:cNvSpPr>
            <p:nvPr/>
          </p:nvSpPr>
          <p:spPr bwMode="auto">
            <a:xfrm flipH="1">
              <a:off x="3641" y="1796"/>
              <a:ext cx="9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9" name="Line 277"/>
            <p:cNvSpPr>
              <a:spLocks noChangeShapeType="1"/>
            </p:cNvSpPr>
            <p:nvPr/>
          </p:nvSpPr>
          <p:spPr bwMode="auto">
            <a:xfrm flipV="1">
              <a:off x="3691" y="1796"/>
              <a:ext cx="1" cy="6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0" name="Line 278"/>
            <p:cNvSpPr>
              <a:spLocks noChangeShapeType="1"/>
            </p:cNvSpPr>
            <p:nvPr/>
          </p:nvSpPr>
          <p:spPr bwMode="auto">
            <a:xfrm flipH="1" flipV="1">
              <a:off x="3616" y="2266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1" name="Line 279"/>
            <p:cNvSpPr>
              <a:spLocks noChangeShapeType="1"/>
            </p:cNvSpPr>
            <p:nvPr/>
          </p:nvSpPr>
          <p:spPr bwMode="auto">
            <a:xfrm flipH="1">
              <a:off x="3616" y="2266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2" name="Line 280"/>
            <p:cNvSpPr>
              <a:spLocks noChangeShapeType="1"/>
            </p:cNvSpPr>
            <p:nvPr/>
          </p:nvSpPr>
          <p:spPr bwMode="auto">
            <a:xfrm flipV="1">
              <a:off x="3746" y="2266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3" name="Line 281"/>
            <p:cNvSpPr>
              <a:spLocks noChangeShapeType="1"/>
            </p:cNvSpPr>
            <p:nvPr/>
          </p:nvSpPr>
          <p:spPr bwMode="auto">
            <a:xfrm flipV="1">
              <a:off x="3616" y="2266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4" name="Freeform 282"/>
            <p:cNvSpPr>
              <a:spLocks/>
            </p:cNvSpPr>
            <p:nvPr/>
          </p:nvSpPr>
          <p:spPr bwMode="auto">
            <a:xfrm>
              <a:off x="3632" y="2327"/>
              <a:ext cx="97" cy="45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0" y="0"/>
                </a:cxn>
                <a:cxn ang="0">
                  <a:pos x="0" y="91"/>
                </a:cxn>
              </a:cxnLst>
              <a:rect l="0" t="0" r="r" b="b"/>
              <a:pathLst>
                <a:path w="97" h="91">
                  <a:moveTo>
                    <a:pt x="97" y="0"/>
                  </a:moveTo>
                  <a:lnTo>
                    <a:pt x="0" y="0"/>
                  </a:lnTo>
                  <a:lnTo>
                    <a:pt x="0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5" name="Freeform 283"/>
            <p:cNvSpPr>
              <a:spLocks/>
            </p:cNvSpPr>
            <p:nvPr/>
          </p:nvSpPr>
          <p:spPr bwMode="auto">
            <a:xfrm>
              <a:off x="3632" y="2327"/>
              <a:ext cx="97" cy="45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97" y="91"/>
                </a:cxn>
                <a:cxn ang="0">
                  <a:pos x="97" y="0"/>
                </a:cxn>
              </a:cxnLst>
              <a:rect l="0" t="0" r="r" b="b"/>
              <a:pathLst>
                <a:path w="97" h="91">
                  <a:moveTo>
                    <a:pt x="0" y="91"/>
                  </a:moveTo>
                  <a:lnTo>
                    <a:pt x="97" y="91"/>
                  </a:lnTo>
                  <a:lnTo>
                    <a:pt x="9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6" name="Line 284"/>
            <p:cNvSpPr>
              <a:spLocks noChangeShapeType="1"/>
            </p:cNvSpPr>
            <p:nvPr/>
          </p:nvSpPr>
          <p:spPr bwMode="auto">
            <a:xfrm flipH="1">
              <a:off x="3632" y="2352"/>
              <a:ext cx="9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7" name="Line 285"/>
            <p:cNvSpPr>
              <a:spLocks noChangeShapeType="1"/>
            </p:cNvSpPr>
            <p:nvPr/>
          </p:nvSpPr>
          <p:spPr bwMode="auto">
            <a:xfrm>
              <a:off x="3681" y="2286"/>
              <a:ext cx="1" cy="6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8" name="Freeform 286"/>
            <p:cNvSpPr>
              <a:spLocks/>
            </p:cNvSpPr>
            <p:nvPr/>
          </p:nvSpPr>
          <p:spPr bwMode="auto">
            <a:xfrm>
              <a:off x="3745" y="2214"/>
              <a:ext cx="120" cy="72"/>
            </a:xfrm>
            <a:custGeom>
              <a:avLst/>
              <a:gdLst/>
              <a:ahLst/>
              <a:cxnLst>
                <a:cxn ang="0">
                  <a:pos x="0" y="145"/>
                </a:cxn>
                <a:cxn ang="0">
                  <a:pos x="120" y="145"/>
                </a:cxn>
                <a:cxn ang="0">
                  <a:pos x="120" y="0"/>
                </a:cxn>
              </a:cxnLst>
              <a:rect l="0" t="0" r="r" b="b"/>
              <a:pathLst>
                <a:path w="120" h="145">
                  <a:moveTo>
                    <a:pt x="0" y="145"/>
                  </a:moveTo>
                  <a:lnTo>
                    <a:pt x="120" y="145"/>
                  </a:lnTo>
                  <a:lnTo>
                    <a:pt x="12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9" name="Freeform 287"/>
            <p:cNvSpPr>
              <a:spLocks/>
            </p:cNvSpPr>
            <p:nvPr/>
          </p:nvSpPr>
          <p:spPr bwMode="auto">
            <a:xfrm>
              <a:off x="3759" y="1860"/>
              <a:ext cx="121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1" y="0"/>
                </a:cxn>
                <a:cxn ang="0">
                  <a:pos x="121" y="143"/>
                </a:cxn>
              </a:cxnLst>
              <a:rect l="0" t="0" r="r" b="b"/>
              <a:pathLst>
                <a:path w="121" h="143">
                  <a:moveTo>
                    <a:pt x="0" y="0"/>
                  </a:moveTo>
                  <a:lnTo>
                    <a:pt x="121" y="0"/>
                  </a:lnTo>
                  <a:lnTo>
                    <a:pt x="121" y="14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0" name="Rectangle 288"/>
            <p:cNvSpPr>
              <a:spLocks noChangeArrowheads="1"/>
            </p:cNvSpPr>
            <p:nvPr/>
          </p:nvSpPr>
          <p:spPr bwMode="auto">
            <a:xfrm>
              <a:off x="3258" y="1786"/>
              <a:ext cx="169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Cond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91" name="Rectangle 289"/>
            <p:cNvSpPr>
              <a:spLocks noChangeArrowheads="1"/>
            </p:cNvSpPr>
            <p:nvPr/>
          </p:nvSpPr>
          <p:spPr bwMode="auto">
            <a:xfrm>
              <a:off x="3196" y="2253"/>
              <a:ext cx="220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H2O-R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292" name="Freeform 290"/>
            <p:cNvSpPr>
              <a:spLocks/>
            </p:cNvSpPr>
            <p:nvPr/>
          </p:nvSpPr>
          <p:spPr bwMode="auto">
            <a:xfrm>
              <a:off x="3976" y="3607"/>
              <a:ext cx="519" cy="226"/>
            </a:xfrm>
            <a:custGeom>
              <a:avLst/>
              <a:gdLst/>
              <a:ahLst/>
              <a:cxnLst>
                <a:cxn ang="0">
                  <a:pos x="519" y="227"/>
                </a:cxn>
                <a:cxn ang="0">
                  <a:pos x="517" y="258"/>
                </a:cxn>
                <a:cxn ang="0">
                  <a:pos x="509" y="288"/>
                </a:cxn>
                <a:cxn ang="0">
                  <a:pos x="497" y="318"/>
                </a:cxn>
                <a:cxn ang="0">
                  <a:pos x="481" y="344"/>
                </a:cxn>
                <a:cxn ang="0">
                  <a:pos x="460" y="371"/>
                </a:cxn>
                <a:cxn ang="0">
                  <a:pos x="437" y="393"/>
                </a:cxn>
                <a:cxn ang="0">
                  <a:pos x="408" y="412"/>
                </a:cxn>
                <a:cxn ang="0">
                  <a:pos x="379" y="428"/>
                </a:cxn>
                <a:cxn ang="0">
                  <a:pos x="346" y="440"/>
                </a:cxn>
                <a:cxn ang="0">
                  <a:pos x="311" y="449"/>
                </a:cxn>
                <a:cxn ang="0">
                  <a:pos x="277" y="453"/>
                </a:cxn>
                <a:cxn ang="0">
                  <a:pos x="241" y="453"/>
                </a:cxn>
                <a:cxn ang="0">
                  <a:pos x="206" y="449"/>
                </a:cxn>
                <a:cxn ang="0">
                  <a:pos x="171" y="440"/>
                </a:cxn>
                <a:cxn ang="0">
                  <a:pos x="140" y="428"/>
                </a:cxn>
                <a:cxn ang="0">
                  <a:pos x="109" y="412"/>
                </a:cxn>
                <a:cxn ang="0">
                  <a:pos x="82" y="393"/>
                </a:cxn>
                <a:cxn ang="0">
                  <a:pos x="57" y="371"/>
                </a:cxn>
                <a:cxn ang="0">
                  <a:pos x="36" y="344"/>
                </a:cxn>
                <a:cxn ang="0">
                  <a:pos x="20" y="318"/>
                </a:cxn>
                <a:cxn ang="0">
                  <a:pos x="8" y="288"/>
                </a:cxn>
                <a:cxn ang="0">
                  <a:pos x="2" y="258"/>
                </a:cxn>
                <a:cxn ang="0">
                  <a:pos x="0" y="227"/>
                </a:cxn>
                <a:cxn ang="0">
                  <a:pos x="2" y="196"/>
                </a:cxn>
                <a:cxn ang="0">
                  <a:pos x="8" y="166"/>
                </a:cxn>
                <a:cxn ang="0">
                  <a:pos x="20" y="136"/>
                </a:cxn>
                <a:cxn ang="0">
                  <a:pos x="36" y="109"/>
                </a:cxn>
                <a:cxn ang="0">
                  <a:pos x="57" y="83"/>
                </a:cxn>
                <a:cxn ang="0">
                  <a:pos x="82" y="61"/>
                </a:cxn>
                <a:cxn ang="0">
                  <a:pos x="109" y="42"/>
                </a:cxn>
                <a:cxn ang="0">
                  <a:pos x="140" y="25"/>
                </a:cxn>
                <a:cxn ang="0">
                  <a:pos x="171" y="12"/>
                </a:cxn>
                <a:cxn ang="0">
                  <a:pos x="206" y="4"/>
                </a:cxn>
                <a:cxn ang="0">
                  <a:pos x="241" y="0"/>
                </a:cxn>
                <a:cxn ang="0">
                  <a:pos x="277" y="0"/>
                </a:cxn>
                <a:cxn ang="0">
                  <a:pos x="311" y="4"/>
                </a:cxn>
                <a:cxn ang="0">
                  <a:pos x="346" y="12"/>
                </a:cxn>
                <a:cxn ang="0">
                  <a:pos x="379" y="25"/>
                </a:cxn>
                <a:cxn ang="0">
                  <a:pos x="408" y="42"/>
                </a:cxn>
                <a:cxn ang="0">
                  <a:pos x="437" y="61"/>
                </a:cxn>
                <a:cxn ang="0">
                  <a:pos x="460" y="83"/>
                </a:cxn>
                <a:cxn ang="0">
                  <a:pos x="481" y="109"/>
                </a:cxn>
                <a:cxn ang="0">
                  <a:pos x="497" y="136"/>
                </a:cxn>
                <a:cxn ang="0">
                  <a:pos x="509" y="166"/>
                </a:cxn>
                <a:cxn ang="0">
                  <a:pos x="517" y="196"/>
                </a:cxn>
                <a:cxn ang="0">
                  <a:pos x="519" y="227"/>
                </a:cxn>
              </a:cxnLst>
              <a:rect l="0" t="0" r="r" b="b"/>
              <a:pathLst>
                <a:path w="519" h="453">
                  <a:moveTo>
                    <a:pt x="519" y="227"/>
                  </a:moveTo>
                  <a:lnTo>
                    <a:pt x="517" y="258"/>
                  </a:lnTo>
                  <a:lnTo>
                    <a:pt x="509" y="288"/>
                  </a:lnTo>
                  <a:lnTo>
                    <a:pt x="497" y="318"/>
                  </a:lnTo>
                  <a:lnTo>
                    <a:pt x="481" y="344"/>
                  </a:lnTo>
                  <a:lnTo>
                    <a:pt x="460" y="371"/>
                  </a:lnTo>
                  <a:lnTo>
                    <a:pt x="437" y="393"/>
                  </a:lnTo>
                  <a:lnTo>
                    <a:pt x="408" y="412"/>
                  </a:lnTo>
                  <a:lnTo>
                    <a:pt x="379" y="428"/>
                  </a:lnTo>
                  <a:lnTo>
                    <a:pt x="346" y="440"/>
                  </a:lnTo>
                  <a:lnTo>
                    <a:pt x="311" y="449"/>
                  </a:lnTo>
                  <a:lnTo>
                    <a:pt x="277" y="453"/>
                  </a:lnTo>
                  <a:lnTo>
                    <a:pt x="241" y="453"/>
                  </a:lnTo>
                  <a:lnTo>
                    <a:pt x="206" y="449"/>
                  </a:lnTo>
                  <a:lnTo>
                    <a:pt x="171" y="440"/>
                  </a:lnTo>
                  <a:lnTo>
                    <a:pt x="140" y="428"/>
                  </a:lnTo>
                  <a:lnTo>
                    <a:pt x="109" y="412"/>
                  </a:lnTo>
                  <a:lnTo>
                    <a:pt x="82" y="393"/>
                  </a:lnTo>
                  <a:lnTo>
                    <a:pt x="57" y="371"/>
                  </a:lnTo>
                  <a:lnTo>
                    <a:pt x="36" y="344"/>
                  </a:lnTo>
                  <a:lnTo>
                    <a:pt x="20" y="318"/>
                  </a:lnTo>
                  <a:lnTo>
                    <a:pt x="8" y="288"/>
                  </a:lnTo>
                  <a:lnTo>
                    <a:pt x="2" y="258"/>
                  </a:lnTo>
                  <a:lnTo>
                    <a:pt x="0" y="227"/>
                  </a:lnTo>
                  <a:lnTo>
                    <a:pt x="2" y="196"/>
                  </a:lnTo>
                  <a:lnTo>
                    <a:pt x="8" y="166"/>
                  </a:lnTo>
                  <a:lnTo>
                    <a:pt x="20" y="136"/>
                  </a:lnTo>
                  <a:lnTo>
                    <a:pt x="36" y="109"/>
                  </a:lnTo>
                  <a:lnTo>
                    <a:pt x="57" y="83"/>
                  </a:lnTo>
                  <a:lnTo>
                    <a:pt x="82" y="61"/>
                  </a:lnTo>
                  <a:lnTo>
                    <a:pt x="109" y="42"/>
                  </a:lnTo>
                  <a:lnTo>
                    <a:pt x="140" y="25"/>
                  </a:lnTo>
                  <a:lnTo>
                    <a:pt x="171" y="12"/>
                  </a:lnTo>
                  <a:lnTo>
                    <a:pt x="206" y="4"/>
                  </a:lnTo>
                  <a:lnTo>
                    <a:pt x="241" y="0"/>
                  </a:lnTo>
                  <a:lnTo>
                    <a:pt x="277" y="0"/>
                  </a:lnTo>
                  <a:lnTo>
                    <a:pt x="311" y="4"/>
                  </a:lnTo>
                  <a:lnTo>
                    <a:pt x="346" y="12"/>
                  </a:lnTo>
                  <a:lnTo>
                    <a:pt x="379" y="25"/>
                  </a:lnTo>
                  <a:lnTo>
                    <a:pt x="408" y="42"/>
                  </a:lnTo>
                  <a:lnTo>
                    <a:pt x="437" y="61"/>
                  </a:lnTo>
                  <a:lnTo>
                    <a:pt x="460" y="83"/>
                  </a:lnTo>
                  <a:lnTo>
                    <a:pt x="481" y="109"/>
                  </a:lnTo>
                  <a:lnTo>
                    <a:pt x="497" y="136"/>
                  </a:lnTo>
                  <a:lnTo>
                    <a:pt x="509" y="166"/>
                  </a:lnTo>
                  <a:lnTo>
                    <a:pt x="517" y="196"/>
                  </a:lnTo>
                  <a:lnTo>
                    <a:pt x="519" y="227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3" name="Freeform 291"/>
            <p:cNvSpPr>
              <a:spLocks/>
            </p:cNvSpPr>
            <p:nvPr/>
          </p:nvSpPr>
          <p:spPr bwMode="auto">
            <a:xfrm>
              <a:off x="3976" y="3267"/>
              <a:ext cx="519" cy="226"/>
            </a:xfrm>
            <a:custGeom>
              <a:avLst/>
              <a:gdLst/>
              <a:ahLst/>
              <a:cxnLst>
                <a:cxn ang="0">
                  <a:pos x="519" y="225"/>
                </a:cxn>
                <a:cxn ang="0">
                  <a:pos x="517" y="257"/>
                </a:cxn>
                <a:cxn ang="0">
                  <a:pos x="509" y="287"/>
                </a:cxn>
                <a:cxn ang="0">
                  <a:pos x="497" y="316"/>
                </a:cxn>
                <a:cxn ang="0">
                  <a:pos x="481" y="344"/>
                </a:cxn>
                <a:cxn ang="0">
                  <a:pos x="460" y="369"/>
                </a:cxn>
                <a:cxn ang="0">
                  <a:pos x="437" y="391"/>
                </a:cxn>
                <a:cxn ang="0">
                  <a:pos x="408" y="411"/>
                </a:cxn>
                <a:cxn ang="0">
                  <a:pos x="379" y="428"/>
                </a:cxn>
                <a:cxn ang="0">
                  <a:pos x="346" y="440"/>
                </a:cxn>
                <a:cxn ang="0">
                  <a:pos x="311" y="448"/>
                </a:cxn>
                <a:cxn ang="0">
                  <a:pos x="277" y="453"/>
                </a:cxn>
                <a:cxn ang="0">
                  <a:pos x="241" y="453"/>
                </a:cxn>
                <a:cxn ang="0">
                  <a:pos x="206" y="448"/>
                </a:cxn>
                <a:cxn ang="0">
                  <a:pos x="171" y="440"/>
                </a:cxn>
                <a:cxn ang="0">
                  <a:pos x="140" y="428"/>
                </a:cxn>
                <a:cxn ang="0">
                  <a:pos x="109" y="411"/>
                </a:cxn>
                <a:cxn ang="0">
                  <a:pos x="82" y="391"/>
                </a:cxn>
                <a:cxn ang="0">
                  <a:pos x="57" y="369"/>
                </a:cxn>
                <a:cxn ang="0">
                  <a:pos x="36" y="344"/>
                </a:cxn>
                <a:cxn ang="0">
                  <a:pos x="20" y="316"/>
                </a:cxn>
                <a:cxn ang="0">
                  <a:pos x="8" y="287"/>
                </a:cxn>
                <a:cxn ang="0">
                  <a:pos x="2" y="257"/>
                </a:cxn>
                <a:cxn ang="0">
                  <a:pos x="0" y="225"/>
                </a:cxn>
                <a:cxn ang="0">
                  <a:pos x="2" y="195"/>
                </a:cxn>
                <a:cxn ang="0">
                  <a:pos x="8" y="164"/>
                </a:cxn>
                <a:cxn ang="0">
                  <a:pos x="20" y="135"/>
                </a:cxn>
                <a:cxn ang="0">
                  <a:pos x="36" y="108"/>
                </a:cxn>
                <a:cxn ang="0">
                  <a:pos x="57" y="83"/>
                </a:cxn>
                <a:cxn ang="0">
                  <a:pos x="82" y="60"/>
                </a:cxn>
                <a:cxn ang="0">
                  <a:pos x="109" y="40"/>
                </a:cxn>
                <a:cxn ang="0">
                  <a:pos x="140" y="25"/>
                </a:cxn>
                <a:cxn ang="0">
                  <a:pos x="171" y="12"/>
                </a:cxn>
                <a:cxn ang="0">
                  <a:pos x="206" y="4"/>
                </a:cxn>
                <a:cxn ang="0">
                  <a:pos x="241" y="0"/>
                </a:cxn>
                <a:cxn ang="0">
                  <a:pos x="277" y="0"/>
                </a:cxn>
                <a:cxn ang="0">
                  <a:pos x="311" y="4"/>
                </a:cxn>
                <a:cxn ang="0">
                  <a:pos x="346" y="12"/>
                </a:cxn>
                <a:cxn ang="0">
                  <a:pos x="379" y="25"/>
                </a:cxn>
                <a:cxn ang="0">
                  <a:pos x="408" y="40"/>
                </a:cxn>
                <a:cxn ang="0">
                  <a:pos x="437" y="60"/>
                </a:cxn>
                <a:cxn ang="0">
                  <a:pos x="460" y="83"/>
                </a:cxn>
                <a:cxn ang="0">
                  <a:pos x="481" y="108"/>
                </a:cxn>
                <a:cxn ang="0">
                  <a:pos x="497" y="135"/>
                </a:cxn>
                <a:cxn ang="0">
                  <a:pos x="509" y="164"/>
                </a:cxn>
                <a:cxn ang="0">
                  <a:pos x="517" y="195"/>
                </a:cxn>
                <a:cxn ang="0">
                  <a:pos x="519" y="225"/>
                </a:cxn>
              </a:cxnLst>
              <a:rect l="0" t="0" r="r" b="b"/>
              <a:pathLst>
                <a:path w="519" h="453">
                  <a:moveTo>
                    <a:pt x="519" y="225"/>
                  </a:moveTo>
                  <a:lnTo>
                    <a:pt x="517" y="257"/>
                  </a:lnTo>
                  <a:lnTo>
                    <a:pt x="509" y="287"/>
                  </a:lnTo>
                  <a:lnTo>
                    <a:pt x="497" y="316"/>
                  </a:lnTo>
                  <a:lnTo>
                    <a:pt x="481" y="344"/>
                  </a:lnTo>
                  <a:lnTo>
                    <a:pt x="460" y="369"/>
                  </a:lnTo>
                  <a:lnTo>
                    <a:pt x="437" y="391"/>
                  </a:lnTo>
                  <a:lnTo>
                    <a:pt x="408" y="411"/>
                  </a:lnTo>
                  <a:lnTo>
                    <a:pt x="379" y="428"/>
                  </a:lnTo>
                  <a:lnTo>
                    <a:pt x="346" y="440"/>
                  </a:lnTo>
                  <a:lnTo>
                    <a:pt x="311" y="448"/>
                  </a:lnTo>
                  <a:lnTo>
                    <a:pt x="277" y="453"/>
                  </a:lnTo>
                  <a:lnTo>
                    <a:pt x="241" y="453"/>
                  </a:lnTo>
                  <a:lnTo>
                    <a:pt x="206" y="448"/>
                  </a:lnTo>
                  <a:lnTo>
                    <a:pt x="171" y="440"/>
                  </a:lnTo>
                  <a:lnTo>
                    <a:pt x="140" y="428"/>
                  </a:lnTo>
                  <a:lnTo>
                    <a:pt x="109" y="411"/>
                  </a:lnTo>
                  <a:lnTo>
                    <a:pt x="82" y="391"/>
                  </a:lnTo>
                  <a:lnTo>
                    <a:pt x="57" y="369"/>
                  </a:lnTo>
                  <a:lnTo>
                    <a:pt x="36" y="344"/>
                  </a:lnTo>
                  <a:lnTo>
                    <a:pt x="20" y="316"/>
                  </a:lnTo>
                  <a:lnTo>
                    <a:pt x="8" y="287"/>
                  </a:lnTo>
                  <a:lnTo>
                    <a:pt x="2" y="257"/>
                  </a:lnTo>
                  <a:lnTo>
                    <a:pt x="0" y="225"/>
                  </a:lnTo>
                  <a:lnTo>
                    <a:pt x="2" y="195"/>
                  </a:lnTo>
                  <a:lnTo>
                    <a:pt x="8" y="164"/>
                  </a:lnTo>
                  <a:lnTo>
                    <a:pt x="20" y="135"/>
                  </a:lnTo>
                  <a:lnTo>
                    <a:pt x="36" y="108"/>
                  </a:lnTo>
                  <a:lnTo>
                    <a:pt x="57" y="83"/>
                  </a:lnTo>
                  <a:lnTo>
                    <a:pt x="82" y="60"/>
                  </a:lnTo>
                  <a:lnTo>
                    <a:pt x="109" y="40"/>
                  </a:lnTo>
                  <a:lnTo>
                    <a:pt x="140" y="25"/>
                  </a:lnTo>
                  <a:lnTo>
                    <a:pt x="171" y="12"/>
                  </a:lnTo>
                  <a:lnTo>
                    <a:pt x="206" y="4"/>
                  </a:lnTo>
                  <a:lnTo>
                    <a:pt x="241" y="0"/>
                  </a:lnTo>
                  <a:lnTo>
                    <a:pt x="277" y="0"/>
                  </a:lnTo>
                  <a:lnTo>
                    <a:pt x="311" y="4"/>
                  </a:lnTo>
                  <a:lnTo>
                    <a:pt x="346" y="12"/>
                  </a:lnTo>
                  <a:lnTo>
                    <a:pt x="379" y="25"/>
                  </a:lnTo>
                  <a:lnTo>
                    <a:pt x="408" y="40"/>
                  </a:lnTo>
                  <a:lnTo>
                    <a:pt x="437" y="60"/>
                  </a:lnTo>
                  <a:lnTo>
                    <a:pt x="460" y="83"/>
                  </a:lnTo>
                  <a:lnTo>
                    <a:pt x="481" y="108"/>
                  </a:lnTo>
                  <a:lnTo>
                    <a:pt x="497" y="135"/>
                  </a:lnTo>
                  <a:lnTo>
                    <a:pt x="509" y="164"/>
                  </a:lnTo>
                  <a:lnTo>
                    <a:pt x="517" y="195"/>
                  </a:lnTo>
                  <a:lnTo>
                    <a:pt x="519" y="2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4" name="Rectangle 292"/>
            <p:cNvSpPr>
              <a:spLocks noChangeArrowheads="1"/>
            </p:cNvSpPr>
            <p:nvPr/>
          </p:nvSpPr>
          <p:spPr bwMode="auto">
            <a:xfrm>
              <a:off x="3976" y="3380"/>
              <a:ext cx="519" cy="32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5" name="Freeform 293"/>
            <p:cNvSpPr>
              <a:spLocks/>
            </p:cNvSpPr>
            <p:nvPr/>
          </p:nvSpPr>
          <p:spPr bwMode="auto">
            <a:xfrm>
              <a:off x="4692" y="3970"/>
              <a:ext cx="252" cy="42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212" y="0"/>
                </a:cxn>
                <a:cxn ang="0">
                  <a:pos x="252" y="85"/>
                </a:cxn>
                <a:cxn ang="0">
                  <a:pos x="0" y="85"/>
                </a:cxn>
                <a:cxn ang="0">
                  <a:pos x="40" y="0"/>
                </a:cxn>
              </a:cxnLst>
              <a:rect l="0" t="0" r="r" b="b"/>
              <a:pathLst>
                <a:path w="252" h="85">
                  <a:moveTo>
                    <a:pt x="40" y="0"/>
                  </a:moveTo>
                  <a:lnTo>
                    <a:pt x="212" y="0"/>
                  </a:lnTo>
                  <a:lnTo>
                    <a:pt x="252" y="85"/>
                  </a:lnTo>
                  <a:lnTo>
                    <a:pt x="0" y="8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6" name="Freeform 294"/>
            <p:cNvSpPr>
              <a:spLocks/>
            </p:cNvSpPr>
            <p:nvPr/>
          </p:nvSpPr>
          <p:spPr bwMode="auto">
            <a:xfrm>
              <a:off x="4238" y="3477"/>
              <a:ext cx="159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3" y="20"/>
                </a:cxn>
                <a:cxn ang="0">
                  <a:pos x="10" y="14"/>
                </a:cxn>
                <a:cxn ang="0">
                  <a:pos x="21" y="9"/>
                </a:cxn>
                <a:cxn ang="0">
                  <a:pos x="35" y="4"/>
                </a:cxn>
                <a:cxn ang="0">
                  <a:pos x="52" y="2"/>
                </a:cxn>
                <a:cxn ang="0">
                  <a:pos x="70" y="0"/>
                </a:cxn>
                <a:cxn ang="0">
                  <a:pos x="89" y="0"/>
                </a:cxn>
                <a:cxn ang="0">
                  <a:pos x="107" y="2"/>
                </a:cxn>
                <a:cxn ang="0">
                  <a:pos x="124" y="4"/>
                </a:cxn>
                <a:cxn ang="0">
                  <a:pos x="139" y="9"/>
                </a:cxn>
                <a:cxn ang="0">
                  <a:pos x="149" y="14"/>
                </a:cxn>
                <a:cxn ang="0">
                  <a:pos x="156" y="20"/>
                </a:cxn>
                <a:cxn ang="0">
                  <a:pos x="159" y="25"/>
                </a:cxn>
                <a:cxn ang="0">
                  <a:pos x="156" y="31"/>
                </a:cxn>
                <a:cxn ang="0">
                  <a:pos x="149" y="36"/>
                </a:cxn>
                <a:cxn ang="0">
                  <a:pos x="139" y="41"/>
                </a:cxn>
                <a:cxn ang="0">
                  <a:pos x="124" y="45"/>
                </a:cxn>
                <a:cxn ang="0">
                  <a:pos x="107" y="48"/>
                </a:cxn>
                <a:cxn ang="0">
                  <a:pos x="89" y="49"/>
                </a:cxn>
                <a:cxn ang="0">
                  <a:pos x="70" y="49"/>
                </a:cxn>
                <a:cxn ang="0">
                  <a:pos x="52" y="48"/>
                </a:cxn>
                <a:cxn ang="0">
                  <a:pos x="35" y="45"/>
                </a:cxn>
                <a:cxn ang="0">
                  <a:pos x="21" y="41"/>
                </a:cxn>
                <a:cxn ang="0">
                  <a:pos x="10" y="36"/>
                </a:cxn>
                <a:cxn ang="0">
                  <a:pos x="3" y="31"/>
                </a:cxn>
                <a:cxn ang="0">
                  <a:pos x="0" y="25"/>
                </a:cxn>
              </a:cxnLst>
              <a:rect l="0" t="0" r="r" b="b"/>
              <a:pathLst>
                <a:path w="159" h="49">
                  <a:moveTo>
                    <a:pt x="0" y="25"/>
                  </a:moveTo>
                  <a:lnTo>
                    <a:pt x="3" y="20"/>
                  </a:lnTo>
                  <a:lnTo>
                    <a:pt x="10" y="14"/>
                  </a:lnTo>
                  <a:lnTo>
                    <a:pt x="21" y="9"/>
                  </a:lnTo>
                  <a:lnTo>
                    <a:pt x="35" y="4"/>
                  </a:lnTo>
                  <a:lnTo>
                    <a:pt x="52" y="2"/>
                  </a:lnTo>
                  <a:lnTo>
                    <a:pt x="70" y="0"/>
                  </a:lnTo>
                  <a:lnTo>
                    <a:pt x="89" y="0"/>
                  </a:lnTo>
                  <a:lnTo>
                    <a:pt x="107" y="2"/>
                  </a:lnTo>
                  <a:lnTo>
                    <a:pt x="124" y="4"/>
                  </a:lnTo>
                  <a:lnTo>
                    <a:pt x="139" y="9"/>
                  </a:lnTo>
                  <a:lnTo>
                    <a:pt x="149" y="14"/>
                  </a:lnTo>
                  <a:lnTo>
                    <a:pt x="156" y="20"/>
                  </a:lnTo>
                  <a:lnTo>
                    <a:pt x="159" y="25"/>
                  </a:lnTo>
                  <a:lnTo>
                    <a:pt x="156" y="31"/>
                  </a:lnTo>
                  <a:lnTo>
                    <a:pt x="149" y="36"/>
                  </a:lnTo>
                  <a:lnTo>
                    <a:pt x="139" y="41"/>
                  </a:lnTo>
                  <a:lnTo>
                    <a:pt x="124" y="45"/>
                  </a:lnTo>
                  <a:lnTo>
                    <a:pt x="107" y="48"/>
                  </a:lnTo>
                  <a:lnTo>
                    <a:pt x="89" y="49"/>
                  </a:lnTo>
                  <a:lnTo>
                    <a:pt x="70" y="49"/>
                  </a:lnTo>
                  <a:lnTo>
                    <a:pt x="52" y="48"/>
                  </a:lnTo>
                  <a:lnTo>
                    <a:pt x="35" y="45"/>
                  </a:lnTo>
                  <a:lnTo>
                    <a:pt x="21" y="41"/>
                  </a:lnTo>
                  <a:lnTo>
                    <a:pt x="10" y="36"/>
                  </a:lnTo>
                  <a:lnTo>
                    <a:pt x="3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7" name="Freeform 295"/>
            <p:cNvSpPr>
              <a:spLocks/>
            </p:cNvSpPr>
            <p:nvPr/>
          </p:nvSpPr>
          <p:spPr bwMode="auto">
            <a:xfrm>
              <a:off x="4074" y="3477"/>
              <a:ext cx="157" cy="24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" y="20"/>
                </a:cxn>
                <a:cxn ang="0">
                  <a:pos x="8" y="14"/>
                </a:cxn>
                <a:cxn ang="0">
                  <a:pos x="19" y="9"/>
                </a:cxn>
                <a:cxn ang="0">
                  <a:pos x="33" y="4"/>
                </a:cxn>
                <a:cxn ang="0">
                  <a:pos x="50" y="2"/>
                </a:cxn>
                <a:cxn ang="0">
                  <a:pos x="69" y="0"/>
                </a:cxn>
                <a:cxn ang="0">
                  <a:pos x="88" y="0"/>
                </a:cxn>
                <a:cxn ang="0">
                  <a:pos x="107" y="2"/>
                </a:cxn>
                <a:cxn ang="0">
                  <a:pos x="123" y="4"/>
                </a:cxn>
                <a:cxn ang="0">
                  <a:pos x="137" y="9"/>
                </a:cxn>
                <a:cxn ang="0">
                  <a:pos x="148" y="14"/>
                </a:cxn>
                <a:cxn ang="0">
                  <a:pos x="155" y="20"/>
                </a:cxn>
                <a:cxn ang="0">
                  <a:pos x="157" y="25"/>
                </a:cxn>
                <a:cxn ang="0">
                  <a:pos x="155" y="31"/>
                </a:cxn>
                <a:cxn ang="0">
                  <a:pos x="148" y="36"/>
                </a:cxn>
                <a:cxn ang="0">
                  <a:pos x="137" y="41"/>
                </a:cxn>
                <a:cxn ang="0">
                  <a:pos x="123" y="45"/>
                </a:cxn>
                <a:cxn ang="0">
                  <a:pos x="107" y="48"/>
                </a:cxn>
                <a:cxn ang="0">
                  <a:pos x="88" y="49"/>
                </a:cxn>
                <a:cxn ang="0">
                  <a:pos x="69" y="49"/>
                </a:cxn>
                <a:cxn ang="0">
                  <a:pos x="50" y="48"/>
                </a:cxn>
                <a:cxn ang="0">
                  <a:pos x="33" y="45"/>
                </a:cxn>
                <a:cxn ang="0">
                  <a:pos x="19" y="41"/>
                </a:cxn>
                <a:cxn ang="0">
                  <a:pos x="8" y="36"/>
                </a:cxn>
                <a:cxn ang="0">
                  <a:pos x="2" y="31"/>
                </a:cxn>
                <a:cxn ang="0">
                  <a:pos x="0" y="25"/>
                </a:cxn>
              </a:cxnLst>
              <a:rect l="0" t="0" r="r" b="b"/>
              <a:pathLst>
                <a:path w="157" h="49">
                  <a:moveTo>
                    <a:pt x="0" y="25"/>
                  </a:moveTo>
                  <a:lnTo>
                    <a:pt x="2" y="20"/>
                  </a:lnTo>
                  <a:lnTo>
                    <a:pt x="8" y="14"/>
                  </a:lnTo>
                  <a:lnTo>
                    <a:pt x="19" y="9"/>
                  </a:lnTo>
                  <a:lnTo>
                    <a:pt x="33" y="4"/>
                  </a:lnTo>
                  <a:lnTo>
                    <a:pt x="50" y="2"/>
                  </a:lnTo>
                  <a:lnTo>
                    <a:pt x="69" y="0"/>
                  </a:lnTo>
                  <a:lnTo>
                    <a:pt x="88" y="0"/>
                  </a:lnTo>
                  <a:lnTo>
                    <a:pt x="107" y="2"/>
                  </a:lnTo>
                  <a:lnTo>
                    <a:pt x="123" y="4"/>
                  </a:lnTo>
                  <a:lnTo>
                    <a:pt x="137" y="9"/>
                  </a:lnTo>
                  <a:lnTo>
                    <a:pt x="148" y="14"/>
                  </a:lnTo>
                  <a:lnTo>
                    <a:pt x="155" y="20"/>
                  </a:lnTo>
                  <a:lnTo>
                    <a:pt x="157" y="25"/>
                  </a:lnTo>
                  <a:lnTo>
                    <a:pt x="155" y="31"/>
                  </a:lnTo>
                  <a:lnTo>
                    <a:pt x="148" y="36"/>
                  </a:lnTo>
                  <a:lnTo>
                    <a:pt x="137" y="41"/>
                  </a:lnTo>
                  <a:lnTo>
                    <a:pt x="123" y="45"/>
                  </a:lnTo>
                  <a:lnTo>
                    <a:pt x="107" y="48"/>
                  </a:lnTo>
                  <a:lnTo>
                    <a:pt x="88" y="49"/>
                  </a:lnTo>
                  <a:lnTo>
                    <a:pt x="69" y="49"/>
                  </a:lnTo>
                  <a:lnTo>
                    <a:pt x="50" y="48"/>
                  </a:lnTo>
                  <a:lnTo>
                    <a:pt x="33" y="45"/>
                  </a:lnTo>
                  <a:lnTo>
                    <a:pt x="19" y="41"/>
                  </a:lnTo>
                  <a:lnTo>
                    <a:pt x="8" y="36"/>
                  </a:lnTo>
                  <a:lnTo>
                    <a:pt x="2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8" name="Line 296"/>
            <p:cNvSpPr>
              <a:spLocks noChangeShapeType="1"/>
            </p:cNvSpPr>
            <p:nvPr/>
          </p:nvSpPr>
          <p:spPr bwMode="auto">
            <a:xfrm flipV="1">
              <a:off x="4235" y="3267"/>
              <a:ext cx="1" cy="22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9" name="Freeform 297"/>
            <p:cNvSpPr>
              <a:spLocks/>
            </p:cNvSpPr>
            <p:nvPr/>
          </p:nvSpPr>
          <p:spPr bwMode="auto">
            <a:xfrm>
              <a:off x="4182" y="3231"/>
              <a:ext cx="105" cy="32"/>
            </a:xfrm>
            <a:custGeom>
              <a:avLst/>
              <a:gdLst/>
              <a:ahLst/>
              <a:cxnLst>
                <a:cxn ang="0">
                  <a:pos x="105" y="32"/>
                </a:cxn>
                <a:cxn ang="0">
                  <a:pos x="103" y="40"/>
                </a:cxn>
                <a:cxn ang="0">
                  <a:pos x="97" y="48"/>
                </a:cxn>
                <a:cxn ang="0">
                  <a:pos x="87" y="55"/>
                </a:cxn>
                <a:cxn ang="0">
                  <a:pos x="75" y="61"/>
                </a:cxn>
                <a:cxn ang="0">
                  <a:pos x="60" y="64"/>
                </a:cxn>
                <a:cxn ang="0">
                  <a:pos x="45" y="64"/>
                </a:cxn>
                <a:cxn ang="0">
                  <a:pos x="31" y="61"/>
                </a:cxn>
                <a:cxn ang="0">
                  <a:pos x="18" y="55"/>
                </a:cxn>
                <a:cxn ang="0">
                  <a:pos x="8" y="48"/>
                </a:cxn>
                <a:cxn ang="0">
                  <a:pos x="2" y="40"/>
                </a:cxn>
                <a:cxn ang="0">
                  <a:pos x="0" y="32"/>
                </a:cxn>
                <a:cxn ang="0">
                  <a:pos x="2" y="22"/>
                </a:cxn>
                <a:cxn ang="0">
                  <a:pos x="8" y="15"/>
                </a:cxn>
                <a:cxn ang="0">
                  <a:pos x="18" y="8"/>
                </a:cxn>
                <a:cxn ang="0">
                  <a:pos x="31" y="2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75" y="2"/>
                </a:cxn>
                <a:cxn ang="0">
                  <a:pos x="87" y="8"/>
                </a:cxn>
                <a:cxn ang="0">
                  <a:pos x="97" y="15"/>
                </a:cxn>
                <a:cxn ang="0">
                  <a:pos x="103" y="22"/>
                </a:cxn>
                <a:cxn ang="0">
                  <a:pos x="105" y="32"/>
                </a:cxn>
              </a:cxnLst>
              <a:rect l="0" t="0" r="r" b="b"/>
              <a:pathLst>
                <a:path w="105" h="64">
                  <a:moveTo>
                    <a:pt x="105" y="32"/>
                  </a:moveTo>
                  <a:lnTo>
                    <a:pt x="103" y="40"/>
                  </a:lnTo>
                  <a:lnTo>
                    <a:pt x="97" y="48"/>
                  </a:lnTo>
                  <a:lnTo>
                    <a:pt x="87" y="55"/>
                  </a:lnTo>
                  <a:lnTo>
                    <a:pt x="75" y="61"/>
                  </a:lnTo>
                  <a:lnTo>
                    <a:pt x="60" y="64"/>
                  </a:lnTo>
                  <a:lnTo>
                    <a:pt x="45" y="64"/>
                  </a:lnTo>
                  <a:lnTo>
                    <a:pt x="31" y="61"/>
                  </a:lnTo>
                  <a:lnTo>
                    <a:pt x="18" y="55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0" y="32"/>
                  </a:lnTo>
                  <a:lnTo>
                    <a:pt x="2" y="22"/>
                  </a:lnTo>
                  <a:lnTo>
                    <a:pt x="8" y="15"/>
                  </a:lnTo>
                  <a:lnTo>
                    <a:pt x="18" y="8"/>
                  </a:lnTo>
                  <a:lnTo>
                    <a:pt x="31" y="2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2"/>
                  </a:lnTo>
                  <a:lnTo>
                    <a:pt x="87" y="8"/>
                  </a:lnTo>
                  <a:lnTo>
                    <a:pt x="97" y="15"/>
                  </a:lnTo>
                  <a:lnTo>
                    <a:pt x="103" y="22"/>
                  </a:lnTo>
                  <a:lnTo>
                    <a:pt x="105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0" name="Freeform 298"/>
            <p:cNvSpPr>
              <a:spLocks/>
            </p:cNvSpPr>
            <p:nvPr/>
          </p:nvSpPr>
          <p:spPr bwMode="auto">
            <a:xfrm>
              <a:off x="4182" y="3183"/>
              <a:ext cx="105" cy="32"/>
            </a:xfrm>
            <a:custGeom>
              <a:avLst/>
              <a:gdLst/>
              <a:ahLst/>
              <a:cxnLst>
                <a:cxn ang="0">
                  <a:pos x="105" y="32"/>
                </a:cxn>
                <a:cxn ang="0">
                  <a:pos x="103" y="42"/>
                </a:cxn>
                <a:cxn ang="0">
                  <a:pos x="97" y="51"/>
                </a:cxn>
                <a:cxn ang="0">
                  <a:pos x="87" y="56"/>
                </a:cxn>
                <a:cxn ang="0">
                  <a:pos x="75" y="62"/>
                </a:cxn>
                <a:cxn ang="0">
                  <a:pos x="60" y="65"/>
                </a:cxn>
                <a:cxn ang="0">
                  <a:pos x="45" y="65"/>
                </a:cxn>
                <a:cxn ang="0">
                  <a:pos x="31" y="62"/>
                </a:cxn>
                <a:cxn ang="0">
                  <a:pos x="18" y="56"/>
                </a:cxn>
                <a:cxn ang="0">
                  <a:pos x="8" y="51"/>
                </a:cxn>
                <a:cxn ang="0">
                  <a:pos x="2" y="42"/>
                </a:cxn>
                <a:cxn ang="0">
                  <a:pos x="0" y="32"/>
                </a:cxn>
                <a:cxn ang="0">
                  <a:pos x="2" y="24"/>
                </a:cxn>
                <a:cxn ang="0">
                  <a:pos x="8" y="16"/>
                </a:cxn>
                <a:cxn ang="0">
                  <a:pos x="18" y="9"/>
                </a:cxn>
                <a:cxn ang="0">
                  <a:pos x="31" y="3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75" y="3"/>
                </a:cxn>
                <a:cxn ang="0">
                  <a:pos x="87" y="9"/>
                </a:cxn>
                <a:cxn ang="0">
                  <a:pos x="97" y="16"/>
                </a:cxn>
                <a:cxn ang="0">
                  <a:pos x="103" y="24"/>
                </a:cxn>
                <a:cxn ang="0">
                  <a:pos x="105" y="32"/>
                </a:cxn>
              </a:cxnLst>
              <a:rect l="0" t="0" r="r" b="b"/>
              <a:pathLst>
                <a:path w="105" h="65">
                  <a:moveTo>
                    <a:pt x="105" y="32"/>
                  </a:moveTo>
                  <a:lnTo>
                    <a:pt x="103" y="42"/>
                  </a:lnTo>
                  <a:lnTo>
                    <a:pt x="97" y="51"/>
                  </a:lnTo>
                  <a:lnTo>
                    <a:pt x="87" y="56"/>
                  </a:lnTo>
                  <a:lnTo>
                    <a:pt x="75" y="62"/>
                  </a:lnTo>
                  <a:lnTo>
                    <a:pt x="60" y="65"/>
                  </a:lnTo>
                  <a:lnTo>
                    <a:pt x="45" y="65"/>
                  </a:lnTo>
                  <a:lnTo>
                    <a:pt x="31" y="62"/>
                  </a:lnTo>
                  <a:lnTo>
                    <a:pt x="18" y="56"/>
                  </a:lnTo>
                  <a:lnTo>
                    <a:pt x="8" y="51"/>
                  </a:lnTo>
                  <a:lnTo>
                    <a:pt x="2" y="42"/>
                  </a:lnTo>
                  <a:lnTo>
                    <a:pt x="0" y="32"/>
                  </a:lnTo>
                  <a:lnTo>
                    <a:pt x="2" y="24"/>
                  </a:lnTo>
                  <a:lnTo>
                    <a:pt x="8" y="16"/>
                  </a:lnTo>
                  <a:lnTo>
                    <a:pt x="18" y="9"/>
                  </a:lnTo>
                  <a:lnTo>
                    <a:pt x="31" y="3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3"/>
                  </a:lnTo>
                  <a:lnTo>
                    <a:pt x="87" y="9"/>
                  </a:lnTo>
                  <a:lnTo>
                    <a:pt x="97" y="16"/>
                  </a:lnTo>
                  <a:lnTo>
                    <a:pt x="103" y="24"/>
                  </a:lnTo>
                  <a:lnTo>
                    <a:pt x="105" y="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1" name="Rectangle 299"/>
            <p:cNvSpPr>
              <a:spLocks noChangeArrowheads="1"/>
            </p:cNvSpPr>
            <p:nvPr/>
          </p:nvSpPr>
          <p:spPr bwMode="auto">
            <a:xfrm>
              <a:off x="4182" y="3199"/>
              <a:ext cx="105" cy="4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2" name="Freeform 300"/>
            <p:cNvSpPr>
              <a:spLocks/>
            </p:cNvSpPr>
            <p:nvPr/>
          </p:nvSpPr>
          <p:spPr bwMode="auto">
            <a:xfrm>
              <a:off x="4235" y="3834"/>
              <a:ext cx="517" cy="1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5"/>
                </a:cxn>
                <a:cxn ang="0">
                  <a:pos x="205" y="215"/>
                </a:cxn>
              </a:cxnLst>
              <a:rect l="0" t="0" r="r" b="b"/>
              <a:pathLst>
                <a:path w="205" h="215">
                  <a:moveTo>
                    <a:pt x="0" y="0"/>
                  </a:moveTo>
                  <a:lnTo>
                    <a:pt x="0" y="215"/>
                  </a:lnTo>
                  <a:lnTo>
                    <a:pt x="205" y="21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3" name="Line 301"/>
            <p:cNvSpPr>
              <a:spLocks noChangeShapeType="1"/>
            </p:cNvSpPr>
            <p:nvPr/>
          </p:nvSpPr>
          <p:spPr bwMode="auto">
            <a:xfrm>
              <a:off x="4896" y="3936"/>
              <a:ext cx="240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4" name="Line 302"/>
            <p:cNvSpPr>
              <a:spLocks noChangeShapeType="1"/>
            </p:cNvSpPr>
            <p:nvPr/>
          </p:nvSpPr>
          <p:spPr bwMode="auto">
            <a:xfrm>
              <a:off x="5281" y="3936"/>
              <a:ext cx="18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5" name="Line 303"/>
            <p:cNvSpPr>
              <a:spLocks noChangeShapeType="1"/>
            </p:cNvSpPr>
            <p:nvPr/>
          </p:nvSpPr>
          <p:spPr bwMode="auto">
            <a:xfrm flipH="1" flipV="1">
              <a:off x="4107" y="3084"/>
              <a:ext cx="65" cy="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6" name="Line 304"/>
            <p:cNvSpPr>
              <a:spLocks noChangeShapeType="1"/>
            </p:cNvSpPr>
            <p:nvPr/>
          </p:nvSpPr>
          <p:spPr bwMode="auto">
            <a:xfrm flipV="1">
              <a:off x="4107" y="3084"/>
              <a:ext cx="65" cy="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7" name="Line 305"/>
            <p:cNvSpPr>
              <a:spLocks noChangeShapeType="1"/>
            </p:cNvSpPr>
            <p:nvPr/>
          </p:nvSpPr>
          <p:spPr bwMode="auto">
            <a:xfrm flipH="1">
              <a:off x="4107" y="3164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8" name="Line 306"/>
            <p:cNvSpPr>
              <a:spLocks noChangeShapeType="1"/>
            </p:cNvSpPr>
            <p:nvPr/>
          </p:nvSpPr>
          <p:spPr bwMode="auto">
            <a:xfrm flipH="1">
              <a:off x="4107" y="3084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9" name="Freeform 307"/>
            <p:cNvSpPr>
              <a:spLocks/>
            </p:cNvSpPr>
            <p:nvPr/>
          </p:nvSpPr>
          <p:spPr bwMode="auto">
            <a:xfrm>
              <a:off x="4205" y="3094"/>
              <a:ext cx="73" cy="61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3" y="0"/>
                </a:cxn>
              </a:cxnLst>
              <a:rect l="0" t="0" r="r" b="b"/>
              <a:pathLst>
                <a:path w="73" h="121">
                  <a:moveTo>
                    <a:pt x="0" y="121"/>
                  </a:moveTo>
                  <a:lnTo>
                    <a:pt x="0" y="0"/>
                  </a:lnTo>
                  <a:lnTo>
                    <a:pt x="7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0" name="Freeform 308"/>
            <p:cNvSpPr>
              <a:spLocks/>
            </p:cNvSpPr>
            <p:nvPr/>
          </p:nvSpPr>
          <p:spPr bwMode="auto">
            <a:xfrm>
              <a:off x="4205" y="3094"/>
              <a:ext cx="73" cy="61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73" y="121"/>
                </a:cxn>
                <a:cxn ang="0">
                  <a:pos x="0" y="121"/>
                </a:cxn>
              </a:cxnLst>
              <a:rect l="0" t="0" r="r" b="b"/>
              <a:pathLst>
                <a:path w="73" h="121">
                  <a:moveTo>
                    <a:pt x="73" y="0"/>
                  </a:moveTo>
                  <a:lnTo>
                    <a:pt x="73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1" name="Line 309"/>
            <p:cNvSpPr>
              <a:spLocks noChangeShapeType="1"/>
            </p:cNvSpPr>
            <p:nvPr/>
          </p:nvSpPr>
          <p:spPr bwMode="auto">
            <a:xfrm flipV="1">
              <a:off x="4246" y="3094"/>
              <a:ext cx="1" cy="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2" name="Line 310"/>
            <p:cNvSpPr>
              <a:spLocks noChangeShapeType="1"/>
            </p:cNvSpPr>
            <p:nvPr/>
          </p:nvSpPr>
          <p:spPr bwMode="auto">
            <a:xfrm>
              <a:off x="4140" y="3124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3" name="Line 311"/>
            <p:cNvSpPr>
              <a:spLocks noChangeShapeType="1"/>
            </p:cNvSpPr>
            <p:nvPr/>
          </p:nvSpPr>
          <p:spPr bwMode="auto">
            <a:xfrm>
              <a:off x="4636" y="3183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4" name="Line 312"/>
            <p:cNvSpPr>
              <a:spLocks noChangeShapeType="1"/>
            </p:cNvSpPr>
            <p:nvPr/>
          </p:nvSpPr>
          <p:spPr bwMode="auto">
            <a:xfrm flipV="1">
              <a:off x="4636" y="3183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5" name="Line 313"/>
            <p:cNvSpPr>
              <a:spLocks noChangeShapeType="1"/>
            </p:cNvSpPr>
            <p:nvPr/>
          </p:nvSpPr>
          <p:spPr bwMode="auto">
            <a:xfrm>
              <a:off x="4636" y="3183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6" name="Line 314"/>
            <p:cNvSpPr>
              <a:spLocks noChangeShapeType="1"/>
            </p:cNvSpPr>
            <p:nvPr/>
          </p:nvSpPr>
          <p:spPr bwMode="auto">
            <a:xfrm>
              <a:off x="4784" y="3183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7" name="Freeform 315"/>
            <p:cNvSpPr>
              <a:spLocks/>
            </p:cNvSpPr>
            <p:nvPr/>
          </p:nvSpPr>
          <p:spPr bwMode="auto">
            <a:xfrm>
              <a:off x="4661" y="3129"/>
              <a:ext cx="109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29"/>
                </a:cxn>
                <a:cxn ang="0">
                  <a:pos x="8" y="18"/>
                </a:cxn>
                <a:cxn ang="0">
                  <a:pos x="18" y="9"/>
                </a:cxn>
                <a:cxn ang="0">
                  <a:pos x="32" y="2"/>
                </a:cxn>
                <a:cxn ang="0">
                  <a:pos x="46" y="0"/>
                </a:cxn>
                <a:cxn ang="0">
                  <a:pos x="62" y="0"/>
                </a:cxn>
                <a:cxn ang="0">
                  <a:pos x="77" y="2"/>
                </a:cxn>
                <a:cxn ang="0">
                  <a:pos x="91" y="9"/>
                </a:cxn>
                <a:cxn ang="0">
                  <a:pos x="101" y="18"/>
                </a:cxn>
                <a:cxn ang="0">
                  <a:pos x="108" y="29"/>
                </a:cxn>
                <a:cxn ang="0">
                  <a:pos x="109" y="40"/>
                </a:cxn>
                <a:cxn ang="0">
                  <a:pos x="108" y="53"/>
                </a:cxn>
                <a:cxn ang="0">
                  <a:pos x="101" y="64"/>
                </a:cxn>
                <a:cxn ang="0">
                  <a:pos x="91" y="72"/>
                </a:cxn>
                <a:cxn ang="0">
                  <a:pos x="77" y="79"/>
                </a:cxn>
                <a:cxn ang="0">
                  <a:pos x="62" y="82"/>
                </a:cxn>
                <a:cxn ang="0">
                  <a:pos x="46" y="82"/>
                </a:cxn>
                <a:cxn ang="0">
                  <a:pos x="32" y="79"/>
                </a:cxn>
                <a:cxn ang="0">
                  <a:pos x="18" y="72"/>
                </a:cxn>
                <a:cxn ang="0">
                  <a:pos x="8" y="64"/>
                </a:cxn>
                <a:cxn ang="0">
                  <a:pos x="2" y="53"/>
                </a:cxn>
                <a:cxn ang="0">
                  <a:pos x="0" y="40"/>
                </a:cxn>
              </a:cxnLst>
              <a:rect l="0" t="0" r="r" b="b"/>
              <a:pathLst>
                <a:path w="109" h="82">
                  <a:moveTo>
                    <a:pt x="0" y="40"/>
                  </a:moveTo>
                  <a:lnTo>
                    <a:pt x="2" y="29"/>
                  </a:lnTo>
                  <a:lnTo>
                    <a:pt x="8" y="18"/>
                  </a:lnTo>
                  <a:lnTo>
                    <a:pt x="18" y="9"/>
                  </a:lnTo>
                  <a:lnTo>
                    <a:pt x="32" y="2"/>
                  </a:lnTo>
                  <a:lnTo>
                    <a:pt x="46" y="0"/>
                  </a:lnTo>
                  <a:lnTo>
                    <a:pt x="62" y="0"/>
                  </a:lnTo>
                  <a:lnTo>
                    <a:pt x="77" y="2"/>
                  </a:lnTo>
                  <a:lnTo>
                    <a:pt x="91" y="9"/>
                  </a:lnTo>
                  <a:lnTo>
                    <a:pt x="101" y="18"/>
                  </a:lnTo>
                  <a:lnTo>
                    <a:pt x="108" y="29"/>
                  </a:lnTo>
                  <a:lnTo>
                    <a:pt x="109" y="40"/>
                  </a:lnTo>
                  <a:lnTo>
                    <a:pt x="108" y="53"/>
                  </a:lnTo>
                  <a:lnTo>
                    <a:pt x="101" y="64"/>
                  </a:lnTo>
                  <a:lnTo>
                    <a:pt x="91" y="72"/>
                  </a:lnTo>
                  <a:lnTo>
                    <a:pt x="77" y="79"/>
                  </a:lnTo>
                  <a:lnTo>
                    <a:pt x="62" y="82"/>
                  </a:lnTo>
                  <a:lnTo>
                    <a:pt x="46" y="82"/>
                  </a:lnTo>
                  <a:lnTo>
                    <a:pt x="32" y="79"/>
                  </a:lnTo>
                  <a:lnTo>
                    <a:pt x="18" y="72"/>
                  </a:lnTo>
                  <a:lnTo>
                    <a:pt x="8" y="64"/>
                  </a:lnTo>
                  <a:lnTo>
                    <a:pt x="2" y="53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8" name="Rectangle 316"/>
            <p:cNvSpPr>
              <a:spLocks noChangeArrowheads="1"/>
            </p:cNvSpPr>
            <p:nvPr/>
          </p:nvSpPr>
          <p:spPr bwMode="auto">
            <a:xfrm>
              <a:off x="4624" y="3153"/>
              <a:ext cx="165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9" name="Line 317"/>
            <p:cNvSpPr>
              <a:spLocks noChangeShapeType="1"/>
            </p:cNvSpPr>
            <p:nvPr/>
          </p:nvSpPr>
          <p:spPr bwMode="auto">
            <a:xfrm flipV="1">
              <a:off x="4710" y="3153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0" name="Line 318"/>
            <p:cNvSpPr>
              <a:spLocks noChangeShapeType="1"/>
            </p:cNvSpPr>
            <p:nvPr/>
          </p:nvSpPr>
          <p:spPr bwMode="auto">
            <a:xfrm flipH="1">
              <a:off x="4661" y="3151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1" name="Freeform 319"/>
            <p:cNvSpPr>
              <a:spLocks/>
            </p:cNvSpPr>
            <p:nvPr/>
          </p:nvSpPr>
          <p:spPr bwMode="auto">
            <a:xfrm>
              <a:off x="4414" y="3204"/>
              <a:ext cx="220" cy="98"/>
            </a:xfrm>
            <a:custGeom>
              <a:avLst/>
              <a:gdLst/>
              <a:ahLst/>
              <a:cxnLst>
                <a:cxn ang="0">
                  <a:pos x="220" y="0"/>
                </a:cxn>
                <a:cxn ang="0">
                  <a:pos x="0" y="0"/>
                </a:cxn>
                <a:cxn ang="0">
                  <a:pos x="0" y="197"/>
                </a:cxn>
              </a:cxnLst>
              <a:rect l="0" t="0" r="r" b="b"/>
              <a:pathLst>
                <a:path w="220" h="197">
                  <a:moveTo>
                    <a:pt x="220" y="0"/>
                  </a:moveTo>
                  <a:lnTo>
                    <a:pt x="0" y="0"/>
                  </a:lnTo>
                  <a:lnTo>
                    <a:pt x="0" y="19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2" name="Line 320"/>
            <p:cNvSpPr>
              <a:spLocks noChangeShapeType="1"/>
            </p:cNvSpPr>
            <p:nvPr/>
          </p:nvSpPr>
          <p:spPr bwMode="auto">
            <a:xfrm>
              <a:off x="4792" y="3204"/>
              <a:ext cx="11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3" name="Freeform 321"/>
            <p:cNvSpPr>
              <a:spLocks/>
            </p:cNvSpPr>
            <p:nvPr/>
          </p:nvSpPr>
          <p:spPr bwMode="auto">
            <a:xfrm>
              <a:off x="4462" y="3005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6"/>
                </a:cxn>
                <a:cxn ang="0">
                  <a:pos x="8" y="55"/>
                </a:cxn>
                <a:cxn ang="0">
                  <a:pos x="18" y="37"/>
                </a:cxn>
                <a:cxn ang="0">
                  <a:pos x="32" y="22"/>
                </a:cxn>
                <a:cxn ang="0">
                  <a:pos x="49" y="9"/>
                </a:cxn>
                <a:cxn ang="0">
                  <a:pos x="66" y="2"/>
                </a:cxn>
                <a:cxn ang="0">
                  <a:pos x="86" y="0"/>
                </a:cxn>
                <a:cxn ang="0">
                  <a:pos x="104" y="2"/>
                </a:cxn>
                <a:cxn ang="0">
                  <a:pos x="123" y="9"/>
                </a:cxn>
                <a:cxn ang="0">
                  <a:pos x="139" y="22"/>
                </a:cxn>
                <a:cxn ang="0">
                  <a:pos x="152" y="37"/>
                </a:cxn>
                <a:cxn ang="0">
                  <a:pos x="163" y="55"/>
                </a:cxn>
                <a:cxn ang="0">
                  <a:pos x="169" y="76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2" y="160"/>
                </a:cxn>
                <a:cxn ang="0">
                  <a:pos x="139" y="177"/>
                </a:cxn>
                <a:cxn ang="0">
                  <a:pos x="123" y="188"/>
                </a:cxn>
                <a:cxn ang="0">
                  <a:pos x="104" y="195"/>
                </a:cxn>
                <a:cxn ang="0">
                  <a:pos x="86" y="198"/>
                </a:cxn>
                <a:cxn ang="0">
                  <a:pos x="66" y="195"/>
                </a:cxn>
                <a:cxn ang="0">
                  <a:pos x="49" y="188"/>
                </a:cxn>
                <a:cxn ang="0">
                  <a:pos x="32" y="177"/>
                </a:cxn>
                <a:cxn ang="0">
                  <a:pos x="18" y="160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6"/>
                  </a:lnTo>
                  <a:lnTo>
                    <a:pt x="8" y="55"/>
                  </a:lnTo>
                  <a:lnTo>
                    <a:pt x="18" y="37"/>
                  </a:lnTo>
                  <a:lnTo>
                    <a:pt x="32" y="22"/>
                  </a:lnTo>
                  <a:lnTo>
                    <a:pt x="49" y="9"/>
                  </a:lnTo>
                  <a:lnTo>
                    <a:pt x="66" y="2"/>
                  </a:lnTo>
                  <a:lnTo>
                    <a:pt x="86" y="0"/>
                  </a:lnTo>
                  <a:lnTo>
                    <a:pt x="104" y="2"/>
                  </a:lnTo>
                  <a:lnTo>
                    <a:pt x="123" y="9"/>
                  </a:lnTo>
                  <a:lnTo>
                    <a:pt x="139" y="22"/>
                  </a:lnTo>
                  <a:lnTo>
                    <a:pt x="152" y="37"/>
                  </a:lnTo>
                  <a:lnTo>
                    <a:pt x="163" y="55"/>
                  </a:lnTo>
                  <a:lnTo>
                    <a:pt x="169" y="76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2" y="160"/>
                  </a:lnTo>
                  <a:lnTo>
                    <a:pt x="139" y="177"/>
                  </a:lnTo>
                  <a:lnTo>
                    <a:pt x="123" y="188"/>
                  </a:lnTo>
                  <a:lnTo>
                    <a:pt x="104" y="195"/>
                  </a:lnTo>
                  <a:lnTo>
                    <a:pt x="86" y="198"/>
                  </a:lnTo>
                  <a:lnTo>
                    <a:pt x="66" y="195"/>
                  </a:lnTo>
                  <a:lnTo>
                    <a:pt x="49" y="188"/>
                  </a:lnTo>
                  <a:lnTo>
                    <a:pt x="32" y="177"/>
                  </a:lnTo>
                  <a:lnTo>
                    <a:pt x="18" y="160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4" name="Rectangle 322"/>
            <p:cNvSpPr>
              <a:spLocks noChangeArrowheads="1"/>
            </p:cNvSpPr>
            <p:nvPr/>
          </p:nvSpPr>
          <p:spPr bwMode="auto">
            <a:xfrm>
              <a:off x="4493" y="3030"/>
              <a:ext cx="105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PIC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325" name="Line 323"/>
            <p:cNvSpPr>
              <a:spLocks noChangeShapeType="1"/>
            </p:cNvSpPr>
            <p:nvPr/>
          </p:nvSpPr>
          <p:spPr bwMode="auto">
            <a:xfrm flipV="1">
              <a:off x="4353" y="327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6" name="Line 324"/>
            <p:cNvSpPr>
              <a:spLocks noChangeShapeType="1"/>
            </p:cNvSpPr>
            <p:nvPr/>
          </p:nvSpPr>
          <p:spPr bwMode="auto">
            <a:xfrm flipV="1">
              <a:off x="4353" y="3251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7" name="Line 325"/>
            <p:cNvSpPr>
              <a:spLocks noChangeShapeType="1"/>
            </p:cNvSpPr>
            <p:nvPr/>
          </p:nvSpPr>
          <p:spPr bwMode="auto">
            <a:xfrm flipV="1">
              <a:off x="4353" y="322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8" name="Line 326"/>
            <p:cNvSpPr>
              <a:spLocks noChangeShapeType="1"/>
            </p:cNvSpPr>
            <p:nvPr/>
          </p:nvSpPr>
          <p:spPr bwMode="auto">
            <a:xfrm flipV="1">
              <a:off x="4353" y="3201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9" name="Line 327"/>
            <p:cNvSpPr>
              <a:spLocks noChangeShapeType="1"/>
            </p:cNvSpPr>
            <p:nvPr/>
          </p:nvSpPr>
          <p:spPr bwMode="auto">
            <a:xfrm flipV="1">
              <a:off x="4353" y="317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0" name="Line 328"/>
            <p:cNvSpPr>
              <a:spLocks noChangeShapeType="1"/>
            </p:cNvSpPr>
            <p:nvPr/>
          </p:nvSpPr>
          <p:spPr bwMode="auto">
            <a:xfrm flipV="1">
              <a:off x="4353" y="3150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1" name="Line 329"/>
            <p:cNvSpPr>
              <a:spLocks noChangeShapeType="1"/>
            </p:cNvSpPr>
            <p:nvPr/>
          </p:nvSpPr>
          <p:spPr bwMode="auto">
            <a:xfrm flipV="1">
              <a:off x="4353" y="3125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2" name="Line 330"/>
            <p:cNvSpPr>
              <a:spLocks noChangeShapeType="1"/>
            </p:cNvSpPr>
            <p:nvPr/>
          </p:nvSpPr>
          <p:spPr bwMode="auto">
            <a:xfrm flipV="1">
              <a:off x="4353" y="310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3" name="Line 331"/>
            <p:cNvSpPr>
              <a:spLocks noChangeShapeType="1"/>
            </p:cNvSpPr>
            <p:nvPr/>
          </p:nvSpPr>
          <p:spPr bwMode="auto">
            <a:xfrm flipV="1">
              <a:off x="4353" y="307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4" name="Line 332"/>
            <p:cNvSpPr>
              <a:spLocks noChangeShapeType="1"/>
            </p:cNvSpPr>
            <p:nvPr/>
          </p:nvSpPr>
          <p:spPr bwMode="auto">
            <a:xfrm flipV="1">
              <a:off x="4353" y="305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5" name="Line 333"/>
            <p:cNvSpPr>
              <a:spLocks noChangeShapeType="1"/>
            </p:cNvSpPr>
            <p:nvPr/>
          </p:nvSpPr>
          <p:spPr bwMode="auto">
            <a:xfrm>
              <a:off x="4381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6" name="Line 334"/>
            <p:cNvSpPr>
              <a:spLocks noChangeShapeType="1"/>
            </p:cNvSpPr>
            <p:nvPr/>
          </p:nvSpPr>
          <p:spPr bwMode="auto">
            <a:xfrm>
              <a:off x="4425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7" name="Line 335"/>
            <p:cNvSpPr>
              <a:spLocks noChangeShapeType="1"/>
            </p:cNvSpPr>
            <p:nvPr/>
          </p:nvSpPr>
          <p:spPr bwMode="auto">
            <a:xfrm>
              <a:off x="4629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8" name="Line 336"/>
            <p:cNvSpPr>
              <a:spLocks noChangeShapeType="1"/>
            </p:cNvSpPr>
            <p:nvPr/>
          </p:nvSpPr>
          <p:spPr bwMode="auto">
            <a:xfrm>
              <a:off x="4673" y="304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9" name="Freeform 337"/>
            <p:cNvSpPr>
              <a:spLocks/>
            </p:cNvSpPr>
            <p:nvPr/>
          </p:nvSpPr>
          <p:spPr bwMode="auto">
            <a:xfrm>
              <a:off x="4717" y="3045"/>
              <a:ext cx="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1" y="5"/>
                </a:cxn>
              </a:cxnLst>
              <a:rect l="0" t="0" r="r" b="b"/>
              <a:pathLst>
                <a:path w="1" h="5">
                  <a:moveTo>
                    <a:pt x="0" y="0"/>
                  </a:moveTo>
                  <a:lnTo>
                    <a:pt x="1" y="0"/>
                  </a:lnTo>
                  <a:lnTo>
                    <a:pt x="1" y="5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0" name="Line 338"/>
            <p:cNvSpPr>
              <a:spLocks noChangeShapeType="1"/>
            </p:cNvSpPr>
            <p:nvPr/>
          </p:nvSpPr>
          <p:spPr bwMode="auto">
            <a:xfrm>
              <a:off x="4719" y="307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1" name="Line 339"/>
            <p:cNvSpPr>
              <a:spLocks noChangeShapeType="1"/>
            </p:cNvSpPr>
            <p:nvPr/>
          </p:nvSpPr>
          <p:spPr bwMode="auto">
            <a:xfrm>
              <a:off x="4719" y="309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2" name="Line 340"/>
            <p:cNvSpPr>
              <a:spLocks noChangeShapeType="1"/>
            </p:cNvSpPr>
            <p:nvPr/>
          </p:nvSpPr>
          <p:spPr bwMode="auto">
            <a:xfrm>
              <a:off x="4719" y="312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3" name="Rectangle 341"/>
            <p:cNvSpPr>
              <a:spLocks noChangeArrowheads="1"/>
            </p:cNvSpPr>
            <p:nvPr/>
          </p:nvSpPr>
          <p:spPr bwMode="auto">
            <a:xfrm>
              <a:off x="4948" y="3162"/>
              <a:ext cx="90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N2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344" name="Line 342"/>
            <p:cNvSpPr>
              <a:spLocks noChangeShapeType="1"/>
            </p:cNvSpPr>
            <p:nvPr/>
          </p:nvSpPr>
          <p:spPr bwMode="auto">
            <a:xfrm flipV="1">
              <a:off x="4647" y="2856"/>
              <a:ext cx="148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5" name="Line 343"/>
            <p:cNvSpPr>
              <a:spLocks noChangeShapeType="1"/>
            </p:cNvSpPr>
            <p:nvPr/>
          </p:nvSpPr>
          <p:spPr bwMode="auto">
            <a:xfrm>
              <a:off x="4647" y="2856"/>
              <a:ext cx="148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6" name="Line 344"/>
            <p:cNvSpPr>
              <a:spLocks noChangeShapeType="1"/>
            </p:cNvSpPr>
            <p:nvPr/>
          </p:nvSpPr>
          <p:spPr bwMode="auto">
            <a:xfrm flipV="1">
              <a:off x="4647" y="285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7" name="Line 345"/>
            <p:cNvSpPr>
              <a:spLocks noChangeShapeType="1"/>
            </p:cNvSpPr>
            <p:nvPr/>
          </p:nvSpPr>
          <p:spPr bwMode="auto">
            <a:xfrm flipV="1">
              <a:off x="4795" y="2856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8" name="Freeform 346"/>
            <p:cNvSpPr>
              <a:spLocks/>
            </p:cNvSpPr>
            <p:nvPr/>
          </p:nvSpPr>
          <p:spPr bwMode="auto">
            <a:xfrm>
              <a:off x="4672" y="2915"/>
              <a:ext cx="109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53"/>
                </a:cxn>
                <a:cxn ang="0">
                  <a:pos x="8" y="64"/>
                </a:cxn>
                <a:cxn ang="0">
                  <a:pos x="20" y="72"/>
                </a:cxn>
                <a:cxn ang="0">
                  <a:pos x="32" y="79"/>
                </a:cxn>
                <a:cxn ang="0">
                  <a:pos x="47" y="82"/>
                </a:cxn>
                <a:cxn ang="0">
                  <a:pos x="62" y="82"/>
                </a:cxn>
                <a:cxn ang="0">
                  <a:pos x="77" y="79"/>
                </a:cxn>
                <a:cxn ang="0">
                  <a:pos x="91" y="72"/>
                </a:cxn>
                <a:cxn ang="0">
                  <a:pos x="101" y="64"/>
                </a:cxn>
                <a:cxn ang="0">
                  <a:pos x="108" y="53"/>
                </a:cxn>
                <a:cxn ang="0">
                  <a:pos x="109" y="40"/>
                </a:cxn>
                <a:cxn ang="0">
                  <a:pos x="108" y="29"/>
                </a:cxn>
                <a:cxn ang="0">
                  <a:pos x="101" y="18"/>
                </a:cxn>
                <a:cxn ang="0">
                  <a:pos x="91" y="10"/>
                </a:cxn>
                <a:cxn ang="0">
                  <a:pos x="77" y="3"/>
                </a:cxn>
                <a:cxn ang="0">
                  <a:pos x="62" y="0"/>
                </a:cxn>
                <a:cxn ang="0">
                  <a:pos x="47" y="0"/>
                </a:cxn>
                <a:cxn ang="0">
                  <a:pos x="32" y="3"/>
                </a:cxn>
                <a:cxn ang="0">
                  <a:pos x="20" y="10"/>
                </a:cxn>
                <a:cxn ang="0">
                  <a:pos x="8" y="18"/>
                </a:cxn>
                <a:cxn ang="0">
                  <a:pos x="2" y="29"/>
                </a:cxn>
                <a:cxn ang="0">
                  <a:pos x="0" y="40"/>
                </a:cxn>
              </a:cxnLst>
              <a:rect l="0" t="0" r="r" b="b"/>
              <a:pathLst>
                <a:path w="109" h="82">
                  <a:moveTo>
                    <a:pt x="0" y="40"/>
                  </a:moveTo>
                  <a:lnTo>
                    <a:pt x="2" y="53"/>
                  </a:lnTo>
                  <a:lnTo>
                    <a:pt x="8" y="64"/>
                  </a:lnTo>
                  <a:lnTo>
                    <a:pt x="20" y="72"/>
                  </a:lnTo>
                  <a:lnTo>
                    <a:pt x="32" y="79"/>
                  </a:lnTo>
                  <a:lnTo>
                    <a:pt x="47" y="82"/>
                  </a:lnTo>
                  <a:lnTo>
                    <a:pt x="62" y="82"/>
                  </a:lnTo>
                  <a:lnTo>
                    <a:pt x="77" y="79"/>
                  </a:lnTo>
                  <a:lnTo>
                    <a:pt x="91" y="72"/>
                  </a:lnTo>
                  <a:lnTo>
                    <a:pt x="101" y="64"/>
                  </a:lnTo>
                  <a:lnTo>
                    <a:pt x="108" y="53"/>
                  </a:lnTo>
                  <a:lnTo>
                    <a:pt x="109" y="40"/>
                  </a:lnTo>
                  <a:lnTo>
                    <a:pt x="108" y="29"/>
                  </a:lnTo>
                  <a:lnTo>
                    <a:pt x="101" y="18"/>
                  </a:lnTo>
                  <a:lnTo>
                    <a:pt x="91" y="10"/>
                  </a:lnTo>
                  <a:lnTo>
                    <a:pt x="77" y="3"/>
                  </a:lnTo>
                  <a:lnTo>
                    <a:pt x="62" y="0"/>
                  </a:lnTo>
                  <a:lnTo>
                    <a:pt x="47" y="0"/>
                  </a:lnTo>
                  <a:lnTo>
                    <a:pt x="32" y="3"/>
                  </a:lnTo>
                  <a:lnTo>
                    <a:pt x="20" y="10"/>
                  </a:lnTo>
                  <a:lnTo>
                    <a:pt x="8" y="18"/>
                  </a:lnTo>
                  <a:lnTo>
                    <a:pt x="2" y="29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9" name="Rectangle 347"/>
            <p:cNvSpPr>
              <a:spLocks noChangeArrowheads="1"/>
            </p:cNvSpPr>
            <p:nvPr/>
          </p:nvSpPr>
          <p:spPr bwMode="auto">
            <a:xfrm>
              <a:off x="4635" y="2905"/>
              <a:ext cx="165" cy="2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0" name="Line 348"/>
            <p:cNvSpPr>
              <a:spLocks noChangeShapeType="1"/>
            </p:cNvSpPr>
            <p:nvPr/>
          </p:nvSpPr>
          <p:spPr bwMode="auto">
            <a:xfrm>
              <a:off x="4721" y="2879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1" name="Line 349"/>
            <p:cNvSpPr>
              <a:spLocks noChangeShapeType="1"/>
            </p:cNvSpPr>
            <p:nvPr/>
          </p:nvSpPr>
          <p:spPr bwMode="auto">
            <a:xfrm flipH="1">
              <a:off x="4672" y="2934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2" name="Freeform 350"/>
            <p:cNvSpPr>
              <a:spLocks/>
            </p:cNvSpPr>
            <p:nvPr/>
          </p:nvSpPr>
          <p:spPr bwMode="auto">
            <a:xfrm>
              <a:off x="4414" y="2881"/>
              <a:ext cx="226" cy="373"/>
            </a:xfrm>
            <a:custGeom>
              <a:avLst/>
              <a:gdLst/>
              <a:ahLst/>
              <a:cxnLst>
                <a:cxn ang="0">
                  <a:pos x="0" y="745"/>
                </a:cxn>
                <a:cxn ang="0">
                  <a:pos x="0" y="0"/>
                </a:cxn>
                <a:cxn ang="0">
                  <a:pos x="226" y="0"/>
                </a:cxn>
              </a:cxnLst>
              <a:rect l="0" t="0" r="r" b="b"/>
              <a:pathLst>
                <a:path w="226" h="745">
                  <a:moveTo>
                    <a:pt x="0" y="745"/>
                  </a:moveTo>
                  <a:lnTo>
                    <a:pt x="0" y="0"/>
                  </a:lnTo>
                  <a:lnTo>
                    <a:pt x="226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3" name="Freeform 351"/>
            <p:cNvSpPr>
              <a:spLocks/>
            </p:cNvSpPr>
            <p:nvPr/>
          </p:nvSpPr>
          <p:spPr bwMode="auto">
            <a:xfrm>
              <a:off x="4719" y="3049"/>
              <a:ext cx="1" cy="3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1" y="5"/>
                </a:cxn>
                <a:cxn ang="0">
                  <a:pos x="1" y="0"/>
                </a:cxn>
              </a:cxnLst>
              <a:rect l="0" t="0" r="r" b="b"/>
              <a:pathLst>
                <a:path w="1" h="5">
                  <a:moveTo>
                    <a:pt x="0" y="5"/>
                  </a:moveTo>
                  <a:lnTo>
                    <a:pt x="1" y="5"/>
                  </a:lnTo>
                  <a:lnTo>
                    <a:pt x="1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4" name="Line 352"/>
            <p:cNvSpPr>
              <a:spLocks noChangeShapeType="1"/>
            </p:cNvSpPr>
            <p:nvPr/>
          </p:nvSpPr>
          <p:spPr bwMode="auto">
            <a:xfrm flipV="1">
              <a:off x="4720" y="302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5" name="Line 353"/>
            <p:cNvSpPr>
              <a:spLocks noChangeShapeType="1"/>
            </p:cNvSpPr>
            <p:nvPr/>
          </p:nvSpPr>
          <p:spPr bwMode="auto">
            <a:xfrm flipV="1">
              <a:off x="4720" y="299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6" name="Line 354"/>
            <p:cNvSpPr>
              <a:spLocks noChangeShapeType="1"/>
            </p:cNvSpPr>
            <p:nvPr/>
          </p:nvSpPr>
          <p:spPr bwMode="auto">
            <a:xfrm flipV="1">
              <a:off x="4720" y="2973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7" name="Line 355"/>
            <p:cNvSpPr>
              <a:spLocks noChangeShapeType="1"/>
            </p:cNvSpPr>
            <p:nvPr/>
          </p:nvSpPr>
          <p:spPr bwMode="auto">
            <a:xfrm>
              <a:off x="4796" y="2881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8" name="Rectangle 356"/>
            <p:cNvSpPr>
              <a:spLocks noChangeArrowheads="1"/>
            </p:cNvSpPr>
            <p:nvPr/>
          </p:nvSpPr>
          <p:spPr bwMode="auto">
            <a:xfrm>
              <a:off x="4958" y="2839"/>
              <a:ext cx="145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Vent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359" name="Line 357"/>
            <p:cNvSpPr>
              <a:spLocks noChangeShapeType="1"/>
            </p:cNvSpPr>
            <p:nvPr/>
          </p:nvSpPr>
          <p:spPr bwMode="auto">
            <a:xfrm>
              <a:off x="4141" y="3165"/>
              <a:ext cx="1" cy="10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0" name="Rectangle 358"/>
            <p:cNvSpPr>
              <a:spLocks noChangeArrowheads="1"/>
            </p:cNvSpPr>
            <p:nvPr/>
          </p:nvSpPr>
          <p:spPr bwMode="auto">
            <a:xfrm>
              <a:off x="4086" y="3521"/>
              <a:ext cx="189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Rxtr 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361" name="Line 359"/>
            <p:cNvSpPr>
              <a:spLocks noChangeShapeType="1"/>
            </p:cNvSpPr>
            <p:nvPr/>
          </p:nvSpPr>
          <p:spPr bwMode="auto">
            <a:xfrm flipH="1" flipV="1">
              <a:off x="5013" y="3659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2" name="Line 360"/>
            <p:cNvSpPr>
              <a:spLocks noChangeShapeType="1"/>
            </p:cNvSpPr>
            <p:nvPr/>
          </p:nvSpPr>
          <p:spPr bwMode="auto">
            <a:xfrm flipV="1">
              <a:off x="5013" y="3659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3" name="Line 361"/>
            <p:cNvSpPr>
              <a:spLocks noChangeShapeType="1"/>
            </p:cNvSpPr>
            <p:nvPr/>
          </p:nvSpPr>
          <p:spPr bwMode="auto">
            <a:xfrm flipH="1">
              <a:off x="5013" y="3740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4" name="Line 362"/>
            <p:cNvSpPr>
              <a:spLocks noChangeShapeType="1"/>
            </p:cNvSpPr>
            <p:nvPr/>
          </p:nvSpPr>
          <p:spPr bwMode="auto">
            <a:xfrm flipH="1">
              <a:off x="5013" y="3659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5" name="Freeform 363"/>
            <p:cNvSpPr>
              <a:spLocks/>
            </p:cNvSpPr>
            <p:nvPr/>
          </p:nvSpPr>
          <p:spPr bwMode="auto">
            <a:xfrm>
              <a:off x="5110" y="3669"/>
              <a:ext cx="74" cy="61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4" y="0"/>
                </a:cxn>
              </a:cxnLst>
              <a:rect l="0" t="0" r="r" b="b"/>
              <a:pathLst>
                <a:path w="74" h="121">
                  <a:moveTo>
                    <a:pt x="0" y="121"/>
                  </a:moveTo>
                  <a:lnTo>
                    <a:pt x="0" y="0"/>
                  </a:lnTo>
                  <a:lnTo>
                    <a:pt x="74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6" name="Freeform 364"/>
            <p:cNvSpPr>
              <a:spLocks/>
            </p:cNvSpPr>
            <p:nvPr/>
          </p:nvSpPr>
          <p:spPr bwMode="auto">
            <a:xfrm>
              <a:off x="5110" y="3669"/>
              <a:ext cx="74" cy="61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74" y="121"/>
                </a:cxn>
                <a:cxn ang="0">
                  <a:pos x="0" y="121"/>
                </a:cxn>
              </a:cxnLst>
              <a:rect l="0" t="0" r="r" b="b"/>
              <a:pathLst>
                <a:path w="74" h="121">
                  <a:moveTo>
                    <a:pt x="74" y="0"/>
                  </a:moveTo>
                  <a:lnTo>
                    <a:pt x="74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7" name="Line 365"/>
            <p:cNvSpPr>
              <a:spLocks noChangeShapeType="1"/>
            </p:cNvSpPr>
            <p:nvPr/>
          </p:nvSpPr>
          <p:spPr bwMode="auto">
            <a:xfrm flipV="1">
              <a:off x="5150" y="3669"/>
              <a:ext cx="1" cy="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8" name="Line 366"/>
            <p:cNvSpPr>
              <a:spLocks noChangeShapeType="1"/>
            </p:cNvSpPr>
            <p:nvPr/>
          </p:nvSpPr>
          <p:spPr bwMode="auto">
            <a:xfrm>
              <a:off x="5045" y="3700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69" name="Line 367"/>
            <p:cNvSpPr>
              <a:spLocks noChangeShapeType="1"/>
            </p:cNvSpPr>
            <p:nvPr/>
          </p:nvSpPr>
          <p:spPr bwMode="auto">
            <a:xfrm flipH="1">
              <a:off x="5145" y="3916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0" name="Line 368"/>
            <p:cNvSpPr>
              <a:spLocks noChangeShapeType="1"/>
            </p:cNvSpPr>
            <p:nvPr/>
          </p:nvSpPr>
          <p:spPr bwMode="auto">
            <a:xfrm flipH="1" flipV="1">
              <a:off x="5145" y="3916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1" name="Line 369"/>
            <p:cNvSpPr>
              <a:spLocks noChangeShapeType="1"/>
            </p:cNvSpPr>
            <p:nvPr/>
          </p:nvSpPr>
          <p:spPr bwMode="auto">
            <a:xfrm>
              <a:off x="5275" y="3916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2" name="Line 370"/>
            <p:cNvSpPr>
              <a:spLocks noChangeShapeType="1"/>
            </p:cNvSpPr>
            <p:nvPr/>
          </p:nvSpPr>
          <p:spPr bwMode="auto">
            <a:xfrm>
              <a:off x="5145" y="3916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3" name="Freeform 371"/>
            <p:cNvSpPr>
              <a:spLocks/>
            </p:cNvSpPr>
            <p:nvPr/>
          </p:nvSpPr>
          <p:spPr bwMode="auto">
            <a:xfrm>
              <a:off x="5161" y="3850"/>
              <a:ext cx="98" cy="45"/>
            </a:xfrm>
            <a:custGeom>
              <a:avLst/>
              <a:gdLst/>
              <a:ahLst/>
              <a:cxnLst>
                <a:cxn ang="0">
                  <a:pos x="98" y="91"/>
                </a:cxn>
                <a:cxn ang="0">
                  <a:pos x="0" y="91"/>
                </a:cxn>
                <a:cxn ang="0">
                  <a:pos x="0" y="0"/>
                </a:cxn>
              </a:cxnLst>
              <a:rect l="0" t="0" r="r" b="b"/>
              <a:pathLst>
                <a:path w="98" h="91">
                  <a:moveTo>
                    <a:pt x="98" y="91"/>
                  </a:moveTo>
                  <a:lnTo>
                    <a:pt x="0" y="9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4" name="Freeform 372"/>
            <p:cNvSpPr>
              <a:spLocks/>
            </p:cNvSpPr>
            <p:nvPr/>
          </p:nvSpPr>
          <p:spPr bwMode="auto">
            <a:xfrm>
              <a:off x="5161" y="3850"/>
              <a:ext cx="9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1"/>
                </a:cxn>
              </a:cxnLst>
              <a:rect l="0" t="0" r="r" b="b"/>
              <a:pathLst>
                <a:path w="98" h="91">
                  <a:moveTo>
                    <a:pt x="0" y="0"/>
                  </a:moveTo>
                  <a:lnTo>
                    <a:pt x="98" y="0"/>
                  </a:lnTo>
                  <a:lnTo>
                    <a:pt x="98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5" name="Line 373"/>
            <p:cNvSpPr>
              <a:spLocks noChangeShapeType="1"/>
            </p:cNvSpPr>
            <p:nvPr/>
          </p:nvSpPr>
          <p:spPr bwMode="auto">
            <a:xfrm flipH="1">
              <a:off x="5161" y="3870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6" name="Line 374"/>
            <p:cNvSpPr>
              <a:spLocks noChangeShapeType="1"/>
            </p:cNvSpPr>
            <p:nvPr/>
          </p:nvSpPr>
          <p:spPr bwMode="auto">
            <a:xfrm flipV="1">
              <a:off x="5210" y="3870"/>
              <a:ext cx="1" cy="6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7" name="Line 375"/>
            <p:cNvSpPr>
              <a:spLocks noChangeShapeType="1"/>
            </p:cNvSpPr>
            <p:nvPr/>
          </p:nvSpPr>
          <p:spPr bwMode="auto">
            <a:xfrm>
              <a:off x="5040" y="3742"/>
              <a:ext cx="1" cy="19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8" name="Freeform 376"/>
            <p:cNvSpPr>
              <a:spLocks/>
            </p:cNvSpPr>
            <p:nvPr/>
          </p:nvSpPr>
          <p:spPr bwMode="auto">
            <a:xfrm>
              <a:off x="4451" y="3270"/>
              <a:ext cx="589" cy="391"/>
            </a:xfrm>
            <a:custGeom>
              <a:avLst/>
              <a:gdLst/>
              <a:ahLst/>
              <a:cxnLst>
                <a:cxn ang="0">
                  <a:pos x="435" y="780"/>
                </a:cxn>
                <a:cxn ang="0">
                  <a:pos x="435" y="0"/>
                </a:cxn>
                <a:cxn ang="0">
                  <a:pos x="0" y="0"/>
                </a:cxn>
                <a:cxn ang="0">
                  <a:pos x="0" y="83"/>
                </a:cxn>
              </a:cxnLst>
              <a:rect l="0" t="0" r="r" b="b"/>
              <a:pathLst>
                <a:path w="435" h="780">
                  <a:moveTo>
                    <a:pt x="435" y="780"/>
                  </a:moveTo>
                  <a:lnTo>
                    <a:pt x="435" y="0"/>
                  </a:lnTo>
                  <a:lnTo>
                    <a:pt x="0" y="0"/>
                  </a:lnTo>
                  <a:lnTo>
                    <a:pt x="0" y="83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79" name="Freeform 377"/>
            <p:cNvSpPr>
              <a:spLocks/>
            </p:cNvSpPr>
            <p:nvPr/>
          </p:nvSpPr>
          <p:spPr bwMode="auto">
            <a:xfrm>
              <a:off x="3691" y="3492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6"/>
                </a:cxn>
                <a:cxn ang="0">
                  <a:pos x="8" y="56"/>
                </a:cxn>
                <a:cxn ang="0">
                  <a:pos x="18" y="37"/>
                </a:cxn>
                <a:cxn ang="0">
                  <a:pos x="32" y="22"/>
                </a:cxn>
                <a:cxn ang="0">
                  <a:pos x="49" y="10"/>
                </a:cxn>
                <a:cxn ang="0">
                  <a:pos x="66" y="3"/>
                </a:cxn>
                <a:cxn ang="0">
                  <a:pos x="86" y="0"/>
                </a:cxn>
                <a:cxn ang="0">
                  <a:pos x="104" y="3"/>
                </a:cxn>
                <a:cxn ang="0">
                  <a:pos x="122" y="10"/>
                </a:cxn>
                <a:cxn ang="0">
                  <a:pos x="138" y="22"/>
                </a:cxn>
                <a:cxn ang="0">
                  <a:pos x="153" y="37"/>
                </a:cxn>
                <a:cxn ang="0">
                  <a:pos x="163" y="56"/>
                </a:cxn>
                <a:cxn ang="0">
                  <a:pos x="169" y="76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3" y="160"/>
                </a:cxn>
                <a:cxn ang="0">
                  <a:pos x="138" y="177"/>
                </a:cxn>
                <a:cxn ang="0">
                  <a:pos x="122" y="188"/>
                </a:cxn>
                <a:cxn ang="0">
                  <a:pos x="104" y="195"/>
                </a:cxn>
                <a:cxn ang="0">
                  <a:pos x="86" y="198"/>
                </a:cxn>
                <a:cxn ang="0">
                  <a:pos x="66" y="195"/>
                </a:cxn>
                <a:cxn ang="0">
                  <a:pos x="49" y="188"/>
                </a:cxn>
                <a:cxn ang="0">
                  <a:pos x="32" y="177"/>
                </a:cxn>
                <a:cxn ang="0">
                  <a:pos x="18" y="160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6"/>
                  </a:lnTo>
                  <a:lnTo>
                    <a:pt x="8" y="56"/>
                  </a:lnTo>
                  <a:lnTo>
                    <a:pt x="18" y="37"/>
                  </a:lnTo>
                  <a:lnTo>
                    <a:pt x="32" y="22"/>
                  </a:lnTo>
                  <a:lnTo>
                    <a:pt x="49" y="10"/>
                  </a:lnTo>
                  <a:lnTo>
                    <a:pt x="66" y="3"/>
                  </a:lnTo>
                  <a:lnTo>
                    <a:pt x="86" y="0"/>
                  </a:lnTo>
                  <a:lnTo>
                    <a:pt x="104" y="3"/>
                  </a:lnTo>
                  <a:lnTo>
                    <a:pt x="122" y="10"/>
                  </a:lnTo>
                  <a:lnTo>
                    <a:pt x="138" y="22"/>
                  </a:lnTo>
                  <a:lnTo>
                    <a:pt x="153" y="37"/>
                  </a:lnTo>
                  <a:lnTo>
                    <a:pt x="163" y="56"/>
                  </a:lnTo>
                  <a:lnTo>
                    <a:pt x="169" y="76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3" y="160"/>
                  </a:lnTo>
                  <a:lnTo>
                    <a:pt x="138" y="177"/>
                  </a:lnTo>
                  <a:lnTo>
                    <a:pt x="122" y="188"/>
                  </a:lnTo>
                  <a:lnTo>
                    <a:pt x="104" y="195"/>
                  </a:lnTo>
                  <a:lnTo>
                    <a:pt x="86" y="198"/>
                  </a:lnTo>
                  <a:lnTo>
                    <a:pt x="66" y="195"/>
                  </a:lnTo>
                  <a:lnTo>
                    <a:pt x="49" y="188"/>
                  </a:lnTo>
                  <a:lnTo>
                    <a:pt x="32" y="177"/>
                  </a:lnTo>
                  <a:lnTo>
                    <a:pt x="18" y="160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0" name="Rectangle 378"/>
            <p:cNvSpPr>
              <a:spLocks noChangeArrowheads="1"/>
            </p:cNvSpPr>
            <p:nvPr/>
          </p:nvSpPr>
          <p:spPr bwMode="auto">
            <a:xfrm>
              <a:off x="3724" y="3518"/>
              <a:ext cx="101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TIC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381" name="Line 379"/>
            <p:cNvSpPr>
              <a:spLocks noChangeShapeType="1"/>
            </p:cNvSpPr>
            <p:nvPr/>
          </p:nvSpPr>
          <p:spPr bwMode="auto">
            <a:xfrm>
              <a:off x="3864" y="3546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2" name="Line 380"/>
            <p:cNvSpPr>
              <a:spLocks noChangeShapeType="1"/>
            </p:cNvSpPr>
            <p:nvPr/>
          </p:nvSpPr>
          <p:spPr bwMode="auto">
            <a:xfrm>
              <a:off x="3908" y="3546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3" name="Line 381"/>
            <p:cNvSpPr>
              <a:spLocks noChangeShapeType="1"/>
            </p:cNvSpPr>
            <p:nvPr/>
          </p:nvSpPr>
          <p:spPr bwMode="auto">
            <a:xfrm>
              <a:off x="3952" y="3546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4" name="Line 382"/>
            <p:cNvSpPr>
              <a:spLocks noChangeShapeType="1"/>
            </p:cNvSpPr>
            <p:nvPr/>
          </p:nvSpPr>
          <p:spPr bwMode="auto">
            <a:xfrm>
              <a:off x="3527" y="3652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5" name="Line 383"/>
            <p:cNvSpPr>
              <a:spLocks noChangeShapeType="1"/>
            </p:cNvSpPr>
            <p:nvPr/>
          </p:nvSpPr>
          <p:spPr bwMode="auto">
            <a:xfrm flipV="1">
              <a:off x="3527" y="3652"/>
              <a:ext cx="148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6" name="Line 384"/>
            <p:cNvSpPr>
              <a:spLocks noChangeShapeType="1"/>
            </p:cNvSpPr>
            <p:nvPr/>
          </p:nvSpPr>
          <p:spPr bwMode="auto">
            <a:xfrm>
              <a:off x="3527" y="3652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7" name="Line 385"/>
            <p:cNvSpPr>
              <a:spLocks noChangeShapeType="1"/>
            </p:cNvSpPr>
            <p:nvPr/>
          </p:nvSpPr>
          <p:spPr bwMode="auto">
            <a:xfrm>
              <a:off x="3675" y="3652"/>
              <a:ext cx="1" cy="4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8" name="Freeform 386"/>
            <p:cNvSpPr>
              <a:spLocks/>
            </p:cNvSpPr>
            <p:nvPr/>
          </p:nvSpPr>
          <p:spPr bwMode="auto">
            <a:xfrm>
              <a:off x="3553" y="3597"/>
              <a:ext cx="109" cy="41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" y="30"/>
                </a:cxn>
                <a:cxn ang="0">
                  <a:pos x="9" y="18"/>
                </a:cxn>
                <a:cxn ang="0">
                  <a:pos x="18" y="10"/>
                </a:cxn>
                <a:cxn ang="0">
                  <a:pos x="32" y="3"/>
                </a:cxn>
                <a:cxn ang="0">
                  <a:pos x="47" y="0"/>
                </a:cxn>
                <a:cxn ang="0">
                  <a:pos x="63" y="0"/>
                </a:cxn>
                <a:cxn ang="0">
                  <a:pos x="77" y="3"/>
                </a:cxn>
                <a:cxn ang="0">
                  <a:pos x="90" y="10"/>
                </a:cxn>
                <a:cxn ang="0">
                  <a:pos x="101" y="18"/>
                </a:cxn>
                <a:cxn ang="0">
                  <a:pos x="107" y="30"/>
                </a:cxn>
                <a:cxn ang="0">
                  <a:pos x="109" y="41"/>
                </a:cxn>
                <a:cxn ang="0">
                  <a:pos x="107" y="53"/>
                </a:cxn>
                <a:cxn ang="0">
                  <a:pos x="101" y="63"/>
                </a:cxn>
                <a:cxn ang="0">
                  <a:pos x="90" y="73"/>
                </a:cxn>
                <a:cxn ang="0">
                  <a:pos x="77" y="78"/>
                </a:cxn>
                <a:cxn ang="0">
                  <a:pos x="63" y="83"/>
                </a:cxn>
                <a:cxn ang="0">
                  <a:pos x="47" y="83"/>
                </a:cxn>
                <a:cxn ang="0">
                  <a:pos x="32" y="78"/>
                </a:cxn>
                <a:cxn ang="0">
                  <a:pos x="18" y="73"/>
                </a:cxn>
                <a:cxn ang="0">
                  <a:pos x="9" y="63"/>
                </a:cxn>
                <a:cxn ang="0">
                  <a:pos x="1" y="53"/>
                </a:cxn>
                <a:cxn ang="0">
                  <a:pos x="0" y="41"/>
                </a:cxn>
              </a:cxnLst>
              <a:rect l="0" t="0" r="r" b="b"/>
              <a:pathLst>
                <a:path w="109" h="83">
                  <a:moveTo>
                    <a:pt x="0" y="41"/>
                  </a:moveTo>
                  <a:lnTo>
                    <a:pt x="1" y="30"/>
                  </a:lnTo>
                  <a:lnTo>
                    <a:pt x="9" y="18"/>
                  </a:lnTo>
                  <a:lnTo>
                    <a:pt x="18" y="10"/>
                  </a:lnTo>
                  <a:lnTo>
                    <a:pt x="32" y="3"/>
                  </a:lnTo>
                  <a:lnTo>
                    <a:pt x="47" y="0"/>
                  </a:lnTo>
                  <a:lnTo>
                    <a:pt x="63" y="0"/>
                  </a:lnTo>
                  <a:lnTo>
                    <a:pt x="77" y="3"/>
                  </a:lnTo>
                  <a:lnTo>
                    <a:pt x="90" y="10"/>
                  </a:lnTo>
                  <a:lnTo>
                    <a:pt x="101" y="18"/>
                  </a:lnTo>
                  <a:lnTo>
                    <a:pt x="107" y="30"/>
                  </a:lnTo>
                  <a:lnTo>
                    <a:pt x="109" y="41"/>
                  </a:lnTo>
                  <a:lnTo>
                    <a:pt x="107" y="53"/>
                  </a:lnTo>
                  <a:lnTo>
                    <a:pt x="101" y="63"/>
                  </a:lnTo>
                  <a:lnTo>
                    <a:pt x="90" y="73"/>
                  </a:lnTo>
                  <a:lnTo>
                    <a:pt x="77" y="78"/>
                  </a:lnTo>
                  <a:lnTo>
                    <a:pt x="63" y="83"/>
                  </a:lnTo>
                  <a:lnTo>
                    <a:pt x="47" y="83"/>
                  </a:lnTo>
                  <a:lnTo>
                    <a:pt x="32" y="78"/>
                  </a:lnTo>
                  <a:lnTo>
                    <a:pt x="18" y="73"/>
                  </a:lnTo>
                  <a:lnTo>
                    <a:pt x="9" y="63"/>
                  </a:lnTo>
                  <a:lnTo>
                    <a:pt x="1" y="53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" name="Rectangle 387"/>
            <p:cNvSpPr>
              <a:spLocks noChangeArrowheads="1"/>
            </p:cNvSpPr>
            <p:nvPr/>
          </p:nvSpPr>
          <p:spPr bwMode="auto">
            <a:xfrm>
              <a:off x="3516" y="3622"/>
              <a:ext cx="165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0" name="Line 388"/>
            <p:cNvSpPr>
              <a:spLocks noChangeShapeType="1"/>
            </p:cNvSpPr>
            <p:nvPr/>
          </p:nvSpPr>
          <p:spPr bwMode="auto">
            <a:xfrm flipV="1">
              <a:off x="3601" y="3622"/>
              <a:ext cx="1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1" name="Line 389"/>
            <p:cNvSpPr>
              <a:spLocks noChangeShapeType="1"/>
            </p:cNvSpPr>
            <p:nvPr/>
          </p:nvSpPr>
          <p:spPr bwMode="auto">
            <a:xfrm flipH="1">
              <a:off x="3553" y="3619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2" name="Line 390"/>
            <p:cNvSpPr>
              <a:spLocks noChangeShapeType="1"/>
            </p:cNvSpPr>
            <p:nvPr/>
          </p:nvSpPr>
          <p:spPr bwMode="auto">
            <a:xfrm flipV="1">
              <a:off x="3531" y="3369"/>
              <a:ext cx="149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3" name="Line 391"/>
            <p:cNvSpPr>
              <a:spLocks noChangeShapeType="1"/>
            </p:cNvSpPr>
            <p:nvPr/>
          </p:nvSpPr>
          <p:spPr bwMode="auto">
            <a:xfrm>
              <a:off x="3531" y="3369"/>
              <a:ext cx="149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4" name="Line 392"/>
            <p:cNvSpPr>
              <a:spLocks noChangeShapeType="1"/>
            </p:cNvSpPr>
            <p:nvPr/>
          </p:nvSpPr>
          <p:spPr bwMode="auto">
            <a:xfrm flipV="1">
              <a:off x="3531" y="3369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5" name="Line 393"/>
            <p:cNvSpPr>
              <a:spLocks noChangeShapeType="1"/>
            </p:cNvSpPr>
            <p:nvPr/>
          </p:nvSpPr>
          <p:spPr bwMode="auto">
            <a:xfrm flipV="1">
              <a:off x="3680" y="3369"/>
              <a:ext cx="1" cy="4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6" name="Freeform 394"/>
            <p:cNvSpPr>
              <a:spLocks/>
            </p:cNvSpPr>
            <p:nvPr/>
          </p:nvSpPr>
          <p:spPr bwMode="auto">
            <a:xfrm>
              <a:off x="3557" y="3429"/>
              <a:ext cx="109" cy="41"/>
            </a:xfrm>
            <a:custGeom>
              <a:avLst/>
              <a:gdLst/>
              <a:ahLst/>
              <a:cxnLst>
                <a:cxn ang="0">
                  <a:pos x="0" y="40"/>
                </a:cxn>
                <a:cxn ang="0">
                  <a:pos x="2" y="53"/>
                </a:cxn>
                <a:cxn ang="0">
                  <a:pos x="8" y="64"/>
                </a:cxn>
                <a:cxn ang="0">
                  <a:pos x="18" y="72"/>
                </a:cxn>
                <a:cxn ang="0">
                  <a:pos x="32" y="79"/>
                </a:cxn>
                <a:cxn ang="0">
                  <a:pos x="46" y="82"/>
                </a:cxn>
                <a:cxn ang="0">
                  <a:pos x="62" y="82"/>
                </a:cxn>
                <a:cxn ang="0">
                  <a:pos x="77" y="79"/>
                </a:cxn>
                <a:cxn ang="0">
                  <a:pos x="91" y="72"/>
                </a:cxn>
                <a:cxn ang="0">
                  <a:pos x="100" y="64"/>
                </a:cxn>
                <a:cxn ang="0">
                  <a:pos x="107" y="53"/>
                </a:cxn>
                <a:cxn ang="0">
                  <a:pos x="109" y="40"/>
                </a:cxn>
                <a:cxn ang="0">
                  <a:pos x="107" y="29"/>
                </a:cxn>
                <a:cxn ang="0">
                  <a:pos x="100" y="18"/>
                </a:cxn>
                <a:cxn ang="0">
                  <a:pos x="91" y="10"/>
                </a:cxn>
                <a:cxn ang="0">
                  <a:pos x="77" y="3"/>
                </a:cxn>
                <a:cxn ang="0">
                  <a:pos x="62" y="0"/>
                </a:cxn>
                <a:cxn ang="0">
                  <a:pos x="46" y="0"/>
                </a:cxn>
                <a:cxn ang="0">
                  <a:pos x="32" y="3"/>
                </a:cxn>
                <a:cxn ang="0">
                  <a:pos x="18" y="10"/>
                </a:cxn>
                <a:cxn ang="0">
                  <a:pos x="8" y="18"/>
                </a:cxn>
                <a:cxn ang="0">
                  <a:pos x="2" y="29"/>
                </a:cxn>
                <a:cxn ang="0">
                  <a:pos x="0" y="40"/>
                </a:cxn>
              </a:cxnLst>
              <a:rect l="0" t="0" r="r" b="b"/>
              <a:pathLst>
                <a:path w="109" h="82">
                  <a:moveTo>
                    <a:pt x="0" y="40"/>
                  </a:moveTo>
                  <a:lnTo>
                    <a:pt x="2" y="53"/>
                  </a:lnTo>
                  <a:lnTo>
                    <a:pt x="8" y="64"/>
                  </a:lnTo>
                  <a:lnTo>
                    <a:pt x="18" y="72"/>
                  </a:lnTo>
                  <a:lnTo>
                    <a:pt x="32" y="79"/>
                  </a:lnTo>
                  <a:lnTo>
                    <a:pt x="46" y="82"/>
                  </a:lnTo>
                  <a:lnTo>
                    <a:pt x="62" y="82"/>
                  </a:lnTo>
                  <a:lnTo>
                    <a:pt x="77" y="79"/>
                  </a:lnTo>
                  <a:lnTo>
                    <a:pt x="91" y="72"/>
                  </a:lnTo>
                  <a:lnTo>
                    <a:pt x="100" y="64"/>
                  </a:lnTo>
                  <a:lnTo>
                    <a:pt x="107" y="53"/>
                  </a:lnTo>
                  <a:lnTo>
                    <a:pt x="109" y="40"/>
                  </a:lnTo>
                  <a:lnTo>
                    <a:pt x="107" y="29"/>
                  </a:lnTo>
                  <a:lnTo>
                    <a:pt x="100" y="18"/>
                  </a:lnTo>
                  <a:lnTo>
                    <a:pt x="91" y="10"/>
                  </a:lnTo>
                  <a:lnTo>
                    <a:pt x="77" y="3"/>
                  </a:lnTo>
                  <a:lnTo>
                    <a:pt x="62" y="0"/>
                  </a:lnTo>
                  <a:lnTo>
                    <a:pt x="46" y="0"/>
                  </a:lnTo>
                  <a:lnTo>
                    <a:pt x="32" y="3"/>
                  </a:lnTo>
                  <a:lnTo>
                    <a:pt x="18" y="10"/>
                  </a:lnTo>
                  <a:lnTo>
                    <a:pt x="8" y="18"/>
                  </a:lnTo>
                  <a:lnTo>
                    <a:pt x="2" y="29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7" name="Rectangle 395"/>
            <p:cNvSpPr>
              <a:spLocks noChangeArrowheads="1"/>
            </p:cNvSpPr>
            <p:nvPr/>
          </p:nvSpPr>
          <p:spPr bwMode="auto">
            <a:xfrm>
              <a:off x="3520" y="3419"/>
              <a:ext cx="164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8" name="Line 396"/>
            <p:cNvSpPr>
              <a:spLocks noChangeShapeType="1"/>
            </p:cNvSpPr>
            <p:nvPr/>
          </p:nvSpPr>
          <p:spPr bwMode="auto">
            <a:xfrm>
              <a:off x="3606" y="3392"/>
              <a:ext cx="1" cy="5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9" name="Line 397"/>
            <p:cNvSpPr>
              <a:spLocks noChangeShapeType="1"/>
            </p:cNvSpPr>
            <p:nvPr/>
          </p:nvSpPr>
          <p:spPr bwMode="auto">
            <a:xfrm flipH="1">
              <a:off x="3557" y="3447"/>
              <a:ext cx="10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0" name="Line 398"/>
            <p:cNvSpPr>
              <a:spLocks noChangeShapeType="1"/>
            </p:cNvSpPr>
            <p:nvPr/>
          </p:nvSpPr>
          <p:spPr bwMode="auto">
            <a:xfrm>
              <a:off x="3680" y="3392"/>
              <a:ext cx="291" cy="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1" name="Line 399"/>
            <p:cNvSpPr>
              <a:spLocks noChangeShapeType="1"/>
            </p:cNvSpPr>
            <p:nvPr/>
          </p:nvSpPr>
          <p:spPr bwMode="auto">
            <a:xfrm>
              <a:off x="3676" y="3676"/>
              <a:ext cx="29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2" name="Line 400"/>
            <p:cNvSpPr>
              <a:spLocks noChangeShapeType="1"/>
            </p:cNvSpPr>
            <p:nvPr/>
          </p:nvSpPr>
          <p:spPr bwMode="auto">
            <a:xfrm>
              <a:off x="3610" y="347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3" name="Line 401"/>
            <p:cNvSpPr>
              <a:spLocks noChangeShapeType="1"/>
            </p:cNvSpPr>
            <p:nvPr/>
          </p:nvSpPr>
          <p:spPr bwMode="auto">
            <a:xfrm>
              <a:off x="3610" y="350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4" name="Line 402"/>
            <p:cNvSpPr>
              <a:spLocks noChangeShapeType="1"/>
            </p:cNvSpPr>
            <p:nvPr/>
          </p:nvSpPr>
          <p:spPr bwMode="auto">
            <a:xfrm>
              <a:off x="3610" y="3525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5" name="Line 403"/>
            <p:cNvSpPr>
              <a:spLocks noChangeShapeType="1"/>
            </p:cNvSpPr>
            <p:nvPr/>
          </p:nvSpPr>
          <p:spPr bwMode="auto">
            <a:xfrm>
              <a:off x="3610" y="3550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6" name="Line 404"/>
            <p:cNvSpPr>
              <a:spLocks noChangeShapeType="1"/>
            </p:cNvSpPr>
            <p:nvPr/>
          </p:nvSpPr>
          <p:spPr bwMode="auto">
            <a:xfrm>
              <a:off x="3610" y="3576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7" name="Line 405"/>
            <p:cNvSpPr>
              <a:spLocks noChangeShapeType="1"/>
            </p:cNvSpPr>
            <p:nvPr/>
          </p:nvSpPr>
          <p:spPr bwMode="auto">
            <a:xfrm flipH="1">
              <a:off x="3681" y="353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8" name="Line 406"/>
            <p:cNvSpPr>
              <a:spLocks noChangeShapeType="1"/>
            </p:cNvSpPr>
            <p:nvPr/>
          </p:nvSpPr>
          <p:spPr bwMode="auto">
            <a:xfrm flipH="1">
              <a:off x="3637" y="353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09" name="Rectangle 407"/>
            <p:cNvSpPr>
              <a:spLocks noChangeArrowheads="1"/>
            </p:cNvSpPr>
            <p:nvPr/>
          </p:nvSpPr>
          <p:spPr bwMode="auto">
            <a:xfrm>
              <a:off x="3128" y="3610"/>
              <a:ext cx="204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Steam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10" name="Rectangle 408"/>
            <p:cNvSpPr>
              <a:spLocks noChangeArrowheads="1"/>
            </p:cNvSpPr>
            <p:nvPr/>
          </p:nvSpPr>
          <p:spPr bwMode="auto">
            <a:xfrm>
              <a:off x="3120" y="3370"/>
              <a:ext cx="219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C-H2O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11" name="Line 409"/>
            <p:cNvSpPr>
              <a:spLocks noChangeShapeType="1"/>
            </p:cNvSpPr>
            <p:nvPr/>
          </p:nvSpPr>
          <p:spPr bwMode="auto">
            <a:xfrm flipH="1">
              <a:off x="3541" y="3303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2" name="Line 410"/>
            <p:cNvSpPr>
              <a:spLocks noChangeShapeType="1"/>
            </p:cNvSpPr>
            <p:nvPr/>
          </p:nvSpPr>
          <p:spPr bwMode="auto">
            <a:xfrm flipH="1" flipV="1">
              <a:off x="3541" y="3303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3" name="Line 411"/>
            <p:cNvSpPr>
              <a:spLocks noChangeShapeType="1"/>
            </p:cNvSpPr>
            <p:nvPr/>
          </p:nvSpPr>
          <p:spPr bwMode="auto">
            <a:xfrm>
              <a:off x="3671" y="3303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4" name="Line 412"/>
            <p:cNvSpPr>
              <a:spLocks noChangeShapeType="1"/>
            </p:cNvSpPr>
            <p:nvPr/>
          </p:nvSpPr>
          <p:spPr bwMode="auto">
            <a:xfrm>
              <a:off x="3541" y="3303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5" name="Freeform 413"/>
            <p:cNvSpPr>
              <a:spLocks/>
            </p:cNvSpPr>
            <p:nvPr/>
          </p:nvSpPr>
          <p:spPr bwMode="auto">
            <a:xfrm>
              <a:off x="3557" y="3238"/>
              <a:ext cx="97" cy="45"/>
            </a:xfrm>
            <a:custGeom>
              <a:avLst/>
              <a:gdLst/>
              <a:ahLst/>
              <a:cxnLst>
                <a:cxn ang="0">
                  <a:pos x="97" y="91"/>
                </a:cxn>
                <a:cxn ang="0">
                  <a:pos x="0" y="91"/>
                </a:cxn>
                <a:cxn ang="0">
                  <a:pos x="0" y="0"/>
                </a:cxn>
              </a:cxnLst>
              <a:rect l="0" t="0" r="r" b="b"/>
              <a:pathLst>
                <a:path w="97" h="91">
                  <a:moveTo>
                    <a:pt x="97" y="91"/>
                  </a:moveTo>
                  <a:lnTo>
                    <a:pt x="0" y="9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6" name="Freeform 414"/>
            <p:cNvSpPr>
              <a:spLocks/>
            </p:cNvSpPr>
            <p:nvPr/>
          </p:nvSpPr>
          <p:spPr bwMode="auto">
            <a:xfrm>
              <a:off x="3557" y="3238"/>
              <a:ext cx="97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91"/>
                </a:cxn>
              </a:cxnLst>
              <a:rect l="0" t="0" r="r" b="b"/>
              <a:pathLst>
                <a:path w="97" h="91">
                  <a:moveTo>
                    <a:pt x="0" y="0"/>
                  </a:moveTo>
                  <a:lnTo>
                    <a:pt x="97" y="0"/>
                  </a:lnTo>
                  <a:lnTo>
                    <a:pt x="97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7" name="Line 415"/>
            <p:cNvSpPr>
              <a:spLocks noChangeShapeType="1"/>
            </p:cNvSpPr>
            <p:nvPr/>
          </p:nvSpPr>
          <p:spPr bwMode="auto">
            <a:xfrm flipH="1">
              <a:off x="3557" y="3258"/>
              <a:ext cx="9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8" name="Line 416"/>
            <p:cNvSpPr>
              <a:spLocks noChangeShapeType="1"/>
            </p:cNvSpPr>
            <p:nvPr/>
          </p:nvSpPr>
          <p:spPr bwMode="auto">
            <a:xfrm flipV="1">
              <a:off x="3606" y="3258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19" name="Line 417"/>
            <p:cNvSpPr>
              <a:spLocks noChangeShapeType="1"/>
            </p:cNvSpPr>
            <p:nvPr/>
          </p:nvSpPr>
          <p:spPr bwMode="auto">
            <a:xfrm flipH="1" flipV="1">
              <a:off x="3530" y="3727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0" name="Line 418"/>
            <p:cNvSpPr>
              <a:spLocks noChangeShapeType="1"/>
            </p:cNvSpPr>
            <p:nvPr/>
          </p:nvSpPr>
          <p:spPr bwMode="auto">
            <a:xfrm flipH="1">
              <a:off x="3530" y="3727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1" name="Line 419"/>
            <p:cNvSpPr>
              <a:spLocks noChangeShapeType="1"/>
            </p:cNvSpPr>
            <p:nvPr/>
          </p:nvSpPr>
          <p:spPr bwMode="auto">
            <a:xfrm flipV="1">
              <a:off x="3660" y="3727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2" name="Line 420"/>
            <p:cNvSpPr>
              <a:spLocks noChangeShapeType="1"/>
            </p:cNvSpPr>
            <p:nvPr/>
          </p:nvSpPr>
          <p:spPr bwMode="auto">
            <a:xfrm flipV="1">
              <a:off x="3530" y="3727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3" name="Freeform 421"/>
            <p:cNvSpPr>
              <a:spLocks/>
            </p:cNvSpPr>
            <p:nvPr/>
          </p:nvSpPr>
          <p:spPr bwMode="auto">
            <a:xfrm>
              <a:off x="3547" y="3788"/>
              <a:ext cx="97" cy="45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0" y="0"/>
                </a:cxn>
                <a:cxn ang="0">
                  <a:pos x="0" y="91"/>
                </a:cxn>
              </a:cxnLst>
              <a:rect l="0" t="0" r="r" b="b"/>
              <a:pathLst>
                <a:path w="97" h="91">
                  <a:moveTo>
                    <a:pt x="97" y="0"/>
                  </a:moveTo>
                  <a:lnTo>
                    <a:pt x="0" y="0"/>
                  </a:lnTo>
                  <a:lnTo>
                    <a:pt x="0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4" name="Freeform 422"/>
            <p:cNvSpPr>
              <a:spLocks/>
            </p:cNvSpPr>
            <p:nvPr/>
          </p:nvSpPr>
          <p:spPr bwMode="auto">
            <a:xfrm>
              <a:off x="3547" y="3788"/>
              <a:ext cx="97" cy="45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97" y="91"/>
                </a:cxn>
                <a:cxn ang="0">
                  <a:pos x="97" y="0"/>
                </a:cxn>
              </a:cxnLst>
              <a:rect l="0" t="0" r="r" b="b"/>
              <a:pathLst>
                <a:path w="97" h="91">
                  <a:moveTo>
                    <a:pt x="0" y="91"/>
                  </a:moveTo>
                  <a:lnTo>
                    <a:pt x="97" y="91"/>
                  </a:lnTo>
                  <a:lnTo>
                    <a:pt x="9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5" name="Line 423"/>
            <p:cNvSpPr>
              <a:spLocks noChangeShapeType="1"/>
            </p:cNvSpPr>
            <p:nvPr/>
          </p:nvSpPr>
          <p:spPr bwMode="auto">
            <a:xfrm flipH="1">
              <a:off x="3547" y="3813"/>
              <a:ext cx="9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6" name="Line 424"/>
            <p:cNvSpPr>
              <a:spLocks noChangeShapeType="1"/>
            </p:cNvSpPr>
            <p:nvPr/>
          </p:nvSpPr>
          <p:spPr bwMode="auto">
            <a:xfrm>
              <a:off x="3595" y="3748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7" name="Freeform 425"/>
            <p:cNvSpPr>
              <a:spLocks/>
            </p:cNvSpPr>
            <p:nvPr/>
          </p:nvSpPr>
          <p:spPr bwMode="auto">
            <a:xfrm>
              <a:off x="3660" y="3676"/>
              <a:ext cx="120" cy="72"/>
            </a:xfrm>
            <a:custGeom>
              <a:avLst/>
              <a:gdLst/>
              <a:ahLst/>
              <a:cxnLst>
                <a:cxn ang="0">
                  <a:pos x="0" y="143"/>
                </a:cxn>
                <a:cxn ang="0">
                  <a:pos x="120" y="143"/>
                </a:cxn>
                <a:cxn ang="0">
                  <a:pos x="120" y="0"/>
                </a:cxn>
              </a:cxnLst>
              <a:rect l="0" t="0" r="r" b="b"/>
              <a:pathLst>
                <a:path w="120" h="143">
                  <a:moveTo>
                    <a:pt x="0" y="143"/>
                  </a:moveTo>
                  <a:lnTo>
                    <a:pt x="120" y="143"/>
                  </a:lnTo>
                  <a:lnTo>
                    <a:pt x="12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8" name="Freeform 426"/>
            <p:cNvSpPr>
              <a:spLocks/>
            </p:cNvSpPr>
            <p:nvPr/>
          </p:nvSpPr>
          <p:spPr bwMode="auto">
            <a:xfrm>
              <a:off x="3675" y="3321"/>
              <a:ext cx="120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" y="0"/>
                </a:cxn>
                <a:cxn ang="0">
                  <a:pos x="120" y="144"/>
                </a:cxn>
              </a:cxnLst>
              <a:rect l="0" t="0" r="r" b="b"/>
              <a:pathLst>
                <a:path w="120" h="144">
                  <a:moveTo>
                    <a:pt x="0" y="0"/>
                  </a:moveTo>
                  <a:lnTo>
                    <a:pt x="120" y="0"/>
                  </a:lnTo>
                  <a:lnTo>
                    <a:pt x="120" y="144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29" name="Rectangle 427"/>
            <p:cNvSpPr>
              <a:spLocks noChangeArrowheads="1"/>
            </p:cNvSpPr>
            <p:nvPr/>
          </p:nvSpPr>
          <p:spPr bwMode="auto">
            <a:xfrm>
              <a:off x="3168" y="3264"/>
              <a:ext cx="16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Cond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30" name="Rectangle 428"/>
            <p:cNvSpPr>
              <a:spLocks noChangeArrowheads="1"/>
            </p:cNvSpPr>
            <p:nvPr/>
          </p:nvSpPr>
          <p:spPr bwMode="auto">
            <a:xfrm>
              <a:off x="3110" y="3714"/>
              <a:ext cx="220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H2O-R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31" name="Freeform 429"/>
            <p:cNvSpPr>
              <a:spLocks/>
            </p:cNvSpPr>
            <p:nvPr/>
          </p:nvSpPr>
          <p:spPr bwMode="auto">
            <a:xfrm>
              <a:off x="4116" y="2266"/>
              <a:ext cx="420" cy="22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" y="20"/>
                </a:cxn>
                <a:cxn ang="0">
                  <a:pos x="8" y="16"/>
                </a:cxn>
                <a:cxn ang="0">
                  <a:pos x="20" y="13"/>
                </a:cxn>
                <a:cxn ang="0">
                  <a:pos x="36" y="10"/>
                </a:cxn>
                <a:cxn ang="0">
                  <a:pos x="56" y="7"/>
                </a:cxn>
                <a:cxn ang="0">
                  <a:pos x="78" y="4"/>
                </a:cxn>
                <a:cxn ang="0">
                  <a:pos x="104" y="3"/>
                </a:cxn>
                <a:cxn ang="0">
                  <a:pos x="132" y="2"/>
                </a:cxn>
                <a:cxn ang="0">
                  <a:pos x="163" y="0"/>
                </a:cxn>
                <a:cxn ang="0">
                  <a:pos x="194" y="0"/>
                </a:cxn>
                <a:cxn ang="0">
                  <a:pos x="225" y="0"/>
                </a:cxn>
                <a:cxn ang="0">
                  <a:pos x="256" y="0"/>
                </a:cxn>
                <a:cxn ang="0">
                  <a:pos x="287" y="2"/>
                </a:cxn>
                <a:cxn ang="0">
                  <a:pos x="315" y="3"/>
                </a:cxn>
                <a:cxn ang="0">
                  <a:pos x="341" y="4"/>
                </a:cxn>
                <a:cxn ang="0">
                  <a:pos x="364" y="7"/>
                </a:cxn>
                <a:cxn ang="0">
                  <a:pos x="384" y="10"/>
                </a:cxn>
                <a:cxn ang="0">
                  <a:pos x="399" y="13"/>
                </a:cxn>
                <a:cxn ang="0">
                  <a:pos x="411" y="16"/>
                </a:cxn>
                <a:cxn ang="0">
                  <a:pos x="417" y="20"/>
                </a:cxn>
                <a:cxn ang="0">
                  <a:pos x="420" y="23"/>
                </a:cxn>
                <a:cxn ang="0">
                  <a:pos x="417" y="25"/>
                </a:cxn>
                <a:cxn ang="0">
                  <a:pos x="411" y="29"/>
                </a:cxn>
                <a:cxn ang="0">
                  <a:pos x="399" y="32"/>
                </a:cxn>
                <a:cxn ang="0">
                  <a:pos x="384" y="35"/>
                </a:cxn>
                <a:cxn ang="0">
                  <a:pos x="364" y="38"/>
                </a:cxn>
                <a:cxn ang="0">
                  <a:pos x="341" y="41"/>
                </a:cxn>
                <a:cxn ang="0">
                  <a:pos x="315" y="42"/>
                </a:cxn>
                <a:cxn ang="0">
                  <a:pos x="287" y="43"/>
                </a:cxn>
                <a:cxn ang="0">
                  <a:pos x="256" y="45"/>
                </a:cxn>
                <a:cxn ang="0">
                  <a:pos x="225" y="45"/>
                </a:cxn>
                <a:cxn ang="0">
                  <a:pos x="194" y="45"/>
                </a:cxn>
                <a:cxn ang="0">
                  <a:pos x="163" y="45"/>
                </a:cxn>
                <a:cxn ang="0">
                  <a:pos x="132" y="43"/>
                </a:cxn>
                <a:cxn ang="0">
                  <a:pos x="104" y="42"/>
                </a:cxn>
                <a:cxn ang="0">
                  <a:pos x="78" y="41"/>
                </a:cxn>
                <a:cxn ang="0">
                  <a:pos x="56" y="38"/>
                </a:cxn>
                <a:cxn ang="0">
                  <a:pos x="36" y="35"/>
                </a:cxn>
                <a:cxn ang="0">
                  <a:pos x="20" y="32"/>
                </a:cxn>
                <a:cxn ang="0">
                  <a:pos x="8" y="29"/>
                </a:cxn>
                <a:cxn ang="0">
                  <a:pos x="2" y="25"/>
                </a:cxn>
                <a:cxn ang="0">
                  <a:pos x="0" y="23"/>
                </a:cxn>
              </a:cxnLst>
              <a:rect l="0" t="0" r="r" b="b"/>
              <a:pathLst>
                <a:path w="420" h="45">
                  <a:moveTo>
                    <a:pt x="0" y="23"/>
                  </a:moveTo>
                  <a:lnTo>
                    <a:pt x="2" y="20"/>
                  </a:lnTo>
                  <a:lnTo>
                    <a:pt x="8" y="16"/>
                  </a:lnTo>
                  <a:lnTo>
                    <a:pt x="20" y="13"/>
                  </a:lnTo>
                  <a:lnTo>
                    <a:pt x="36" y="10"/>
                  </a:lnTo>
                  <a:lnTo>
                    <a:pt x="56" y="7"/>
                  </a:lnTo>
                  <a:lnTo>
                    <a:pt x="78" y="4"/>
                  </a:lnTo>
                  <a:lnTo>
                    <a:pt x="104" y="3"/>
                  </a:lnTo>
                  <a:lnTo>
                    <a:pt x="132" y="2"/>
                  </a:lnTo>
                  <a:lnTo>
                    <a:pt x="163" y="0"/>
                  </a:lnTo>
                  <a:lnTo>
                    <a:pt x="194" y="0"/>
                  </a:lnTo>
                  <a:lnTo>
                    <a:pt x="225" y="0"/>
                  </a:lnTo>
                  <a:lnTo>
                    <a:pt x="256" y="0"/>
                  </a:lnTo>
                  <a:lnTo>
                    <a:pt x="287" y="2"/>
                  </a:lnTo>
                  <a:lnTo>
                    <a:pt x="315" y="3"/>
                  </a:lnTo>
                  <a:lnTo>
                    <a:pt x="341" y="4"/>
                  </a:lnTo>
                  <a:lnTo>
                    <a:pt x="364" y="7"/>
                  </a:lnTo>
                  <a:lnTo>
                    <a:pt x="384" y="10"/>
                  </a:lnTo>
                  <a:lnTo>
                    <a:pt x="399" y="13"/>
                  </a:lnTo>
                  <a:lnTo>
                    <a:pt x="411" y="16"/>
                  </a:lnTo>
                  <a:lnTo>
                    <a:pt x="417" y="20"/>
                  </a:lnTo>
                  <a:lnTo>
                    <a:pt x="420" y="23"/>
                  </a:lnTo>
                  <a:lnTo>
                    <a:pt x="417" y="25"/>
                  </a:lnTo>
                  <a:lnTo>
                    <a:pt x="411" y="29"/>
                  </a:lnTo>
                  <a:lnTo>
                    <a:pt x="399" y="32"/>
                  </a:lnTo>
                  <a:lnTo>
                    <a:pt x="384" y="35"/>
                  </a:lnTo>
                  <a:lnTo>
                    <a:pt x="364" y="38"/>
                  </a:lnTo>
                  <a:lnTo>
                    <a:pt x="341" y="41"/>
                  </a:lnTo>
                  <a:lnTo>
                    <a:pt x="315" y="42"/>
                  </a:lnTo>
                  <a:lnTo>
                    <a:pt x="287" y="43"/>
                  </a:lnTo>
                  <a:lnTo>
                    <a:pt x="256" y="45"/>
                  </a:lnTo>
                  <a:lnTo>
                    <a:pt x="225" y="45"/>
                  </a:lnTo>
                  <a:lnTo>
                    <a:pt x="194" y="45"/>
                  </a:lnTo>
                  <a:lnTo>
                    <a:pt x="163" y="45"/>
                  </a:lnTo>
                  <a:lnTo>
                    <a:pt x="132" y="43"/>
                  </a:lnTo>
                  <a:lnTo>
                    <a:pt x="104" y="42"/>
                  </a:lnTo>
                  <a:lnTo>
                    <a:pt x="78" y="41"/>
                  </a:lnTo>
                  <a:lnTo>
                    <a:pt x="56" y="38"/>
                  </a:lnTo>
                  <a:lnTo>
                    <a:pt x="36" y="35"/>
                  </a:lnTo>
                  <a:lnTo>
                    <a:pt x="20" y="32"/>
                  </a:lnTo>
                  <a:lnTo>
                    <a:pt x="8" y="29"/>
                  </a:lnTo>
                  <a:lnTo>
                    <a:pt x="2" y="25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2" name="Line 430"/>
            <p:cNvSpPr>
              <a:spLocks noChangeShapeType="1"/>
            </p:cNvSpPr>
            <p:nvPr/>
          </p:nvSpPr>
          <p:spPr bwMode="auto">
            <a:xfrm flipH="1">
              <a:off x="3888" y="2440"/>
              <a:ext cx="129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3" name="Line 431"/>
            <p:cNvSpPr>
              <a:spLocks noChangeShapeType="1"/>
            </p:cNvSpPr>
            <p:nvPr/>
          </p:nvSpPr>
          <p:spPr bwMode="auto">
            <a:xfrm flipH="1" flipV="1">
              <a:off x="3888" y="2440"/>
              <a:ext cx="129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4" name="Line 432"/>
            <p:cNvSpPr>
              <a:spLocks noChangeShapeType="1"/>
            </p:cNvSpPr>
            <p:nvPr/>
          </p:nvSpPr>
          <p:spPr bwMode="auto">
            <a:xfrm>
              <a:off x="4017" y="2440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5" name="Line 433"/>
            <p:cNvSpPr>
              <a:spLocks noChangeShapeType="1"/>
            </p:cNvSpPr>
            <p:nvPr/>
          </p:nvSpPr>
          <p:spPr bwMode="auto">
            <a:xfrm>
              <a:off x="3888" y="2440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6" name="Freeform 434"/>
            <p:cNvSpPr>
              <a:spLocks/>
            </p:cNvSpPr>
            <p:nvPr/>
          </p:nvSpPr>
          <p:spPr bwMode="auto">
            <a:xfrm>
              <a:off x="3904" y="2374"/>
              <a:ext cx="97" cy="46"/>
            </a:xfrm>
            <a:custGeom>
              <a:avLst/>
              <a:gdLst/>
              <a:ahLst/>
              <a:cxnLst>
                <a:cxn ang="0">
                  <a:pos x="97" y="92"/>
                </a:cxn>
                <a:cxn ang="0">
                  <a:pos x="0" y="92"/>
                </a:cxn>
                <a:cxn ang="0">
                  <a:pos x="0" y="0"/>
                </a:cxn>
              </a:cxnLst>
              <a:rect l="0" t="0" r="r" b="b"/>
              <a:pathLst>
                <a:path w="97" h="92">
                  <a:moveTo>
                    <a:pt x="97" y="92"/>
                  </a:move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7" name="Freeform 435"/>
            <p:cNvSpPr>
              <a:spLocks/>
            </p:cNvSpPr>
            <p:nvPr/>
          </p:nvSpPr>
          <p:spPr bwMode="auto">
            <a:xfrm>
              <a:off x="3904" y="2374"/>
              <a:ext cx="97" cy="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92"/>
                </a:cxn>
              </a:cxnLst>
              <a:rect l="0" t="0" r="r" b="b"/>
              <a:pathLst>
                <a:path w="97" h="92">
                  <a:moveTo>
                    <a:pt x="0" y="0"/>
                  </a:moveTo>
                  <a:lnTo>
                    <a:pt x="97" y="0"/>
                  </a:lnTo>
                  <a:lnTo>
                    <a:pt x="97" y="9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8" name="Line 436"/>
            <p:cNvSpPr>
              <a:spLocks noChangeShapeType="1"/>
            </p:cNvSpPr>
            <p:nvPr/>
          </p:nvSpPr>
          <p:spPr bwMode="auto">
            <a:xfrm flipH="1">
              <a:off x="3904" y="2394"/>
              <a:ext cx="9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39" name="Line 437"/>
            <p:cNvSpPr>
              <a:spLocks noChangeShapeType="1"/>
            </p:cNvSpPr>
            <p:nvPr/>
          </p:nvSpPr>
          <p:spPr bwMode="auto">
            <a:xfrm flipV="1">
              <a:off x="3952" y="2394"/>
              <a:ext cx="1" cy="6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0" name="Freeform 438"/>
            <p:cNvSpPr>
              <a:spLocks/>
            </p:cNvSpPr>
            <p:nvPr/>
          </p:nvSpPr>
          <p:spPr bwMode="auto">
            <a:xfrm>
              <a:off x="4017" y="2290"/>
              <a:ext cx="212" cy="166"/>
            </a:xfrm>
            <a:custGeom>
              <a:avLst/>
              <a:gdLst/>
              <a:ahLst/>
              <a:cxnLst>
                <a:cxn ang="0">
                  <a:pos x="0" y="333"/>
                </a:cxn>
                <a:cxn ang="0">
                  <a:pos x="212" y="333"/>
                </a:cxn>
                <a:cxn ang="0">
                  <a:pos x="212" y="0"/>
                </a:cxn>
              </a:cxnLst>
              <a:rect l="0" t="0" r="r" b="b"/>
              <a:pathLst>
                <a:path w="212" h="333">
                  <a:moveTo>
                    <a:pt x="0" y="333"/>
                  </a:moveTo>
                  <a:lnTo>
                    <a:pt x="212" y="333"/>
                  </a:lnTo>
                  <a:lnTo>
                    <a:pt x="21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1" name="Rectangle 439"/>
            <p:cNvSpPr>
              <a:spLocks noChangeArrowheads="1"/>
            </p:cNvSpPr>
            <p:nvPr/>
          </p:nvSpPr>
          <p:spPr bwMode="auto">
            <a:xfrm>
              <a:off x="3407" y="2418"/>
              <a:ext cx="255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Catalyst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42" name="Freeform 440"/>
            <p:cNvSpPr>
              <a:spLocks/>
            </p:cNvSpPr>
            <p:nvPr/>
          </p:nvSpPr>
          <p:spPr bwMode="auto">
            <a:xfrm>
              <a:off x="4960" y="3371"/>
              <a:ext cx="222" cy="132"/>
            </a:xfrm>
            <a:custGeom>
              <a:avLst/>
              <a:gdLst/>
              <a:ahLst/>
              <a:cxnLst>
                <a:cxn ang="0">
                  <a:pos x="0" y="132"/>
                </a:cxn>
                <a:cxn ang="0">
                  <a:pos x="3" y="106"/>
                </a:cxn>
                <a:cxn ang="0">
                  <a:pos x="9" y="82"/>
                </a:cxn>
                <a:cxn ang="0">
                  <a:pos x="19" y="58"/>
                </a:cxn>
                <a:cxn ang="0">
                  <a:pos x="32" y="39"/>
                </a:cxn>
                <a:cxn ang="0">
                  <a:pos x="50" y="22"/>
                </a:cxn>
                <a:cxn ang="0">
                  <a:pos x="69" y="11"/>
                </a:cxn>
                <a:cxn ang="0">
                  <a:pos x="90" y="3"/>
                </a:cxn>
                <a:cxn ang="0">
                  <a:pos x="111" y="0"/>
                </a:cxn>
                <a:cxn ang="0">
                  <a:pos x="133" y="3"/>
                </a:cxn>
                <a:cxn ang="0">
                  <a:pos x="153" y="11"/>
                </a:cxn>
                <a:cxn ang="0">
                  <a:pos x="172" y="22"/>
                </a:cxn>
                <a:cxn ang="0">
                  <a:pos x="190" y="39"/>
                </a:cxn>
                <a:cxn ang="0">
                  <a:pos x="203" y="58"/>
                </a:cxn>
                <a:cxn ang="0">
                  <a:pos x="213" y="82"/>
                </a:cxn>
                <a:cxn ang="0">
                  <a:pos x="219" y="106"/>
                </a:cxn>
                <a:cxn ang="0">
                  <a:pos x="222" y="132"/>
                </a:cxn>
                <a:cxn ang="0">
                  <a:pos x="219" y="157"/>
                </a:cxn>
                <a:cxn ang="0">
                  <a:pos x="213" y="182"/>
                </a:cxn>
                <a:cxn ang="0">
                  <a:pos x="203" y="205"/>
                </a:cxn>
                <a:cxn ang="0">
                  <a:pos x="190" y="224"/>
                </a:cxn>
                <a:cxn ang="0">
                  <a:pos x="172" y="241"/>
                </a:cxn>
                <a:cxn ang="0">
                  <a:pos x="153" y="253"/>
                </a:cxn>
                <a:cxn ang="0">
                  <a:pos x="133" y="260"/>
                </a:cxn>
                <a:cxn ang="0">
                  <a:pos x="111" y="263"/>
                </a:cxn>
                <a:cxn ang="0">
                  <a:pos x="90" y="260"/>
                </a:cxn>
                <a:cxn ang="0">
                  <a:pos x="69" y="253"/>
                </a:cxn>
                <a:cxn ang="0">
                  <a:pos x="50" y="241"/>
                </a:cxn>
                <a:cxn ang="0">
                  <a:pos x="32" y="224"/>
                </a:cxn>
                <a:cxn ang="0">
                  <a:pos x="19" y="205"/>
                </a:cxn>
                <a:cxn ang="0">
                  <a:pos x="9" y="182"/>
                </a:cxn>
                <a:cxn ang="0">
                  <a:pos x="3" y="157"/>
                </a:cxn>
                <a:cxn ang="0">
                  <a:pos x="0" y="132"/>
                </a:cxn>
              </a:cxnLst>
              <a:rect l="0" t="0" r="r" b="b"/>
              <a:pathLst>
                <a:path w="222" h="263">
                  <a:moveTo>
                    <a:pt x="0" y="132"/>
                  </a:moveTo>
                  <a:lnTo>
                    <a:pt x="3" y="106"/>
                  </a:lnTo>
                  <a:lnTo>
                    <a:pt x="9" y="82"/>
                  </a:lnTo>
                  <a:lnTo>
                    <a:pt x="19" y="58"/>
                  </a:lnTo>
                  <a:lnTo>
                    <a:pt x="32" y="39"/>
                  </a:lnTo>
                  <a:lnTo>
                    <a:pt x="50" y="22"/>
                  </a:lnTo>
                  <a:lnTo>
                    <a:pt x="69" y="11"/>
                  </a:lnTo>
                  <a:lnTo>
                    <a:pt x="90" y="3"/>
                  </a:lnTo>
                  <a:lnTo>
                    <a:pt x="111" y="0"/>
                  </a:lnTo>
                  <a:lnTo>
                    <a:pt x="133" y="3"/>
                  </a:lnTo>
                  <a:lnTo>
                    <a:pt x="153" y="11"/>
                  </a:lnTo>
                  <a:lnTo>
                    <a:pt x="172" y="22"/>
                  </a:lnTo>
                  <a:lnTo>
                    <a:pt x="190" y="39"/>
                  </a:lnTo>
                  <a:lnTo>
                    <a:pt x="203" y="58"/>
                  </a:lnTo>
                  <a:lnTo>
                    <a:pt x="213" y="82"/>
                  </a:lnTo>
                  <a:lnTo>
                    <a:pt x="219" y="106"/>
                  </a:lnTo>
                  <a:lnTo>
                    <a:pt x="222" y="132"/>
                  </a:lnTo>
                  <a:lnTo>
                    <a:pt x="219" y="157"/>
                  </a:lnTo>
                  <a:lnTo>
                    <a:pt x="213" y="182"/>
                  </a:lnTo>
                  <a:lnTo>
                    <a:pt x="203" y="205"/>
                  </a:lnTo>
                  <a:lnTo>
                    <a:pt x="190" y="224"/>
                  </a:lnTo>
                  <a:lnTo>
                    <a:pt x="172" y="241"/>
                  </a:lnTo>
                  <a:lnTo>
                    <a:pt x="153" y="253"/>
                  </a:lnTo>
                  <a:lnTo>
                    <a:pt x="133" y="260"/>
                  </a:lnTo>
                  <a:lnTo>
                    <a:pt x="111" y="263"/>
                  </a:lnTo>
                  <a:lnTo>
                    <a:pt x="90" y="260"/>
                  </a:lnTo>
                  <a:lnTo>
                    <a:pt x="69" y="253"/>
                  </a:lnTo>
                  <a:lnTo>
                    <a:pt x="50" y="241"/>
                  </a:lnTo>
                  <a:lnTo>
                    <a:pt x="32" y="224"/>
                  </a:lnTo>
                  <a:lnTo>
                    <a:pt x="19" y="205"/>
                  </a:lnTo>
                  <a:lnTo>
                    <a:pt x="9" y="182"/>
                  </a:lnTo>
                  <a:lnTo>
                    <a:pt x="3" y="157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3" name="Line 441"/>
            <p:cNvSpPr>
              <a:spLocks noChangeShapeType="1"/>
            </p:cNvSpPr>
            <p:nvPr/>
          </p:nvSpPr>
          <p:spPr bwMode="auto">
            <a:xfrm flipH="1">
              <a:off x="5286" y="3422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4" name="Line 442"/>
            <p:cNvSpPr>
              <a:spLocks noChangeShapeType="1"/>
            </p:cNvSpPr>
            <p:nvPr/>
          </p:nvSpPr>
          <p:spPr bwMode="auto">
            <a:xfrm flipH="1" flipV="1">
              <a:off x="5286" y="3422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5" name="Line 443"/>
            <p:cNvSpPr>
              <a:spLocks noChangeShapeType="1"/>
            </p:cNvSpPr>
            <p:nvPr/>
          </p:nvSpPr>
          <p:spPr bwMode="auto">
            <a:xfrm>
              <a:off x="5416" y="3422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6" name="Line 444"/>
            <p:cNvSpPr>
              <a:spLocks noChangeShapeType="1"/>
            </p:cNvSpPr>
            <p:nvPr/>
          </p:nvSpPr>
          <p:spPr bwMode="auto">
            <a:xfrm>
              <a:off x="5286" y="3422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7" name="Freeform 445"/>
            <p:cNvSpPr>
              <a:spLocks/>
            </p:cNvSpPr>
            <p:nvPr/>
          </p:nvSpPr>
          <p:spPr bwMode="auto">
            <a:xfrm>
              <a:off x="5302" y="3357"/>
              <a:ext cx="98" cy="45"/>
            </a:xfrm>
            <a:custGeom>
              <a:avLst/>
              <a:gdLst/>
              <a:ahLst/>
              <a:cxnLst>
                <a:cxn ang="0">
                  <a:pos x="98" y="91"/>
                </a:cxn>
                <a:cxn ang="0">
                  <a:pos x="0" y="91"/>
                </a:cxn>
                <a:cxn ang="0">
                  <a:pos x="0" y="0"/>
                </a:cxn>
              </a:cxnLst>
              <a:rect l="0" t="0" r="r" b="b"/>
              <a:pathLst>
                <a:path w="98" h="91">
                  <a:moveTo>
                    <a:pt x="98" y="91"/>
                  </a:moveTo>
                  <a:lnTo>
                    <a:pt x="0" y="9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8" name="Freeform 446"/>
            <p:cNvSpPr>
              <a:spLocks/>
            </p:cNvSpPr>
            <p:nvPr/>
          </p:nvSpPr>
          <p:spPr bwMode="auto">
            <a:xfrm>
              <a:off x="5302" y="3357"/>
              <a:ext cx="9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1"/>
                </a:cxn>
              </a:cxnLst>
              <a:rect l="0" t="0" r="r" b="b"/>
              <a:pathLst>
                <a:path w="98" h="91">
                  <a:moveTo>
                    <a:pt x="0" y="0"/>
                  </a:moveTo>
                  <a:lnTo>
                    <a:pt x="98" y="0"/>
                  </a:lnTo>
                  <a:lnTo>
                    <a:pt x="98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49" name="Line 447"/>
            <p:cNvSpPr>
              <a:spLocks noChangeShapeType="1"/>
            </p:cNvSpPr>
            <p:nvPr/>
          </p:nvSpPr>
          <p:spPr bwMode="auto">
            <a:xfrm flipH="1">
              <a:off x="5302" y="3377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0" name="Line 448"/>
            <p:cNvSpPr>
              <a:spLocks noChangeShapeType="1"/>
            </p:cNvSpPr>
            <p:nvPr/>
          </p:nvSpPr>
          <p:spPr bwMode="auto">
            <a:xfrm flipV="1">
              <a:off x="5351" y="3377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1" name="Line 449"/>
            <p:cNvSpPr>
              <a:spLocks noChangeShapeType="1"/>
            </p:cNvSpPr>
            <p:nvPr/>
          </p:nvSpPr>
          <p:spPr bwMode="auto">
            <a:xfrm>
              <a:off x="5179" y="3441"/>
              <a:ext cx="10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2" name="Rectangle 450"/>
            <p:cNvSpPr>
              <a:spLocks noChangeArrowheads="1"/>
            </p:cNvSpPr>
            <p:nvPr/>
          </p:nvSpPr>
          <p:spPr bwMode="auto">
            <a:xfrm>
              <a:off x="5452" y="3398"/>
              <a:ext cx="255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Catalyst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453" name="Line 451"/>
            <p:cNvSpPr>
              <a:spLocks noChangeShapeType="1"/>
            </p:cNvSpPr>
            <p:nvPr/>
          </p:nvSpPr>
          <p:spPr bwMode="auto">
            <a:xfrm flipH="1" flipV="1">
              <a:off x="3942" y="2993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4" name="Line 452"/>
            <p:cNvSpPr>
              <a:spLocks noChangeShapeType="1"/>
            </p:cNvSpPr>
            <p:nvPr/>
          </p:nvSpPr>
          <p:spPr bwMode="auto">
            <a:xfrm flipV="1">
              <a:off x="3942" y="2993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5" name="Line 453"/>
            <p:cNvSpPr>
              <a:spLocks noChangeShapeType="1"/>
            </p:cNvSpPr>
            <p:nvPr/>
          </p:nvSpPr>
          <p:spPr bwMode="auto">
            <a:xfrm flipH="1">
              <a:off x="3942" y="3074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6" name="Line 454"/>
            <p:cNvSpPr>
              <a:spLocks noChangeShapeType="1"/>
            </p:cNvSpPr>
            <p:nvPr/>
          </p:nvSpPr>
          <p:spPr bwMode="auto">
            <a:xfrm flipH="1">
              <a:off x="3942" y="2993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7" name="Freeform 455"/>
            <p:cNvSpPr>
              <a:spLocks/>
            </p:cNvSpPr>
            <p:nvPr/>
          </p:nvSpPr>
          <p:spPr bwMode="auto">
            <a:xfrm>
              <a:off x="4041" y="3003"/>
              <a:ext cx="72" cy="60"/>
            </a:xfrm>
            <a:custGeom>
              <a:avLst/>
              <a:gdLst/>
              <a:ahLst/>
              <a:cxnLst>
                <a:cxn ang="0">
                  <a:pos x="0" y="122"/>
                </a:cxn>
                <a:cxn ang="0">
                  <a:pos x="0" y="0"/>
                </a:cxn>
                <a:cxn ang="0">
                  <a:pos x="72" y="0"/>
                </a:cxn>
              </a:cxnLst>
              <a:rect l="0" t="0" r="r" b="b"/>
              <a:pathLst>
                <a:path w="72" h="122">
                  <a:moveTo>
                    <a:pt x="0" y="122"/>
                  </a:moveTo>
                  <a:lnTo>
                    <a:pt x="0" y="0"/>
                  </a:lnTo>
                  <a:lnTo>
                    <a:pt x="72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8" name="Freeform 456"/>
            <p:cNvSpPr>
              <a:spLocks/>
            </p:cNvSpPr>
            <p:nvPr/>
          </p:nvSpPr>
          <p:spPr bwMode="auto">
            <a:xfrm>
              <a:off x="4041" y="3003"/>
              <a:ext cx="72" cy="60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72" y="122"/>
                </a:cxn>
                <a:cxn ang="0">
                  <a:pos x="0" y="122"/>
                </a:cxn>
              </a:cxnLst>
              <a:rect l="0" t="0" r="r" b="b"/>
              <a:pathLst>
                <a:path w="72" h="122">
                  <a:moveTo>
                    <a:pt x="72" y="0"/>
                  </a:moveTo>
                  <a:lnTo>
                    <a:pt x="72" y="122"/>
                  </a:lnTo>
                  <a:lnTo>
                    <a:pt x="0" y="12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9" name="Line 457"/>
            <p:cNvSpPr>
              <a:spLocks noChangeShapeType="1"/>
            </p:cNvSpPr>
            <p:nvPr/>
          </p:nvSpPr>
          <p:spPr bwMode="auto">
            <a:xfrm flipV="1">
              <a:off x="4081" y="3003"/>
              <a:ext cx="1" cy="6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0" name="Line 458"/>
            <p:cNvSpPr>
              <a:spLocks noChangeShapeType="1"/>
            </p:cNvSpPr>
            <p:nvPr/>
          </p:nvSpPr>
          <p:spPr bwMode="auto">
            <a:xfrm>
              <a:off x="3976" y="3033"/>
              <a:ext cx="10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1" name="Line 459"/>
            <p:cNvSpPr>
              <a:spLocks noChangeShapeType="1"/>
            </p:cNvSpPr>
            <p:nvPr/>
          </p:nvSpPr>
          <p:spPr bwMode="auto">
            <a:xfrm flipH="1" flipV="1">
              <a:off x="3777" y="2894"/>
              <a:ext cx="63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2" name="Line 460"/>
            <p:cNvSpPr>
              <a:spLocks noChangeShapeType="1"/>
            </p:cNvSpPr>
            <p:nvPr/>
          </p:nvSpPr>
          <p:spPr bwMode="auto">
            <a:xfrm flipV="1">
              <a:off x="3777" y="2894"/>
              <a:ext cx="63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3" name="Line 461"/>
            <p:cNvSpPr>
              <a:spLocks noChangeShapeType="1"/>
            </p:cNvSpPr>
            <p:nvPr/>
          </p:nvSpPr>
          <p:spPr bwMode="auto">
            <a:xfrm flipH="1">
              <a:off x="3777" y="2975"/>
              <a:ext cx="6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4" name="Line 462"/>
            <p:cNvSpPr>
              <a:spLocks noChangeShapeType="1"/>
            </p:cNvSpPr>
            <p:nvPr/>
          </p:nvSpPr>
          <p:spPr bwMode="auto">
            <a:xfrm flipH="1">
              <a:off x="3777" y="2894"/>
              <a:ext cx="6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5" name="Freeform 463"/>
            <p:cNvSpPr>
              <a:spLocks/>
            </p:cNvSpPr>
            <p:nvPr/>
          </p:nvSpPr>
          <p:spPr bwMode="auto">
            <a:xfrm>
              <a:off x="3874" y="2904"/>
              <a:ext cx="73" cy="61"/>
            </a:xfrm>
            <a:custGeom>
              <a:avLst/>
              <a:gdLst/>
              <a:ahLst/>
              <a:cxnLst>
                <a:cxn ang="0">
                  <a:pos x="0" y="121"/>
                </a:cxn>
                <a:cxn ang="0">
                  <a:pos x="0" y="0"/>
                </a:cxn>
                <a:cxn ang="0">
                  <a:pos x="73" y="0"/>
                </a:cxn>
              </a:cxnLst>
              <a:rect l="0" t="0" r="r" b="b"/>
              <a:pathLst>
                <a:path w="73" h="121">
                  <a:moveTo>
                    <a:pt x="0" y="121"/>
                  </a:moveTo>
                  <a:lnTo>
                    <a:pt x="0" y="0"/>
                  </a:lnTo>
                  <a:lnTo>
                    <a:pt x="73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6" name="Freeform 464"/>
            <p:cNvSpPr>
              <a:spLocks/>
            </p:cNvSpPr>
            <p:nvPr/>
          </p:nvSpPr>
          <p:spPr bwMode="auto">
            <a:xfrm>
              <a:off x="3874" y="2904"/>
              <a:ext cx="73" cy="61"/>
            </a:xfrm>
            <a:custGeom>
              <a:avLst/>
              <a:gdLst/>
              <a:ahLst/>
              <a:cxnLst>
                <a:cxn ang="0">
                  <a:pos x="73" y="0"/>
                </a:cxn>
                <a:cxn ang="0">
                  <a:pos x="73" y="121"/>
                </a:cxn>
                <a:cxn ang="0">
                  <a:pos x="0" y="121"/>
                </a:cxn>
              </a:cxnLst>
              <a:rect l="0" t="0" r="r" b="b"/>
              <a:pathLst>
                <a:path w="73" h="121">
                  <a:moveTo>
                    <a:pt x="73" y="0"/>
                  </a:moveTo>
                  <a:lnTo>
                    <a:pt x="73" y="121"/>
                  </a:lnTo>
                  <a:lnTo>
                    <a:pt x="0" y="12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7" name="Line 465"/>
            <p:cNvSpPr>
              <a:spLocks noChangeShapeType="1"/>
            </p:cNvSpPr>
            <p:nvPr/>
          </p:nvSpPr>
          <p:spPr bwMode="auto">
            <a:xfrm flipV="1">
              <a:off x="3914" y="2904"/>
              <a:ext cx="1" cy="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8" name="Line 466"/>
            <p:cNvSpPr>
              <a:spLocks noChangeShapeType="1"/>
            </p:cNvSpPr>
            <p:nvPr/>
          </p:nvSpPr>
          <p:spPr bwMode="auto">
            <a:xfrm>
              <a:off x="3808" y="2934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69" name="Freeform 467"/>
            <p:cNvSpPr>
              <a:spLocks/>
            </p:cNvSpPr>
            <p:nvPr/>
          </p:nvSpPr>
          <p:spPr bwMode="auto">
            <a:xfrm>
              <a:off x="3977" y="3077"/>
              <a:ext cx="163" cy="1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00"/>
                </a:cxn>
                <a:cxn ang="0">
                  <a:pos x="163" y="200"/>
                </a:cxn>
              </a:cxnLst>
              <a:rect l="0" t="0" r="r" b="b"/>
              <a:pathLst>
                <a:path w="163" h="200">
                  <a:moveTo>
                    <a:pt x="0" y="0"/>
                  </a:moveTo>
                  <a:lnTo>
                    <a:pt x="0" y="200"/>
                  </a:lnTo>
                  <a:lnTo>
                    <a:pt x="163" y="20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0" name="Freeform 468"/>
            <p:cNvSpPr>
              <a:spLocks/>
            </p:cNvSpPr>
            <p:nvPr/>
          </p:nvSpPr>
          <p:spPr bwMode="auto">
            <a:xfrm>
              <a:off x="3807" y="2975"/>
              <a:ext cx="169" cy="1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37"/>
                </a:cxn>
                <a:cxn ang="0">
                  <a:pos x="169" y="237"/>
                </a:cxn>
              </a:cxnLst>
              <a:rect l="0" t="0" r="r" b="b"/>
              <a:pathLst>
                <a:path w="169" h="237">
                  <a:moveTo>
                    <a:pt x="0" y="0"/>
                  </a:moveTo>
                  <a:lnTo>
                    <a:pt x="0" y="237"/>
                  </a:lnTo>
                  <a:lnTo>
                    <a:pt x="169" y="237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1" name="Line 469"/>
            <p:cNvSpPr>
              <a:spLocks noChangeShapeType="1"/>
            </p:cNvSpPr>
            <p:nvPr/>
          </p:nvSpPr>
          <p:spPr bwMode="auto">
            <a:xfrm flipH="1" flipV="1">
              <a:off x="3469" y="2953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2" name="Line 470"/>
            <p:cNvSpPr>
              <a:spLocks noChangeShapeType="1"/>
            </p:cNvSpPr>
            <p:nvPr/>
          </p:nvSpPr>
          <p:spPr bwMode="auto">
            <a:xfrm flipH="1">
              <a:off x="3469" y="2953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3" name="Line 471"/>
            <p:cNvSpPr>
              <a:spLocks noChangeShapeType="1"/>
            </p:cNvSpPr>
            <p:nvPr/>
          </p:nvSpPr>
          <p:spPr bwMode="auto">
            <a:xfrm flipV="1">
              <a:off x="3599" y="2953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4" name="Line 472"/>
            <p:cNvSpPr>
              <a:spLocks noChangeShapeType="1"/>
            </p:cNvSpPr>
            <p:nvPr/>
          </p:nvSpPr>
          <p:spPr bwMode="auto">
            <a:xfrm flipV="1">
              <a:off x="3469" y="2953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5" name="Freeform 473"/>
            <p:cNvSpPr>
              <a:spLocks/>
            </p:cNvSpPr>
            <p:nvPr/>
          </p:nvSpPr>
          <p:spPr bwMode="auto">
            <a:xfrm>
              <a:off x="3485" y="3013"/>
              <a:ext cx="98" cy="45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0" y="0"/>
                </a:cxn>
                <a:cxn ang="0">
                  <a:pos x="0" y="91"/>
                </a:cxn>
              </a:cxnLst>
              <a:rect l="0" t="0" r="r" b="b"/>
              <a:pathLst>
                <a:path w="98" h="91">
                  <a:moveTo>
                    <a:pt x="98" y="0"/>
                  </a:moveTo>
                  <a:lnTo>
                    <a:pt x="0" y="0"/>
                  </a:lnTo>
                  <a:lnTo>
                    <a:pt x="0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6" name="Freeform 474"/>
            <p:cNvSpPr>
              <a:spLocks/>
            </p:cNvSpPr>
            <p:nvPr/>
          </p:nvSpPr>
          <p:spPr bwMode="auto">
            <a:xfrm>
              <a:off x="3485" y="3013"/>
              <a:ext cx="98" cy="45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98" y="91"/>
                </a:cxn>
                <a:cxn ang="0">
                  <a:pos x="98" y="0"/>
                </a:cxn>
              </a:cxnLst>
              <a:rect l="0" t="0" r="r" b="b"/>
              <a:pathLst>
                <a:path w="98" h="91">
                  <a:moveTo>
                    <a:pt x="0" y="91"/>
                  </a:moveTo>
                  <a:lnTo>
                    <a:pt x="98" y="91"/>
                  </a:lnTo>
                  <a:lnTo>
                    <a:pt x="98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7" name="Line 475"/>
            <p:cNvSpPr>
              <a:spLocks noChangeShapeType="1"/>
            </p:cNvSpPr>
            <p:nvPr/>
          </p:nvSpPr>
          <p:spPr bwMode="auto">
            <a:xfrm flipH="1">
              <a:off x="3485" y="3038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8" name="Line 476"/>
            <p:cNvSpPr>
              <a:spLocks noChangeShapeType="1"/>
            </p:cNvSpPr>
            <p:nvPr/>
          </p:nvSpPr>
          <p:spPr bwMode="auto">
            <a:xfrm>
              <a:off x="3534" y="2973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79" name="Line 477"/>
            <p:cNvSpPr>
              <a:spLocks noChangeShapeType="1"/>
            </p:cNvSpPr>
            <p:nvPr/>
          </p:nvSpPr>
          <p:spPr bwMode="auto">
            <a:xfrm flipH="1">
              <a:off x="2762" y="2736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0" name="Line 478"/>
            <p:cNvSpPr>
              <a:spLocks noChangeShapeType="1"/>
            </p:cNvSpPr>
            <p:nvPr/>
          </p:nvSpPr>
          <p:spPr bwMode="auto">
            <a:xfrm>
              <a:off x="2762" y="2736"/>
              <a:ext cx="65" cy="8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1" name="Line 479"/>
            <p:cNvSpPr>
              <a:spLocks noChangeShapeType="1"/>
            </p:cNvSpPr>
            <p:nvPr/>
          </p:nvSpPr>
          <p:spPr bwMode="auto">
            <a:xfrm flipH="1">
              <a:off x="2762" y="2736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2" name="Line 480"/>
            <p:cNvSpPr>
              <a:spLocks noChangeShapeType="1"/>
            </p:cNvSpPr>
            <p:nvPr/>
          </p:nvSpPr>
          <p:spPr bwMode="auto">
            <a:xfrm flipH="1">
              <a:off x="2762" y="2817"/>
              <a:ext cx="6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3" name="Freeform 481"/>
            <p:cNvSpPr>
              <a:spLocks/>
            </p:cNvSpPr>
            <p:nvPr/>
          </p:nvSpPr>
          <p:spPr bwMode="auto">
            <a:xfrm>
              <a:off x="2859" y="2746"/>
              <a:ext cx="74" cy="6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2"/>
                </a:cxn>
                <a:cxn ang="0">
                  <a:pos x="74" y="122"/>
                </a:cxn>
              </a:cxnLst>
              <a:rect l="0" t="0" r="r" b="b"/>
              <a:pathLst>
                <a:path w="74" h="122">
                  <a:moveTo>
                    <a:pt x="0" y="0"/>
                  </a:moveTo>
                  <a:lnTo>
                    <a:pt x="0" y="122"/>
                  </a:lnTo>
                  <a:lnTo>
                    <a:pt x="74" y="12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4" name="Freeform 482"/>
            <p:cNvSpPr>
              <a:spLocks/>
            </p:cNvSpPr>
            <p:nvPr/>
          </p:nvSpPr>
          <p:spPr bwMode="auto">
            <a:xfrm>
              <a:off x="2859" y="2746"/>
              <a:ext cx="74" cy="61"/>
            </a:xfrm>
            <a:custGeom>
              <a:avLst/>
              <a:gdLst/>
              <a:ahLst/>
              <a:cxnLst>
                <a:cxn ang="0">
                  <a:pos x="74" y="122"/>
                </a:cxn>
                <a:cxn ang="0">
                  <a:pos x="74" y="0"/>
                </a:cxn>
                <a:cxn ang="0">
                  <a:pos x="0" y="0"/>
                </a:cxn>
              </a:cxnLst>
              <a:rect l="0" t="0" r="r" b="b"/>
              <a:pathLst>
                <a:path w="74" h="122">
                  <a:moveTo>
                    <a:pt x="74" y="122"/>
                  </a:moveTo>
                  <a:lnTo>
                    <a:pt x="74" y="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5" name="Line 483"/>
            <p:cNvSpPr>
              <a:spLocks noChangeShapeType="1"/>
            </p:cNvSpPr>
            <p:nvPr/>
          </p:nvSpPr>
          <p:spPr bwMode="auto">
            <a:xfrm>
              <a:off x="2900" y="2746"/>
              <a:ext cx="1" cy="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6" name="Line 484"/>
            <p:cNvSpPr>
              <a:spLocks noChangeShapeType="1"/>
            </p:cNvSpPr>
            <p:nvPr/>
          </p:nvSpPr>
          <p:spPr bwMode="auto">
            <a:xfrm>
              <a:off x="2794" y="2777"/>
              <a:ext cx="106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7" name="Line 485"/>
            <p:cNvSpPr>
              <a:spLocks noChangeShapeType="1"/>
            </p:cNvSpPr>
            <p:nvPr/>
          </p:nvSpPr>
          <p:spPr bwMode="auto">
            <a:xfrm flipH="1" flipV="1">
              <a:off x="2794" y="2973"/>
              <a:ext cx="614" cy="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8" name="Freeform 486"/>
            <p:cNvSpPr>
              <a:spLocks/>
            </p:cNvSpPr>
            <p:nvPr/>
          </p:nvSpPr>
          <p:spPr bwMode="auto">
            <a:xfrm>
              <a:off x="2112" y="2640"/>
              <a:ext cx="672" cy="1296"/>
            </a:xfrm>
            <a:custGeom>
              <a:avLst/>
              <a:gdLst/>
              <a:ahLst/>
              <a:cxnLst>
                <a:cxn ang="0">
                  <a:pos x="870" y="0"/>
                </a:cxn>
                <a:cxn ang="0">
                  <a:pos x="870" y="1660"/>
                </a:cxn>
                <a:cxn ang="0">
                  <a:pos x="0" y="1660"/>
                </a:cxn>
              </a:cxnLst>
              <a:rect l="0" t="0" r="r" b="b"/>
              <a:pathLst>
                <a:path w="870" h="1660">
                  <a:moveTo>
                    <a:pt x="870" y="0"/>
                  </a:moveTo>
                  <a:lnTo>
                    <a:pt x="870" y="1660"/>
                  </a:lnTo>
                  <a:lnTo>
                    <a:pt x="0" y="166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89" name="Freeform 487"/>
            <p:cNvSpPr>
              <a:spLocks/>
            </p:cNvSpPr>
            <p:nvPr/>
          </p:nvSpPr>
          <p:spPr bwMode="auto">
            <a:xfrm>
              <a:off x="3408" y="2974"/>
              <a:ext cx="612" cy="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5" y="0"/>
                </a:cxn>
                <a:cxn ang="0">
                  <a:pos x="445" y="441"/>
                </a:cxn>
                <a:cxn ang="0">
                  <a:pos x="835" y="441"/>
                </a:cxn>
                <a:cxn ang="0">
                  <a:pos x="835" y="676"/>
                </a:cxn>
              </a:cxnLst>
              <a:rect l="0" t="0" r="r" b="b"/>
              <a:pathLst>
                <a:path w="835" h="676">
                  <a:moveTo>
                    <a:pt x="0" y="0"/>
                  </a:moveTo>
                  <a:lnTo>
                    <a:pt x="445" y="0"/>
                  </a:lnTo>
                  <a:lnTo>
                    <a:pt x="445" y="441"/>
                  </a:lnTo>
                  <a:lnTo>
                    <a:pt x="835" y="441"/>
                  </a:lnTo>
                  <a:lnTo>
                    <a:pt x="835" y="676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0" name="Freeform 488"/>
            <p:cNvSpPr>
              <a:spLocks/>
            </p:cNvSpPr>
            <p:nvPr/>
          </p:nvSpPr>
          <p:spPr bwMode="auto">
            <a:xfrm>
              <a:off x="2784" y="1730"/>
              <a:ext cx="1313" cy="897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0" y="0"/>
                </a:cxn>
                <a:cxn ang="0">
                  <a:pos x="1298" y="0"/>
                </a:cxn>
                <a:cxn ang="0">
                  <a:pos x="1298" y="258"/>
                </a:cxn>
              </a:cxnLst>
              <a:rect l="0" t="0" r="r" b="b"/>
              <a:pathLst>
                <a:path w="1298" h="1795">
                  <a:moveTo>
                    <a:pt x="0" y="1795"/>
                  </a:moveTo>
                  <a:lnTo>
                    <a:pt x="0" y="0"/>
                  </a:lnTo>
                  <a:lnTo>
                    <a:pt x="1298" y="0"/>
                  </a:lnTo>
                  <a:lnTo>
                    <a:pt x="1298" y="25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1" name="Line 489"/>
            <p:cNvSpPr>
              <a:spLocks noChangeShapeType="1"/>
            </p:cNvSpPr>
            <p:nvPr/>
          </p:nvSpPr>
          <p:spPr bwMode="auto">
            <a:xfrm flipH="1">
              <a:off x="537" y="601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2" name="Line 490"/>
            <p:cNvSpPr>
              <a:spLocks noChangeShapeType="1"/>
            </p:cNvSpPr>
            <p:nvPr/>
          </p:nvSpPr>
          <p:spPr bwMode="auto">
            <a:xfrm flipH="1" flipV="1">
              <a:off x="537" y="601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3" name="Line 491"/>
            <p:cNvSpPr>
              <a:spLocks noChangeShapeType="1"/>
            </p:cNvSpPr>
            <p:nvPr/>
          </p:nvSpPr>
          <p:spPr bwMode="auto">
            <a:xfrm>
              <a:off x="667" y="601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4" name="Line 492"/>
            <p:cNvSpPr>
              <a:spLocks noChangeShapeType="1"/>
            </p:cNvSpPr>
            <p:nvPr/>
          </p:nvSpPr>
          <p:spPr bwMode="auto">
            <a:xfrm>
              <a:off x="537" y="601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5" name="Freeform 493"/>
            <p:cNvSpPr>
              <a:spLocks/>
            </p:cNvSpPr>
            <p:nvPr/>
          </p:nvSpPr>
          <p:spPr bwMode="auto">
            <a:xfrm>
              <a:off x="553" y="536"/>
              <a:ext cx="98" cy="45"/>
            </a:xfrm>
            <a:custGeom>
              <a:avLst/>
              <a:gdLst/>
              <a:ahLst/>
              <a:cxnLst>
                <a:cxn ang="0">
                  <a:pos x="98" y="90"/>
                </a:cxn>
                <a:cxn ang="0">
                  <a:pos x="0" y="90"/>
                </a:cxn>
                <a:cxn ang="0">
                  <a:pos x="0" y="0"/>
                </a:cxn>
              </a:cxnLst>
              <a:rect l="0" t="0" r="r" b="b"/>
              <a:pathLst>
                <a:path w="98" h="90">
                  <a:moveTo>
                    <a:pt x="98" y="90"/>
                  </a:move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6" name="Freeform 494"/>
            <p:cNvSpPr>
              <a:spLocks/>
            </p:cNvSpPr>
            <p:nvPr/>
          </p:nvSpPr>
          <p:spPr bwMode="auto">
            <a:xfrm>
              <a:off x="553" y="536"/>
              <a:ext cx="9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0"/>
                </a:cxn>
              </a:cxnLst>
              <a:rect l="0" t="0" r="r" b="b"/>
              <a:pathLst>
                <a:path w="98" h="90">
                  <a:moveTo>
                    <a:pt x="0" y="0"/>
                  </a:moveTo>
                  <a:lnTo>
                    <a:pt x="98" y="0"/>
                  </a:lnTo>
                  <a:lnTo>
                    <a:pt x="98" y="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7" name="Line 495"/>
            <p:cNvSpPr>
              <a:spLocks noChangeShapeType="1"/>
            </p:cNvSpPr>
            <p:nvPr/>
          </p:nvSpPr>
          <p:spPr bwMode="auto">
            <a:xfrm flipH="1">
              <a:off x="553" y="556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8" name="Line 496"/>
            <p:cNvSpPr>
              <a:spLocks noChangeShapeType="1"/>
            </p:cNvSpPr>
            <p:nvPr/>
          </p:nvSpPr>
          <p:spPr bwMode="auto">
            <a:xfrm flipV="1">
              <a:off x="602" y="556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99" name="Freeform 497"/>
            <p:cNvSpPr>
              <a:spLocks/>
            </p:cNvSpPr>
            <p:nvPr/>
          </p:nvSpPr>
          <p:spPr bwMode="auto">
            <a:xfrm>
              <a:off x="289" y="573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8"/>
                </a:cxn>
                <a:cxn ang="0">
                  <a:pos x="8" y="58"/>
                </a:cxn>
                <a:cxn ang="0">
                  <a:pos x="19" y="38"/>
                </a:cxn>
                <a:cxn ang="0">
                  <a:pos x="33" y="23"/>
                </a:cxn>
                <a:cxn ang="0">
                  <a:pos x="49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4" y="10"/>
                </a:cxn>
                <a:cxn ang="0">
                  <a:pos x="140" y="23"/>
                </a:cxn>
                <a:cxn ang="0">
                  <a:pos x="153" y="38"/>
                </a:cxn>
                <a:cxn ang="0">
                  <a:pos x="163" y="58"/>
                </a:cxn>
                <a:cxn ang="0">
                  <a:pos x="169" y="78"/>
                </a:cxn>
                <a:cxn ang="0">
                  <a:pos x="172" y="99"/>
                </a:cxn>
                <a:cxn ang="0">
                  <a:pos x="169" y="122"/>
                </a:cxn>
                <a:cxn ang="0">
                  <a:pos x="163" y="143"/>
                </a:cxn>
                <a:cxn ang="0">
                  <a:pos x="153" y="162"/>
                </a:cxn>
                <a:cxn ang="0">
                  <a:pos x="140" y="177"/>
                </a:cxn>
                <a:cxn ang="0">
                  <a:pos x="124" y="189"/>
                </a:cxn>
                <a:cxn ang="0">
                  <a:pos x="105" y="197"/>
                </a:cxn>
                <a:cxn ang="0">
                  <a:pos x="86" y="198"/>
                </a:cxn>
                <a:cxn ang="0">
                  <a:pos x="67" y="197"/>
                </a:cxn>
                <a:cxn ang="0">
                  <a:pos x="49" y="189"/>
                </a:cxn>
                <a:cxn ang="0">
                  <a:pos x="33" y="177"/>
                </a:cxn>
                <a:cxn ang="0">
                  <a:pos x="19" y="162"/>
                </a:cxn>
                <a:cxn ang="0">
                  <a:pos x="8" y="143"/>
                </a:cxn>
                <a:cxn ang="0">
                  <a:pos x="2" y="122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8"/>
                  </a:lnTo>
                  <a:lnTo>
                    <a:pt x="8" y="58"/>
                  </a:lnTo>
                  <a:lnTo>
                    <a:pt x="19" y="38"/>
                  </a:lnTo>
                  <a:lnTo>
                    <a:pt x="33" y="23"/>
                  </a:lnTo>
                  <a:lnTo>
                    <a:pt x="49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4" y="10"/>
                  </a:lnTo>
                  <a:lnTo>
                    <a:pt x="140" y="23"/>
                  </a:lnTo>
                  <a:lnTo>
                    <a:pt x="153" y="38"/>
                  </a:lnTo>
                  <a:lnTo>
                    <a:pt x="163" y="58"/>
                  </a:lnTo>
                  <a:lnTo>
                    <a:pt x="169" y="78"/>
                  </a:lnTo>
                  <a:lnTo>
                    <a:pt x="172" y="99"/>
                  </a:lnTo>
                  <a:lnTo>
                    <a:pt x="169" y="122"/>
                  </a:lnTo>
                  <a:lnTo>
                    <a:pt x="163" y="143"/>
                  </a:lnTo>
                  <a:lnTo>
                    <a:pt x="153" y="162"/>
                  </a:lnTo>
                  <a:lnTo>
                    <a:pt x="140" y="177"/>
                  </a:lnTo>
                  <a:lnTo>
                    <a:pt x="124" y="189"/>
                  </a:lnTo>
                  <a:lnTo>
                    <a:pt x="105" y="197"/>
                  </a:lnTo>
                  <a:lnTo>
                    <a:pt x="86" y="198"/>
                  </a:lnTo>
                  <a:lnTo>
                    <a:pt x="67" y="197"/>
                  </a:lnTo>
                  <a:lnTo>
                    <a:pt x="49" y="189"/>
                  </a:lnTo>
                  <a:lnTo>
                    <a:pt x="33" y="177"/>
                  </a:lnTo>
                  <a:lnTo>
                    <a:pt x="19" y="162"/>
                  </a:lnTo>
                  <a:lnTo>
                    <a:pt x="8" y="143"/>
                  </a:lnTo>
                  <a:lnTo>
                    <a:pt x="2" y="122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0" name="Rectangle 498"/>
            <p:cNvSpPr>
              <a:spLocks noChangeArrowheads="1"/>
            </p:cNvSpPr>
            <p:nvPr/>
          </p:nvSpPr>
          <p:spPr bwMode="auto">
            <a:xfrm>
              <a:off x="288" y="595"/>
              <a:ext cx="150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FQIC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501" name="Line 499"/>
            <p:cNvSpPr>
              <a:spLocks noChangeShapeType="1"/>
            </p:cNvSpPr>
            <p:nvPr/>
          </p:nvSpPr>
          <p:spPr bwMode="auto">
            <a:xfrm>
              <a:off x="200" y="626"/>
              <a:ext cx="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2" name="Line 500"/>
            <p:cNvSpPr>
              <a:spLocks noChangeShapeType="1"/>
            </p:cNvSpPr>
            <p:nvPr/>
          </p:nvSpPr>
          <p:spPr bwMode="auto">
            <a:xfrm>
              <a:off x="459" y="621"/>
              <a:ext cx="7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3" name="Line 501"/>
            <p:cNvSpPr>
              <a:spLocks noChangeShapeType="1"/>
            </p:cNvSpPr>
            <p:nvPr/>
          </p:nvSpPr>
          <p:spPr bwMode="auto">
            <a:xfrm flipV="1">
              <a:off x="377" y="56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4" name="Line 502"/>
            <p:cNvSpPr>
              <a:spLocks noChangeShapeType="1"/>
            </p:cNvSpPr>
            <p:nvPr/>
          </p:nvSpPr>
          <p:spPr bwMode="auto">
            <a:xfrm flipV="1">
              <a:off x="377" y="54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5" name="Line 503"/>
            <p:cNvSpPr>
              <a:spLocks noChangeShapeType="1"/>
            </p:cNvSpPr>
            <p:nvPr/>
          </p:nvSpPr>
          <p:spPr bwMode="auto">
            <a:xfrm flipV="1">
              <a:off x="377" y="51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6" name="Line 504"/>
            <p:cNvSpPr>
              <a:spLocks noChangeShapeType="1"/>
            </p:cNvSpPr>
            <p:nvPr/>
          </p:nvSpPr>
          <p:spPr bwMode="auto">
            <a:xfrm flipV="1">
              <a:off x="377" y="49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7" name="Line 505"/>
            <p:cNvSpPr>
              <a:spLocks noChangeShapeType="1"/>
            </p:cNvSpPr>
            <p:nvPr/>
          </p:nvSpPr>
          <p:spPr bwMode="auto">
            <a:xfrm>
              <a:off x="404" y="488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8" name="Line 506"/>
            <p:cNvSpPr>
              <a:spLocks noChangeShapeType="1"/>
            </p:cNvSpPr>
            <p:nvPr/>
          </p:nvSpPr>
          <p:spPr bwMode="auto">
            <a:xfrm>
              <a:off x="448" y="488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09" name="Line 507"/>
            <p:cNvSpPr>
              <a:spLocks noChangeShapeType="1"/>
            </p:cNvSpPr>
            <p:nvPr/>
          </p:nvSpPr>
          <p:spPr bwMode="auto">
            <a:xfrm>
              <a:off x="492" y="488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0" name="Line 508"/>
            <p:cNvSpPr>
              <a:spLocks noChangeShapeType="1"/>
            </p:cNvSpPr>
            <p:nvPr/>
          </p:nvSpPr>
          <p:spPr bwMode="auto">
            <a:xfrm>
              <a:off x="537" y="488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1" name="Line 509"/>
            <p:cNvSpPr>
              <a:spLocks noChangeShapeType="1"/>
            </p:cNvSpPr>
            <p:nvPr/>
          </p:nvSpPr>
          <p:spPr bwMode="auto">
            <a:xfrm>
              <a:off x="581" y="488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2" name="Line 510"/>
            <p:cNvSpPr>
              <a:spLocks noChangeShapeType="1"/>
            </p:cNvSpPr>
            <p:nvPr/>
          </p:nvSpPr>
          <p:spPr bwMode="auto">
            <a:xfrm>
              <a:off x="602" y="50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3" name="Line 511"/>
            <p:cNvSpPr>
              <a:spLocks noChangeShapeType="1"/>
            </p:cNvSpPr>
            <p:nvPr/>
          </p:nvSpPr>
          <p:spPr bwMode="auto">
            <a:xfrm>
              <a:off x="602" y="527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4" name="Rectangle 512"/>
            <p:cNvSpPr>
              <a:spLocks noChangeArrowheads="1"/>
            </p:cNvSpPr>
            <p:nvPr/>
          </p:nvSpPr>
          <p:spPr bwMode="auto">
            <a:xfrm>
              <a:off x="66" y="583"/>
              <a:ext cx="7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#1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515" name="Line 513"/>
            <p:cNvSpPr>
              <a:spLocks noChangeShapeType="1"/>
            </p:cNvSpPr>
            <p:nvPr/>
          </p:nvSpPr>
          <p:spPr bwMode="auto">
            <a:xfrm flipH="1">
              <a:off x="537" y="802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6" name="Line 514"/>
            <p:cNvSpPr>
              <a:spLocks noChangeShapeType="1"/>
            </p:cNvSpPr>
            <p:nvPr/>
          </p:nvSpPr>
          <p:spPr bwMode="auto">
            <a:xfrm flipH="1" flipV="1">
              <a:off x="537" y="802"/>
              <a:ext cx="130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7" name="Line 515"/>
            <p:cNvSpPr>
              <a:spLocks noChangeShapeType="1"/>
            </p:cNvSpPr>
            <p:nvPr/>
          </p:nvSpPr>
          <p:spPr bwMode="auto">
            <a:xfrm>
              <a:off x="667" y="80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8" name="Line 516"/>
            <p:cNvSpPr>
              <a:spLocks noChangeShapeType="1"/>
            </p:cNvSpPr>
            <p:nvPr/>
          </p:nvSpPr>
          <p:spPr bwMode="auto">
            <a:xfrm>
              <a:off x="537" y="80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19" name="Freeform 517"/>
            <p:cNvSpPr>
              <a:spLocks/>
            </p:cNvSpPr>
            <p:nvPr/>
          </p:nvSpPr>
          <p:spPr bwMode="auto">
            <a:xfrm>
              <a:off x="553" y="736"/>
              <a:ext cx="98" cy="46"/>
            </a:xfrm>
            <a:custGeom>
              <a:avLst/>
              <a:gdLst/>
              <a:ahLst/>
              <a:cxnLst>
                <a:cxn ang="0">
                  <a:pos x="98" y="90"/>
                </a:cxn>
                <a:cxn ang="0">
                  <a:pos x="0" y="90"/>
                </a:cxn>
                <a:cxn ang="0">
                  <a:pos x="0" y="0"/>
                </a:cxn>
              </a:cxnLst>
              <a:rect l="0" t="0" r="r" b="b"/>
              <a:pathLst>
                <a:path w="98" h="90">
                  <a:moveTo>
                    <a:pt x="98" y="90"/>
                  </a:moveTo>
                  <a:lnTo>
                    <a:pt x="0" y="9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0" name="Freeform 518"/>
            <p:cNvSpPr>
              <a:spLocks/>
            </p:cNvSpPr>
            <p:nvPr/>
          </p:nvSpPr>
          <p:spPr bwMode="auto">
            <a:xfrm>
              <a:off x="553" y="736"/>
              <a:ext cx="98" cy="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0"/>
                </a:cxn>
              </a:cxnLst>
              <a:rect l="0" t="0" r="r" b="b"/>
              <a:pathLst>
                <a:path w="98" h="90">
                  <a:moveTo>
                    <a:pt x="0" y="0"/>
                  </a:moveTo>
                  <a:lnTo>
                    <a:pt x="98" y="0"/>
                  </a:lnTo>
                  <a:lnTo>
                    <a:pt x="98" y="9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1" name="Line 519"/>
            <p:cNvSpPr>
              <a:spLocks noChangeShapeType="1"/>
            </p:cNvSpPr>
            <p:nvPr/>
          </p:nvSpPr>
          <p:spPr bwMode="auto">
            <a:xfrm flipH="1">
              <a:off x="553" y="757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2" name="Line 520"/>
            <p:cNvSpPr>
              <a:spLocks noChangeShapeType="1"/>
            </p:cNvSpPr>
            <p:nvPr/>
          </p:nvSpPr>
          <p:spPr bwMode="auto">
            <a:xfrm flipV="1">
              <a:off x="602" y="757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3" name="Freeform 521"/>
            <p:cNvSpPr>
              <a:spLocks/>
            </p:cNvSpPr>
            <p:nvPr/>
          </p:nvSpPr>
          <p:spPr bwMode="auto">
            <a:xfrm>
              <a:off x="289" y="773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8"/>
                </a:cxn>
                <a:cxn ang="0">
                  <a:pos x="8" y="57"/>
                </a:cxn>
                <a:cxn ang="0">
                  <a:pos x="19" y="37"/>
                </a:cxn>
                <a:cxn ang="0">
                  <a:pos x="33" y="22"/>
                </a:cxn>
                <a:cxn ang="0">
                  <a:pos x="49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4" y="10"/>
                </a:cxn>
                <a:cxn ang="0">
                  <a:pos x="140" y="22"/>
                </a:cxn>
                <a:cxn ang="0">
                  <a:pos x="153" y="37"/>
                </a:cxn>
                <a:cxn ang="0">
                  <a:pos x="163" y="57"/>
                </a:cxn>
                <a:cxn ang="0">
                  <a:pos x="169" y="78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3" y="161"/>
                </a:cxn>
                <a:cxn ang="0">
                  <a:pos x="140" y="177"/>
                </a:cxn>
                <a:cxn ang="0">
                  <a:pos x="124" y="188"/>
                </a:cxn>
                <a:cxn ang="0">
                  <a:pos x="105" y="196"/>
                </a:cxn>
                <a:cxn ang="0">
                  <a:pos x="86" y="198"/>
                </a:cxn>
                <a:cxn ang="0">
                  <a:pos x="67" y="196"/>
                </a:cxn>
                <a:cxn ang="0">
                  <a:pos x="49" y="188"/>
                </a:cxn>
                <a:cxn ang="0">
                  <a:pos x="33" y="177"/>
                </a:cxn>
                <a:cxn ang="0">
                  <a:pos x="19" y="161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8"/>
                  </a:lnTo>
                  <a:lnTo>
                    <a:pt x="8" y="57"/>
                  </a:lnTo>
                  <a:lnTo>
                    <a:pt x="19" y="37"/>
                  </a:lnTo>
                  <a:lnTo>
                    <a:pt x="33" y="22"/>
                  </a:lnTo>
                  <a:lnTo>
                    <a:pt x="49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4" y="10"/>
                  </a:lnTo>
                  <a:lnTo>
                    <a:pt x="140" y="22"/>
                  </a:lnTo>
                  <a:lnTo>
                    <a:pt x="153" y="37"/>
                  </a:lnTo>
                  <a:lnTo>
                    <a:pt x="163" y="57"/>
                  </a:lnTo>
                  <a:lnTo>
                    <a:pt x="169" y="78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3" y="161"/>
                  </a:lnTo>
                  <a:lnTo>
                    <a:pt x="140" y="177"/>
                  </a:lnTo>
                  <a:lnTo>
                    <a:pt x="124" y="188"/>
                  </a:lnTo>
                  <a:lnTo>
                    <a:pt x="105" y="196"/>
                  </a:lnTo>
                  <a:lnTo>
                    <a:pt x="86" y="198"/>
                  </a:lnTo>
                  <a:lnTo>
                    <a:pt x="67" y="196"/>
                  </a:lnTo>
                  <a:lnTo>
                    <a:pt x="49" y="188"/>
                  </a:lnTo>
                  <a:lnTo>
                    <a:pt x="33" y="177"/>
                  </a:lnTo>
                  <a:lnTo>
                    <a:pt x="19" y="161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4" name="Rectangle 522"/>
            <p:cNvSpPr>
              <a:spLocks noChangeArrowheads="1"/>
            </p:cNvSpPr>
            <p:nvPr/>
          </p:nvSpPr>
          <p:spPr bwMode="auto">
            <a:xfrm>
              <a:off x="288" y="787"/>
              <a:ext cx="150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FQIC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525" name="Line 523"/>
            <p:cNvSpPr>
              <a:spLocks noChangeShapeType="1"/>
            </p:cNvSpPr>
            <p:nvPr/>
          </p:nvSpPr>
          <p:spPr bwMode="auto">
            <a:xfrm>
              <a:off x="200" y="827"/>
              <a:ext cx="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6" name="Line 524"/>
            <p:cNvSpPr>
              <a:spLocks noChangeShapeType="1"/>
            </p:cNvSpPr>
            <p:nvPr/>
          </p:nvSpPr>
          <p:spPr bwMode="auto">
            <a:xfrm>
              <a:off x="459" y="821"/>
              <a:ext cx="7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7" name="Line 525"/>
            <p:cNvSpPr>
              <a:spLocks noChangeShapeType="1"/>
            </p:cNvSpPr>
            <p:nvPr/>
          </p:nvSpPr>
          <p:spPr bwMode="auto">
            <a:xfrm flipV="1">
              <a:off x="377" y="77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8" name="Line 526"/>
            <p:cNvSpPr>
              <a:spLocks noChangeShapeType="1"/>
            </p:cNvSpPr>
            <p:nvPr/>
          </p:nvSpPr>
          <p:spPr bwMode="auto">
            <a:xfrm flipV="1">
              <a:off x="377" y="74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29" name="Line 527"/>
            <p:cNvSpPr>
              <a:spLocks noChangeShapeType="1"/>
            </p:cNvSpPr>
            <p:nvPr/>
          </p:nvSpPr>
          <p:spPr bwMode="auto">
            <a:xfrm flipV="1">
              <a:off x="377" y="72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0" name="Line 528"/>
            <p:cNvSpPr>
              <a:spLocks noChangeShapeType="1"/>
            </p:cNvSpPr>
            <p:nvPr/>
          </p:nvSpPr>
          <p:spPr bwMode="auto">
            <a:xfrm flipV="1">
              <a:off x="377" y="69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1" name="Line 529"/>
            <p:cNvSpPr>
              <a:spLocks noChangeShapeType="1"/>
            </p:cNvSpPr>
            <p:nvPr/>
          </p:nvSpPr>
          <p:spPr bwMode="auto">
            <a:xfrm>
              <a:off x="404" y="68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2" name="Line 530"/>
            <p:cNvSpPr>
              <a:spLocks noChangeShapeType="1"/>
            </p:cNvSpPr>
            <p:nvPr/>
          </p:nvSpPr>
          <p:spPr bwMode="auto">
            <a:xfrm>
              <a:off x="448" y="68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3" name="Line 531"/>
            <p:cNvSpPr>
              <a:spLocks noChangeShapeType="1"/>
            </p:cNvSpPr>
            <p:nvPr/>
          </p:nvSpPr>
          <p:spPr bwMode="auto">
            <a:xfrm>
              <a:off x="492" y="68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4" name="Line 532"/>
            <p:cNvSpPr>
              <a:spLocks noChangeShapeType="1"/>
            </p:cNvSpPr>
            <p:nvPr/>
          </p:nvSpPr>
          <p:spPr bwMode="auto">
            <a:xfrm>
              <a:off x="537" y="68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5" name="Line 533"/>
            <p:cNvSpPr>
              <a:spLocks noChangeShapeType="1"/>
            </p:cNvSpPr>
            <p:nvPr/>
          </p:nvSpPr>
          <p:spPr bwMode="auto">
            <a:xfrm>
              <a:off x="581" y="68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6" name="Line 534"/>
            <p:cNvSpPr>
              <a:spLocks noChangeShapeType="1"/>
            </p:cNvSpPr>
            <p:nvPr/>
          </p:nvSpPr>
          <p:spPr bwMode="auto">
            <a:xfrm>
              <a:off x="602" y="70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7" name="Line 535"/>
            <p:cNvSpPr>
              <a:spLocks noChangeShapeType="1"/>
            </p:cNvSpPr>
            <p:nvPr/>
          </p:nvSpPr>
          <p:spPr bwMode="auto">
            <a:xfrm>
              <a:off x="602" y="727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38" name="Rectangle 536"/>
            <p:cNvSpPr>
              <a:spLocks noChangeArrowheads="1"/>
            </p:cNvSpPr>
            <p:nvPr/>
          </p:nvSpPr>
          <p:spPr bwMode="auto">
            <a:xfrm>
              <a:off x="66" y="784"/>
              <a:ext cx="78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#2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539" name="Line 537"/>
            <p:cNvSpPr>
              <a:spLocks noChangeShapeType="1"/>
            </p:cNvSpPr>
            <p:nvPr/>
          </p:nvSpPr>
          <p:spPr bwMode="auto">
            <a:xfrm flipH="1">
              <a:off x="535" y="1012"/>
              <a:ext cx="129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0" name="Line 538"/>
            <p:cNvSpPr>
              <a:spLocks noChangeShapeType="1"/>
            </p:cNvSpPr>
            <p:nvPr/>
          </p:nvSpPr>
          <p:spPr bwMode="auto">
            <a:xfrm flipH="1" flipV="1">
              <a:off x="535" y="1012"/>
              <a:ext cx="129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1" name="Line 539"/>
            <p:cNvSpPr>
              <a:spLocks noChangeShapeType="1"/>
            </p:cNvSpPr>
            <p:nvPr/>
          </p:nvSpPr>
          <p:spPr bwMode="auto">
            <a:xfrm>
              <a:off x="664" y="101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2" name="Line 540"/>
            <p:cNvSpPr>
              <a:spLocks noChangeShapeType="1"/>
            </p:cNvSpPr>
            <p:nvPr/>
          </p:nvSpPr>
          <p:spPr bwMode="auto">
            <a:xfrm>
              <a:off x="535" y="1012"/>
              <a:ext cx="1" cy="4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3" name="Freeform 541"/>
            <p:cNvSpPr>
              <a:spLocks/>
            </p:cNvSpPr>
            <p:nvPr/>
          </p:nvSpPr>
          <p:spPr bwMode="auto">
            <a:xfrm>
              <a:off x="551" y="946"/>
              <a:ext cx="97" cy="46"/>
            </a:xfrm>
            <a:custGeom>
              <a:avLst/>
              <a:gdLst/>
              <a:ahLst/>
              <a:cxnLst>
                <a:cxn ang="0">
                  <a:pos x="97" y="92"/>
                </a:cxn>
                <a:cxn ang="0">
                  <a:pos x="0" y="92"/>
                </a:cxn>
                <a:cxn ang="0">
                  <a:pos x="0" y="0"/>
                </a:cxn>
              </a:cxnLst>
              <a:rect l="0" t="0" r="r" b="b"/>
              <a:pathLst>
                <a:path w="97" h="92">
                  <a:moveTo>
                    <a:pt x="97" y="92"/>
                  </a:move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4" name="Freeform 542"/>
            <p:cNvSpPr>
              <a:spLocks/>
            </p:cNvSpPr>
            <p:nvPr/>
          </p:nvSpPr>
          <p:spPr bwMode="auto">
            <a:xfrm>
              <a:off x="551" y="946"/>
              <a:ext cx="97" cy="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" y="0"/>
                </a:cxn>
                <a:cxn ang="0">
                  <a:pos x="97" y="92"/>
                </a:cxn>
              </a:cxnLst>
              <a:rect l="0" t="0" r="r" b="b"/>
              <a:pathLst>
                <a:path w="97" h="92">
                  <a:moveTo>
                    <a:pt x="0" y="0"/>
                  </a:moveTo>
                  <a:lnTo>
                    <a:pt x="97" y="0"/>
                  </a:lnTo>
                  <a:lnTo>
                    <a:pt x="97" y="92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5" name="Line 543"/>
            <p:cNvSpPr>
              <a:spLocks noChangeShapeType="1"/>
            </p:cNvSpPr>
            <p:nvPr/>
          </p:nvSpPr>
          <p:spPr bwMode="auto">
            <a:xfrm flipH="1">
              <a:off x="551" y="966"/>
              <a:ext cx="9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6" name="Line 544"/>
            <p:cNvSpPr>
              <a:spLocks noChangeShapeType="1"/>
            </p:cNvSpPr>
            <p:nvPr/>
          </p:nvSpPr>
          <p:spPr bwMode="auto">
            <a:xfrm flipV="1">
              <a:off x="601" y="966"/>
              <a:ext cx="1" cy="6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7" name="Freeform 545"/>
            <p:cNvSpPr>
              <a:spLocks/>
            </p:cNvSpPr>
            <p:nvPr/>
          </p:nvSpPr>
          <p:spPr bwMode="auto">
            <a:xfrm>
              <a:off x="287" y="983"/>
              <a:ext cx="171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7"/>
                </a:cxn>
                <a:cxn ang="0">
                  <a:pos x="9" y="56"/>
                </a:cxn>
                <a:cxn ang="0">
                  <a:pos x="19" y="38"/>
                </a:cxn>
                <a:cxn ang="0">
                  <a:pos x="32" y="23"/>
                </a:cxn>
                <a:cxn ang="0">
                  <a:pos x="48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3" y="10"/>
                </a:cxn>
                <a:cxn ang="0">
                  <a:pos x="139" y="23"/>
                </a:cxn>
                <a:cxn ang="0">
                  <a:pos x="153" y="38"/>
                </a:cxn>
                <a:cxn ang="0">
                  <a:pos x="164" y="56"/>
                </a:cxn>
                <a:cxn ang="0">
                  <a:pos x="170" y="77"/>
                </a:cxn>
                <a:cxn ang="0">
                  <a:pos x="171" y="99"/>
                </a:cxn>
                <a:cxn ang="0">
                  <a:pos x="170" y="122"/>
                </a:cxn>
                <a:cxn ang="0">
                  <a:pos x="164" y="142"/>
                </a:cxn>
                <a:cxn ang="0">
                  <a:pos x="153" y="161"/>
                </a:cxn>
                <a:cxn ang="0">
                  <a:pos x="139" y="177"/>
                </a:cxn>
                <a:cxn ang="0">
                  <a:pos x="123" y="188"/>
                </a:cxn>
                <a:cxn ang="0">
                  <a:pos x="105" y="195"/>
                </a:cxn>
                <a:cxn ang="0">
                  <a:pos x="86" y="198"/>
                </a:cxn>
                <a:cxn ang="0">
                  <a:pos x="67" y="195"/>
                </a:cxn>
                <a:cxn ang="0">
                  <a:pos x="48" y="188"/>
                </a:cxn>
                <a:cxn ang="0">
                  <a:pos x="32" y="177"/>
                </a:cxn>
                <a:cxn ang="0">
                  <a:pos x="19" y="161"/>
                </a:cxn>
                <a:cxn ang="0">
                  <a:pos x="9" y="142"/>
                </a:cxn>
                <a:cxn ang="0">
                  <a:pos x="2" y="122"/>
                </a:cxn>
                <a:cxn ang="0">
                  <a:pos x="0" y="99"/>
                </a:cxn>
              </a:cxnLst>
              <a:rect l="0" t="0" r="r" b="b"/>
              <a:pathLst>
                <a:path w="171" h="198">
                  <a:moveTo>
                    <a:pt x="0" y="99"/>
                  </a:moveTo>
                  <a:lnTo>
                    <a:pt x="2" y="77"/>
                  </a:lnTo>
                  <a:lnTo>
                    <a:pt x="9" y="56"/>
                  </a:lnTo>
                  <a:lnTo>
                    <a:pt x="19" y="38"/>
                  </a:lnTo>
                  <a:lnTo>
                    <a:pt x="32" y="23"/>
                  </a:lnTo>
                  <a:lnTo>
                    <a:pt x="48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3" y="10"/>
                  </a:lnTo>
                  <a:lnTo>
                    <a:pt x="139" y="23"/>
                  </a:lnTo>
                  <a:lnTo>
                    <a:pt x="153" y="38"/>
                  </a:lnTo>
                  <a:lnTo>
                    <a:pt x="164" y="56"/>
                  </a:lnTo>
                  <a:lnTo>
                    <a:pt x="170" y="77"/>
                  </a:lnTo>
                  <a:lnTo>
                    <a:pt x="171" y="99"/>
                  </a:lnTo>
                  <a:lnTo>
                    <a:pt x="170" y="122"/>
                  </a:lnTo>
                  <a:lnTo>
                    <a:pt x="164" y="142"/>
                  </a:lnTo>
                  <a:lnTo>
                    <a:pt x="153" y="161"/>
                  </a:lnTo>
                  <a:lnTo>
                    <a:pt x="139" y="177"/>
                  </a:lnTo>
                  <a:lnTo>
                    <a:pt x="123" y="188"/>
                  </a:lnTo>
                  <a:lnTo>
                    <a:pt x="105" y="195"/>
                  </a:lnTo>
                  <a:lnTo>
                    <a:pt x="86" y="198"/>
                  </a:lnTo>
                  <a:lnTo>
                    <a:pt x="67" y="195"/>
                  </a:lnTo>
                  <a:lnTo>
                    <a:pt x="48" y="188"/>
                  </a:lnTo>
                  <a:lnTo>
                    <a:pt x="32" y="177"/>
                  </a:lnTo>
                  <a:lnTo>
                    <a:pt x="19" y="161"/>
                  </a:lnTo>
                  <a:lnTo>
                    <a:pt x="9" y="142"/>
                  </a:lnTo>
                  <a:lnTo>
                    <a:pt x="2" y="122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8" name="Rectangle 546"/>
            <p:cNvSpPr>
              <a:spLocks noChangeArrowheads="1"/>
            </p:cNvSpPr>
            <p:nvPr/>
          </p:nvSpPr>
          <p:spPr bwMode="auto">
            <a:xfrm>
              <a:off x="288" y="1002"/>
              <a:ext cx="150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FQIC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549" name="Line 547"/>
            <p:cNvSpPr>
              <a:spLocks noChangeShapeType="1"/>
            </p:cNvSpPr>
            <p:nvPr/>
          </p:nvSpPr>
          <p:spPr bwMode="auto">
            <a:xfrm>
              <a:off x="198" y="1037"/>
              <a:ext cx="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0" name="Line 548"/>
            <p:cNvSpPr>
              <a:spLocks noChangeShapeType="1"/>
            </p:cNvSpPr>
            <p:nvPr/>
          </p:nvSpPr>
          <p:spPr bwMode="auto">
            <a:xfrm>
              <a:off x="457" y="1031"/>
              <a:ext cx="7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1" name="Line 549"/>
            <p:cNvSpPr>
              <a:spLocks noChangeShapeType="1"/>
            </p:cNvSpPr>
            <p:nvPr/>
          </p:nvSpPr>
          <p:spPr bwMode="auto">
            <a:xfrm flipV="1">
              <a:off x="375" y="98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2" name="Line 550"/>
            <p:cNvSpPr>
              <a:spLocks noChangeShapeType="1"/>
            </p:cNvSpPr>
            <p:nvPr/>
          </p:nvSpPr>
          <p:spPr bwMode="auto">
            <a:xfrm flipV="1">
              <a:off x="375" y="95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3" name="Line 551"/>
            <p:cNvSpPr>
              <a:spLocks noChangeShapeType="1"/>
            </p:cNvSpPr>
            <p:nvPr/>
          </p:nvSpPr>
          <p:spPr bwMode="auto">
            <a:xfrm flipV="1">
              <a:off x="375" y="929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4" name="Line 552"/>
            <p:cNvSpPr>
              <a:spLocks noChangeShapeType="1"/>
            </p:cNvSpPr>
            <p:nvPr/>
          </p:nvSpPr>
          <p:spPr bwMode="auto">
            <a:xfrm flipV="1">
              <a:off x="375" y="904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5" name="Line 553"/>
            <p:cNvSpPr>
              <a:spLocks noChangeShapeType="1"/>
            </p:cNvSpPr>
            <p:nvPr/>
          </p:nvSpPr>
          <p:spPr bwMode="auto">
            <a:xfrm>
              <a:off x="402" y="8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6" name="Line 554"/>
            <p:cNvSpPr>
              <a:spLocks noChangeShapeType="1"/>
            </p:cNvSpPr>
            <p:nvPr/>
          </p:nvSpPr>
          <p:spPr bwMode="auto">
            <a:xfrm>
              <a:off x="446" y="8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7" name="Line 555"/>
            <p:cNvSpPr>
              <a:spLocks noChangeShapeType="1"/>
            </p:cNvSpPr>
            <p:nvPr/>
          </p:nvSpPr>
          <p:spPr bwMode="auto">
            <a:xfrm>
              <a:off x="490" y="89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8" name="Line 556"/>
            <p:cNvSpPr>
              <a:spLocks noChangeShapeType="1"/>
            </p:cNvSpPr>
            <p:nvPr/>
          </p:nvSpPr>
          <p:spPr bwMode="auto">
            <a:xfrm>
              <a:off x="534" y="89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59" name="Line 557"/>
            <p:cNvSpPr>
              <a:spLocks noChangeShapeType="1"/>
            </p:cNvSpPr>
            <p:nvPr/>
          </p:nvSpPr>
          <p:spPr bwMode="auto">
            <a:xfrm>
              <a:off x="578" y="89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0" name="Line 558"/>
            <p:cNvSpPr>
              <a:spLocks noChangeShapeType="1"/>
            </p:cNvSpPr>
            <p:nvPr/>
          </p:nvSpPr>
          <p:spPr bwMode="auto">
            <a:xfrm>
              <a:off x="601" y="911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1" name="Line 559"/>
            <p:cNvSpPr>
              <a:spLocks noChangeShapeType="1"/>
            </p:cNvSpPr>
            <p:nvPr/>
          </p:nvSpPr>
          <p:spPr bwMode="auto">
            <a:xfrm>
              <a:off x="601" y="936"/>
              <a:ext cx="1" cy="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2" name="Rectangle 560"/>
            <p:cNvSpPr>
              <a:spLocks noChangeArrowheads="1"/>
            </p:cNvSpPr>
            <p:nvPr/>
          </p:nvSpPr>
          <p:spPr bwMode="auto">
            <a:xfrm>
              <a:off x="65" y="993"/>
              <a:ext cx="78" cy="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#3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563" name="Line 561"/>
            <p:cNvSpPr>
              <a:spLocks noChangeShapeType="1"/>
            </p:cNvSpPr>
            <p:nvPr/>
          </p:nvSpPr>
          <p:spPr bwMode="auto">
            <a:xfrm flipH="1">
              <a:off x="537" y="1222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4" name="Line 562"/>
            <p:cNvSpPr>
              <a:spLocks noChangeShapeType="1"/>
            </p:cNvSpPr>
            <p:nvPr/>
          </p:nvSpPr>
          <p:spPr bwMode="auto">
            <a:xfrm flipH="1" flipV="1">
              <a:off x="537" y="1222"/>
              <a:ext cx="130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5" name="Line 563"/>
            <p:cNvSpPr>
              <a:spLocks noChangeShapeType="1"/>
            </p:cNvSpPr>
            <p:nvPr/>
          </p:nvSpPr>
          <p:spPr bwMode="auto">
            <a:xfrm>
              <a:off x="667" y="1222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6" name="Line 564"/>
            <p:cNvSpPr>
              <a:spLocks noChangeShapeType="1"/>
            </p:cNvSpPr>
            <p:nvPr/>
          </p:nvSpPr>
          <p:spPr bwMode="auto">
            <a:xfrm>
              <a:off x="537" y="1222"/>
              <a:ext cx="1" cy="4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7" name="Freeform 565"/>
            <p:cNvSpPr>
              <a:spLocks/>
            </p:cNvSpPr>
            <p:nvPr/>
          </p:nvSpPr>
          <p:spPr bwMode="auto">
            <a:xfrm>
              <a:off x="553" y="1157"/>
              <a:ext cx="98" cy="45"/>
            </a:xfrm>
            <a:custGeom>
              <a:avLst/>
              <a:gdLst/>
              <a:ahLst/>
              <a:cxnLst>
                <a:cxn ang="0">
                  <a:pos x="98" y="91"/>
                </a:cxn>
                <a:cxn ang="0">
                  <a:pos x="0" y="91"/>
                </a:cxn>
                <a:cxn ang="0">
                  <a:pos x="0" y="0"/>
                </a:cxn>
              </a:cxnLst>
              <a:rect l="0" t="0" r="r" b="b"/>
              <a:pathLst>
                <a:path w="98" h="91">
                  <a:moveTo>
                    <a:pt x="98" y="91"/>
                  </a:moveTo>
                  <a:lnTo>
                    <a:pt x="0" y="91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8" name="Freeform 566"/>
            <p:cNvSpPr>
              <a:spLocks/>
            </p:cNvSpPr>
            <p:nvPr/>
          </p:nvSpPr>
          <p:spPr bwMode="auto">
            <a:xfrm>
              <a:off x="553" y="1157"/>
              <a:ext cx="98" cy="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8" y="0"/>
                </a:cxn>
                <a:cxn ang="0">
                  <a:pos x="98" y="91"/>
                </a:cxn>
              </a:cxnLst>
              <a:rect l="0" t="0" r="r" b="b"/>
              <a:pathLst>
                <a:path w="98" h="91">
                  <a:moveTo>
                    <a:pt x="0" y="0"/>
                  </a:moveTo>
                  <a:lnTo>
                    <a:pt x="98" y="0"/>
                  </a:lnTo>
                  <a:lnTo>
                    <a:pt x="98" y="9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69" name="Line 567"/>
            <p:cNvSpPr>
              <a:spLocks noChangeShapeType="1"/>
            </p:cNvSpPr>
            <p:nvPr/>
          </p:nvSpPr>
          <p:spPr bwMode="auto">
            <a:xfrm flipH="1">
              <a:off x="553" y="1177"/>
              <a:ext cx="9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0" name="Line 568"/>
            <p:cNvSpPr>
              <a:spLocks noChangeShapeType="1"/>
            </p:cNvSpPr>
            <p:nvPr/>
          </p:nvSpPr>
          <p:spPr bwMode="auto">
            <a:xfrm flipV="1">
              <a:off x="602" y="1177"/>
              <a:ext cx="1" cy="6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1" name="Freeform 569"/>
            <p:cNvSpPr>
              <a:spLocks/>
            </p:cNvSpPr>
            <p:nvPr/>
          </p:nvSpPr>
          <p:spPr bwMode="auto">
            <a:xfrm>
              <a:off x="289" y="1194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8"/>
                </a:cxn>
                <a:cxn ang="0">
                  <a:pos x="8" y="57"/>
                </a:cxn>
                <a:cxn ang="0">
                  <a:pos x="19" y="38"/>
                </a:cxn>
                <a:cxn ang="0">
                  <a:pos x="33" y="23"/>
                </a:cxn>
                <a:cxn ang="0">
                  <a:pos x="49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4" y="10"/>
                </a:cxn>
                <a:cxn ang="0">
                  <a:pos x="140" y="23"/>
                </a:cxn>
                <a:cxn ang="0">
                  <a:pos x="153" y="38"/>
                </a:cxn>
                <a:cxn ang="0">
                  <a:pos x="163" y="57"/>
                </a:cxn>
                <a:cxn ang="0">
                  <a:pos x="169" y="78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3" y="162"/>
                </a:cxn>
                <a:cxn ang="0">
                  <a:pos x="140" y="177"/>
                </a:cxn>
                <a:cxn ang="0">
                  <a:pos x="124" y="188"/>
                </a:cxn>
                <a:cxn ang="0">
                  <a:pos x="105" y="197"/>
                </a:cxn>
                <a:cxn ang="0">
                  <a:pos x="86" y="198"/>
                </a:cxn>
                <a:cxn ang="0">
                  <a:pos x="67" y="197"/>
                </a:cxn>
                <a:cxn ang="0">
                  <a:pos x="49" y="188"/>
                </a:cxn>
                <a:cxn ang="0">
                  <a:pos x="33" y="177"/>
                </a:cxn>
                <a:cxn ang="0">
                  <a:pos x="19" y="162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8"/>
                  </a:lnTo>
                  <a:lnTo>
                    <a:pt x="8" y="57"/>
                  </a:lnTo>
                  <a:lnTo>
                    <a:pt x="19" y="38"/>
                  </a:lnTo>
                  <a:lnTo>
                    <a:pt x="33" y="23"/>
                  </a:lnTo>
                  <a:lnTo>
                    <a:pt x="49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4" y="10"/>
                  </a:lnTo>
                  <a:lnTo>
                    <a:pt x="140" y="23"/>
                  </a:lnTo>
                  <a:lnTo>
                    <a:pt x="153" y="38"/>
                  </a:lnTo>
                  <a:lnTo>
                    <a:pt x="163" y="57"/>
                  </a:lnTo>
                  <a:lnTo>
                    <a:pt x="169" y="78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3" y="162"/>
                  </a:lnTo>
                  <a:lnTo>
                    <a:pt x="140" y="177"/>
                  </a:lnTo>
                  <a:lnTo>
                    <a:pt x="124" y="188"/>
                  </a:lnTo>
                  <a:lnTo>
                    <a:pt x="105" y="197"/>
                  </a:lnTo>
                  <a:lnTo>
                    <a:pt x="86" y="198"/>
                  </a:lnTo>
                  <a:lnTo>
                    <a:pt x="67" y="197"/>
                  </a:lnTo>
                  <a:lnTo>
                    <a:pt x="49" y="188"/>
                  </a:lnTo>
                  <a:lnTo>
                    <a:pt x="33" y="177"/>
                  </a:lnTo>
                  <a:lnTo>
                    <a:pt x="19" y="162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2" name="Rectangle 570"/>
            <p:cNvSpPr>
              <a:spLocks noChangeArrowheads="1"/>
            </p:cNvSpPr>
            <p:nvPr/>
          </p:nvSpPr>
          <p:spPr bwMode="auto">
            <a:xfrm>
              <a:off x="305" y="1219"/>
              <a:ext cx="150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FQIC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573" name="Line 571"/>
            <p:cNvSpPr>
              <a:spLocks noChangeShapeType="1"/>
            </p:cNvSpPr>
            <p:nvPr/>
          </p:nvSpPr>
          <p:spPr bwMode="auto">
            <a:xfrm>
              <a:off x="200" y="1247"/>
              <a:ext cx="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4" name="Line 572"/>
            <p:cNvSpPr>
              <a:spLocks noChangeShapeType="1"/>
            </p:cNvSpPr>
            <p:nvPr/>
          </p:nvSpPr>
          <p:spPr bwMode="auto">
            <a:xfrm>
              <a:off x="459" y="1242"/>
              <a:ext cx="73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5" name="Line 573"/>
            <p:cNvSpPr>
              <a:spLocks noChangeShapeType="1"/>
            </p:cNvSpPr>
            <p:nvPr/>
          </p:nvSpPr>
          <p:spPr bwMode="auto">
            <a:xfrm flipV="1">
              <a:off x="377" y="119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6" name="Line 574"/>
            <p:cNvSpPr>
              <a:spLocks noChangeShapeType="1"/>
            </p:cNvSpPr>
            <p:nvPr/>
          </p:nvSpPr>
          <p:spPr bwMode="auto">
            <a:xfrm flipV="1">
              <a:off x="377" y="116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7" name="Line 575"/>
            <p:cNvSpPr>
              <a:spLocks noChangeShapeType="1"/>
            </p:cNvSpPr>
            <p:nvPr/>
          </p:nvSpPr>
          <p:spPr bwMode="auto">
            <a:xfrm flipV="1">
              <a:off x="377" y="114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8" name="Line 576"/>
            <p:cNvSpPr>
              <a:spLocks noChangeShapeType="1"/>
            </p:cNvSpPr>
            <p:nvPr/>
          </p:nvSpPr>
          <p:spPr bwMode="auto">
            <a:xfrm flipV="1">
              <a:off x="377" y="111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79" name="Line 577"/>
            <p:cNvSpPr>
              <a:spLocks noChangeShapeType="1"/>
            </p:cNvSpPr>
            <p:nvPr/>
          </p:nvSpPr>
          <p:spPr bwMode="auto">
            <a:xfrm>
              <a:off x="404" y="110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0" name="Line 578"/>
            <p:cNvSpPr>
              <a:spLocks noChangeShapeType="1"/>
            </p:cNvSpPr>
            <p:nvPr/>
          </p:nvSpPr>
          <p:spPr bwMode="auto">
            <a:xfrm>
              <a:off x="448" y="110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1" name="Line 579"/>
            <p:cNvSpPr>
              <a:spLocks noChangeShapeType="1"/>
            </p:cNvSpPr>
            <p:nvPr/>
          </p:nvSpPr>
          <p:spPr bwMode="auto">
            <a:xfrm>
              <a:off x="492" y="1109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2" name="Line 580"/>
            <p:cNvSpPr>
              <a:spLocks noChangeShapeType="1"/>
            </p:cNvSpPr>
            <p:nvPr/>
          </p:nvSpPr>
          <p:spPr bwMode="auto">
            <a:xfrm>
              <a:off x="537" y="110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3" name="Line 581"/>
            <p:cNvSpPr>
              <a:spLocks noChangeShapeType="1"/>
            </p:cNvSpPr>
            <p:nvPr/>
          </p:nvSpPr>
          <p:spPr bwMode="auto">
            <a:xfrm>
              <a:off x="581" y="110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4" name="Line 582"/>
            <p:cNvSpPr>
              <a:spLocks noChangeShapeType="1"/>
            </p:cNvSpPr>
            <p:nvPr/>
          </p:nvSpPr>
          <p:spPr bwMode="auto">
            <a:xfrm>
              <a:off x="602" y="112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5" name="Line 583"/>
            <p:cNvSpPr>
              <a:spLocks noChangeShapeType="1"/>
            </p:cNvSpPr>
            <p:nvPr/>
          </p:nvSpPr>
          <p:spPr bwMode="auto">
            <a:xfrm>
              <a:off x="602" y="114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6" name="Rectangle 584"/>
            <p:cNvSpPr>
              <a:spLocks noChangeArrowheads="1"/>
            </p:cNvSpPr>
            <p:nvPr/>
          </p:nvSpPr>
          <p:spPr bwMode="auto">
            <a:xfrm>
              <a:off x="66" y="1204"/>
              <a:ext cx="78" cy="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900">
                  <a:solidFill>
                    <a:srgbClr val="000000"/>
                  </a:solidFill>
                  <a:latin typeface="Arial" charset="0"/>
                </a:rPr>
                <a:t>#4</a:t>
              </a:r>
              <a:endParaRPr lang="fr-FR">
                <a:solidFill>
                  <a:srgbClr val="FC0128"/>
                </a:solidFill>
              </a:endParaRPr>
            </a:p>
          </p:txBody>
        </p:sp>
        <p:sp>
          <p:nvSpPr>
            <p:cNvPr id="587" name="Line 585"/>
            <p:cNvSpPr>
              <a:spLocks noChangeShapeType="1"/>
            </p:cNvSpPr>
            <p:nvPr/>
          </p:nvSpPr>
          <p:spPr bwMode="auto">
            <a:xfrm flipV="1">
              <a:off x="672" y="620"/>
              <a:ext cx="348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8" name="Line 586"/>
            <p:cNvSpPr>
              <a:spLocks noChangeShapeType="1"/>
            </p:cNvSpPr>
            <p:nvPr/>
          </p:nvSpPr>
          <p:spPr bwMode="auto">
            <a:xfrm>
              <a:off x="666" y="824"/>
              <a:ext cx="349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89" name="Line 587"/>
            <p:cNvSpPr>
              <a:spLocks noChangeShapeType="1"/>
            </p:cNvSpPr>
            <p:nvPr/>
          </p:nvSpPr>
          <p:spPr bwMode="auto">
            <a:xfrm>
              <a:off x="671" y="1032"/>
              <a:ext cx="3491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0" name="Line 588"/>
            <p:cNvSpPr>
              <a:spLocks noChangeShapeType="1"/>
            </p:cNvSpPr>
            <p:nvPr/>
          </p:nvSpPr>
          <p:spPr bwMode="auto">
            <a:xfrm>
              <a:off x="672" y="1242"/>
              <a:ext cx="349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1" name="Line 589"/>
            <p:cNvSpPr>
              <a:spLocks noChangeShapeType="1"/>
            </p:cNvSpPr>
            <p:nvPr/>
          </p:nvSpPr>
          <p:spPr bwMode="auto">
            <a:xfrm>
              <a:off x="4165" y="620"/>
              <a:ext cx="1" cy="92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2" name="Line 590"/>
            <p:cNvSpPr>
              <a:spLocks noChangeShapeType="1"/>
            </p:cNvSpPr>
            <p:nvPr/>
          </p:nvSpPr>
          <p:spPr bwMode="auto">
            <a:xfrm flipV="1">
              <a:off x="1285" y="1270"/>
              <a:ext cx="1" cy="2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3" name="Line 591"/>
            <p:cNvSpPr>
              <a:spLocks noChangeShapeType="1"/>
            </p:cNvSpPr>
            <p:nvPr/>
          </p:nvSpPr>
          <p:spPr bwMode="auto">
            <a:xfrm flipV="1">
              <a:off x="1361" y="1270"/>
              <a:ext cx="1" cy="2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4" name="Line 592"/>
            <p:cNvSpPr>
              <a:spLocks noChangeShapeType="1"/>
            </p:cNvSpPr>
            <p:nvPr/>
          </p:nvSpPr>
          <p:spPr bwMode="auto">
            <a:xfrm flipV="1">
              <a:off x="1361" y="1033"/>
              <a:ext cx="1" cy="19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5" name="Line 593"/>
            <p:cNvSpPr>
              <a:spLocks noChangeShapeType="1"/>
            </p:cNvSpPr>
            <p:nvPr/>
          </p:nvSpPr>
          <p:spPr bwMode="auto">
            <a:xfrm flipV="1">
              <a:off x="1282" y="1051"/>
              <a:ext cx="1" cy="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6" name="Line 594"/>
            <p:cNvSpPr>
              <a:spLocks noChangeShapeType="1"/>
            </p:cNvSpPr>
            <p:nvPr/>
          </p:nvSpPr>
          <p:spPr bwMode="auto">
            <a:xfrm flipV="1">
              <a:off x="1282" y="839"/>
              <a:ext cx="1" cy="1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7" name="Line 595"/>
            <p:cNvSpPr>
              <a:spLocks noChangeShapeType="1"/>
            </p:cNvSpPr>
            <p:nvPr/>
          </p:nvSpPr>
          <p:spPr bwMode="auto">
            <a:xfrm flipV="1">
              <a:off x="1282" y="623"/>
              <a:ext cx="1" cy="1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8" name="Freeform 596"/>
            <p:cNvSpPr>
              <a:spLocks/>
            </p:cNvSpPr>
            <p:nvPr/>
          </p:nvSpPr>
          <p:spPr bwMode="auto">
            <a:xfrm>
              <a:off x="877" y="1266"/>
              <a:ext cx="494" cy="1735"/>
            </a:xfrm>
            <a:custGeom>
              <a:avLst/>
              <a:gdLst/>
              <a:ahLst/>
              <a:cxnLst>
                <a:cxn ang="0">
                  <a:pos x="494" y="3471"/>
                </a:cxn>
                <a:cxn ang="0">
                  <a:pos x="494" y="3220"/>
                </a:cxn>
                <a:cxn ang="0">
                  <a:pos x="0" y="3220"/>
                </a:cxn>
                <a:cxn ang="0">
                  <a:pos x="0" y="0"/>
                </a:cxn>
              </a:cxnLst>
              <a:rect l="0" t="0" r="r" b="b"/>
              <a:pathLst>
                <a:path w="494" h="3471">
                  <a:moveTo>
                    <a:pt x="494" y="3471"/>
                  </a:moveTo>
                  <a:lnTo>
                    <a:pt x="494" y="3220"/>
                  </a:lnTo>
                  <a:lnTo>
                    <a:pt x="0" y="3220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99" name="Line 597"/>
            <p:cNvSpPr>
              <a:spLocks noChangeShapeType="1"/>
            </p:cNvSpPr>
            <p:nvPr/>
          </p:nvSpPr>
          <p:spPr bwMode="auto">
            <a:xfrm>
              <a:off x="974" y="1244"/>
              <a:ext cx="1" cy="1628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0" name="Line 598"/>
            <p:cNvSpPr>
              <a:spLocks noChangeShapeType="1"/>
            </p:cNvSpPr>
            <p:nvPr/>
          </p:nvSpPr>
          <p:spPr bwMode="auto">
            <a:xfrm flipV="1">
              <a:off x="877" y="1047"/>
              <a:ext cx="1" cy="1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1" name="Line 599"/>
            <p:cNvSpPr>
              <a:spLocks noChangeShapeType="1"/>
            </p:cNvSpPr>
            <p:nvPr/>
          </p:nvSpPr>
          <p:spPr bwMode="auto">
            <a:xfrm flipV="1">
              <a:off x="878" y="837"/>
              <a:ext cx="1" cy="17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2" name="Line 600"/>
            <p:cNvSpPr>
              <a:spLocks noChangeShapeType="1"/>
            </p:cNvSpPr>
            <p:nvPr/>
          </p:nvSpPr>
          <p:spPr bwMode="auto">
            <a:xfrm flipV="1">
              <a:off x="878" y="623"/>
              <a:ext cx="1" cy="1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3" name="Line 601"/>
            <p:cNvSpPr>
              <a:spLocks noChangeShapeType="1"/>
            </p:cNvSpPr>
            <p:nvPr/>
          </p:nvSpPr>
          <p:spPr bwMode="auto">
            <a:xfrm flipV="1">
              <a:off x="3004" y="1050"/>
              <a:ext cx="1" cy="1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4" name="Line 602"/>
            <p:cNvSpPr>
              <a:spLocks noChangeShapeType="1"/>
            </p:cNvSpPr>
            <p:nvPr/>
          </p:nvSpPr>
          <p:spPr bwMode="auto">
            <a:xfrm flipV="1">
              <a:off x="3004" y="838"/>
              <a:ext cx="1" cy="1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5" name="Line 603"/>
            <p:cNvSpPr>
              <a:spLocks noChangeShapeType="1"/>
            </p:cNvSpPr>
            <p:nvPr/>
          </p:nvSpPr>
          <p:spPr bwMode="auto">
            <a:xfrm flipV="1">
              <a:off x="3004" y="622"/>
              <a:ext cx="1" cy="18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6" name="Line 604"/>
            <p:cNvSpPr>
              <a:spLocks noChangeShapeType="1"/>
            </p:cNvSpPr>
            <p:nvPr/>
          </p:nvSpPr>
          <p:spPr bwMode="auto">
            <a:xfrm flipV="1">
              <a:off x="3064" y="1049"/>
              <a:ext cx="1" cy="176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7" name="Line 605"/>
            <p:cNvSpPr>
              <a:spLocks noChangeShapeType="1"/>
            </p:cNvSpPr>
            <p:nvPr/>
          </p:nvSpPr>
          <p:spPr bwMode="auto">
            <a:xfrm flipV="1">
              <a:off x="3064" y="827"/>
              <a:ext cx="1" cy="185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8" name="Line 606"/>
            <p:cNvSpPr>
              <a:spLocks noChangeShapeType="1"/>
            </p:cNvSpPr>
            <p:nvPr/>
          </p:nvSpPr>
          <p:spPr bwMode="auto">
            <a:xfrm>
              <a:off x="3004" y="1268"/>
              <a:ext cx="1" cy="43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09" name="Line 607"/>
            <p:cNvSpPr>
              <a:spLocks noChangeShapeType="1"/>
            </p:cNvSpPr>
            <p:nvPr/>
          </p:nvSpPr>
          <p:spPr bwMode="auto">
            <a:xfrm>
              <a:off x="3058" y="1268"/>
              <a:ext cx="1" cy="43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0" name="Line 608"/>
            <p:cNvSpPr>
              <a:spLocks noChangeShapeType="1"/>
            </p:cNvSpPr>
            <p:nvPr/>
          </p:nvSpPr>
          <p:spPr bwMode="auto">
            <a:xfrm>
              <a:off x="3113" y="1246"/>
              <a:ext cx="1" cy="46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1" name="Freeform 609"/>
            <p:cNvSpPr>
              <a:spLocks/>
            </p:cNvSpPr>
            <p:nvPr/>
          </p:nvSpPr>
          <p:spPr bwMode="auto">
            <a:xfrm>
              <a:off x="3004" y="1755"/>
              <a:ext cx="809" cy="1136"/>
            </a:xfrm>
            <a:custGeom>
              <a:avLst/>
              <a:gdLst/>
              <a:ahLst/>
              <a:cxnLst>
                <a:cxn ang="0">
                  <a:pos x="809" y="2272"/>
                </a:cxn>
                <a:cxn ang="0">
                  <a:pos x="809" y="2035"/>
                </a:cxn>
                <a:cxn ang="0">
                  <a:pos x="0" y="2035"/>
                </a:cxn>
                <a:cxn ang="0">
                  <a:pos x="0" y="0"/>
                </a:cxn>
              </a:cxnLst>
              <a:rect l="0" t="0" r="r" b="b"/>
              <a:pathLst>
                <a:path w="809" h="2272">
                  <a:moveTo>
                    <a:pt x="809" y="2272"/>
                  </a:moveTo>
                  <a:lnTo>
                    <a:pt x="809" y="2035"/>
                  </a:lnTo>
                  <a:lnTo>
                    <a:pt x="0" y="2035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2" name="Freeform 610"/>
            <p:cNvSpPr>
              <a:spLocks/>
            </p:cNvSpPr>
            <p:nvPr/>
          </p:nvSpPr>
          <p:spPr bwMode="auto">
            <a:xfrm>
              <a:off x="3056" y="1759"/>
              <a:ext cx="917" cy="1234"/>
            </a:xfrm>
            <a:custGeom>
              <a:avLst/>
              <a:gdLst/>
              <a:ahLst/>
              <a:cxnLst>
                <a:cxn ang="0">
                  <a:pos x="917" y="2468"/>
                </a:cxn>
                <a:cxn ang="0">
                  <a:pos x="917" y="1968"/>
                </a:cxn>
                <a:cxn ang="0">
                  <a:pos x="0" y="1968"/>
                </a:cxn>
                <a:cxn ang="0">
                  <a:pos x="0" y="0"/>
                </a:cxn>
              </a:cxnLst>
              <a:rect l="0" t="0" r="r" b="b"/>
              <a:pathLst>
                <a:path w="917" h="2468">
                  <a:moveTo>
                    <a:pt x="917" y="2468"/>
                  </a:moveTo>
                  <a:lnTo>
                    <a:pt x="917" y="1968"/>
                  </a:lnTo>
                  <a:lnTo>
                    <a:pt x="0" y="1968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3" name="Freeform 611"/>
            <p:cNvSpPr>
              <a:spLocks/>
            </p:cNvSpPr>
            <p:nvPr/>
          </p:nvSpPr>
          <p:spPr bwMode="auto">
            <a:xfrm>
              <a:off x="3107" y="1759"/>
              <a:ext cx="1043" cy="1325"/>
            </a:xfrm>
            <a:custGeom>
              <a:avLst/>
              <a:gdLst/>
              <a:ahLst/>
              <a:cxnLst>
                <a:cxn ang="0">
                  <a:pos x="1043" y="2649"/>
                </a:cxn>
                <a:cxn ang="0">
                  <a:pos x="1043" y="1892"/>
                </a:cxn>
                <a:cxn ang="0">
                  <a:pos x="0" y="1892"/>
                </a:cxn>
                <a:cxn ang="0">
                  <a:pos x="0" y="0"/>
                </a:cxn>
              </a:cxnLst>
              <a:rect l="0" t="0" r="r" b="b"/>
              <a:pathLst>
                <a:path w="1043" h="2649">
                  <a:moveTo>
                    <a:pt x="1043" y="2649"/>
                  </a:moveTo>
                  <a:lnTo>
                    <a:pt x="1043" y="1892"/>
                  </a:lnTo>
                  <a:lnTo>
                    <a:pt x="0" y="1892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4" name="Freeform 612"/>
            <p:cNvSpPr>
              <a:spLocks/>
            </p:cNvSpPr>
            <p:nvPr/>
          </p:nvSpPr>
          <p:spPr bwMode="auto">
            <a:xfrm>
              <a:off x="1880" y="3492"/>
              <a:ext cx="171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3" y="78"/>
                </a:cxn>
                <a:cxn ang="0">
                  <a:pos x="9" y="57"/>
                </a:cxn>
                <a:cxn ang="0">
                  <a:pos x="19" y="37"/>
                </a:cxn>
                <a:cxn ang="0">
                  <a:pos x="32" y="22"/>
                </a:cxn>
                <a:cxn ang="0">
                  <a:pos x="48" y="10"/>
                </a:cxn>
                <a:cxn ang="0">
                  <a:pos x="67" y="3"/>
                </a:cxn>
                <a:cxn ang="0">
                  <a:pos x="86" y="0"/>
                </a:cxn>
                <a:cxn ang="0">
                  <a:pos x="105" y="3"/>
                </a:cxn>
                <a:cxn ang="0">
                  <a:pos x="123" y="10"/>
                </a:cxn>
                <a:cxn ang="0">
                  <a:pos x="139" y="22"/>
                </a:cxn>
                <a:cxn ang="0">
                  <a:pos x="153" y="37"/>
                </a:cxn>
                <a:cxn ang="0">
                  <a:pos x="164" y="57"/>
                </a:cxn>
                <a:cxn ang="0">
                  <a:pos x="170" y="78"/>
                </a:cxn>
                <a:cxn ang="0">
                  <a:pos x="171" y="99"/>
                </a:cxn>
                <a:cxn ang="0">
                  <a:pos x="170" y="121"/>
                </a:cxn>
                <a:cxn ang="0">
                  <a:pos x="164" y="142"/>
                </a:cxn>
                <a:cxn ang="0">
                  <a:pos x="153" y="162"/>
                </a:cxn>
                <a:cxn ang="0">
                  <a:pos x="139" y="177"/>
                </a:cxn>
                <a:cxn ang="0">
                  <a:pos x="123" y="188"/>
                </a:cxn>
                <a:cxn ang="0">
                  <a:pos x="105" y="196"/>
                </a:cxn>
                <a:cxn ang="0">
                  <a:pos x="86" y="198"/>
                </a:cxn>
                <a:cxn ang="0">
                  <a:pos x="67" y="196"/>
                </a:cxn>
                <a:cxn ang="0">
                  <a:pos x="48" y="188"/>
                </a:cxn>
                <a:cxn ang="0">
                  <a:pos x="32" y="177"/>
                </a:cxn>
                <a:cxn ang="0">
                  <a:pos x="19" y="162"/>
                </a:cxn>
                <a:cxn ang="0">
                  <a:pos x="9" y="142"/>
                </a:cxn>
                <a:cxn ang="0">
                  <a:pos x="3" y="121"/>
                </a:cxn>
                <a:cxn ang="0">
                  <a:pos x="0" y="99"/>
                </a:cxn>
              </a:cxnLst>
              <a:rect l="0" t="0" r="r" b="b"/>
              <a:pathLst>
                <a:path w="171" h="198">
                  <a:moveTo>
                    <a:pt x="0" y="99"/>
                  </a:moveTo>
                  <a:lnTo>
                    <a:pt x="3" y="78"/>
                  </a:lnTo>
                  <a:lnTo>
                    <a:pt x="9" y="57"/>
                  </a:lnTo>
                  <a:lnTo>
                    <a:pt x="19" y="37"/>
                  </a:lnTo>
                  <a:lnTo>
                    <a:pt x="32" y="22"/>
                  </a:lnTo>
                  <a:lnTo>
                    <a:pt x="48" y="10"/>
                  </a:lnTo>
                  <a:lnTo>
                    <a:pt x="67" y="3"/>
                  </a:lnTo>
                  <a:lnTo>
                    <a:pt x="86" y="0"/>
                  </a:lnTo>
                  <a:lnTo>
                    <a:pt x="105" y="3"/>
                  </a:lnTo>
                  <a:lnTo>
                    <a:pt x="123" y="10"/>
                  </a:lnTo>
                  <a:lnTo>
                    <a:pt x="139" y="22"/>
                  </a:lnTo>
                  <a:lnTo>
                    <a:pt x="153" y="37"/>
                  </a:lnTo>
                  <a:lnTo>
                    <a:pt x="164" y="57"/>
                  </a:lnTo>
                  <a:lnTo>
                    <a:pt x="170" y="78"/>
                  </a:lnTo>
                  <a:lnTo>
                    <a:pt x="171" y="99"/>
                  </a:lnTo>
                  <a:lnTo>
                    <a:pt x="170" y="121"/>
                  </a:lnTo>
                  <a:lnTo>
                    <a:pt x="164" y="142"/>
                  </a:lnTo>
                  <a:lnTo>
                    <a:pt x="153" y="162"/>
                  </a:lnTo>
                  <a:lnTo>
                    <a:pt x="139" y="177"/>
                  </a:lnTo>
                  <a:lnTo>
                    <a:pt x="123" y="188"/>
                  </a:lnTo>
                  <a:lnTo>
                    <a:pt x="105" y="196"/>
                  </a:lnTo>
                  <a:lnTo>
                    <a:pt x="86" y="198"/>
                  </a:lnTo>
                  <a:lnTo>
                    <a:pt x="67" y="196"/>
                  </a:lnTo>
                  <a:lnTo>
                    <a:pt x="48" y="188"/>
                  </a:lnTo>
                  <a:lnTo>
                    <a:pt x="32" y="177"/>
                  </a:lnTo>
                  <a:lnTo>
                    <a:pt x="19" y="162"/>
                  </a:lnTo>
                  <a:lnTo>
                    <a:pt x="9" y="142"/>
                  </a:lnTo>
                  <a:lnTo>
                    <a:pt x="3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5" name="Rectangle 613"/>
            <p:cNvSpPr>
              <a:spLocks noChangeArrowheads="1"/>
            </p:cNvSpPr>
            <p:nvPr/>
          </p:nvSpPr>
          <p:spPr bwMode="auto">
            <a:xfrm>
              <a:off x="1944" y="3518"/>
              <a:ext cx="54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LI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616" name="Line 614"/>
            <p:cNvSpPr>
              <a:spLocks noChangeShapeType="1"/>
            </p:cNvSpPr>
            <p:nvPr/>
          </p:nvSpPr>
          <p:spPr bwMode="auto">
            <a:xfrm>
              <a:off x="1737" y="3323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7" name="Line 615"/>
            <p:cNvSpPr>
              <a:spLocks noChangeShapeType="1"/>
            </p:cNvSpPr>
            <p:nvPr/>
          </p:nvSpPr>
          <p:spPr bwMode="auto">
            <a:xfrm>
              <a:off x="1832" y="3323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8" name="Line 616"/>
            <p:cNvSpPr>
              <a:spLocks noChangeShapeType="1"/>
            </p:cNvSpPr>
            <p:nvPr/>
          </p:nvSpPr>
          <p:spPr bwMode="auto">
            <a:xfrm>
              <a:off x="1877" y="3323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19" name="Line 617"/>
            <p:cNvSpPr>
              <a:spLocks noChangeShapeType="1"/>
            </p:cNvSpPr>
            <p:nvPr/>
          </p:nvSpPr>
          <p:spPr bwMode="auto">
            <a:xfrm>
              <a:off x="1972" y="332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0" name="Line 618"/>
            <p:cNvSpPr>
              <a:spLocks noChangeShapeType="1"/>
            </p:cNvSpPr>
            <p:nvPr/>
          </p:nvSpPr>
          <p:spPr bwMode="auto">
            <a:xfrm>
              <a:off x="1972" y="3348"/>
              <a:ext cx="1" cy="3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1" name="Line 619"/>
            <p:cNvSpPr>
              <a:spLocks noChangeShapeType="1"/>
            </p:cNvSpPr>
            <p:nvPr/>
          </p:nvSpPr>
          <p:spPr bwMode="auto">
            <a:xfrm>
              <a:off x="1972" y="3403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2" name="Line 620"/>
            <p:cNvSpPr>
              <a:spLocks noChangeShapeType="1"/>
            </p:cNvSpPr>
            <p:nvPr/>
          </p:nvSpPr>
          <p:spPr bwMode="auto">
            <a:xfrm>
              <a:off x="1972" y="3428"/>
              <a:ext cx="1" cy="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3" name="Line 621"/>
            <p:cNvSpPr>
              <a:spLocks noChangeShapeType="1"/>
            </p:cNvSpPr>
            <p:nvPr/>
          </p:nvSpPr>
          <p:spPr bwMode="auto">
            <a:xfrm>
              <a:off x="1972" y="3482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4" name="Line 622"/>
            <p:cNvSpPr>
              <a:spLocks noChangeShapeType="1"/>
            </p:cNvSpPr>
            <p:nvPr/>
          </p:nvSpPr>
          <p:spPr bwMode="auto">
            <a:xfrm>
              <a:off x="1966" y="3594"/>
              <a:ext cx="1" cy="3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5" name="Line 623"/>
            <p:cNvSpPr>
              <a:spLocks noChangeShapeType="1"/>
            </p:cNvSpPr>
            <p:nvPr/>
          </p:nvSpPr>
          <p:spPr bwMode="auto">
            <a:xfrm>
              <a:off x="1966" y="364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6" name="Line 624"/>
            <p:cNvSpPr>
              <a:spLocks noChangeShapeType="1"/>
            </p:cNvSpPr>
            <p:nvPr/>
          </p:nvSpPr>
          <p:spPr bwMode="auto">
            <a:xfrm>
              <a:off x="1966" y="3674"/>
              <a:ext cx="1" cy="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7" name="Line 625"/>
            <p:cNvSpPr>
              <a:spLocks noChangeShapeType="1"/>
            </p:cNvSpPr>
            <p:nvPr/>
          </p:nvSpPr>
          <p:spPr bwMode="auto">
            <a:xfrm>
              <a:off x="1966" y="372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8" name="Line 626"/>
            <p:cNvSpPr>
              <a:spLocks noChangeShapeType="1"/>
            </p:cNvSpPr>
            <p:nvPr/>
          </p:nvSpPr>
          <p:spPr bwMode="auto">
            <a:xfrm>
              <a:off x="1966" y="3753"/>
              <a:ext cx="1" cy="3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29" name="Line 627"/>
            <p:cNvSpPr>
              <a:spLocks noChangeShapeType="1"/>
            </p:cNvSpPr>
            <p:nvPr/>
          </p:nvSpPr>
          <p:spPr bwMode="auto">
            <a:xfrm>
              <a:off x="1850" y="3808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0" name="Line 628"/>
            <p:cNvSpPr>
              <a:spLocks noChangeShapeType="1"/>
            </p:cNvSpPr>
            <p:nvPr/>
          </p:nvSpPr>
          <p:spPr bwMode="auto">
            <a:xfrm flipH="1">
              <a:off x="1768" y="3819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1" name="Line 629"/>
            <p:cNvSpPr>
              <a:spLocks noChangeShapeType="1"/>
            </p:cNvSpPr>
            <p:nvPr/>
          </p:nvSpPr>
          <p:spPr bwMode="auto">
            <a:xfrm flipH="1">
              <a:off x="1724" y="381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2" name="Line 630"/>
            <p:cNvSpPr>
              <a:spLocks noChangeShapeType="1"/>
            </p:cNvSpPr>
            <p:nvPr/>
          </p:nvSpPr>
          <p:spPr bwMode="auto">
            <a:xfrm flipH="1">
              <a:off x="1628" y="3819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3" name="Line 631"/>
            <p:cNvSpPr>
              <a:spLocks noChangeShapeType="1"/>
            </p:cNvSpPr>
            <p:nvPr/>
          </p:nvSpPr>
          <p:spPr bwMode="auto">
            <a:xfrm flipH="1">
              <a:off x="1584" y="3819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4" name="Line 632"/>
            <p:cNvSpPr>
              <a:spLocks noChangeShapeType="1"/>
            </p:cNvSpPr>
            <p:nvPr/>
          </p:nvSpPr>
          <p:spPr bwMode="auto">
            <a:xfrm flipH="1">
              <a:off x="1638" y="3819"/>
              <a:ext cx="2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5" name="Freeform 633"/>
            <p:cNvSpPr>
              <a:spLocks/>
            </p:cNvSpPr>
            <p:nvPr/>
          </p:nvSpPr>
          <p:spPr bwMode="auto">
            <a:xfrm>
              <a:off x="3998" y="600"/>
              <a:ext cx="87" cy="35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0" y="0"/>
                </a:cxn>
                <a:cxn ang="0">
                  <a:pos x="87" y="69"/>
                </a:cxn>
                <a:cxn ang="0">
                  <a:pos x="87" y="0"/>
                </a:cxn>
              </a:cxnLst>
              <a:rect l="0" t="0" r="r" b="b"/>
              <a:pathLst>
                <a:path w="87" h="69">
                  <a:moveTo>
                    <a:pt x="0" y="69"/>
                  </a:moveTo>
                  <a:lnTo>
                    <a:pt x="0" y="0"/>
                  </a:lnTo>
                  <a:lnTo>
                    <a:pt x="87" y="69"/>
                  </a:lnTo>
                  <a:lnTo>
                    <a:pt x="8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6" name="Freeform 634"/>
            <p:cNvSpPr>
              <a:spLocks/>
            </p:cNvSpPr>
            <p:nvPr/>
          </p:nvSpPr>
          <p:spPr bwMode="auto">
            <a:xfrm>
              <a:off x="3995" y="576"/>
              <a:ext cx="91" cy="1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91" y="28"/>
                </a:cxn>
                <a:cxn ang="0">
                  <a:pos x="60" y="0"/>
                </a:cxn>
              </a:cxnLst>
              <a:rect l="0" t="0" r="r" b="b"/>
              <a:pathLst>
                <a:path w="91" h="28">
                  <a:moveTo>
                    <a:pt x="0" y="28"/>
                  </a:moveTo>
                  <a:lnTo>
                    <a:pt x="91" y="28"/>
                  </a:lnTo>
                  <a:lnTo>
                    <a:pt x="6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7" name="Freeform 635"/>
            <p:cNvSpPr>
              <a:spLocks/>
            </p:cNvSpPr>
            <p:nvPr/>
          </p:nvSpPr>
          <p:spPr bwMode="auto">
            <a:xfrm>
              <a:off x="3998" y="1222"/>
              <a:ext cx="87" cy="36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0" y="0"/>
                </a:cxn>
                <a:cxn ang="0">
                  <a:pos x="87" y="71"/>
                </a:cxn>
                <a:cxn ang="0">
                  <a:pos x="87" y="0"/>
                </a:cxn>
              </a:cxnLst>
              <a:rect l="0" t="0" r="r" b="b"/>
              <a:pathLst>
                <a:path w="87" h="71">
                  <a:moveTo>
                    <a:pt x="0" y="71"/>
                  </a:moveTo>
                  <a:lnTo>
                    <a:pt x="0" y="0"/>
                  </a:lnTo>
                  <a:lnTo>
                    <a:pt x="87" y="71"/>
                  </a:lnTo>
                  <a:lnTo>
                    <a:pt x="8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8" name="Freeform 636"/>
            <p:cNvSpPr>
              <a:spLocks/>
            </p:cNvSpPr>
            <p:nvPr/>
          </p:nvSpPr>
          <p:spPr bwMode="auto">
            <a:xfrm>
              <a:off x="3995" y="1199"/>
              <a:ext cx="91" cy="1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91" y="28"/>
                </a:cxn>
                <a:cxn ang="0">
                  <a:pos x="60" y="0"/>
                </a:cxn>
              </a:cxnLst>
              <a:rect l="0" t="0" r="r" b="b"/>
              <a:pathLst>
                <a:path w="91" h="28">
                  <a:moveTo>
                    <a:pt x="0" y="28"/>
                  </a:moveTo>
                  <a:lnTo>
                    <a:pt x="91" y="28"/>
                  </a:lnTo>
                  <a:lnTo>
                    <a:pt x="6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39" name="Freeform 637"/>
            <p:cNvSpPr>
              <a:spLocks/>
            </p:cNvSpPr>
            <p:nvPr/>
          </p:nvSpPr>
          <p:spPr bwMode="auto">
            <a:xfrm>
              <a:off x="3998" y="1015"/>
              <a:ext cx="87" cy="36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0" y="0"/>
                </a:cxn>
                <a:cxn ang="0">
                  <a:pos x="87" y="71"/>
                </a:cxn>
                <a:cxn ang="0">
                  <a:pos x="87" y="0"/>
                </a:cxn>
              </a:cxnLst>
              <a:rect l="0" t="0" r="r" b="b"/>
              <a:pathLst>
                <a:path w="87" h="71">
                  <a:moveTo>
                    <a:pt x="0" y="71"/>
                  </a:moveTo>
                  <a:lnTo>
                    <a:pt x="0" y="0"/>
                  </a:lnTo>
                  <a:lnTo>
                    <a:pt x="87" y="71"/>
                  </a:lnTo>
                  <a:lnTo>
                    <a:pt x="8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0" name="Freeform 638"/>
            <p:cNvSpPr>
              <a:spLocks/>
            </p:cNvSpPr>
            <p:nvPr/>
          </p:nvSpPr>
          <p:spPr bwMode="auto">
            <a:xfrm>
              <a:off x="3995" y="992"/>
              <a:ext cx="91" cy="1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91" y="28"/>
                </a:cxn>
                <a:cxn ang="0">
                  <a:pos x="60" y="0"/>
                </a:cxn>
              </a:cxnLst>
              <a:rect l="0" t="0" r="r" b="b"/>
              <a:pathLst>
                <a:path w="91" h="28">
                  <a:moveTo>
                    <a:pt x="0" y="28"/>
                  </a:moveTo>
                  <a:lnTo>
                    <a:pt x="91" y="28"/>
                  </a:lnTo>
                  <a:lnTo>
                    <a:pt x="6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1" name="Freeform 639"/>
            <p:cNvSpPr>
              <a:spLocks/>
            </p:cNvSpPr>
            <p:nvPr/>
          </p:nvSpPr>
          <p:spPr bwMode="auto">
            <a:xfrm>
              <a:off x="3998" y="809"/>
              <a:ext cx="87" cy="3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0"/>
                </a:cxn>
                <a:cxn ang="0">
                  <a:pos x="87" y="70"/>
                </a:cxn>
                <a:cxn ang="0">
                  <a:pos x="87" y="0"/>
                </a:cxn>
              </a:cxnLst>
              <a:rect l="0" t="0" r="r" b="b"/>
              <a:pathLst>
                <a:path w="87" h="70">
                  <a:moveTo>
                    <a:pt x="0" y="70"/>
                  </a:moveTo>
                  <a:lnTo>
                    <a:pt x="0" y="0"/>
                  </a:lnTo>
                  <a:lnTo>
                    <a:pt x="87" y="70"/>
                  </a:lnTo>
                  <a:lnTo>
                    <a:pt x="8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2" name="Freeform 640"/>
            <p:cNvSpPr>
              <a:spLocks/>
            </p:cNvSpPr>
            <p:nvPr/>
          </p:nvSpPr>
          <p:spPr bwMode="auto">
            <a:xfrm>
              <a:off x="3995" y="785"/>
              <a:ext cx="91" cy="1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91" y="28"/>
                </a:cxn>
                <a:cxn ang="0">
                  <a:pos x="60" y="0"/>
                </a:cxn>
              </a:cxnLst>
              <a:rect l="0" t="0" r="r" b="b"/>
              <a:pathLst>
                <a:path w="91" h="28">
                  <a:moveTo>
                    <a:pt x="0" y="28"/>
                  </a:moveTo>
                  <a:lnTo>
                    <a:pt x="91" y="28"/>
                  </a:lnTo>
                  <a:lnTo>
                    <a:pt x="6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3" name="Freeform 641"/>
            <p:cNvSpPr>
              <a:spLocks/>
            </p:cNvSpPr>
            <p:nvPr/>
          </p:nvSpPr>
          <p:spPr bwMode="auto">
            <a:xfrm>
              <a:off x="2978" y="652"/>
              <a:ext cx="62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" y="0"/>
                </a:cxn>
                <a:cxn ang="0">
                  <a:pos x="0" y="99"/>
                </a:cxn>
                <a:cxn ang="0">
                  <a:pos x="62" y="99"/>
                </a:cxn>
              </a:cxnLst>
              <a:rect l="0" t="0" r="r" b="b"/>
              <a:pathLst>
                <a:path w="62" h="99">
                  <a:moveTo>
                    <a:pt x="0" y="0"/>
                  </a:moveTo>
                  <a:lnTo>
                    <a:pt x="62" y="0"/>
                  </a:lnTo>
                  <a:lnTo>
                    <a:pt x="0" y="99"/>
                  </a:lnTo>
                  <a:lnTo>
                    <a:pt x="62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4" name="Freeform 642"/>
            <p:cNvSpPr>
              <a:spLocks/>
            </p:cNvSpPr>
            <p:nvPr/>
          </p:nvSpPr>
          <p:spPr bwMode="auto">
            <a:xfrm>
              <a:off x="3056" y="651"/>
              <a:ext cx="25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4"/>
                </a:cxn>
                <a:cxn ang="0">
                  <a:pos x="25" y="69"/>
                </a:cxn>
              </a:cxnLst>
              <a:rect l="0" t="0" r="r" b="b"/>
              <a:pathLst>
                <a:path w="25" h="104">
                  <a:moveTo>
                    <a:pt x="0" y="0"/>
                  </a:moveTo>
                  <a:lnTo>
                    <a:pt x="0" y="104"/>
                  </a:lnTo>
                  <a:lnTo>
                    <a:pt x="25" y="6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5" name="Freeform 643"/>
            <p:cNvSpPr>
              <a:spLocks/>
            </p:cNvSpPr>
            <p:nvPr/>
          </p:nvSpPr>
          <p:spPr bwMode="auto">
            <a:xfrm>
              <a:off x="3031" y="863"/>
              <a:ext cx="63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0" y="99"/>
                </a:cxn>
                <a:cxn ang="0">
                  <a:pos x="63" y="99"/>
                </a:cxn>
              </a:cxnLst>
              <a:rect l="0" t="0" r="r" b="b"/>
              <a:pathLst>
                <a:path w="63" h="99">
                  <a:moveTo>
                    <a:pt x="0" y="0"/>
                  </a:moveTo>
                  <a:lnTo>
                    <a:pt x="63" y="0"/>
                  </a:lnTo>
                  <a:lnTo>
                    <a:pt x="0" y="99"/>
                  </a:lnTo>
                  <a:lnTo>
                    <a:pt x="63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6" name="Freeform 644"/>
            <p:cNvSpPr>
              <a:spLocks/>
            </p:cNvSpPr>
            <p:nvPr/>
          </p:nvSpPr>
          <p:spPr bwMode="auto">
            <a:xfrm>
              <a:off x="3110" y="862"/>
              <a:ext cx="25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25" y="68"/>
                </a:cxn>
              </a:cxnLst>
              <a:rect l="0" t="0" r="r" b="b"/>
              <a:pathLst>
                <a:path w="25" h="103">
                  <a:moveTo>
                    <a:pt x="0" y="0"/>
                  </a:moveTo>
                  <a:lnTo>
                    <a:pt x="0" y="103"/>
                  </a:lnTo>
                  <a:lnTo>
                    <a:pt x="25" y="6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7" name="Freeform 645"/>
            <p:cNvSpPr>
              <a:spLocks/>
            </p:cNvSpPr>
            <p:nvPr/>
          </p:nvSpPr>
          <p:spPr bwMode="auto">
            <a:xfrm>
              <a:off x="3081" y="1284"/>
              <a:ext cx="63" cy="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0" y="99"/>
                </a:cxn>
                <a:cxn ang="0">
                  <a:pos x="63" y="99"/>
                </a:cxn>
              </a:cxnLst>
              <a:rect l="0" t="0" r="r" b="b"/>
              <a:pathLst>
                <a:path w="63" h="99">
                  <a:moveTo>
                    <a:pt x="0" y="0"/>
                  </a:moveTo>
                  <a:lnTo>
                    <a:pt x="63" y="0"/>
                  </a:lnTo>
                  <a:lnTo>
                    <a:pt x="0" y="99"/>
                  </a:lnTo>
                  <a:lnTo>
                    <a:pt x="63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8" name="Freeform 646"/>
            <p:cNvSpPr>
              <a:spLocks/>
            </p:cNvSpPr>
            <p:nvPr/>
          </p:nvSpPr>
          <p:spPr bwMode="auto">
            <a:xfrm>
              <a:off x="3160" y="1282"/>
              <a:ext cx="25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25" y="69"/>
                </a:cxn>
              </a:cxnLst>
              <a:rect l="0" t="0" r="r" b="b"/>
              <a:pathLst>
                <a:path w="25" h="103">
                  <a:moveTo>
                    <a:pt x="0" y="0"/>
                  </a:moveTo>
                  <a:lnTo>
                    <a:pt x="0" y="103"/>
                  </a:lnTo>
                  <a:lnTo>
                    <a:pt x="25" y="6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49" name="Freeform 647"/>
            <p:cNvSpPr>
              <a:spLocks/>
            </p:cNvSpPr>
            <p:nvPr/>
          </p:nvSpPr>
          <p:spPr bwMode="auto">
            <a:xfrm>
              <a:off x="1335" y="1072"/>
              <a:ext cx="63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0" y="99"/>
                </a:cxn>
                <a:cxn ang="0">
                  <a:pos x="63" y="99"/>
                </a:cxn>
              </a:cxnLst>
              <a:rect l="0" t="0" r="r" b="b"/>
              <a:pathLst>
                <a:path w="63" h="99">
                  <a:moveTo>
                    <a:pt x="0" y="0"/>
                  </a:moveTo>
                  <a:lnTo>
                    <a:pt x="63" y="0"/>
                  </a:lnTo>
                  <a:lnTo>
                    <a:pt x="0" y="99"/>
                  </a:lnTo>
                  <a:lnTo>
                    <a:pt x="63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0" name="Freeform 648"/>
            <p:cNvSpPr>
              <a:spLocks/>
            </p:cNvSpPr>
            <p:nvPr/>
          </p:nvSpPr>
          <p:spPr bwMode="auto">
            <a:xfrm>
              <a:off x="1414" y="1071"/>
              <a:ext cx="24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24" y="68"/>
                </a:cxn>
              </a:cxnLst>
              <a:rect l="0" t="0" r="r" b="b"/>
              <a:pathLst>
                <a:path w="24" h="103">
                  <a:moveTo>
                    <a:pt x="0" y="0"/>
                  </a:moveTo>
                  <a:lnTo>
                    <a:pt x="0" y="103"/>
                  </a:lnTo>
                  <a:lnTo>
                    <a:pt x="24" y="6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1" name="Freeform 649"/>
            <p:cNvSpPr>
              <a:spLocks/>
            </p:cNvSpPr>
            <p:nvPr/>
          </p:nvSpPr>
          <p:spPr bwMode="auto">
            <a:xfrm>
              <a:off x="1254" y="645"/>
              <a:ext cx="63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0" y="101"/>
                </a:cxn>
                <a:cxn ang="0">
                  <a:pos x="63" y="101"/>
                </a:cxn>
              </a:cxnLst>
              <a:rect l="0" t="0" r="r" b="b"/>
              <a:pathLst>
                <a:path w="63" h="101">
                  <a:moveTo>
                    <a:pt x="0" y="0"/>
                  </a:moveTo>
                  <a:lnTo>
                    <a:pt x="63" y="0"/>
                  </a:lnTo>
                  <a:lnTo>
                    <a:pt x="0" y="101"/>
                  </a:lnTo>
                  <a:lnTo>
                    <a:pt x="63" y="101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2" name="Freeform 650"/>
            <p:cNvSpPr>
              <a:spLocks/>
            </p:cNvSpPr>
            <p:nvPr/>
          </p:nvSpPr>
          <p:spPr bwMode="auto">
            <a:xfrm>
              <a:off x="1333" y="644"/>
              <a:ext cx="25" cy="5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4"/>
                </a:cxn>
                <a:cxn ang="0">
                  <a:pos x="25" y="68"/>
                </a:cxn>
              </a:cxnLst>
              <a:rect l="0" t="0" r="r" b="b"/>
              <a:pathLst>
                <a:path w="25" h="104">
                  <a:moveTo>
                    <a:pt x="0" y="0"/>
                  </a:moveTo>
                  <a:lnTo>
                    <a:pt x="0" y="104"/>
                  </a:lnTo>
                  <a:lnTo>
                    <a:pt x="25" y="6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3" name="Freeform 651"/>
            <p:cNvSpPr>
              <a:spLocks/>
            </p:cNvSpPr>
            <p:nvPr/>
          </p:nvSpPr>
          <p:spPr bwMode="auto">
            <a:xfrm>
              <a:off x="844" y="641"/>
              <a:ext cx="62" cy="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2" y="0"/>
                </a:cxn>
                <a:cxn ang="0">
                  <a:pos x="0" y="99"/>
                </a:cxn>
                <a:cxn ang="0">
                  <a:pos x="62" y="99"/>
                </a:cxn>
              </a:cxnLst>
              <a:rect l="0" t="0" r="r" b="b"/>
              <a:pathLst>
                <a:path w="62" h="99">
                  <a:moveTo>
                    <a:pt x="0" y="0"/>
                  </a:moveTo>
                  <a:lnTo>
                    <a:pt x="62" y="0"/>
                  </a:lnTo>
                  <a:lnTo>
                    <a:pt x="0" y="99"/>
                  </a:lnTo>
                  <a:lnTo>
                    <a:pt x="62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4" name="Freeform 652"/>
            <p:cNvSpPr>
              <a:spLocks/>
            </p:cNvSpPr>
            <p:nvPr/>
          </p:nvSpPr>
          <p:spPr bwMode="auto">
            <a:xfrm>
              <a:off x="922" y="640"/>
              <a:ext cx="25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25" y="68"/>
                </a:cxn>
              </a:cxnLst>
              <a:rect l="0" t="0" r="r" b="b"/>
              <a:pathLst>
                <a:path w="25" h="103">
                  <a:moveTo>
                    <a:pt x="0" y="0"/>
                  </a:moveTo>
                  <a:lnTo>
                    <a:pt x="0" y="103"/>
                  </a:lnTo>
                  <a:lnTo>
                    <a:pt x="25" y="6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5" name="Freeform 653"/>
            <p:cNvSpPr>
              <a:spLocks/>
            </p:cNvSpPr>
            <p:nvPr/>
          </p:nvSpPr>
          <p:spPr bwMode="auto">
            <a:xfrm>
              <a:off x="943" y="1268"/>
              <a:ext cx="63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3" y="0"/>
                </a:cxn>
                <a:cxn ang="0">
                  <a:pos x="0" y="99"/>
                </a:cxn>
                <a:cxn ang="0">
                  <a:pos x="63" y="99"/>
                </a:cxn>
              </a:cxnLst>
              <a:rect l="0" t="0" r="r" b="b"/>
              <a:pathLst>
                <a:path w="63" h="99">
                  <a:moveTo>
                    <a:pt x="0" y="0"/>
                  </a:moveTo>
                  <a:lnTo>
                    <a:pt x="63" y="0"/>
                  </a:lnTo>
                  <a:lnTo>
                    <a:pt x="0" y="99"/>
                  </a:lnTo>
                  <a:lnTo>
                    <a:pt x="63" y="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6" name="Freeform 654"/>
            <p:cNvSpPr>
              <a:spLocks/>
            </p:cNvSpPr>
            <p:nvPr/>
          </p:nvSpPr>
          <p:spPr bwMode="auto">
            <a:xfrm>
              <a:off x="1022" y="1267"/>
              <a:ext cx="26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26" y="68"/>
                </a:cxn>
              </a:cxnLst>
              <a:rect l="0" t="0" r="r" b="b"/>
              <a:pathLst>
                <a:path w="26" h="103">
                  <a:moveTo>
                    <a:pt x="0" y="0"/>
                  </a:moveTo>
                  <a:lnTo>
                    <a:pt x="0" y="103"/>
                  </a:lnTo>
                  <a:lnTo>
                    <a:pt x="26" y="68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7" name="Freeform 655"/>
            <p:cNvSpPr>
              <a:spLocks/>
            </p:cNvSpPr>
            <p:nvPr/>
          </p:nvSpPr>
          <p:spPr bwMode="auto">
            <a:xfrm>
              <a:off x="4853" y="2300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8"/>
                </a:cxn>
                <a:cxn ang="0">
                  <a:pos x="8" y="57"/>
                </a:cxn>
                <a:cxn ang="0">
                  <a:pos x="18" y="38"/>
                </a:cxn>
                <a:cxn ang="0">
                  <a:pos x="32" y="22"/>
                </a:cxn>
                <a:cxn ang="0">
                  <a:pos x="49" y="10"/>
                </a:cxn>
                <a:cxn ang="0">
                  <a:pos x="66" y="3"/>
                </a:cxn>
                <a:cxn ang="0">
                  <a:pos x="86" y="0"/>
                </a:cxn>
                <a:cxn ang="0">
                  <a:pos x="104" y="3"/>
                </a:cxn>
                <a:cxn ang="0">
                  <a:pos x="122" y="10"/>
                </a:cxn>
                <a:cxn ang="0">
                  <a:pos x="138" y="22"/>
                </a:cxn>
                <a:cxn ang="0">
                  <a:pos x="152" y="38"/>
                </a:cxn>
                <a:cxn ang="0">
                  <a:pos x="163" y="57"/>
                </a:cxn>
                <a:cxn ang="0">
                  <a:pos x="169" y="78"/>
                </a:cxn>
                <a:cxn ang="0">
                  <a:pos x="172" y="99"/>
                </a:cxn>
                <a:cxn ang="0">
                  <a:pos x="169" y="121"/>
                </a:cxn>
                <a:cxn ang="0">
                  <a:pos x="163" y="142"/>
                </a:cxn>
                <a:cxn ang="0">
                  <a:pos x="152" y="162"/>
                </a:cxn>
                <a:cxn ang="0">
                  <a:pos x="138" y="177"/>
                </a:cxn>
                <a:cxn ang="0">
                  <a:pos x="122" y="188"/>
                </a:cxn>
                <a:cxn ang="0">
                  <a:pos x="104" y="197"/>
                </a:cxn>
                <a:cxn ang="0">
                  <a:pos x="86" y="198"/>
                </a:cxn>
                <a:cxn ang="0">
                  <a:pos x="66" y="197"/>
                </a:cxn>
                <a:cxn ang="0">
                  <a:pos x="49" y="188"/>
                </a:cxn>
                <a:cxn ang="0">
                  <a:pos x="32" y="177"/>
                </a:cxn>
                <a:cxn ang="0">
                  <a:pos x="18" y="162"/>
                </a:cxn>
                <a:cxn ang="0">
                  <a:pos x="8" y="142"/>
                </a:cxn>
                <a:cxn ang="0">
                  <a:pos x="2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8"/>
                  </a:lnTo>
                  <a:lnTo>
                    <a:pt x="8" y="57"/>
                  </a:lnTo>
                  <a:lnTo>
                    <a:pt x="18" y="38"/>
                  </a:lnTo>
                  <a:lnTo>
                    <a:pt x="32" y="22"/>
                  </a:lnTo>
                  <a:lnTo>
                    <a:pt x="49" y="10"/>
                  </a:lnTo>
                  <a:lnTo>
                    <a:pt x="66" y="3"/>
                  </a:lnTo>
                  <a:lnTo>
                    <a:pt x="86" y="0"/>
                  </a:lnTo>
                  <a:lnTo>
                    <a:pt x="104" y="3"/>
                  </a:lnTo>
                  <a:lnTo>
                    <a:pt x="122" y="10"/>
                  </a:lnTo>
                  <a:lnTo>
                    <a:pt x="138" y="22"/>
                  </a:lnTo>
                  <a:lnTo>
                    <a:pt x="152" y="38"/>
                  </a:lnTo>
                  <a:lnTo>
                    <a:pt x="163" y="57"/>
                  </a:lnTo>
                  <a:lnTo>
                    <a:pt x="169" y="78"/>
                  </a:lnTo>
                  <a:lnTo>
                    <a:pt x="172" y="99"/>
                  </a:lnTo>
                  <a:lnTo>
                    <a:pt x="169" y="121"/>
                  </a:lnTo>
                  <a:lnTo>
                    <a:pt x="163" y="142"/>
                  </a:lnTo>
                  <a:lnTo>
                    <a:pt x="152" y="162"/>
                  </a:lnTo>
                  <a:lnTo>
                    <a:pt x="138" y="177"/>
                  </a:lnTo>
                  <a:lnTo>
                    <a:pt x="122" y="188"/>
                  </a:lnTo>
                  <a:lnTo>
                    <a:pt x="104" y="197"/>
                  </a:lnTo>
                  <a:lnTo>
                    <a:pt x="86" y="198"/>
                  </a:lnTo>
                  <a:lnTo>
                    <a:pt x="66" y="197"/>
                  </a:lnTo>
                  <a:lnTo>
                    <a:pt x="49" y="188"/>
                  </a:lnTo>
                  <a:lnTo>
                    <a:pt x="32" y="177"/>
                  </a:lnTo>
                  <a:lnTo>
                    <a:pt x="18" y="162"/>
                  </a:lnTo>
                  <a:lnTo>
                    <a:pt x="8" y="142"/>
                  </a:lnTo>
                  <a:lnTo>
                    <a:pt x="2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58" name="Rectangle 656"/>
            <p:cNvSpPr>
              <a:spLocks noChangeArrowheads="1"/>
            </p:cNvSpPr>
            <p:nvPr/>
          </p:nvSpPr>
          <p:spPr bwMode="auto">
            <a:xfrm>
              <a:off x="4899" y="2325"/>
              <a:ext cx="78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WI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659" name="Freeform 657"/>
            <p:cNvSpPr>
              <a:spLocks/>
            </p:cNvSpPr>
            <p:nvPr/>
          </p:nvSpPr>
          <p:spPr bwMode="auto">
            <a:xfrm>
              <a:off x="4617" y="3489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2" y="77"/>
                </a:cxn>
                <a:cxn ang="0">
                  <a:pos x="8" y="56"/>
                </a:cxn>
                <a:cxn ang="0">
                  <a:pos x="18" y="36"/>
                </a:cxn>
                <a:cxn ang="0">
                  <a:pos x="32" y="21"/>
                </a:cxn>
                <a:cxn ang="0">
                  <a:pos x="47" y="10"/>
                </a:cxn>
                <a:cxn ang="0">
                  <a:pos x="66" y="2"/>
                </a:cxn>
                <a:cxn ang="0">
                  <a:pos x="86" y="0"/>
                </a:cxn>
                <a:cxn ang="0">
                  <a:pos x="104" y="2"/>
                </a:cxn>
                <a:cxn ang="0">
                  <a:pos x="122" y="10"/>
                </a:cxn>
                <a:cxn ang="0">
                  <a:pos x="138" y="21"/>
                </a:cxn>
                <a:cxn ang="0">
                  <a:pos x="152" y="36"/>
                </a:cxn>
                <a:cxn ang="0">
                  <a:pos x="163" y="56"/>
                </a:cxn>
                <a:cxn ang="0">
                  <a:pos x="169" y="77"/>
                </a:cxn>
                <a:cxn ang="0">
                  <a:pos x="172" y="99"/>
                </a:cxn>
                <a:cxn ang="0">
                  <a:pos x="169" y="120"/>
                </a:cxn>
                <a:cxn ang="0">
                  <a:pos x="163" y="141"/>
                </a:cxn>
                <a:cxn ang="0">
                  <a:pos x="152" y="161"/>
                </a:cxn>
                <a:cxn ang="0">
                  <a:pos x="138" y="176"/>
                </a:cxn>
                <a:cxn ang="0">
                  <a:pos x="122" y="188"/>
                </a:cxn>
                <a:cxn ang="0">
                  <a:pos x="104" y="195"/>
                </a:cxn>
                <a:cxn ang="0">
                  <a:pos x="86" y="198"/>
                </a:cxn>
                <a:cxn ang="0">
                  <a:pos x="66" y="195"/>
                </a:cxn>
                <a:cxn ang="0">
                  <a:pos x="47" y="188"/>
                </a:cxn>
                <a:cxn ang="0">
                  <a:pos x="32" y="176"/>
                </a:cxn>
                <a:cxn ang="0">
                  <a:pos x="18" y="161"/>
                </a:cxn>
                <a:cxn ang="0">
                  <a:pos x="8" y="141"/>
                </a:cxn>
                <a:cxn ang="0">
                  <a:pos x="2" y="120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2" y="77"/>
                  </a:lnTo>
                  <a:lnTo>
                    <a:pt x="8" y="56"/>
                  </a:lnTo>
                  <a:lnTo>
                    <a:pt x="18" y="36"/>
                  </a:lnTo>
                  <a:lnTo>
                    <a:pt x="32" y="21"/>
                  </a:lnTo>
                  <a:lnTo>
                    <a:pt x="47" y="10"/>
                  </a:lnTo>
                  <a:lnTo>
                    <a:pt x="66" y="2"/>
                  </a:lnTo>
                  <a:lnTo>
                    <a:pt x="86" y="0"/>
                  </a:lnTo>
                  <a:lnTo>
                    <a:pt x="104" y="2"/>
                  </a:lnTo>
                  <a:lnTo>
                    <a:pt x="122" y="10"/>
                  </a:lnTo>
                  <a:lnTo>
                    <a:pt x="138" y="21"/>
                  </a:lnTo>
                  <a:lnTo>
                    <a:pt x="152" y="36"/>
                  </a:lnTo>
                  <a:lnTo>
                    <a:pt x="163" y="56"/>
                  </a:lnTo>
                  <a:lnTo>
                    <a:pt x="169" y="77"/>
                  </a:lnTo>
                  <a:lnTo>
                    <a:pt x="172" y="99"/>
                  </a:lnTo>
                  <a:lnTo>
                    <a:pt x="169" y="120"/>
                  </a:lnTo>
                  <a:lnTo>
                    <a:pt x="163" y="141"/>
                  </a:lnTo>
                  <a:lnTo>
                    <a:pt x="152" y="161"/>
                  </a:lnTo>
                  <a:lnTo>
                    <a:pt x="138" y="176"/>
                  </a:lnTo>
                  <a:lnTo>
                    <a:pt x="122" y="188"/>
                  </a:lnTo>
                  <a:lnTo>
                    <a:pt x="104" y="195"/>
                  </a:lnTo>
                  <a:lnTo>
                    <a:pt x="86" y="198"/>
                  </a:lnTo>
                  <a:lnTo>
                    <a:pt x="66" y="195"/>
                  </a:lnTo>
                  <a:lnTo>
                    <a:pt x="47" y="188"/>
                  </a:lnTo>
                  <a:lnTo>
                    <a:pt x="32" y="176"/>
                  </a:lnTo>
                  <a:lnTo>
                    <a:pt x="18" y="161"/>
                  </a:lnTo>
                  <a:lnTo>
                    <a:pt x="8" y="141"/>
                  </a:lnTo>
                  <a:lnTo>
                    <a:pt x="2" y="120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0" name="Rectangle 658"/>
            <p:cNvSpPr>
              <a:spLocks noChangeArrowheads="1"/>
            </p:cNvSpPr>
            <p:nvPr/>
          </p:nvSpPr>
          <p:spPr bwMode="auto">
            <a:xfrm>
              <a:off x="4680" y="3514"/>
              <a:ext cx="54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LI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661" name="Line 659"/>
            <p:cNvSpPr>
              <a:spLocks noChangeShapeType="1"/>
            </p:cNvSpPr>
            <p:nvPr/>
          </p:nvSpPr>
          <p:spPr bwMode="auto">
            <a:xfrm>
              <a:off x="4473" y="3320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2" name="Line 660"/>
            <p:cNvSpPr>
              <a:spLocks noChangeShapeType="1"/>
            </p:cNvSpPr>
            <p:nvPr/>
          </p:nvSpPr>
          <p:spPr bwMode="auto">
            <a:xfrm>
              <a:off x="4569" y="3320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3" name="Line 661"/>
            <p:cNvSpPr>
              <a:spLocks noChangeShapeType="1"/>
            </p:cNvSpPr>
            <p:nvPr/>
          </p:nvSpPr>
          <p:spPr bwMode="auto">
            <a:xfrm>
              <a:off x="4613" y="3320"/>
              <a:ext cx="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4" name="Line 662"/>
            <p:cNvSpPr>
              <a:spLocks noChangeShapeType="1"/>
            </p:cNvSpPr>
            <p:nvPr/>
          </p:nvSpPr>
          <p:spPr bwMode="auto">
            <a:xfrm>
              <a:off x="4709" y="3320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5" name="Line 663"/>
            <p:cNvSpPr>
              <a:spLocks noChangeShapeType="1"/>
            </p:cNvSpPr>
            <p:nvPr/>
          </p:nvSpPr>
          <p:spPr bwMode="auto">
            <a:xfrm>
              <a:off x="4709" y="3345"/>
              <a:ext cx="1" cy="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6" name="Line 664"/>
            <p:cNvSpPr>
              <a:spLocks noChangeShapeType="1"/>
            </p:cNvSpPr>
            <p:nvPr/>
          </p:nvSpPr>
          <p:spPr bwMode="auto">
            <a:xfrm>
              <a:off x="4709" y="339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7" name="Line 665"/>
            <p:cNvSpPr>
              <a:spLocks noChangeShapeType="1"/>
            </p:cNvSpPr>
            <p:nvPr/>
          </p:nvSpPr>
          <p:spPr bwMode="auto">
            <a:xfrm>
              <a:off x="4709" y="3424"/>
              <a:ext cx="1" cy="3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8" name="Line 666"/>
            <p:cNvSpPr>
              <a:spLocks noChangeShapeType="1"/>
            </p:cNvSpPr>
            <p:nvPr/>
          </p:nvSpPr>
          <p:spPr bwMode="auto">
            <a:xfrm>
              <a:off x="4709" y="3479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69" name="Line 667"/>
            <p:cNvSpPr>
              <a:spLocks noChangeShapeType="1"/>
            </p:cNvSpPr>
            <p:nvPr/>
          </p:nvSpPr>
          <p:spPr bwMode="auto">
            <a:xfrm>
              <a:off x="4703" y="3591"/>
              <a:ext cx="1" cy="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0" name="Line 668"/>
            <p:cNvSpPr>
              <a:spLocks noChangeShapeType="1"/>
            </p:cNvSpPr>
            <p:nvPr/>
          </p:nvSpPr>
          <p:spPr bwMode="auto">
            <a:xfrm>
              <a:off x="4703" y="364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1" name="Line 669"/>
            <p:cNvSpPr>
              <a:spLocks noChangeShapeType="1"/>
            </p:cNvSpPr>
            <p:nvPr/>
          </p:nvSpPr>
          <p:spPr bwMode="auto">
            <a:xfrm>
              <a:off x="4703" y="3670"/>
              <a:ext cx="1" cy="3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2" name="Line 670"/>
            <p:cNvSpPr>
              <a:spLocks noChangeShapeType="1"/>
            </p:cNvSpPr>
            <p:nvPr/>
          </p:nvSpPr>
          <p:spPr bwMode="auto">
            <a:xfrm>
              <a:off x="4703" y="3725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3" name="Line 671"/>
            <p:cNvSpPr>
              <a:spLocks noChangeShapeType="1"/>
            </p:cNvSpPr>
            <p:nvPr/>
          </p:nvSpPr>
          <p:spPr bwMode="auto">
            <a:xfrm>
              <a:off x="4703" y="3750"/>
              <a:ext cx="1" cy="33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4" name="Line 672"/>
            <p:cNvSpPr>
              <a:spLocks noChangeShapeType="1"/>
            </p:cNvSpPr>
            <p:nvPr/>
          </p:nvSpPr>
          <p:spPr bwMode="auto">
            <a:xfrm>
              <a:off x="4703" y="3804"/>
              <a:ext cx="1" cy="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5" name="Line 673"/>
            <p:cNvSpPr>
              <a:spLocks noChangeShapeType="1"/>
            </p:cNvSpPr>
            <p:nvPr/>
          </p:nvSpPr>
          <p:spPr bwMode="auto">
            <a:xfrm flipH="1">
              <a:off x="4622" y="3817"/>
              <a:ext cx="5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6" name="Line 674"/>
            <p:cNvSpPr>
              <a:spLocks noChangeShapeType="1"/>
            </p:cNvSpPr>
            <p:nvPr/>
          </p:nvSpPr>
          <p:spPr bwMode="auto">
            <a:xfrm flipH="1">
              <a:off x="4577" y="3817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7" name="Line 675"/>
            <p:cNvSpPr>
              <a:spLocks noChangeShapeType="1"/>
            </p:cNvSpPr>
            <p:nvPr/>
          </p:nvSpPr>
          <p:spPr bwMode="auto">
            <a:xfrm flipH="1">
              <a:off x="4482" y="3817"/>
              <a:ext cx="5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8" name="Line 676"/>
            <p:cNvSpPr>
              <a:spLocks noChangeShapeType="1"/>
            </p:cNvSpPr>
            <p:nvPr/>
          </p:nvSpPr>
          <p:spPr bwMode="auto">
            <a:xfrm flipH="1">
              <a:off x="4437" y="3817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79" name="Line 677"/>
            <p:cNvSpPr>
              <a:spLocks noChangeShapeType="1"/>
            </p:cNvSpPr>
            <p:nvPr/>
          </p:nvSpPr>
          <p:spPr bwMode="auto">
            <a:xfrm flipH="1">
              <a:off x="4375" y="3817"/>
              <a:ext cx="2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0" name="Freeform 678"/>
            <p:cNvSpPr>
              <a:spLocks/>
            </p:cNvSpPr>
            <p:nvPr/>
          </p:nvSpPr>
          <p:spPr bwMode="auto">
            <a:xfrm>
              <a:off x="1228" y="3846"/>
              <a:ext cx="171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" y="77"/>
                </a:cxn>
                <a:cxn ang="0">
                  <a:pos x="8" y="56"/>
                </a:cxn>
                <a:cxn ang="0">
                  <a:pos x="19" y="37"/>
                </a:cxn>
                <a:cxn ang="0">
                  <a:pos x="32" y="22"/>
                </a:cxn>
                <a:cxn ang="0">
                  <a:pos x="48" y="10"/>
                </a:cxn>
                <a:cxn ang="0">
                  <a:pos x="66" y="3"/>
                </a:cxn>
                <a:cxn ang="0">
                  <a:pos x="85" y="0"/>
                </a:cxn>
                <a:cxn ang="0">
                  <a:pos x="105" y="3"/>
                </a:cxn>
                <a:cxn ang="0">
                  <a:pos x="123" y="10"/>
                </a:cxn>
                <a:cxn ang="0">
                  <a:pos x="139" y="22"/>
                </a:cxn>
                <a:cxn ang="0">
                  <a:pos x="152" y="37"/>
                </a:cxn>
                <a:cxn ang="0">
                  <a:pos x="162" y="56"/>
                </a:cxn>
                <a:cxn ang="0">
                  <a:pos x="168" y="77"/>
                </a:cxn>
                <a:cxn ang="0">
                  <a:pos x="171" y="99"/>
                </a:cxn>
                <a:cxn ang="0">
                  <a:pos x="168" y="121"/>
                </a:cxn>
                <a:cxn ang="0">
                  <a:pos x="162" y="142"/>
                </a:cxn>
                <a:cxn ang="0">
                  <a:pos x="152" y="160"/>
                </a:cxn>
                <a:cxn ang="0">
                  <a:pos x="139" y="177"/>
                </a:cxn>
                <a:cxn ang="0">
                  <a:pos x="123" y="188"/>
                </a:cxn>
                <a:cxn ang="0">
                  <a:pos x="105" y="195"/>
                </a:cxn>
                <a:cxn ang="0">
                  <a:pos x="85" y="198"/>
                </a:cxn>
                <a:cxn ang="0">
                  <a:pos x="66" y="195"/>
                </a:cxn>
                <a:cxn ang="0">
                  <a:pos x="48" y="188"/>
                </a:cxn>
                <a:cxn ang="0">
                  <a:pos x="32" y="177"/>
                </a:cxn>
                <a:cxn ang="0">
                  <a:pos x="19" y="160"/>
                </a:cxn>
                <a:cxn ang="0">
                  <a:pos x="8" y="142"/>
                </a:cxn>
                <a:cxn ang="0">
                  <a:pos x="1" y="121"/>
                </a:cxn>
                <a:cxn ang="0">
                  <a:pos x="0" y="99"/>
                </a:cxn>
              </a:cxnLst>
              <a:rect l="0" t="0" r="r" b="b"/>
              <a:pathLst>
                <a:path w="171" h="198">
                  <a:moveTo>
                    <a:pt x="0" y="99"/>
                  </a:moveTo>
                  <a:lnTo>
                    <a:pt x="1" y="77"/>
                  </a:lnTo>
                  <a:lnTo>
                    <a:pt x="8" y="56"/>
                  </a:lnTo>
                  <a:lnTo>
                    <a:pt x="19" y="37"/>
                  </a:lnTo>
                  <a:lnTo>
                    <a:pt x="32" y="22"/>
                  </a:lnTo>
                  <a:lnTo>
                    <a:pt x="48" y="10"/>
                  </a:lnTo>
                  <a:lnTo>
                    <a:pt x="66" y="3"/>
                  </a:lnTo>
                  <a:lnTo>
                    <a:pt x="85" y="0"/>
                  </a:lnTo>
                  <a:lnTo>
                    <a:pt x="105" y="3"/>
                  </a:lnTo>
                  <a:lnTo>
                    <a:pt x="123" y="10"/>
                  </a:lnTo>
                  <a:lnTo>
                    <a:pt x="139" y="22"/>
                  </a:lnTo>
                  <a:lnTo>
                    <a:pt x="152" y="37"/>
                  </a:lnTo>
                  <a:lnTo>
                    <a:pt x="162" y="56"/>
                  </a:lnTo>
                  <a:lnTo>
                    <a:pt x="168" y="77"/>
                  </a:lnTo>
                  <a:lnTo>
                    <a:pt x="171" y="99"/>
                  </a:lnTo>
                  <a:lnTo>
                    <a:pt x="168" y="121"/>
                  </a:lnTo>
                  <a:lnTo>
                    <a:pt x="162" y="142"/>
                  </a:lnTo>
                  <a:lnTo>
                    <a:pt x="152" y="160"/>
                  </a:lnTo>
                  <a:lnTo>
                    <a:pt x="139" y="177"/>
                  </a:lnTo>
                  <a:lnTo>
                    <a:pt x="123" y="188"/>
                  </a:lnTo>
                  <a:lnTo>
                    <a:pt x="105" y="195"/>
                  </a:lnTo>
                  <a:lnTo>
                    <a:pt x="85" y="198"/>
                  </a:lnTo>
                  <a:lnTo>
                    <a:pt x="66" y="195"/>
                  </a:lnTo>
                  <a:lnTo>
                    <a:pt x="48" y="188"/>
                  </a:lnTo>
                  <a:lnTo>
                    <a:pt x="32" y="177"/>
                  </a:lnTo>
                  <a:lnTo>
                    <a:pt x="19" y="160"/>
                  </a:lnTo>
                  <a:lnTo>
                    <a:pt x="8" y="142"/>
                  </a:lnTo>
                  <a:lnTo>
                    <a:pt x="1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1" name="Rectangle 679"/>
            <p:cNvSpPr>
              <a:spLocks noChangeArrowheads="1"/>
            </p:cNvSpPr>
            <p:nvPr/>
          </p:nvSpPr>
          <p:spPr bwMode="auto">
            <a:xfrm>
              <a:off x="1251" y="3872"/>
              <a:ext cx="116" cy="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FSL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682" name="Line 680"/>
            <p:cNvSpPr>
              <a:spLocks noChangeShapeType="1"/>
            </p:cNvSpPr>
            <p:nvPr/>
          </p:nvSpPr>
          <p:spPr bwMode="auto">
            <a:xfrm>
              <a:off x="1399" y="389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3" name="Line 681"/>
            <p:cNvSpPr>
              <a:spLocks noChangeShapeType="1"/>
            </p:cNvSpPr>
            <p:nvPr/>
          </p:nvSpPr>
          <p:spPr bwMode="auto">
            <a:xfrm>
              <a:off x="1443" y="3895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4" name="Line 682"/>
            <p:cNvSpPr>
              <a:spLocks noChangeShapeType="1"/>
            </p:cNvSpPr>
            <p:nvPr/>
          </p:nvSpPr>
          <p:spPr bwMode="auto">
            <a:xfrm>
              <a:off x="1487" y="3895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5" name="Freeform 683"/>
            <p:cNvSpPr>
              <a:spLocks/>
            </p:cNvSpPr>
            <p:nvPr/>
          </p:nvSpPr>
          <p:spPr bwMode="auto">
            <a:xfrm>
              <a:off x="1223" y="2398"/>
              <a:ext cx="172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3" y="76"/>
                </a:cxn>
                <a:cxn ang="0">
                  <a:pos x="9" y="55"/>
                </a:cxn>
                <a:cxn ang="0">
                  <a:pos x="20" y="37"/>
                </a:cxn>
                <a:cxn ang="0">
                  <a:pos x="33" y="21"/>
                </a:cxn>
                <a:cxn ang="0">
                  <a:pos x="49" y="9"/>
                </a:cxn>
                <a:cxn ang="0">
                  <a:pos x="68" y="2"/>
                </a:cxn>
                <a:cxn ang="0">
                  <a:pos x="86" y="0"/>
                </a:cxn>
                <a:cxn ang="0">
                  <a:pos x="106" y="2"/>
                </a:cxn>
                <a:cxn ang="0">
                  <a:pos x="124" y="9"/>
                </a:cxn>
                <a:cxn ang="0">
                  <a:pos x="140" y="21"/>
                </a:cxn>
                <a:cxn ang="0">
                  <a:pos x="154" y="37"/>
                </a:cxn>
                <a:cxn ang="0">
                  <a:pos x="164" y="55"/>
                </a:cxn>
                <a:cxn ang="0">
                  <a:pos x="170" y="76"/>
                </a:cxn>
                <a:cxn ang="0">
                  <a:pos x="172" y="99"/>
                </a:cxn>
                <a:cxn ang="0">
                  <a:pos x="170" y="121"/>
                </a:cxn>
                <a:cxn ang="0">
                  <a:pos x="164" y="142"/>
                </a:cxn>
                <a:cxn ang="0">
                  <a:pos x="154" y="160"/>
                </a:cxn>
                <a:cxn ang="0">
                  <a:pos x="140" y="177"/>
                </a:cxn>
                <a:cxn ang="0">
                  <a:pos x="124" y="188"/>
                </a:cxn>
                <a:cxn ang="0">
                  <a:pos x="106" y="195"/>
                </a:cxn>
                <a:cxn ang="0">
                  <a:pos x="86" y="198"/>
                </a:cxn>
                <a:cxn ang="0">
                  <a:pos x="68" y="195"/>
                </a:cxn>
                <a:cxn ang="0">
                  <a:pos x="49" y="188"/>
                </a:cxn>
                <a:cxn ang="0">
                  <a:pos x="33" y="177"/>
                </a:cxn>
                <a:cxn ang="0">
                  <a:pos x="20" y="160"/>
                </a:cxn>
                <a:cxn ang="0">
                  <a:pos x="9" y="142"/>
                </a:cxn>
                <a:cxn ang="0">
                  <a:pos x="3" y="121"/>
                </a:cxn>
                <a:cxn ang="0">
                  <a:pos x="0" y="99"/>
                </a:cxn>
              </a:cxnLst>
              <a:rect l="0" t="0" r="r" b="b"/>
              <a:pathLst>
                <a:path w="172" h="198">
                  <a:moveTo>
                    <a:pt x="0" y="99"/>
                  </a:moveTo>
                  <a:lnTo>
                    <a:pt x="3" y="76"/>
                  </a:lnTo>
                  <a:lnTo>
                    <a:pt x="9" y="55"/>
                  </a:lnTo>
                  <a:lnTo>
                    <a:pt x="20" y="37"/>
                  </a:lnTo>
                  <a:lnTo>
                    <a:pt x="33" y="21"/>
                  </a:lnTo>
                  <a:lnTo>
                    <a:pt x="49" y="9"/>
                  </a:lnTo>
                  <a:lnTo>
                    <a:pt x="68" y="2"/>
                  </a:lnTo>
                  <a:lnTo>
                    <a:pt x="86" y="0"/>
                  </a:lnTo>
                  <a:lnTo>
                    <a:pt x="106" y="2"/>
                  </a:lnTo>
                  <a:lnTo>
                    <a:pt x="124" y="9"/>
                  </a:lnTo>
                  <a:lnTo>
                    <a:pt x="140" y="21"/>
                  </a:lnTo>
                  <a:lnTo>
                    <a:pt x="154" y="37"/>
                  </a:lnTo>
                  <a:lnTo>
                    <a:pt x="164" y="55"/>
                  </a:lnTo>
                  <a:lnTo>
                    <a:pt x="170" y="76"/>
                  </a:lnTo>
                  <a:lnTo>
                    <a:pt x="172" y="99"/>
                  </a:lnTo>
                  <a:lnTo>
                    <a:pt x="170" y="121"/>
                  </a:lnTo>
                  <a:lnTo>
                    <a:pt x="164" y="142"/>
                  </a:lnTo>
                  <a:lnTo>
                    <a:pt x="154" y="160"/>
                  </a:lnTo>
                  <a:lnTo>
                    <a:pt x="140" y="177"/>
                  </a:lnTo>
                  <a:lnTo>
                    <a:pt x="124" y="188"/>
                  </a:lnTo>
                  <a:lnTo>
                    <a:pt x="106" y="195"/>
                  </a:lnTo>
                  <a:lnTo>
                    <a:pt x="86" y="198"/>
                  </a:lnTo>
                  <a:lnTo>
                    <a:pt x="68" y="195"/>
                  </a:lnTo>
                  <a:lnTo>
                    <a:pt x="49" y="188"/>
                  </a:lnTo>
                  <a:lnTo>
                    <a:pt x="33" y="177"/>
                  </a:lnTo>
                  <a:lnTo>
                    <a:pt x="20" y="160"/>
                  </a:lnTo>
                  <a:lnTo>
                    <a:pt x="9" y="142"/>
                  </a:lnTo>
                  <a:lnTo>
                    <a:pt x="3" y="121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6" name="Rectangle 684"/>
            <p:cNvSpPr>
              <a:spLocks noChangeArrowheads="1"/>
            </p:cNvSpPr>
            <p:nvPr/>
          </p:nvSpPr>
          <p:spPr bwMode="auto">
            <a:xfrm>
              <a:off x="1247" y="2423"/>
              <a:ext cx="116" cy="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fr-FR" sz="800">
                  <a:solidFill>
                    <a:srgbClr val="000000"/>
                  </a:solidFill>
                  <a:latin typeface="Arial" charset="0"/>
                </a:rPr>
                <a:t>FSL</a:t>
              </a:r>
              <a:endParaRPr lang="fr-FR" sz="800">
                <a:solidFill>
                  <a:srgbClr val="FC0128"/>
                </a:solidFill>
              </a:endParaRPr>
            </a:p>
          </p:txBody>
        </p:sp>
        <p:sp>
          <p:nvSpPr>
            <p:cNvPr id="687" name="Line 685"/>
            <p:cNvSpPr>
              <a:spLocks noChangeShapeType="1"/>
            </p:cNvSpPr>
            <p:nvPr/>
          </p:nvSpPr>
          <p:spPr bwMode="auto">
            <a:xfrm>
              <a:off x="1395" y="2447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8" name="Line 686"/>
            <p:cNvSpPr>
              <a:spLocks noChangeShapeType="1"/>
            </p:cNvSpPr>
            <p:nvPr/>
          </p:nvSpPr>
          <p:spPr bwMode="auto">
            <a:xfrm>
              <a:off x="1439" y="2447"/>
              <a:ext cx="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89" name="Line 687"/>
            <p:cNvSpPr>
              <a:spLocks noChangeShapeType="1"/>
            </p:cNvSpPr>
            <p:nvPr/>
          </p:nvSpPr>
          <p:spPr bwMode="auto">
            <a:xfrm>
              <a:off x="1484" y="2447"/>
              <a:ext cx="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90" name="Freeform 688"/>
            <p:cNvSpPr>
              <a:spLocks/>
            </p:cNvSpPr>
            <p:nvPr/>
          </p:nvSpPr>
          <p:spPr bwMode="auto">
            <a:xfrm>
              <a:off x="1850" y="2523"/>
              <a:ext cx="253" cy="4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213" y="0"/>
                </a:cxn>
                <a:cxn ang="0">
                  <a:pos x="253" y="86"/>
                </a:cxn>
                <a:cxn ang="0">
                  <a:pos x="0" y="86"/>
                </a:cxn>
                <a:cxn ang="0">
                  <a:pos x="41" y="0"/>
                </a:cxn>
              </a:cxnLst>
              <a:rect l="0" t="0" r="r" b="b"/>
              <a:pathLst>
                <a:path w="253" h="86">
                  <a:moveTo>
                    <a:pt x="41" y="0"/>
                  </a:moveTo>
                  <a:lnTo>
                    <a:pt x="213" y="0"/>
                  </a:lnTo>
                  <a:lnTo>
                    <a:pt x="253" y="86"/>
                  </a:lnTo>
                  <a:lnTo>
                    <a:pt x="0" y="86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691" name="Group 689"/>
            <p:cNvGrpSpPr>
              <a:grpSpLocks/>
            </p:cNvGrpSpPr>
            <p:nvPr/>
          </p:nvGrpSpPr>
          <p:grpSpPr bwMode="auto">
            <a:xfrm>
              <a:off x="1632" y="2412"/>
              <a:ext cx="131" cy="106"/>
              <a:chOff x="1728" y="2438"/>
              <a:chExt cx="131" cy="106"/>
            </a:xfrm>
          </p:grpSpPr>
          <p:sp>
            <p:nvSpPr>
              <p:cNvPr id="784" name="Line 690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5" name="Line 691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6" name="Line 692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7" name="Line 693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8" name="Freeform 694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9" name="Freeform 695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0" name="Line 696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91" name="Line 697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692" name="Group 698"/>
            <p:cNvGrpSpPr>
              <a:grpSpLocks/>
            </p:cNvGrpSpPr>
            <p:nvPr/>
          </p:nvGrpSpPr>
          <p:grpSpPr bwMode="auto">
            <a:xfrm>
              <a:off x="1625" y="3844"/>
              <a:ext cx="131" cy="106"/>
              <a:chOff x="1728" y="2438"/>
              <a:chExt cx="131" cy="106"/>
            </a:xfrm>
          </p:grpSpPr>
          <p:sp>
            <p:nvSpPr>
              <p:cNvPr id="776" name="Line 699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7" name="Line 700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8" name="Line 701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9" name="Line 702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0" name="Freeform 703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1" name="Freeform 704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2" name="Line 705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83" name="Line 706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693" name="Freeform 707"/>
            <p:cNvSpPr>
              <a:spLocks/>
            </p:cNvSpPr>
            <p:nvPr/>
          </p:nvSpPr>
          <p:spPr bwMode="auto">
            <a:xfrm>
              <a:off x="4715" y="3870"/>
              <a:ext cx="206" cy="129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1" y="103"/>
                </a:cxn>
                <a:cxn ang="0">
                  <a:pos x="7" y="79"/>
                </a:cxn>
                <a:cxn ang="0">
                  <a:pos x="17" y="57"/>
                </a:cxn>
                <a:cxn ang="0">
                  <a:pos x="30" y="37"/>
                </a:cxn>
                <a:cxn ang="0">
                  <a:pos x="46" y="21"/>
                </a:cxn>
                <a:cxn ang="0">
                  <a:pos x="64" y="9"/>
                </a:cxn>
                <a:cxn ang="0">
                  <a:pos x="82" y="2"/>
                </a:cxn>
                <a:cxn ang="0">
                  <a:pos x="103" y="0"/>
                </a:cxn>
                <a:cxn ang="0">
                  <a:pos x="123" y="2"/>
                </a:cxn>
                <a:cxn ang="0">
                  <a:pos x="143" y="9"/>
                </a:cxn>
                <a:cxn ang="0">
                  <a:pos x="160" y="21"/>
                </a:cxn>
                <a:cxn ang="0">
                  <a:pos x="176" y="37"/>
                </a:cxn>
                <a:cxn ang="0">
                  <a:pos x="188" y="57"/>
                </a:cxn>
                <a:cxn ang="0">
                  <a:pos x="198" y="79"/>
                </a:cxn>
                <a:cxn ang="0">
                  <a:pos x="204" y="103"/>
                </a:cxn>
                <a:cxn ang="0">
                  <a:pos x="206" y="128"/>
                </a:cxn>
                <a:cxn ang="0">
                  <a:pos x="204" y="153"/>
                </a:cxn>
                <a:cxn ang="0">
                  <a:pos x="198" y="177"/>
                </a:cxn>
                <a:cxn ang="0">
                  <a:pos x="188" y="199"/>
                </a:cxn>
                <a:cxn ang="0">
                  <a:pos x="176" y="218"/>
                </a:cxn>
                <a:cxn ang="0">
                  <a:pos x="160" y="234"/>
                </a:cxn>
                <a:cxn ang="0">
                  <a:pos x="143" y="246"/>
                </a:cxn>
                <a:cxn ang="0">
                  <a:pos x="123" y="253"/>
                </a:cxn>
                <a:cxn ang="0">
                  <a:pos x="103" y="256"/>
                </a:cxn>
                <a:cxn ang="0">
                  <a:pos x="82" y="253"/>
                </a:cxn>
                <a:cxn ang="0">
                  <a:pos x="64" y="246"/>
                </a:cxn>
                <a:cxn ang="0">
                  <a:pos x="46" y="234"/>
                </a:cxn>
                <a:cxn ang="0">
                  <a:pos x="30" y="218"/>
                </a:cxn>
                <a:cxn ang="0">
                  <a:pos x="17" y="199"/>
                </a:cxn>
                <a:cxn ang="0">
                  <a:pos x="7" y="177"/>
                </a:cxn>
                <a:cxn ang="0">
                  <a:pos x="1" y="153"/>
                </a:cxn>
                <a:cxn ang="0">
                  <a:pos x="0" y="128"/>
                </a:cxn>
              </a:cxnLst>
              <a:rect l="0" t="0" r="r" b="b"/>
              <a:pathLst>
                <a:path w="206" h="256">
                  <a:moveTo>
                    <a:pt x="0" y="128"/>
                  </a:moveTo>
                  <a:lnTo>
                    <a:pt x="1" y="103"/>
                  </a:lnTo>
                  <a:lnTo>
                    <a:pt x="7" y="79"/>
                  </a:lnTo>
                  <a:lnTo>
                    <a:pt x="17" y="57"/>
                  </a:lnTo>
                  <a:lnTo>
                    <a:pt x="30" y="37"/>
                  </a:lnTo>
                  <a:lnTo>
                    <a:pt x="46" y="21"/>
                  </a:lnTo>
                  <a:lnTo>
                    <a:pt x="64" y="9"/>
                  </a:lnTo>
                  <a:lnTo>
                    <a:pt x="82" y="2"/>
                  </a:lnTo>
                  <a:lnTo>
                    <a:pt x="103" y="0"/>
                  </a:lnTo>
                  <a:lnTo>
                    <a:pt x="123" y="2"/>
                  </a:lnTo>
                  <a:lnTo>
                    <a:pt x="143" y="9"/>
                  </a:lnTo>
                  <a:lnTo>
                    <a:pt x="160" y="21"/>
                  </a:lnTo>
                  <a:lnTo>
                    <a:pt x="176" y="37"/>
                  </a:lnTo>
                  <a:lnTo>
                    <a:pt x="188" y="57"/>
                  </a:lnTo>
                  <a:lnTo>
                    <a:pt x="198" y="79"/>
                  </a:lnTo>
                  <a:lnTo>
                    <a:pt x="204" y="103"/>
                  </a:lnTo>
                  <a:lnTo>
                    <a:pt x="206" y="128"/>
                  </a:lnTo>
                  <a:lnTo>
                    <a:pt x="204" y="153"/>
                  </a:lnTo>
                  <a:lnTo>
                    <a:pt x="198" y="177"/>
                  </a:lnTo>
                  <a:lnTo>
                    <a:pt x="188" y="199"/>
                  </a:lnTo>
                  <a:lnTo>
                    <a:pt x="176" y="218"/>
                  </a:lnTo>
                  <a:lnTo>
                    <a:pt x="160" y="234"/>
                  </a:lnTo>
                  <a:lnTo>
                    <a:pt x="143" y="246"/>
                  </a:lnTo>
                  <a:lnTo>
                    <a:pt x="123" y="253"/>
                  </a:lnTo>
                  <a:lnTo>
                    <a:pt x="103" y="256"/>
                  </a:lnTo>
                  <a:lnTo>
                    <a:pt x="82" y="253"/>
                  </a:lnTo>
                  <a:lnTo>
                    <a:pt x="64" y="246"/>
                  </a:lnTo>
                  <a:lnTo>
                    <a:pt x="46" y="234"/>
                  </a:lnTo>
                  <a:lnTo>
                    <a:pt x="30" y="218"/>
                  </a:lnTo>
                  <a:lnTo>
                    <a:pt x="17" y="199"/>
                  </a:lnTo>
                  <a:lnTo>
                    <a:pt x="7" y="177"/>
                  </a:lnTo>
                  <a:lnTo>
                    <a:pt x="1" y="153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694" name="Freeform 708"/>
            <p:cNvSpPr>
              <a:spLocks/>
            </p:cNvSpPr>
            <p:nvPr/>
          </p:nvSpPr>
          <p:spPr bwMode="auto">
            <a:xfrm>
              <a:off x="1910" y="3870"/>
              <a:ext cx="206" cy="129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" y="103"/>
                </a:cxn>
                <a:cxn ang="0">
                  <a:pos x="7" y="79"/>
                </a:cxn>
                <a:cxn ang="0">
                  <a:pos x="17" y="57"/>
                </a:cxn>
                <a:cxn ang="0">
                  <a:pos x="31" y="37"/>
                </a:cxn>
                <a:cxn ang="0">
                  <a:pos x="45" y="21"/>
                </a:cxn>
                <a:cxn ang="0">
                  <a:pos x="64" y="9"/>
                </a:cxn>
                <a:cxn ang="0">
                  <a:pos x="83" y="2"/>
                </a:cxn>
                <a:cxn ang="0">
                  <a:pos x="103" y="0"/>
                </a:cxn>
                <a:cxn ang="0">
                  <a:pos x="123" y="2"/>
                </a:cxn>
                <a:cxn ang="0">
                  <a:pos x="142" y="9"/>
                </a:cxn>
                <a:cxn ang="0">
                  <a:pos x="161" y="21"/>
                </a:cxn>
                <a:cxn ang="0">
                  <a:pos x="175" y="37"/>
                </a:cxn>
                <a:cxn ang="0">
                  <a:pos x="189" y="57"/>
                </a:cxn>
                <a:cxn ang="0">
                  <a:pos x="199" y="79"/>
                </a:cxn>
                <a:cxn ang="0">
                  <a:pos x="204" y="103"/>
                </a:cxn>
                <a:cxn ang="0">
                  <a:pos x="206" y="128"/>
                </a:cxn>
                <a:cxn ang="0">
                  <a:pos x="204" y="153"/>
                </a:cxn>
                <a:cxn ang="0">
                  <a:pos x="199" y="177"/>
                </a:cxn>
                <a:cxn ang="0">
                  <a:pos x="189" y="199"/>
                </a:cxn>
                <a:cxn ang="0">
                  <a:pos x="175" y="218"/>
                </a:cxn>
                <a:cxn ang="0">
                  <a:pos x="161" y="234"/>
                </a:cxn>
                <a:cxn ang="0">
                  <a:pos x="142" y="246"/>
                </a:cxn>
                <a:cxn ang="0">
                  <a:pos x="123" y="253"/>
                </a:cxn>
                <a:cxn ang="0">
                  <a:pos x="103" y="256"/>
                </a:cxn>
                <a:cxn ang="0">
                  <a:pos x="83" y="253"/>
                </a:cxn>
                <a:cxn ang="0">
                  <a:pos x="64" y="246"/>
                </a:cxn>
                <a:cxn ang="0">
                  <a:pos x="45" y="234"/>
                </a:cxn>
                <a:cxn ang="0">
                  <a:pos x="31" y="218"/>
                </a:cxn>
                <a:cxn ang="0">
                  <a:pos x="17" y="199"/>
                </a:cxn>
                <a:cxn ang="0">
                  <a:pos x="7" y="177"/>
                </a:cxn>
                <a:cxn ang="0">
                  <a:pos x="2" y="153"/>
                </a:cxn>
                <a:cxn ang="0">
                  <a:pos x="0" y="128"/>
                </a:cxn>
              </a:cxnLst>
              <a:rect l="0" t="0" r="r" b="b"/>
              <a:pathLst>
                <a:path w="206" h="256">
                  <a:moveTo>
                    <a:pt x="0" y="128"/>
                  </a:moveTo>
                  <a:lnTo>
                    <a:pt x="2" y="103"/>
                  </a:lnTo>
                  <a:lnTo>
                    <a:pt x="7" y="79"/>
                  </a:lnTo>
                  <a:lnTo>
                    <a:pt x="17" y="57"/>
                  </a:lnTo>
                  <a:lnTo>
                    <a:pt x="31" y="37"/>
                  </a:lnTo>
                  <a:lnTo>
                    <a:pt x="45" y="21"/>
                  </a:lnTo>
                  <a:lnTo>
                    <a:pt x="64" y="9"/>
                  </a:lnTo>
                  <a:lnTo>
                    <a:pt x="83" y="2"/>
                  </a:lnTo>
                  <a:lnTo>
                    <a:pt x="103" y="0"/>
                  </a:lnTo>
                  <a:lnTo>
                    <a:pt x="123" y="2"/>
                  </a:lnTo>
                  <a:lnTo>
                    <a:pt x="142" y="9"/>
                  </a:lnTo>
                  <a:lnTo>
                    <a:pt x="161" y="21"/>
                  </a:lnTo>
                  <a:lnTo>
                    <a:pt x="175" y="37"/>
                  </a:lnTo>
                  <a:lnTo>
                    <a:pt x="189" y="57"/>
                  </a:lnTo>
                  <a:lnTo>
                    <a:pt x="199" y="79"/>
                  </a:lnTo>
                  <a:lnTo>
                    <a:pt x="204" y="103"/>
                  </a:lnTo>
                  <a:lnTo>
                    <a:pt x="206" y="128"/>
                  </a:lnTo>
                  <a:lnTo>
                    <a:pt x="204" y="153"/>
                  </a:lnTo>
                  <a:lnTo>
                    <a:pt x="199" y="177"/>
                  </a:lnTo>
                  <a:lnTo>
                    <a:pt x="189" y="199"/>
                  </a:lnTo>
                  <a:lnTo>
                    <a:pt x="175" y="218"/>
                  </a:lnTo>
                  <a:lnTo>
                    <a:pt x="161" y="234"/>
                  </a:lnTo>
                  <a:lnTo>
                    <a:pt x="142" y="246"/>
                  </a:lnTo>
                  <a:lnTo>
                    <a:pt x="123" y="253"/>
                  </a:lnTo>
                  <a:lnTo>
                    <a:pt x="103" y="256"/>
                  </a:lnTo>
                  <a:lnTo>
                    <a:pt x="83" y="253"/>
                  </a:lnTo>
                  <a:lnTo>
                    <a:pt x="64" y="246"/>
                  </a:lnTo>
                  <a:lnTo>
                    <a:pt x="45" y="234"/>
                  </a:lnTo>
                  <a:lnTo>
                    <a:pt x="31" y="218"/>
                  </a:lnTo>
                  <a:lnTo>
                    <a:pt x="17" y="199"/>
                  </a:lnTo>
                  <a:lnTo>
                    <a:pt x="7" y="177"/>
                  </a:lnTo>
                  <a:lnTo>
                    <a:pt x="2" y="153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grpSp>
          <p:nvGrpSpPr>
            <p:cNvPr id="695" name="Group 709"/>
            <p:cNvGrpSpPr>
              <a:grpSpLocks/>
            </p:cNvGrpSpPr>
            <p:nvPr/>
          </p:nvGrpSpPr>
          <p:grpSpPr bwMode="auto">
            <a:xfrm>
              <a:off x="4429" y="3851"/>
              <a:ext cx="131" cy="106"/>
              <a:chOff x="1728" y="2438"/>
              <a:chExt cx="131" cy="106"/>
            </a:xfrm>
          </p:grpSpPr>
          <p:sp>
            <p:nvSpPr>
              <p:cNvPr id="768" name="Line 710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9" name="Line 711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0" name="Line 712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1" name="Line 713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2" name="Freeform 714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3" name="Freeform 715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solidFill>
                <a:srgbClr val="FFFFFF"/>
              </a:solidFill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4" name="Line 716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75" name="Line 717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696" name="Group 718"/>
            <p:cNvGrpSpPr>
              <a:grpSpLocks/>
            </p:cNvGrpSpPr>
            <p:nvPr/>
          </p:nvGrpSpPr>
          <p:grpSpPr bwMode="auto">
            <a:xfrm>
              <a:off x="4525" y="2412"/>
              <a:ext cx="131" cy="106"/>
              <a:chOff x="1728" y="2438"/>
              <a:chExt cx="131" cy="106"/>
            </a:xfrm>
          </p:grpSpPr>
          <p:sp>
            <p:nvSpPr>
              <p:cNvPr id="760" name="Line 719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1" name="Line 720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2" name="Line 721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3" name="Line 722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4" name="Freeform 723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5" name="Freeform 724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6" name="Line 725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67" name="Line 726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697" name="Line 727"/>
            <p:cNvSpPr>
              <a:spLocks noChangeShapeType="1"/>
            </p:cNvSpPr>
            <p:nvPr/>
          </p:nvSpPr>
          <p:spPr bwMode="auto">
            <a:xfrm>
              <a:off x="4512" y="2352"/>
              <a:ext cx="3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lIns="90000" tIns="46800" rIns="90000" bIns="46800"/>
            <a:lstStyle/>
            <a:p>
              <a:endParaRPr lang="fr-FR"/>
            </a:p>
          </p:txBody>
        </p:sp>
        <p:grpSp>
          <p:nvGrpSpPr>
            <p:cNvPr id="698" name="Group 728"/>
            <p:cNvGrpSpPr>
              <a:grpSpLocks/>
            </p:cNvGrpSpPr>
            <p:nvPr/>
          </p:nvGrpSpPr>
          <p:grpSpPr bwMode="auto">
            <a:xfrm>
              <a:off x="2160" y="2412"/>
              <a:ext cx="131" cy="106"/>
              <a:chOff x="1728" y="2438"/>
              <a:chExt cx="131" cy="106"/>
            </a:xfrm>
          </p:grpSpPr>
          <p:sp>
            <p:nvSpPr>
              <p:cNvPr id="752" name="Line 729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3" name="Line 730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4" name="Line 731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5" name="Line 732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6" name="Freeform 733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7" name="Freeform 734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8" name="Line 735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9" name="Line 736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699" name="Group 737"/>
            <p:cNvGrpSpPr>
              <a:grpSpLocks/>
            </p:cNvGrpSpPr>
            <p:nvPr/>
          </p:nvGrpSpPr>
          <p:grpSpPr bwMode="auto">
            <a:xfrm>
              <a:off x="3805" y="1632"/>
              <a:ext cx="131" cy="106"/>
              <a:chOff x="1728" y="2438"/>
              <a:chExt cx="131" cy="106"/>
            </a:xfrm>
          </p:grpSpPr>
          <p:sp>
            <p:nvSpPr>
              <p:cNvPr id="744" name="Line 738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5" name="Line 739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6" name="Line 740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7" name="Line 741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8" name="Freeform 742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9" name="Freeform 743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0" name="Line 744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51" name="Line 745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grpSp>
          <p:nvGrpSpPr>
            <p:cNvPr id="700" name="Group 746"/>
            <p:cNvGrpSpPr>
              <a:grpSpLocks/>
            </p:cNvGrpSpPr>
            <p:nvPr/>
          </p:nvGrpSpPr>
          <p:grpSpPr bwMode="auto">
            <a:xfrm>
              <a:off x="2297" y="3851"/>
              <a:ext cx="131" cy="106"/>
              <a:chOff x="1728" y="2438"/>
              <a:chExt cx="131" cy="106"/>
            </a:xfrm>
          </p:grpSpPr>
          <p:sp>
            <p:nvSpPr>
              <p:cNvPr id="736" name="Line 747"/>
              <p:cNvSpPr>
                <a:spLocks noChangeShapeType="1"/>
              </p:cNvSpPr>
              <p:nvPr/>
            </p:nvSpPr>
            <p:spPr bwMode="auto">
              <a:xfrm flipH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7" name="Line 748"/>
              <p:cNvSpPr>
                <a:spLocks noChangeShapeType="1"/>
              </p:cNvSpPr>
              <p:nvPr/>
            </p:nvSpPr>
            <p:spPr bwMode="auto">
              <a:xfrm flipH="1" flipV="1">
                <a:off x="1728" y="2503"/>
                <a:ext cx="130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8" name="Line 749"/>
              <p:cNvSpPr>
                <a:spLocks noChangeShapeType="1"/>
              </p:cNvSpPr>
              <p:nvPr/>
            </p:nvSpPr>
            <p:spPr bwMode="auto">
              <a:xfrm>
                <a:off x="185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39" name="Line 750"/>
              <p:cNvSpPr>
                <a:spLocks noChangeShapeType="1"/>
              </p:cNvSpPr>
              <p:nvPr/>
            </p:nvSpPr>
            <p:spPr bwMode="auto">
              <a:xfrm>
                <a:off x="1728" y="2503"/>
                <a:ext cx="1" cy="4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0" name="Freeform 751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97" y="90"/>
                  </a:cxn>
                  <a:cxn ang="0">
                    <a:pos x="0" y="90"/>
                  </a:cxn>
                  <a:cxn ang="0">
                    <a:pos x="0" y="0"/>
                  </a:cxn>
                </a:cxnLst>
                <a:rect l="0" t="0" r="r" b="b"/>
                <a:pathLst>
                  <a:path w="97" h="90">
                    <a:moveTo>
                      <a:pt x="97" y="90"/>
                    </a:moveTo>
                    <a:lnTo>
                      <a:pt x="0" y="90"/>
                    </a:lnTo>
                    <a:lnTo>
                      <a:pt x="0" y="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1" name="Freeform 752"/>
              <p:cNvSpPr>
                <a:spLocks/>
              </p:cNvSpPr>
              <p:nvPr/>
            </p:nvSpPr>
            <p:spPr bwMode="auto">
              <a:xfrm>
                <a:off x="1745" y="2438"/>
                <a:ext cx="97" cy="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7" y="0"/>
                  </a:cxn>
                  <a:cxn ang="0">
                    <a:pos x="97" y="90"/>
                  </a:cxn>
                </a:cxnLst>
                <a:rect l="0" t="0" r="r" b="b"/>
                <a:pathLst>
                  <a:path w="97" h="90">
                    <a:moveTo>
                      <a:pt x="0" y="0"/>
                    </a:moveTo>
                    <a:lnTo>
                      <a:pt x="97" y="0"/>
                    </a:lnTo>
                    <a:lnTo>
                      <a:pt x="97" y="90"/>
                    </a:lnTo>
                  </a:path>
                </a:pathLst>
              </a:custGeom>
              <a:noFill/>
              <a:ln w="11176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2" name="Line 753"/>
              <p:cNvSpPr>
                <a:spLocks noChangeShapeType="1"/>
              </p:cNvSpPr>
              <p:nvPr/>
            </p:nvSpPr>
            <p:spPr bwMode="auto">
              <a:xfrm flipH="1">
                <a:off x="1745" y="2458"/>
                <a:ext cx="97" cy="1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743" name="Line 754"/>
              <p:cNvSpPr>
                <a:spLocks noChangeShapeType="1"/>
              </p:cNvSpPr>
              <p:nvPr/>
            </p:nvSpPr>
            <p:spPr bwMode="auto">
              <a:xfrm flipV="1">
                <a:off x="1793" y="2458"/>
                <a:ext cx="1" cy="66"/>
              </a:xfrm>
              <a:prstGeom prst="line">
                <a:avLst/>
              </a:prstGeom>
              <a:noFill/>
              <a:ln w="11176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701" name="Freeform 755"/>
            <p:cNvSpPr>
              <a:spLocks/>
            </p:cNvSpPr>
            <p:nvPr/>
          </p:nvSpPr>
          <p:spPr bwMode="auto">
            <a:xfrm>
              <a:off x="1874" y="2424"/>
              <a:ext cx="206" cy="128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2" y="101"/>
                </a:cxn>
                <a:cxn ang="0">
                  <a:pos x="7" y="78"/>
                </a:cxn>
                <a:cxn ang="0">
                  <a:pos x="17" y="55"/>
                </a:cxn>
                <a:cxn ang="0">
                  <a:pos x="30" y="36"/>
                </a:cxn>
                <a:cxn ang="0">
                  <a:pos x="45" y="20"/>
                </a:cxn>
                <a:cxn ang="0">
                  <a:pos x="64" y="9"/>
                </a:cxn>
                <a:cxn ang="0">
                  <a:pos x="83" y="1"/>
                </a:cxn>
                <a:cxn ang="0">
                  <a:pos x="103" y="0"/>
                </a:cxn>
                <a:cxn ang="0">
                  <a:pos x="123" y="1"/>
                </a:cxn>
                <a:cxn ang="0">
                  <a:pos x="142" y="9"/>
                </a:cxn>
                <a:cxn ang="0">
                  <a:pos x="161" y="20"/>
                </a:cxn>
                <a:cxn ang="0">
                  <a:pos x="175" y="36"/>
                </a:cxn>
                <a:cxn ang="0">
                  <a:pos x="189" y="55"/>
                </a:cxn>
                <a:cxn ang="0">
                  <a:pos x="199" y="78"/>
                </a:cxn>
                <a:cxn ang="0">
                  <a:pos x="204" y="101"/>
                </a:cxn>
                <a:cxn ang="0">
                  <a:pos x="206" y="126"/>
                </a:cxn>
                <a:cxn ang="0">
                  <a:pos x="204" y="152"/>
                </a:cxn>
                <a:cxn ang="0">
                  <a:pos x="199" y="177"/>
                </a:cxn>
                <a:cxn ang="0">
                  <a:pos x="189" y="198"/>
                </a:cxn>
                <a:cxn ang="0">
                  <a:pos x="175" y="217"/>
                </a:cxn>
                <a:cxn ang="0">
                  <a:pos x="161" y="234"/>
                </a:cxn>
                <a:cxn ang="0">
                  <a:pos x="142" y="245"/>
                </a:cxn>
                <a:cxn ang="0">
                  <a:pos x="123" y="253"/>
                </a:cxn>
                <a:cxn ang="0">
                  <a:pos x="103" y="255"/>
                </a:cxn>
                <a:cxn ang="0">
                  <a:pos x="83" y="253"/>
                </a:cxn>
                <a:cxn ang="0">
                  <a:pos x="64" y="245"/>
                </a:cxn>
                <a:cxn ang="0">
                  <a:pos x="45" y="234"/>
                </a:cxn>
                <a:cxn ang="0">
                  <a:pos x="30" y="217"/>
                </a:cxn>
                <a:cxn ang="0">
                  <a:pos x="17" y="198"/>
                </a:cxn>
                <a:cxn ang="0">
                  <a:pos x="7" y="177"/>
                </a:cxn>
                <a:cxn ang="0">
                  <a:pos x="2" y="152"/>
                </a:cxn>
                <a:cxn ang="0">
                  <a:pos x="0" y="126"/>
                </a:cxn>
              </a:cxnLst>
              <a:rect l="0" t="0" r="r" b="b"/>
              <a:pathLst>
                <a:path w="206" h="255">
                  <a:moveTo>
                    <a:pt x="0" y="126"/>
                  </a:moveTo>
                  <a:lnTo>
                    <a:pt x="2" y="101"/>
                  </a:lnTo>
                  <a:lnTo>
                    <a:pt x="7" y="78"/>
                  </a:lnTo>
                  <a:lnTo>
                    <a:pt x="17" y="55"/>
                  </a:lnTo>
                  <a:lnTo>
                    <a:pt x="30" y="36"/>
                  </a:lnTo>
                  <a:lnTo>
                    <a:pt x="45" y="20"/>
                  </a:lnTo>
                  <a:lnTo>
                    <a:pt x="64" y="9"/>
                  </a:lnTo>
                  <a:lnTo>
                    <a:pt x="83" y="1"/>
                  </a:lnTo>
                  <a:lnTo>
                    <a:pt x="103" y="0"/>
                  </a:lnTo>
                  <a:lnTo>
                    <a:pt x="123" y="1"/>
                  </a:lnTo>
                  <a:lnTo>
                    <a:pt x="142" y="9"/>
                  </a:lnTo>
                  <a:lnTo>
                    <a:pt x="161" y="20"/>
                  </a:lnTo>
                  <a:lnTo>
                    <a:pt x="175" y="36"/>
                  </a:lnTo>
                  <a:lnTo>
                    <a:pt x="189" y="55"/>
                  </a:lnTo>
                  <a:lnTo>
                    <a:pt x="199" y="78"/>
                  </a:lnTo>
                  <a:lnTo>
                    <a:pt x="204" y="101"/>
                  </a:lnTo>
                  <a:lnTo>
                    <a:pt x="206" y="126"/>
                  </a:lnTo>
                  <a:lnTo>
                    <a:pt x="204" y="152"/>
                  </a:lnTo>
                  <a:lnTo>
                    <a:pt x="199" y="177"/>
                  </a:lnTo>
                  <a:lnTo>
                    <a:pt x="189" y="198"/>
                  </a:lnTo>
                  <a:lnTo>
                    <a:pt x="175" y="217"/>
                  </a:lnTo>
                  <a:lnTo>
                    <a:pt x="161" y="234"/>
                  </a:lnTo>
                  <a:lnTo>
                    <a:pt x="142" y="245"/>
                  </a:lnTo>
                  <a:lnTo>
                    <a:pt x="123" y="253"/>
                  </a:lnTo>
                  <a:lnTo>
                    <a:pt x="103" y="255"/>
                  </a:lnTo>
                  <a:lnTo>
                    <a:pt x="83" y="253"/>
                  </a:lnTo>
                  <a:lnTo>
                    <a:pt x="64" y="245"/>
                  </a:lnTo>
                  <a:lnTo>
                    <a:pt x="45" y="234"/>
                  </a:lnTo>
                  <a:lnTo>
                    <a:pt x="30" y="217"/>
                  </a:lnTo>
                  <a:lnTo>
                    <a:pt x="17" y="198"/>
                  </a:lnTo>
                  <a:lnTo>
                    <a:pt x="7" y="177"/>
                  </a:lnTo>
                  <a:lnTo>
                    <a:pt x="2" y="152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FFFFFF"/>
            </a:solidFill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02" name="Text Box 756"/>
            <p:cNvSpPr txBox="1">
              <a:spLocks noChangeArrowheads="1"/>
            </p:cNvSpPr>
            <p:nvPr/>
          </p:nvSpPr>
          <p:spPr bwMode="auto">
            <a:xfrm>
              <a:off x="1056" y="1632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</a:t>
              </a:r>
            </a:p>
          </p:txBody>
        </p:sp>
        <p:sp>
          <p:nvSpPr>
            <p:cNvPr id="703" name="Text Box 757"/>
            <p:cNvSpPr txBox="1">
              <a:spLocks noChangeArrowheads="1"/>
            </p:cNvSpPr>
            <p:nvPr/>
          </p:nvSpPr>
          <p:spPr bwMode="auto">
            <a:xfrm>
              <a:off x="1344" y="1440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V3</a:t>
              </a:r>
            </a:p>
          </p:txBody>
        </p:sp>
        <p:sp>
          <p:nvSpPr>
            <p:cNvPr id="704" name="Text Box 758"/>
            <p:cNvSpPr txBox="1">
              <a:spLocks noChangeArrowheads="1"/>
            </p:cNvSpPr>
            <p:nvPr/>
          </p:nvSpPr>
          <p:spPr bwMode="auto">
            <a:xfrm>
              <a:off x="1872" y="1248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V11</a:t>
              </a:r>
            </a:p>
          </p:txBody>
        </p:sp>
        <p:sp>
          <p:nvSpPr>
            <p:cNvPr id="705" name="Text Box 759"/>
            <p:cNvSpPr txBox="1">
              <a:spLocks noChangeArrowheads="1"/>
            </p:cNvSpPr>
            <p:nvPr/>
          </p:nvSpPr>
          <p:spPr bwMode="auto">
            <a:xfrm>
              <a:off x="1901" y="1766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V12</a:t>
              </a:r>
            </a:p>
          </p:txBody>
        </p:sp>
        <p:sp>
          <p:nvSpPr>
            <p:cNvPr id="706" name="Text Box 760"/>
            <p:cNvSpPr txBox="1">
              <a:spLocks noChangeArrowheads="1"/>
            </p:cNvSpPr>
            <p:nvPr/>
          </p:nvSpPr>
          <p:spPr bwMode="auto">
            <a:xfrm>
              <a:off x="1872" y="2736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V11</a:t>
              </a:r>
            </a:p>
          </p:txBody>
        </p:sp>
        <p:sp>
          <p:nvSpPr>
            <p:cNvPr id="707" name="Text Box 761"/>
            <p:cNvSpPr txBox="1">
              <a:spLocks noChangeArrowheads="1"/>
            </p:cNvSpPr>
            <p:nvPr/>
          </p:nvSpPr>
          <p:spPr bwMode="auto">
            <a:xfrm>
              <a:off x="2001" y="3024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V12</a:t>
              </a:r>
            </a:p>
          </p:txBody>
        </p:sp>
        <p:sp>
          <p:nvSpPr>
            <p:cNvPr id="708" name="Text Box 762"/>
            <p:cNvSpPr txBox="1">
              <a:spLocks noChangeArrowheads="1"/>
            </p:cNvSpPr>
            <p:nvPr/>
          </p:nvSpPr>
          <p:spPr bwMode="auto">
            <a:xfrm>
              <a:off x="4660" y="1248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V11</a:t>
              </a:r>
            </a:p>
          </p:txBody>
        </p:sp>
        <p:sp>
          <p:nvSpPr>
            <p:cNvPr id="709" name="Text Box 763"/>
            <p:cNvSpPr txBox="1">
              <a:spLocks noChangeArrowheads="1"/>
            </p:cNvSpPr>
            <p:nvPr/>
          </p:nvSpPr>
          <p:spPr bwMode="auto">
            <a:xfrm>
              <a:off x="4785" y="1536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V12</a:t>
              </a:r>
            </a:p>
          </p:txBody>
        </p:sp>
        <p:sp>
          <p:nvSpPr>
            <p:cNvPr id="710" name="Text Box 764"/>
            <p:cNvSpPr txBox="1">
              <a:spLocks noChangeArrowheads="1"/>
            </p:cNvSpPr>
            <p:nvPr/>
          </p:nvSpPr>
          <p:spPr bwMode="auto">
            <a:xfrm>
              <a:off x="4579" y="2698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V11</a:t>
              </a:r>
            </a:p>
          </p:txBody>
        </p:sp>
        <p:sp>
          <p:nvSpPr>
            <p:cNvPr id="711" name="Text Box 765"/>
            <p:cNvSpPr txBox="1">
              <a:spLocks noChangeArrowheads="1"/>
            </p:cNvSpPr>
            <p:nvPr/>
          </p:nvSpPr>
          <p:spPr bwMode="auto">
            <a:xfrm>
              <a:off x="4689" y="3014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V12</a:t>
              </a:r>
            </a:p>
          </p:txBody>
        </p:sp>
        <p:sp>
          <p:nvSpPr>
            <p:cNvPr id="712" name="Text Box 766"/>
            <p:cNvSpPr txBox="1">
              <a:spLocks noChangeArrowheads="1"/>
            </p:cNvSpPr>
            <p:nvPr/>
          </p:nvSpPr>
          <p:spPr bwMode="auto">
            <a:xfrm>
              <a:off x="4176" y="1392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</a:t>
              </a:r>
            </a:p>
          </p:txBody>
        </p:sp>
        <p:sp>
          <p:nvSpPr>
            <p:cNvPr id="713" name="Text Box 767"/>
            <p:cNvSpPr txBox="1">
              <a:spLocks noChangeArrowheads="1"/>
            </p:cNvSpPr>
            <p:nvPr/>
          </p:nvSpPr>
          <p:spPr bwMode="auto">
            <a:xfrm>
              <a:off x="1344" y="2880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</a:t>
              </a:r>
            </a:p>
          </p:txBody>
        </p:sp>
        <p:sp>
          <p:nvSpPr>
            <p:cNvPr id="714" name="Text Box 768"/>
            <p:cNvSpPr txBox="1">
              <a:spLocks noChangeArrowheads="1"/>
            </p:cNvSpPr>
            <p:nvPr/>
          </p:nvSpPr>
          <p:spPr bwMode="auto">
            <a:xfrm>
              <a:off x="3629" y="2784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</a:t>
              </a:r>
            </a:p>
          </p:txBody>
        </p:sp>
        <p:sp>
          <p:nvSpPr>
            <p:cNvPr id="715" name="Text Box 769"/>
            <p:cNvSpPr txBox="1">
              <a:spLocks noChangeArrowheads="1"/>
            </p:cNvSpPr>
            <p:nvPr/>
          </p:nvSpPr>
          <p:spPr bwMode="auto">
            <a:xfrm>
              <a:off x="3965" y="2870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V2</a:t>
              </a:r>
            </a:p>
          </p:txBody>
        </p:sp>
        <p:sp>
          <p:nvSpPr>
            <p:cNvPr id="716" name="Text Box 770"/>
            <p:cNvSpPr txBox="1">
              <a:spLocks noChangeArrowheads="1"/>
            </p:cNvSpPr>
            <p:nvPr/>
          </p:nvSpPr>
          <p:spPr bwMode="auto">
            <a:xfrm>
              <a:off x="4128" y="2966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V4</a:t>
              </a:r>
            </a:p>
          </p:txBody>
        </p:sp>
        <p:sp>
          <p:nvSpPr>
            <p:cNvPr id="717" name="Text Box 771"/>
            <p:cNvSpPr txBox="1">
              <a:spLocks noChangeArrowheads="1"/>
            </p:cNvSpPr>
            <p:nvPr/>
          </p:nvSpPr>
          <p:spPr bwMode="auto">
            <a:xfrm>
              <a:off x="3408" y="3062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V5</a:t>
              </a:r>
            </a:p>
          </p:txBody>
        </p:sp>
        <p:sp>
          <p:nvSpPr>
            <p:cNvPr id="718" name="Text Box 772"/>
            <p:cNvSpPr txBox="1">
              <a:spLocks noChangeArrowheads="1"/>
            </p:cNvSpPr>
            <p:nvPr/>
          </p:nvSpPr>
          <p:spPr bwMode="auto">
            <a:xfrm>
              <a:off x="3821" y="1488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V5</a:t>
              </a:r>
            </a:p>
          </p:txBody>
        </p:sp>
        <p:sp>
          <p:nvSpPr>
            <p:cNvPr id="719" name="Text Box 773"/>
            <p:cNvSpPr txBox="1">
              <a:spLocks noChangeArrowheads="1"/>
            </p:cNvSpPr>
            <p:nvPr/>
          </p:nvSpPr>
          <p:spPr bwMode="auto">
            <a:xfrm>
              <a:off x="2784" y="2784"/>
              <a:ext cx="206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</a:t>
              </a:r>
            </a:p>
          </p:txBody>
        </p:sp>
        <p:sp>
          <p:nvSpPr>
            <p:cNvPr id="720" name="Text Box 774"/>
            <p:cNvSpPr txBox="1">
              <a:spLocks noChangeArrowheads="1"/>
            </p:cNvSpPr>
            <p:nvPr/>
          </p:nvSpPr>
          <p:spPr bwMode="auto">
            <a:xfrm>
              <a:off x="4397" y="3936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V6</a:t>
              </a:r>
            </a:p>
          </p:txBody>
        </p:sp>
        <p:sp>
          <p:nvSpPr>
            <p:cNvPr id="721" name="Text Box 775"/>
            <p:cNvSpPr txBox="1">
              <a:spLocks noChangeArrowheads="1"/>
            </p:cNvSpPr>
            <p:nvPr/>
          </p:nvSpPr>
          <p:spPr bwMode="auto">
            <a:xfrm>
              <a:off x="5117" y="3936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V7</a:t>
              </a:r>
            </a:p>
          </p:txBody>
        </p:sp>
        <p:sp>
          <p:nvSpPr>
            <p:cNvPr id="722" name="Text Box 776"/>
            <p:cNvSpPr txBox="1">
              <a:spLocks noChangeArrowheads="1"/>
            </p:cNvSpPr>
            <p:nvPr/>
          </p:nvSpPr>
          <p:spPr bwMode="auto">
            <a:xfrm>
              <a:off x="4848" y="3600"/>
              <a:ext cx="207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V8</a:t>
              </a:r>
            </a:p>
          </p:txBody>
        </p:sp>
        <p:sp>
          <p:nvSpPr>
            <p:cNvPr id="723" name="Text Box 777"/>
            <p:cNvSpPr txBox="1">
              <a:spLocks noChangeArrowheads="1"/>
            </p:cNvSpPr>
            <p:nvPr/>
          </p:nvSpPr>
          <p:spPr bwMode="auto">
            <a:xfrm>
              <a:off x="4493" y="2486"/>
              <a:ext cx="207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V6</a:t>
              </a:r>
            </a:p>
          </p:txBody>
        </p:sp>
        <p:sp>
          <p:nvSpPr>
            <p:cNvPr id="724" name="Text Box 778"/>
            <p:cNvSpPr txBox="1">
              <a:spLocks noChangeArrowheads="1"/>
            </p:cNvSpPr>
            <p:nvPr/>
          </p:nvSpPr>
          <p:spPr bwMode="auto">
            <a:xfrm>
              <a:off x="5136" y="2486"/>
              <a:ext cx="206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V7</a:t>
              </a:r>
            </a:p>
          </p:txBody>
        </p:sp>
        <p:sp>
          <p:nvSpPr>
            <p:cNvPr id="725" name="Text Box 779"/>
            <p:cNvSpPr txBox="1">
              <a:spLocks noChangeArrowheads="1"/>
            </p:cNvSpPr>
            <p:nvPr/>
          </p:nvSpPr>
          <p:spPr bwMode="auto">
            <a:xfrm>
              <a:off x="4896" y="2160"/>
              <a:ext cx="207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V8</a:t>
              </a:r>
            </a:p>
          </p:txBody>
        </p:sp>
        <p:sp>
          <p:nvSpPr>
            <p:cNvPr id="726" name="Text Box 780"/>
            <p:cNvSpPr txBox="1">
              <a:spLocks noChangeArrowheads="1"/>
            </p:cNvSpPr>
            <p:nvPr/>
          </p:nvSpPr>
          <p:spPr bwMode="auto">
            <a:xfrm>
              <a:off x="5261" y="3504"/>
              <a:ext cx="250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V10</a:t>
              </a:r>
            </a:p>
          </p:txBody>
        </p:sp>
        <p:sp>
          <p:nvSpPr>
            <p:cNvPr id="727" name="Text Box 781"/>
            <p:cNvSpPr txBox="1">
              <a:spLocks noChangeArrowheads="1"/>
            </p:cNvSpPr>
            <p:nvPr/>
          </p:nvSpPr>
          <p:spPr bwMode="auto">
            <a:xfrm>
              <a:off x="3840" y="2448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V10</a:t>
              </a:r>
            </a:p>
          </p:txBody>
        </p:sp>
        <p:sp>
          <p:nvSpPr>
            <p:cNvPr id="728" name="Text Box 782"/>
            <p:cNvSpPr txBox="1">
              <a:spLocks noChangeArrowheads="1"/>
            </p:cNvSpPr>
            <p:nvPr/>
          </p:nvSpPr>
          <p:spPr bwMode="auto">
            <a:xfrm>
              <a:off x="3393" y="1766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V13</a:t>
              </a:r>
            </a:p>
          </p:txBody>
        </p:sp>
        <p:sp>
          <p:nvSpPr>
            <p:cNvPr id="729" name="Text Box 783"/>
            <p:cNvSpPr txBox="1">
              <a:spLocks noChangeArrowheads="1"/>
            </p:cNvSpPr>
            <p:nvPr/>
          </p:nvSpPr>
          <p:spPr bwMode="auto">
            <a:xfrm>
              <a:off x="3393" y="1872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V14</a:t>
              </a:r>
            </a:p>
          </p:txBody>
        </p:sp>
        <p:sp>
          <p:nvSpPr>
            <p:cNvPr id="730" name="Text Box 784"/>
            <p:cNvSpPr txBox="1">
              <a:spLocks noChangeArrowheads="1"/>
            </p:cNvSpPr>
            <p:nvPr/>
          </p:nvSpPr>
          <p:spPr bwMode="auto">
            <a:xfrm>
              <a:off x="3393" y="2112"/>
              <a:ext cx="250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V15</a:t>
              </a:r>
            </a:p>
          </p:txBody>
        </p:sp>
        <p:sp>
          <p:nvSpPr>
            <p:cNvPr id="731" name="Text Box 785"/>
            <p:cNvSpPr txBox="1">
              <a:spLocks noChangeArrowheads="1"/>
            </p:cNvSpPr>
            <p:nvPr/>
          </p:nvSpPr>
          <p:spPr bwMode="auto">
            <a:xfrm>
              <a:off x="3393" y="2208"/>
              <a:ext cx="250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V16</a:t>
              </a:r>
            </a:p>
          </p:txBody>
        </p:sp>
        <p:sp>
          <p:nvSpPr>
            <p:cNvPr id="732" name="Text Box 786"/>
            <p:cNvSpPr txBox="1">
              <a:spLocks noChangeArrowheads="1"/>
            </p:cNvSpPr>
            <p:nvPr/>
          </p:nvSpPr>
          <p:spPr bwMode="auto">
            <a:xfrm>
              <a:off x="3312" y="3216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V13</a:t>
              </a:r>
            </a:p>
          </p:txBody>
        </p:sp>
        <p:sp>
          <p:nvSpPr>
            <p:cNvPr id="733" name="Text Box 787"/>
            <p:cNvSpPr txBox="1">
              <a:spLocks noChangeArrowheads="1"/>
            </p:cNvSpPr>
            <p:nvPr/>
          </p:nvSpPr>
          <p:spPr bwMode="auto">
            <a:xfrm>
              <a:off x="3297" y="3312"/>
              <a:ext cx="250" cy="1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V14</a:t>
              </a:r>
            </a:p>
          </p:txBody>
        </p:sp>
        <p:sp>
          <p:nvSpPr>
            <p:cNvPr id="734" name="Text Box 788"/>
            <p:cNvSpPr txBox="1">
              <a:spLocks noChangeArrowheads="1"/>
            </p:cNvSpPr>
            <p:nvPr/>
          </p:nvSpPr>
          <p:spPr bwMode="auto">
            <a:xfrm>
              <a:off x="3312" y="3600"/>
              <a:ext cx="250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V15</a:t>
              </a:r>
            </a:p>
          </p:txBody>
        </p:sp>
        <p:sp>
          <p:nvSpPr>
            <p:cNvPr id="735" name="Text Box 789"/>
            <p:cNvSpPr txBox="1">
              <a:spLocks noChangeArrowheads="1"/>
            </p:cNvSpPr>
            <p:nvPr/>
          </p:nvSpPr>
          <p:spPr bwMode="auto">
            <a:xfrm>
              <a:off x="3312" y="3686"/>
              <a:ext cx="250" cy="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eaLnBrk="0" hangingPunct="0"/>
              <a:r>
                <a:rPr lang="fr-FR" sz="1000">
                  <a:latin typeface="Arial" charset="0"/>
                </a:rPr>
                <a:t>V16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Office PowerPoint</Application>
  <PresentationFormat>Affichage à l'écran (4:3)</PresentationFormat>
  <Paragraphs>76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 Vieille</dc:creator>
  <cp:lastModifiedBy>Jean Vieille</cp:lastModifiedBy>
  <cp:revision>1</cp:revision>
  <dcterms:created xsi:type="dcterms:W3CDTF">2009-11-19T12:54:37Z</dcterms:created>
  <dcterms:modified xsi:type="dcterms:W3CDTF">2009-11-19T12:55:57Z</dcterms:modified>
</cp:coreProperties>
</file>