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ms-office.legacyDiagramText"/>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Default Extension="emf" ContentType="image/x-emf"/>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legacyDocTextInfo.bin" ContentType="application/vnd.ms-office.legacyDocTextInfo"/>
  <Override PartName="/ppt/slides/slide8.xml" ContentType="application/vnd.openxmlformats-officedocument.presentationml.slide+xml"/>
  <Override PartName="/ppt/slides/slide69.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4" r:id="rId1"/>
    <p:sldMasterId id="2147483763" r:id="rId2"/>
  </p:sldMasterIdLst>
  <p:notesMasterIdLst>
    <p:notesMasterId r:id="rId83"/>
  </p:notesMasterIdLst>
  <p:handoutMasterIdLst>
    <p:handoutMasterId r:id="rId84"/>
  </p:handoutMasterIdLst>
  <p:sldIdLst>
    <p:sldId id="527" r:id="rId3"/>
    <p:sldId id="848" r:id="rId4"/>
    <p:sldId id="1492" r:id="rId5"/>
    <p:sldId id="1493" r:id="rId6"/>
    <p:sldId id="1464" r:id="rId7"/>
    <p:sldId id="1494" r:id="rId8"/>
    <p:sldId id="1274" r:id="rId9"/>
    <p:sldId id="1481" r:id="rId10"/>
    <p:sldId id="1466" r:id="rId11"/>
    <p:sldId id="1467" r:id="rId12"/>
    <p:sldId id="1507" r:id="rId13"/>
    <p:sldId id="1504" r:id="rId14"/>
    <p:sldId id="1505" r:id="rId15"/>
    <p:sldId id="1506" r:id="rId16"/>
    <p:sldId id="1469" r:id="rId17"/>
    <p:sldId id="1503" r:id="rId18"/>
    <p:sldId id="1470" r:id="rId19"/>
    <p:sldId id="1471" r:id="rId20"/>
    <p:sldId id="1472" r:id="rId21"/>
    <p:sldId id="1473" r:id="rId22"/>
    <p:sldId id="1474" r:id="rId23"/>
    <p:sldId id="1475" r:id="rId24"/>
    <p:sldId id="1479" r:id="rId25"/>
    <p:sldId id="1395" r:id="rId26"/>
    <p:sldId id="1398" r:id="rId27"/>
    <p:sldId id="1396" r:id="rId28"/>
    <p:sldId id="1397" r:id="rId29"/>
    <p:sldId id="1400" r:id="rId30"/>
    <p:sldId id="1401" r:id="rId31"/>
    <p:sldId id="1402" r:id="rId32"/>
    <p:sldId id="1404" r:id="rId33"/>
    <p:sldId id="1405" r:id="rId34"/>
    <p:sldId id="1453" r:id="rId35"/>
    <p:sldId id="1409" r:id="rId36"/>
    <p:sldId id="1408" r:id="rId37"/>
    <p:sldId id="1410" r:id="rId38"/>
    <p:sldId id="1413" r:id="rId39"/>
    <p:sldId id="1454" r:id="rId40"/>
    <p:sldId id="1455" r:id="rId41"/>
    <p:sldId id="1456" r:id="rId42"/>
    <p:sldId id="1424" r:id="rId43"/>
    <p:sldId id="1457" r:id="rId44"/>
    <p:sldId id="1428" r:id="rId45"/>
    <p:sldId id="1458" r:id="rId46"/>
    <p:sldId id="1460" r:id="rId47"/>
    <p:sldId id="1459" r:id="rId48"/>
    <p:sldId id="1462" r:id="rId49"/>
    <p:sldId id="1431" r:id="rId50"/>
    <p:sldId id="1433" r:id="rId51"/>
    <p:sldId id="1442" r:id="rId52"/>
    <p:sldId id="1445" r:id="rId53"/>
    <p:sldId id="1308" r:id="rId54"/>
    <p:sldId id="1463" r:id="rId55"/>
    <p:sldId id="1310" r:id="rId56"/>
    <p:sldId id="1309" r:id="rId57"/>
    <p:sldId id="1446" r:id="rId58"/>
    <p:sldId id="1391" r:id="rId59"/>
    <p:sldId id="1332" r:id="rId60"/>
    <p:sldId id="1333" r:id="rId61"/>
    <p:sldId id="1334" r:id="rId62"/>
    <p:sldId id="1335" r:id="rId63"/>
    <p:sldId id="1336" r:id="rId64"/>
    <p:sldId id="1337" r:id="rId65"/>
    <p:sldId id="1510" r:id="rId66"/>
    <p:sldId id="1511" r:id="rId67"/>
    <p:sldId id="1512" r:id="rId68"/>
    <p:sldId id="1482" r:id="rId69"/>
    <p:sldId id="1483" r:id="rId70"/>
    <p:sldId id="1495" r:id="rId71"/>
    <p:sldId id="1496" r:id="rId72"/>
    <p:sldId id="1497" r:id="rId73"/>
    <p:sldId id="1513" r:id="rId74"/>
    <p:sldId id="1487" r:id="rId75"/>
    <p:sldId id="1485" r:id="rId76"/>
    <p:sldId id="1514" r:id="rId77"/>
    <p:sldId id="1515" r:id="rId78"/>
    <p:sldId id="1516" r:id="rId79"/>
    <p:sldId id="1502" r:id="rId80"/>
    <p:sldId id="1489" r:id="rId81"/>
    <p:sldId id="847" r:id="rId82"/>
  </p:sldIdLst>
  <p:sldSz cx="9144000" cy="6858000" type="screen4x3"/>
  <p:notesSz cx="7099300" cy="10234613"/>
  <p:defaultTextStyle>
    <a:defPPr>
      <a:defRPr lang="fr-FR"/>
    </a:defPPr>
    <a:lvl1pPr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1pPr>
    <a:lvl2pPr marL="4572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2pPr>
    <a:lvl3pPr marL="9144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3pPr>
    <a:lvl4pPr marL="13716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4pPr>
    <a:lvl5pPr marL="18288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5pPr>
    <a:lvl6pPr marL="2286000" algn="l" defTabSz="914400" rtl="0" eaLnBrk="1" latinLnBrk="0" hangingPunct="1">
      <a:defRPr sz="2000" kern="1200">
        <a:solidFill>
          <a:schemeClr val="tx1"/>
        </a:solidFill>
        <a:latin typeface="Arial" charset="0"/>
        <a:ea typeface="+mn-ea"/>
        <a:cs typeface="Times New Roman" pitchFamily="18" charset="0"/>
      </a:defRPr>
    </a:lvl6pPr>
    <a:lvl7pPr marL="2743200" algn="l" defTabSz="914400" rtl="0" eaLnBrk="1" latinLnBrk="0" hangingPunct="1">
      <a:defRPr sz="2000" kern="1200">
        <a:solidFill>
          <a:schemeClr val="tx1"/>
        </a:solidFill>
        <a:latin typeface="Arial" charset="0"/>
        <a:ea typeface="+mn-ea"/>
        <a:cs typeface="Times New Roman" pitchFamily="18" charset="0"/>
      </a:defRPr>
    </a:lvl7pPr>
    <a:lvl8pPr marL="3200400" algn="l" defTabSz="914400" rtl="0" eaLnBrk="1" latinLnBrk="0" hangingPunct="1">
      <a:defRPr sz="2000" kern="1200">
        <a:solidFill>
          <a:schemeClr val="tx1"/>
        </a:solidFill>
        <a:latin typeface="Arial" charset="0"/>
        <a:ea typeface="+mn-ea"/>
        <a:cs typeface="Times New Roman" pitchFamily="18" charset="0"/>
      </a:defRPr>
    </a:lvl8pPr>
    <a:lvl9pPr marL="3657600" algn="l" defTabSz="914400" rtl="0" eaLnBrk="1" latinLnBrk="0" hangingPunct="1">
      <a:defRPr sz="2000" kern="1200">
        <a:solidFill>
          <a:schemeClr val="tx1"/>
        </a:solidFill>
        <a:latin typeface="Arial"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FFFF"/>
    <a:srgbClr val="000066"/>
    <a:srgbClr val="FF99CC"/>
    <a:srgbClr val="FFFF00"/>
    <a:srgbClr val="CCFFCC"/>
    <a:srgbClr val="CCFFFF"/>
    <a:srgbClr val="FF00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8772" autoAdjust="0"/>
  </p:normalViewPr>
  <p:slideViewPr>
    <p:cSldViewPr>
      <p:cViewPr varScale="1">
        <p:scale>
          <a:sx n="66" d="100"/>
          <a:sy n="66" d="100"/>
        </p:scale>
        <p:origin x="-1278" y="-10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00" d="100"/>
        <a:sy n="100" d="100"/>
      </p:scale>
      <p:origin x="0" y="0"/>
    </p:cViewPr>
  </p:notesTextViewPr>
  <p:sorterViewPr>
    <p:cViewPr>
      <p:scale>
        <a:sx n="100" d="100"/>
        <a:sy n="100" d="100"/>
      </p:scale>
      <p:origin x="0" y="54486"/>
    </p:cViewPr>
  </p:sorterViewPr>
  <p:notesViewPr>
    <p:cSldViewPr>
      <p:cViewPr varScale="1">
        <p:scale>
          <a:sx n="50" d="100"/>
          <a:sy n="50" d="100"/>
        </p:scale>
        <p:origin x="-2712" y="-120"/>
      </p:cViewPr>
      <p:guideLst>
        <p:guide orient="horz" pos="3223"/>
        <p:guide pos="2236"/>
      </p:guideLst>
    </p:cSldViewPr>
  </p:notesViewPr>
  <p:gridSpacing cx="36868100" cy="368681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handoutMaster" Target="handoutMasters/handoutMaster1.xml"/><Relationship Id="rId89" Type="http://schemas.microsoft.com/office/2006/relationships/legacyDocTextInfo" Target="legacyDocTextInfo.bin"/><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notesMaster" Target="notesMasters/notes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13.xml"/><Relationship Id="rId7" Type="http://schemas.openxmlformats.org/officeDocument/2006/relationships/slide" Target="slides/slide80.xml"/><Relationship Id="rId2" Type="http://schemas.openxmlformats.org/officeDocument/2006/relationships/slide" Target="slides/slide12.xml"/><Relationship Id="rId1" Type="http://schemas.openxmlformats.org/officeDocument/2006/relationships/slide" Target="slides/slide5.xml"/><Relationship Id="rId6" Type="http://schemas.openxmlformats.org/officeDocument/2006/relationships/slide" Target="slides/slide79.xml"/><Relationship Id="rId5" Type="http://schemas.openxmlformats.org/officeDocument/2006/relationships/slide" Target="slides/slide53.xml"/><Relationship Id="rId4" Type="http://schemas.openxmlformats.org/officeDocument/2006/relationships/slide" Target="slides/slide47.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handoutMasters/_rels/handoutMaster1.xml.rels><?xml version="1.0" encoding="UTF-8" standalone="yes"?>
<Relationships xmlns="http://schemas.openxmlformats.org/package/2006/relationships"><Relationship Id="rId3" Type="http://schemas.openxmlformats.org/officeDocument/2006/relationships/hyperlink" Target="http://creativecommons.org/licenses/by-sa/3.0/" TargetMode="External"/><Relationship Id="rId2" Type="http://schemas.openxmlformats.org/officeDocument/2006/relationships/image" Target="../media/image4.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8758" name="Rectangle 6"/>
          <p:cNvSpPr>
            <a:spLocks noGrp="1" noChangeArrowheads="1"/>
          </p:cNvSpPr>
          <p:nvPr>
            <p:ph type="hdr" sz="quarter"/>
          </p:nvPr>
        </p:nvSpPr>
        <p:spPr bwMode="auto">
          <a:xfrm>
            <a:off x="92075" y="111125"/>
            <a:ext cx="5545138"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000" smtClean="0"/>
            </a:lvl1pPr>
          </a:lstStyle>
          <a:p>
            <a:pPr>
              <a:defRPr/>
            </a:pPr>
            <a:r>
              <a:rPr lang="en-GB" smtClean="0"/>
              <a:t>2_10_ISA8895_Structure_PhysicalAsset</a:t>
            </a:r>
            <a:endParaRPr lang="en-GB"/>
          </a:p>
        </p:txBody>
      </p:sp>
      <p:sp>
        <p:nvSpPr>
          <p:cNvPr id="1098759" name="Rectangle 7"/>
          <p:cNvSpPr>
            <a:spLocks noGrp="1" noChangeArrowheads="1"/>
          </p:cNvSpPr>
          <p:nvPr>
            <p:ph type="dt" sz="quarter" idx="1"/>
          </p:nvPr>
        </p:nvSpPr>
        <p:spPr bwMode="auto">
          <a:xfrm>
            <a:off x="5565775" y="111125"/>
            <a:ext cx="1441450"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000" smtClean="0"/>
            </a:lvl1pPr>
          </a:lstStyle>
          <a:p>
            <a:pPr>
              <a:defRPr/>
            </a:pPr>
            <a:fld id="{4B3EDEF2-F496-4C5E-9469-44E7B00E0A34}" type="datetime1">
              <a:rPr lang="fr-FR" smtClean="0"/>
              <a:pPr>
                <a:defRPr/>
              </a:pPr>
              <a:t>23/05/2011</a:t>
            </a:fld>
            <a:endParaRPr lang="en-GB"/>
          </a:p>
        </p:txBody>
      </p:sp>
      <p:sp>
        <p:nvSpPr>
          <p:cNvPr id="1098761" name="Rectangle 9"/>
          <p:cNvSpPr>
            <a:spLocks noGrp="1" noChangeArrowheads="1"/>
          </p:cNvSpPr>
          <p:nvPr>
            <p:ph type="sldNum" sz="quarter" idx="3"/>
          </p:nvPr>
        </p:nvSpPr>
        <p:spPr bwMode="auto">
          <a:xfrm>
            <a:off x="3930650" y="961390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000" smtClean="0"/>
            </a:lvl1pPr>
          </a:lstStyle>
          <a:p>
            <a:pPr>
              <a:defRPr/>
            </a:pPr>
            <a:fld id="{E57E976D-A37D-46B0-BD27-2B318C1B093C}" type="slidenum">
              <a:rPr lang="en-GB"/>
              <a:pPr>
                <a:defRPr/>
              </a:pPr>
              <a:t>‹N°›</a:t>
            </a:fld>
            <a:endParaRPr lang="en-GB"/>
          </a:p>
        </p:txBody>
      </p:sp>
      <p:pic>
        <p:nvPicPr>
          <p:cNvPr id="8" name="Image 7" descr="license.img"/>
          <p:cNvPicPr>
            <a:picLocks/>
          </p:cNvPicPr>
          <p:nvPr/>
        </p:nvPicPr>
        <p:blipFill>
          <a:blip r:embed="rId2" cstate="print"/>
          <a:stretch>
            <a:fillRect/>
          </a:stretch>
        </p:blipFill>
        <p:spPr>
          <a:xfrm>
            <a:off x="489310" y="9771704"/>
            <a:ext cx="591320" cy="267117"/>
          </a:xfrm>
          <a:prstGeom prst="rect">
            <a:avLst/>
          </a:prstGeom>
        </p:spPr>
      </p:pic>
      <p:sp>
        <p:nvSpPr>
          <p:cNvPr id="9" name="ZoneTexte 8"/>
          <p:cNvSpPr txBox="1"/>
          <p:nvPr/>
        </p:nvSpPr>
        <p:spPr>
          <a:xfrm>
            <a:off x="1016162" y="9711300"/>
            <a:ext cx="4199260" cy="338554"/>
          </a:xfrm>
          <a:prstGeom prst="rect">
            <a:avLst/>
          </a:prstGeom>
          <a:noFill/>
        </p:spPr>
        <p:txBody>
          <a:bodyPr vert="horz" wrap="square" rtlCol="0">
            <a:spAutoFit/>
          </a:bodyPr>
          <a:lstStyle>
            <a:defPPr>
              <a:defRPr lang="fr-FR"/>
            </a:defPPr>
            <a:lvl1pPr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1pPr>
            <a:lvl2pPr marL="4572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2pPr>
            <a:lvl3pPr marL="9144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3pPr>
            <a:lvl4pPr marL="13716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4pPr>
            <a:lvl5pPr marL="18288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5pPr>
            <a:lvl6pPr marL="2286000" algn="l" defTabSz="914400" rtl="0" eaLnBrk="1" latinLnBrk="0" hangingPunct="1">
              <a:defRPr sz="2000" kern="1200">
                <a:solidFill>
                  <a:schemeClr val="tx1"/>
                </a:solidFill>
                <a:latin typeface="Arial" charset="0"/>
                <a:ea typeface="+mn-ea"/>
                <a:cs typeface="Times New Roman" pitchFamily="18" charset="0"/>
              </a:defRPr>
            </a:lvl6pPr>
            <a:lvl7pPr marL="2743200" algn="l" defTabSz="914400" rtl="0" eaLnBrk="1" latinLnBrk="0" hangingPunct="1">
              <a:defRPr sz="2000" kern="1200">
                <a:solidFill>
                  <a:schemeClr val="tx1"/>
                </a:solidFill>
                <a:latin typeface="Arial" charset="0"/>
                <a:ea typeface="+mn-ea"/>
                <a:cs typeface="Times New Roman" pitchFamily="18" charset="0"/>
              </a:defRPr>
            </a:lvl7pPr>
            <a:lvl8pPr marL="3200400" algn="l" defTabSz="914400" rtl="0" eaLnBrk="1" latinLnBrk="0" hangingPunct="1">
              <a:defRPr sz="2000" kern="1200">
                <a:solidFill>
                  <a:schemeClr val="tx1"/>
                </a:solidFill>
                <a:latin typeface="Arial" charset="0"/>
                <a:ea typeface="+mn-ea"/>
                <a:cs typeface="Times New Roman" pitchFamily="18" charset="0"/>
              </a:defRPr>
            </a:lvl8pPr>
            <a:lvl9pPr marL="3657600" algn="l" defTabSz="914400" rtl="0" eaLnBrk="1" latinLnBrk="0" hangingPunct="1">
              <a:defRPr sz="2000" kern="1200">
                <a:solidFill>
                  <a:schemeClr val="tx1"/>
                </a:solidFill>
                <a:latin typeface="Arial" charset="0"/>
                <a:ea typeface="+mn-ea"/>
                <a:cs typeface="Times New Roman" pitchFamily="18" charset="0"/>
              </a:defRPr>
            </a:lvl9pPr>
          </a:lstStyle>
          <a:p>
            <a:r>
              <a:rPr lang="en-US" sz="800" dirty="0" smtClean="0">
                <a:latin typeface="+mj-lt"/>
              </a:rPr>
              <a:t>This work is licensed under a </a:t>
            </a:r>
            <a:r>
              <a:rPr lang="en-US" sz="800" dirty="0" smtClean="0">
                <a:latin typeface="+mj-lt"/>
                <a:hlinkClick r:id="rId3"/>
              </a:rPr>
              <a:t>Creative Commons Attribution-</a:t>
            </a:r>
            <a:r>
              <a:rPr lang="en-US" sz="800" dirty="0" err="1" smtClean="0">
                <a:latin typeface="+mj-lt"/>
                <a:hlinkClick r:id="rId3"/>
              </a:rPr>
              <a:t>ShareAlike</a:t>
            </a:r>
            <a:r>
              <a:rPr lang="en-US" sz="800" dirty="0" smtClean="0">
                <a:latin typeface="+mj-lt"/>
                <a:hlinkClick r:id="rId3"/>
              </a:rPr>
              <a:t> 3.0 </a:t>
            </a:r>
            <a:r>
              <a:rPr lang="en-US" sz="800" dirty="0" err="1" smtClean="0">
                <a:latin typeface="+mj-lt"/>
                <a:hlinkClick r:id="rId3"/>
              </a:rPr>
              <a:t>Unported</a:t>
            </a:r>
            <a:r>
              <a:rPr lang="en-US" sz="800" dirty="0" smtClean="0">
                <a:latin typeface="+mj-lt"/>
                <a:hlinkClick r:id="rId3"/>
              </a:rPr>
              <a:t> License</a:t>
            </a:r>
            <a:r>
              <a:rPr lang="en-US" sz="800" dirty="0" smtClean="0">
                <a:latin typeface="+mj-lt"/>
              </a:rPr>
              <a:t>.</a:t>
            </a:r>
          </a:p>
          <a:p>
            <a:r>
              <a:rPr lang="en-US" sz="800" dirty="0" smtClean="0">
                <a:latin typeface="+mj-lt"/>
              </a:rPr>
              <a:t>Attribution: Jean Vieille</a:t>
            </a:r>
            <a:endParaRPr lang="en-GB" sz="800" dirty="0">
              <a:latin typeface="+mj-lt"/>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smtClean="0">
                <a:latin typeface="Times New Roman" pitchFamily="18" charset="0"/>
              </a:defRPr>
            </a:lvl1pPr>
          </a:lstStyle>
          <a:p>
            <a:pPr>
              <a:defRPr/>
            </a:pPr>
            <a:r>
              <a:rPr lang="fr-FR" smtClean="0"/>
              <a:t>2_10_ISA8895_Structure_PhysicalAsset</a:t>
            </a:r>
            <a:endParaRPr lang="fr-FR"/>
          </a:p>
        </p:txBody>
      </p:sp>
      <p:sp>
        <p:nvSpPr>
          <p:cNvPr id="7171"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smtClean="0">
                <a:latin typeface="Times New Roman" pitchFamily="18" charset="0"/>
              </a:defRPr>
            </a:lvl1pPr>
          </a:lstStyle>
          <a:p>
            <a:pPr>
              <a:defRPr/>
            </a:pPr>
            <a:fld id="{04E84CBA-F92B-4ED5-B7BA-C0CF97E4E2FE}" type="datetime1">
              <a:rPr lang="fr-FR" smtClean="0"/>
              <a:pPr>
                <a:defRPr/>
              </a:pPr>
              <a:t>23/05/2011</a:t>
            </a:fld>
            <a:endParaRPr lang="fr-FR"/>
          </a:p>
        </p:txBody>
      </p:sp>
      <p:sp>
        <p:nvSpPr>
          <p:cNvPr id="8397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174"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smtClean="0">
                <a:latin typeface="Times New Roman" pitchFamily="18" charset="0"/>
              </a:defRPr>
            </a:lvl1pPr>
          </a:lstStyle>
          <a:p>
            <a:pPr>
              <a:defRPr/>
            </a:pPr>
            <a:r>
              <a:rPr lang="fr-FR"/>
              <a:t>CCM (R) BOK</a:t>
            </a:r>
          </a:p>
        </p:txBody>
      </p:sp>
      <p:sp>
        <p:nvSpPr>
          <p:cNvPr id="7175"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smtClean="0">
                <a:latin typeface="Times New Roman" pitchFamily="18" charset="0"/>
              </a:defRPr>
            </a:lvl1pPr>
          </a:lstStyle>
          <a:p>
            <a:pPr>
              <a:defRPr/>
            </a:pPr>
            <a:fld id="{73B5EEE0-0958-4791-B2E5-572DE07F1A11}" type="slidenum">
              <a:rPr lang="fr-FR"/>
              <a:pPr>
                <a:defRPr/>
              </a:pPr>
              <a:t>‹N°›</a:t>
            </a:fld>
            <a:endParaRPr lang="fr-FR"/>
          </a:p>
        </p:txBody>
      </p:sp>
    </p:spTree>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84995" name="Rectangle 3"/>
          <p:cNvSpPr>
            <a:spLocks noGrp="1" noChangeArrowheads="1"/>
          </p:cNvSpPr>
          <p:nvPr>
            <p:ph type="dt" sz="quarter" idx="1"/>
          </p:nvPr>
        </p:nvSpPr>
        <p:spPr>
          <a:noFill/>
        </p:spPr>
        <p:txBody>
          <a:bodyPr/>
          <a:lstStyle/>
          <a:p>
            <a:fld id="{05521463-2D5A-4095-8765-874EB58FFED7}" type="datetime1">
              <a:rPr lang="fr-FR" smtClean="0"/>
              <a:pPr/>
              <a:t>23/05/2011</a:t>
            </a:fld>
            <a:endParaRPr lang="fr-FR"/>
          </a:p>
        </p:txBody>
      </p:sp>
      <p:sp>
        <p:nvSpPr>
          <p:cNvPr id="84997" name="Rectangle 7"/>
          <p:cNvSpPr>
            <a:spLocks noGrp="1" noChangeArrowheads="1"/>
          </p:cNvSpPr>
          <p:nvPr>
            <p:ph type="sldNum" sz="quarter" idx="5"/>
          </p:nvPr>
        </p:nvSpPr>
        <p:spPr>
          <a:noFill/>
        </p:spPr>
        <p:txBody>
          <a:bodyPr/>
          <a:lstStyle/>
          <a:p>
            <a:fld id="{7C955119-9879-4B19-B2BE-7DAE6BCD30EA}" type="slidenum">
              <a:rPr lang="fr-FR"/>
              <a:pPr/>
              <a:t>1</a:t>
            </a:fld>
            <a:endParaRPr lang="fr-FR"/>
          </a:p>
        </p:txBody>
      </p:sp>
      <p:sp>
        <p:nvSpPr>
          <p:cNvPr id="84998" name="Rectangle 2"/>
          <p:cNvSpPr>
            <a:spLocks noGrp="1" noRot="1" noChangeAspect="1" noChangeArrowheads="1" noTextEdit="1"/>
          </p:cNvSpPr>
          <p:nvPr>
            <p:ph type="sldImg"/>
          </p:nvPr>
        </p:nvSpPr>
        <p:spPr>
          <a:xfrm>
            <a:off x="992188" y="768350"/>
            <a:ext cx="5114925" cy="3836988"/>
          </a:xfrm>
          <a:ln/>
        </p:spPr>
      </p:sp>
      <p:sp>
        <p:nvSpPr>
          <p:cNvPr id="84999" name="Rectangle 3"/>
          <p:cNvSpPr>
            <a:spLocks noGrp="1" noChangeArrowheads="1"/>
          </p:cNvSpPr>
          <p:nvPr>
            <p:ph type="body" idx="1"/>
          </p:nvPr>
        </p:nvSpPr>
        <p:spPr>
          <a:noFill/>
          <a:ln/>
        </p:spPr>
        <p:txBody>
          <a:bodyPr/>
          <a:lstStyle/>
          <a:p>
            <a:endParaRPr lang="en-GB" sz="1000" dirty="0">
              <a:solidFill>
                <a:schemeClr val="tx1"/>
              </a:solidFill>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4211" name="Rectangle 3"/>
          <p:cNvSpPr>
            <a:spLocks noGrp="1" noChangeArrowheads="1"/>
          </p:cNvSpPr>
          <p:nvPr>
            <p:ph type="dt" sz="quarter" idx="1"/>
          </p:nvPr>
        </p:nvSpPr>
        <p:spPr>
          <a:noFill/>
        </p:spPr>
        <p:txBody>
          <a:bodyPr/>
          <a:lstStyle/>
          <a:p>
            <a:fld id="{F63C2354-A17B-4D81-9A75-CE266FD1EA9B}" type="datetime1">
              <a:rPr lang="fr-FR" smtClean="0"/>
              <a:pPr/>
              <a:t>23/05/2011</a:t>
            </a:fld>
            <a:endParaRPr lang="fr-FR"/>
          </a:p>
        </p:txBody>
      </p:sp>
      <p:sp>
        <p:nvSpPr>
          <p:cNvPr id="94213" name="Rectangle 7"/>
          <p:cNvSpPr>
            <a:spLocks noGrp="1" noChangeArrowheads="1"/>
          </p:cNvSpPr>
          <p:nvPr>
            <p:ph type="sldNum" sz="quarter" idx="5"/>
          </p:nvPr>
        </p:nvSpPr>
        <p:spPr>
          <a:noFill/>
        </p:spPr>
        <p:txBody>
          <a:bodyPr/>
          <a:lstStyle/>
          <a:p>
            <a:fld id="{A1A5EEF8-6408-4A79-A4A7-0A089AF5E6B6}" type="slidenum">
              <a:rPr lang="fr-FR"/>
              <a:pPr/>
              <a:t>10</a:t>
            </a:fld>
            <a:endParaRPr lang="fr-FR"/>
          </a:p>
        </p:txBody>
      </p:sp>
      <p:sp>
        <p:nvSpPr>
          <p:cNvPr id="94214" name="Rectangle 2"/>
          <p:cNvSpPr>
            <a:spLocks noGrp="1" noRot="1" noChangeAspect="1" noChangeArrowheads="1" noTextEdit="1"/>
          </p:cNvSpPr>
          <p:nvPr>
            <p:ph type="sldImg"/>
          </p:nvPr>
        </p:nvSpPr>
        <p:spPr>
          <a:xfrm>
            <a:off x="992188" y="768350"/>
            <a:ext cx="5114925" cy="3836988"/>
          </a:xfrm>
          <a:ln/>
        </p:spPr>
      </p:sp>
      <p:sp>
        <p:nvSpPr>
          <p:cNvPr id="9421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5235" name="Rectangle 3"/>
          <p:cNvSpPr>
            <a:spLocks noGrp="1" noChangeArrowheads="1"/>
          </p:cNvSpPr>
          <p:nvPr>
            <p:ph type="dt" sz="quarter" idx="1"/>
          </p:nvPr>
        </p:nvSpPr>
        <p:spPr>
          <a:noFill/>
        </p:spPr>
        <p:txBody>
          <a:bodyPr/>
          <a:lstStyle/>
          <a:p>
            <a:fld id="{A2E29801-2B64-41FE-AC25-43399EB19C99}" type="datetime1">
              <a:rPr lang="fr-FR" smtClean="0"/>
              <a:pPr/>
              <a:t>23/05/2011</a:t>
            </a:fld>
            <a:endParaRPr lang="fr-FR"/>
          </a:p>
        </p:txBody>
      </p:sp>
      <p:sp>
        <p:nvSpPr>
          <p:cNvPr id="95237" name="Rectangle 7"/>
          <p:cNvSpPr>
            <a:spLocks noGrp="1" noChangeArrowheads="1"/>
          </p:cNvSpPr>
          <p:nvPr>
            <p:ph type="sldNum" sz="quarter" idx="5"/>
          </p:nvPr>
        </p:nvSpPr>
        <p:spPr>
          <a:noFill/>
        </p:spPr>
        <p:txBody>
          <a:bodyPr/>
          <a:lstStyle/>
          <a:p>
            <a:fld id="{DE895580-D4E0-4F7E-BE0B-C0B26205816B}" type="slidenum">
              <a:rPr lang="fr-FR"/>
              <a:pPr/>
              <a:t>11</a:t>
            </a:fld>
            <a:endParaRPr lang="fr-FR"/>
          </a:p>
        </p:txBody>
      </p:sp>
      <p:sp>
        <p:nvSpPr>
          <p:cNvPr id="95238" name="Rectangle 2"/>
          <p:cNvSpPr>
            <a:spLocks noGrp="1" noRot="1" noChangeAspect="1" noChangeArrowheads="1" noTextEdit="1"/>
          </p:cNvSpPr>
          <p:nvPr>
            <p:ph type="sldImg"/>
          </p:nvPr>
        </p:nvSpPr>
        <p:spPr>
          <a:xfrm>
            <a:off x="992188" y="768350"/>
            <a:ext cx="5114925" cy="3836988"/>
          </a:xfrm>
          <a:ln/>
        </p:spPr>
      </p:sp>
      <p:sp>
        <p:nvSpPr>
          <p:cNvPr id="9523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3427" name="Rectangle 3"/>
          <p:cNvSpPr>
            <a:spLocks noGrp="1" noChangeArrowheads="1"/>
          </p:cNvSpPr>
          <p:nvPr>
            <p:ph type="dt" sz="quarter" idx="1"/>
          </p:nvPr>
        </p:nvSpPr>
        <p:spPr>
          <a:noFill/>
        </p:spPr>
        <p:txBody>
          <a:bodyPr/>
          <a:lstStyle/>
          <a:p>
            <a:fld id="{4321966A-D43B-411C-B34C-55816B025B97}" type="datetime1">
              <a:rPr lang="fr-FR" smtClean="0"/>
              <a:pPr/>
              <a:t>23/05/2011</a:t>
            </a:fld>
            <a:endParaRPr lang="fr-FR"/>
          </a:p>
        </p:txBody>
      </p:sp>
      <p:sp>
        <p:nvSpPr>
          <p:cNvPr id="103429" name="Rectangle 7"/>
          <p:cNvSpPr>
            <a:spLocks noGrp="1" noChangeArrowheads="1"/>
          </p:cNvSpPr>
          <p:nvPr>
            <p:ph type="sldNum" sz="quarter" idx="5"/>
          </p:nvPr>
        </p:nvSpPr>
        <p:spPr>
          <a:noFill/>
        </p:spPr>
        <p:txBody>
          <a:bodyPr/>
          <a:lstStyle/>
          <a:p>
            <a:fld id="{E3A3D039-EB21-4FC8-AF49-489E670ABE29}" type="slidenum">
              <a:rPr lang="fr-FR"/>
              <a:pPr/>
              <a:t>12</a:t>
            </a:fld>
            <a:endParaRPr lang="fr-FR"/>
          </a:p>
        </p:txBody>
      </p:sp>
      <p:sp>
        <p:nvSpPr>
          <p:cNvPr id="103430" name="Rectangle 2"/>
          <p:cNvSpPr>
            <a:spLocks noGrp="1" noRot="1" noChangeAspect="1" noChangeArrowheads="1" noTextEdit="1"/>
          </p:cNvSpPr>
          <p:nvPr>
            <p:ph type="sldImg"/>
          </p:nvPr>
        </p:nvSpPr>
        <p:spPr>
          <a:xfrm>
            <a:off x="992188" y="768350"/>
            <a:ext cx="5114925" cy="3836988"/>
          </a:xfrm>
          <a:ln/>
        </p:spPr>
      </p:sp>
      <p:sp>
        <p:nvSpPr>
          <p:cNvPr id="10343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4451" name="Rectangle 3"/>
          <p:cNvSpPr>
            <a:spLocks noGrp="1" noChangeArrowheads="1"/>
          </p:cNvSpPr>
          <p:nvPr>
            <p:ph type="dt" sz="quarter" idx="1"/>
          </p:nvPr>
        </p:nvSpPr>
        <p:spPr>
          <a:noFill/>
        </p:spPr>
        <p:txBody>
          <a:bodyPr/>
          <a:lstStyle/>
          <a:p>
            <a:fld id="{10A20E8F-8EB6-40B6-AF10-FD27496C6708}" type="datetime1">
              <a:rPr lang="fr-FR" smtClean="0"/>
              <a:pPr/>
              <a:t>23/05/2011</a:t>
            </a:fld>
            <a:endParaRPr lang="fr-FR"/>
          </a:p>
        </p:txBody>
      </p:sp>
      <p:sp>
        <p:nvSpPr>
          <p:cNvPr id="104453" name="Rectangle 7"/>
          <p:cNvSpPr>
            <a:spLocks noGrp="1" noChangeArrowheads="1"/>
          </p:cNvSpPr>
          <p:nvPr>
            <p:ph type="sldNum" sz="quarter" idx="5"/>
          </p:nvPr>
        </p:nvSpPr>
        <p:spPr>
          <a:noFill/>
        </p:spPr>
        <p:txBody>
          <a:bodyPr/>
          <a:lstStyle/>
          <a:p>
            <a:fld id="{027C1743-9198-4D33-86DA-9C2495F3E1D8}" type="slidenum">
              <a:rPr lang="fr-FR"/>
              <a:pPr/>
              <a:t>13</a:t>
            </a:fld>
            <a:endParaRPr lang="fr-FR"/>
          </a:p>
        </p:txBody>
      </p:sp>
      <p:sp>
        <p:nvSpPr>
          <p:cNvPr id="104454" name="Rectangle 2"/>
          <p:cNvSpPr>
            <a:spLocks noGrp="1" noRot="1" noChangeAspect="1" noChangeArrowheads="1" noTextEdit="1"/>
          </p:cNvSpPr>
          <p:nvPr>
            <p:ph type="sldImg"/>
          </p:nvPr>
        </p:nvSpPr>
        <p:spPr>
          <a:xfrm>
            <a:off x="992188" y="768350"/>
            <a:ext cx="5114925" cy="3836988"/>
          </a:xfrm>
          <a:ln/>
        </p:spPr>
      </p:sp>
      <p:sp>
        <p:nvSpPr>
          <p:cNvPr id="10445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5475" name="Rectangle 3"/>
          <p:cNvSpPr>
            <a:spLocks noGrp="1" noChangeArrowheads="1"/>
          </p:cNvSpPr>
          <p:nvPr>
            <p:ph type="dt" sz="quarter" idx="1"/>
          </p:nvPr>
        </p:nvSpPr>
        <p:spPr>
          <a:noFill/>
        </p:spPr>
        <p:txBody>
          <a:bodyPr/>
          <a:lstStyle/>
          <a:p>
            <a:fld id="{6AF25376-F966-479B-B25F-4529E209C970}" type="datetime1">
              <a:rPr lang="fr-FR" smtClean="0"/>
              <a:pPr/>
              <a:t>23/05/2011</a:t>
            </a:fld>
            <a:endParaRPr lang="fr-FR"/>
          </a:p>
        </p:txBody>
      </p:sp>
      <p:sp>
        <p:nvSpPr>
          <p:cNvPr id="105477" name="Rectangle 7"/>
          <p:cNvSpPr>
            <a:spLocks noGrp="1" noChangeArrowheads="1"/>
          </p:cNvSpPr>
          <p:nvPr>
            <p:ph type="sldNum" sz="quarter" idx="5"/>
          </p:nvPr>
        </p:nvSpPr>
        <p:spPr>
          <a:noFill/>
        </p:spPr>
        <p:txBody>
          <a:bodyPr/>
          <a:lstStyle/>
          <a:p>
            <a:fld id="{7B8E498E-E25E-4376-A6AE-59BD6775F75E}" type="slidenum">
              <a:rPr lang="fr-FR"/>
              <a:pPr/>
              <a:t>14</a:t>
            </a:fld>
            <a:endParaRPr lang="fr-FR"/>
          </a:p>
        </p:txBody>
      </p:sp>
      <p:sp>
        <p:nvSpPr>
          <p:cNvPr id="105478" name="Rectangle 2"/>
          <p:cNvSpPr>
            <a:spLocks noGrp="1" noRot="1" noChangeAspect="1" noChangeArrowheads="1" noTextEdit="1"/>
          </p:cNvSpPr>
          <p:nvPr>
            <p:ph type="sldImg"/>
          </p:nvPr>
        </p:nvSpPr>
        <p:spPr>
          <a:xfrm>
            <a:off x="992188" y="768350"/>
            <a:ext cx="5114925" cy="3836988"/>
          </a:xfrm>
          <a:ln/>
        </p:spPr>
      </p:sp>
      <p:sp>
        <p:nvSpPr>
          <p:cNvPr id="10547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6259" name="Rectangle 3"/>
          <p:cNvSpPr>
            <a:spLocks noGrp="1" noChangeArrowheads="1"/>
          </p:cNvSpPr>
          <p:nvPr>
            <p:ph type="dt" sz="quarter" idx="1"/>
          </p:nvPr>
        </p:nvSpPr>
        <p:spPr>
          <a:noFill/>
        </p:spPr>
        <p:txBody>
          <a:bodyPr/>
          <a:lstStyle/>
          <a:p>
            <a:fld id="{4888592C-E2D3-4ADF-ACBD-34B7E5B01BD0}" type="datetime1">
              <a:rPr lang="fr-FR" smtClean="0"/>
              <a:pPr/>
              <a:t>23/05/2011</a:t>
            </a:fld>
            <a:endParaRPr lang="fr-FR"/>
          </a:p>
        </p:txBody>
      </p:sp>
      <p:sp>
        <p:nvSpPr>
          <p:cNvPr id="96261" name="Rectangle 7"/>
          <p:cNvSpPr>
            <a:spLocks noGrp="1" noChangeArrowheads="1"/>
          </p:cNvSpPr>
          <p:nvPr>
            <p:ph type="sldNum" sz="quarter" idx="5"/>
          </p:nvPr>
        </p:nvSpPr>
        <p:spPr>
          <a:noFill/>
        </p:spPr>
        <p:txBody>
          <a:bodyPr/>
          <a:lstStyle/>
          <a:p>
            <a:fld id="{A5CDCC11-FC43-4D7C-9070-79186AC8EA66}" type="slidenum">
              <a:rPr lang="fr-FR"/>
              <a:pPr/>
              <a:t>15</a:t>
            </a:fld>
            <a:endParaRPr lang="fr-FR"/>
          </a:p>
        </p:txBody>
      </p:sp>
      <p:sp>
        <p:nvSpPr>
          <p:cNvPr id="96262" name="Rectangle 2"/>
          <p:cNvSpPr>
            <a:spLocks noGrp="1" noRot="1" noChangeAspect="1" noChangeArrowheads="1" noTextEdit="1"/>
          </p:cNvSpPr>
          <p:nvPr>
            <p:ph type="sldImg"/>
          </p:nvPr>
        </p:nvSpPr>
        <p:spPr>
          <a:xfrm>
            <a:off x="992188" y="768350"/>
            <a:ext cx="5114925" cy="3836988"/>
          </a:xfrm>
          <a:ln/>
        </p:spPr>
      </p:sp>
      <p:sp>
        <p:nvSpPr>
          <p:cNvPr id="96263"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2163" name="Rectangle 3"/>
          <p:cNvSpPr>
            <a:spLocks noGrp="1" noChangeArrowheads="1"/>
          </p:cNvSpPr>
          <p:nvPr>
            <p:ph type="dt" sz="quarter" idx="1"/>
          </p:nvPr>
        </p:nvSpPr>
        <p:spPr>
          <a:noFill/>
        </p:spPr>
        <p:txBody>
          <a:bodyPr/>
          <a:lstStyle/>
          <a:p>
            <a:fld id="{818C32D4-85AF-493B-ABA0-775E5DF034DF}" type="datetime1">
              <a:rPr lang="fr-FR" smtClean="0"/>
              <a:pPr/>
              <a:t>23/05/2011</a:t>
            </a:fld>
            <a:endParaRPr lang="fr-FR"/>
          </a:p>
        </p:txBody>
      </p:sp>
      <p:sp>
        <p:nvSpPr>
          <p:cNvPr id="92165" name="Rectangle 7"/>
          <p:cNvSpPr>
            <a:spLocks noGrp="1" noChangeArrowheads="1"/>
          </p:cNvSpPr>
          <p:nvPr>
            <p:ph type="sldNum" sz="quarter" idx="5"/>
          </p:nvPr>
        </p:nvSpPr>
        <p:spPr>
          <a:noFill/>
        </p:spPr>
        <p:txBody>
          <a:bodyPr/>
          <a:lstStyle/>
          <a:p>
            <a:fld id="{ABB8CF69-49C0-4607-A8DE-575DD9C362F3}" type="slidenum">
              <a:rPr lang="fr-FR"/>
              <a:pPr/>
              <a:t>16</a:t>
            </a:fld>
            <a:endParaRPr lang="fr-FR"/>
          </a:p>
        </p:txBody>
      </p:sp>
      <p:sp>
        <p:nvSpPr>
          <p:cNvPr id="92166" name="Rectangle 2"/>
          <p:cNvSpPr>
            <a:spLocks noGrp="1" noRot="1" noChangeAspect="1" noChangeArrowheads="1" noTextEdit="1"/>
          </p:cNvSpPr>
          <p:nvPr>
            <p:ph type="sldImg"/>
          </p:nvPr>
        </p:nvSpPr>
        <p:spPr>
          <a:xfrm>
            <a:off x="992188" y="768350"/>
            <a:ext cx="5114925" cy="3836988"/>
          </a:xfrm>
          <a:ln/>
        </p:spPr>
      </p:sp>
      <p:sp>
        <p:nvSpPr>
          <p:cNvPr id="92167"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7283" name="Rectangle 3"/>
          <p:cNvSpPr>
            <a:spLocks noGrp="1" noChangeArrowheads="1"/>
          </p:cNvSpPr>
          <p:nvPr>
            <p:ph type="dt" sz="quarter" idx="1"/>
          </p:nvPr>
        </p:nvSpPr>
        <p:spPr>
          <a:noFill/>
        </p:spPr>
        <p:txBody>
          <a:bodyPr/>
          <a:lstStyle/>
          <a:p>
            <a:fld id="{E279538A-C9E0-4A11-9163-0A0B3CD3548D}" type="datetime1">
              <a:rPr lang="fr-FR" smtClean="0"/>
              <a:pPr/>
              <a:t>23/05/2011</a:t>
            </a:fld>
            <a:endParaRPr lang="fr-FR"/>
          </a:p>
        </p:txBody>
      </p:sp>
      <p:sp>
        <p:nvSpPr>
          <p:cNvPr id="97285" name="Rectangle 7"/>
          <p:cNvSpPr>
            <a:spLocks noGrp="1" noChangeArrowheads="1"/>
          </p:cNvSpPr>
          <p:nvPr>
            <p:ph type="sldNum" sz="quarter" idx="5"/>
          </p:nvPr>
        </p:nvSpPr>
        <p:spPr>
          <a:noFill/>
        </p:spPr>
        <p:txBody>
          <a:bodyPr/>
          <a:lstStyle/>
          <a:p>
            <a:fld id="{04B7DE67-B378-4D5E-96A5-B6500F3AE0F0}" type="slidenum">
              <a:rPr lang="fr-FR"/>
              <a:pPr/>
              <a:t>17</a:t>
            </a:fld>
            <a:endParaRPr lang="fr-FR"/>
          </a:p>
        </p:txBody>
      </p:sp>
      <p:sp>
        <p:nvSpPr>
          <p:cNvPr id="97286" name="Rectangle 2"/>
          <p:cNvSpPr>
            <a:spLocks noGrp="1" noRot="1" noChangeAspect="1" noChangeArrowheads="1" noTextEdit="1"/>
          </p:cNvSpPr>
          <p:nvPr>
            <p:ph type="sldImg"/>
          </p:nvPr>
        </p:nvSpPr>
        <p:spPr>
          <a:xfrm>
            <a:off x="992188" y="768350"/>
            <a:ext cx="5114925" cy="3836988"/>
          </a:xfrm>
          <a:ln/>
        </p:spPr>
      </p:sp>
      <p:sp>
        <p:nvSpPr>
          <p:cNvPr id="9728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8307" name="Rectangle 3"/>
          <p:cNvSpPr>
            <a:spLocks noGrp="1" noChangeArrowheads="1"/>
          </p:cNvSpPr>
          <p:nvPr>
            <p:ph type="dt" sz="quarter" idx="1"/>
          </p:nvPr>
        </p:nvSpPr>
        <p:spPr>
          <a:noFill/>
        </p:spPr>
        <p:txBody>
          <a:bodyPr/>
          <a:lstStyle/>
          <a:p>
            <a:fld id="{0F0F5181-96D8-4328-9743-13E69D242188}" type="datetime1">
              <a:rPr lang="fr-FR" smtClean="0"/>
              <a:pPr/>
              <a:t>23/05/2011</a:t>
            </a:fld>
            <a:endParaRPr lang="fr-FR"/>
          </a:p>
        </p:txBody>
      </p:sp>
      <p:sp>
        <p:nvSpPr>
          <p:cNvPr id="98309" name="Rectangle 7"/>
          <p:cNvSpPr>
            <a:spLocks noGrp="1" noChangeArrowheads="1"/>
          </p:cNvSpPr>
          <p:nvPr>
            <p:ph type="sldNum" sz="quarter" idx="5"/>
          </p:nvPr>
        </p:nvSpPr>
        <p:spPr>
          <a:noFill/>
        </p:spPr>
        <p:txBody>
          <a:bodyPr/>
          <a:lstStyle/>
          <a:p>
            <a:fld id="{FE7F5EF9-BF58-4BC3-AD81-D0501E9217D4}" type="slidenum">
              <a:rPr lang="fr-FR"/>
              <a:pPr/>
              <a:t>18</a:t>
            </a:fld>
            <a:endParaRPr lang="fr-FR"/>
          </a:p>
        </p:txBody>
      </p:sp>
      <p:sp>
        <p:nvSpPr>
          <p:cNvPr id="98310" name="Rectangle 2"/>
          <p:cNvSpPr>
            <a:spLocks noGrp="1" noRot="1" noChangeAspect="1" noChangeArrowheads="1" noTextEdit="1"/>
          </p:cNvSpPr>
          <p:nvPr>
            <p:ph type="sldImg"/>
          </p:nvPr>
        </p:nvSpPr>
        <p:spPr>
          <a:xfrm>
            <a:off x="992188" y="768350"/>
            <a:ext cx="5114925" cy="3836988"/>
          </a:xfrm>
          <a:ln/>
        </p:spPr>
      </p:sp>
      <p:sp>
        <p:nvSpPr>
          <p:cNvPr id="9831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9331" name="Rectangle 3"/>
          <p:cNvSpPr>
            <a:spLocks noGrp="1" noChangeArrowheads="1"/>
          </p:cNvSpPr>
          <p:nvPr>
            <p:ph type="dt" sz="quarter" idx="1"/>
          </p:nvPr>
        </p:nvSpPr>
        <p:spPr>
          <a:noFill/>
        </p:spPr>
        <p:txBody>
          <a:bodyPr/>
          <a:lstStyle/>
          <a:p>
            <a:fld id="{B3080D26-0D0C-4FA3-AD4E-C3D632522FA2}" type="datetime1">
              <a:rPr lang="fr-FR" smtClean="0"/>
              <a:pPr/>
              <a:t>23/05/2011</a:t>
            </a:fld>
            <a:endParaRPr lang="fr-FR"/>
          </a:p>
        </p:txBody>
      </p:sp>
      <p:sp>
        <p:nvSpPr>
          <p:cNvPr id="99333" name="Rectangle 7"/>
          <p:cNvSpPr>
            <a:spLocks noGrp="1" noChangeArrowheads="1"/>
          </p:cNvSpPr>
          <p:nvPr>
            <p:ph type="sldNum" sz="quarter" idx="5"/>
          </p:nvPr>
        </p:nvSpPr>
        <p:spPr>
          <a:noFill/>
        </p:spPr>
        <p:txBody>
          <a:bodyPr/>
          <a:lstStyle/>
          <a:p>
            <a:fld id="{312081AF-A1F7-4407-87E4-6AAE50B822E8}" type="slidenum">
              <a:rPr lang="fr-FR"/>
              <a:pPr/>
              <a:t>19</a:t>
            </a:fld>
            <a:endParaRPr lang="fr-FR"/>
          </a:p>
        </p:txBody>
      </p:sp>
      <p:sp>
        <p:nvSpPr>
          <p:cNvPr id="99334" name="Rectangle 2"/>
          <p:cNvSpPr>
            <a:spLocks noGrp="1" noRot="1" noChangeAspect="1" noChangeArrowheads="1" noTextEdit="1"/>
          </p:cNvSpPr>
          <p:nvPr>
            <p:ph type="sldImg"/>
          </p:nvPr>
        </p:nvSpPr>
        <p:spPr>
          <a:xfrm>
            <a:off x="990600" y="768350"/>
            <a:ext cx="5118100" cy="3838575"/>
          </a:xfrm>
          <a:ln/>
        </p:spPr>
      </p:sp>
      <p:sp>
        <p:nvSpPr>
          <p:cNvPr id="99335"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86019" name="Rectangle 3"/>
          <p:cNvSpPr>
            <a:spLocks noGrp="1" noChangeArrowheads="1"/>
          </p:cNvSpPr>
          <p:nvPr>
            <p:ph type="dt" sz="quarter" idx="1"/>
          </p:nvPr>
        </p:nvSpPr>
        <p:spPr>
          <a:noFill/>
        </p:spPr>
        <p:txBody>
          <a:bodyPr/>
          <a:lstStyle/>
          <a:p>
            <a:fld id="{1DFA6F33-4762-42AA-93D4-F4EC5FAAF154}" type="datetime1">
              <a:rPr lang="fr-FR" smtClean="0"/>
              <a:pPr/>
              <a:t>23/05/2011</a:t>
            </a:fld>
            <a:endParaRPr lang="fr-FR"/>
          </a:p>
        </p:txBody>
      </p:sp>
      <p:sp>
        <p:nvSpPr>
          <p:cNvPr id="86021" name="Rectangle 7"/>
          <p:cNvSpPr>
            <a:spLocks noGrp="1" noChangeArrowheads="1"/>
          </p:cNvSpPr>
          <p:nvPr>
            <p:ph type="sldNum" sz="quarter" idx="5"/>
          </p:nvPr>
        </p:nvSpPr>
        <p:spPr>
          <a:noFill/>
        </p:spPr>
        <p:txBody>
          <a:bodyPr/>
          <a:lstStyle/>
          <a:p>
            <a:fld id="{7C6A1076-1A18-48C7-A9B8-B37900199163}" type="slidenum">
              <a:rPr lang="fr-FR"/>
              <a:pPr/>
              <a:t>2</a:t>
            </a:fld>
            <a:endParaRPr lang="fr-FR"/>
          </a:p>
        </p:txBody>
      </p:sp>
      <p:sp>
        <p:nvSpPr>
          <p:cNvPr id="86022" name="Rectangle 2"/>
          <p:cNvSpPr>
            <a:spLocks noGrp="1" noRot="1" noChangeAspect="1" noChangeArrowheads="1" noTextEdit="1"/>
          </p:cNvSpPr>
          <p:nvPr>
            <p:ph type="sldImg"/>
          </p:nvPr>
        </p:nvSpPr>
        <p:spPr>
          <a:xfrm>
            <a:off x="992188" y="768350"/>
            <a:ext cx="5114925" cy="3836988"/>
          </a:xfrm>
          <a:ln/>
        </p:spPr>
      </p:sp>
      <p:sp>
        <p:nvSpPr>
          <p:cNvPr id="86023"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0355" name="Rectangle 3"/>
          <p:cNvSpPr>
            <a:spLocks noGrp="1" noChangeArrowheads="1"/>
          </p:cNvSpPr>
          <p:nvPr>
            <p:ph type="dt" sz="quarter" idx="1"/>
          </p:nvPr>
        </p:nvSpPr>
        <p:spPr>
          <a:noFill/>
        </p:spPr>
        <p:txBody>
          <a:bodyPr/>
          <a:lstStyle/>
          <a:p>
            <a:fld id="{864FC529-9B08-45D4-AB95-77A364D8AEA6}" type="datetime1">
              <a:rPr lang="fr-FR" smtClean="0"/>
              <a:pPr/>
              <a:t>23/05/2011</a:t>
            </a:fld>
            <a:endParaRPr lang="fr-FR"/>
          </a:p>
        </p:txBody>
      </p:sp>
      <p:sp>
        <p:nvSpPr>
          <p:cNvPr id="100357" name="Rectangle 7"/>
          <p:cNvSpPr>
            <a:spLocks noGrp="1" noChangeArrowheads="1"/>
          </p:cNvSpPr>
          <p:nvPr>
            <p:ph type="sldNum" sz="quarter" idx="5"/>
          </p:nvPr>
        </p:nvSpPr>
        <p:spPr>
          <a:noFill/>
        </p:spPr>
        <p:txBody>
          <a:bodyPr/>
          <a:lstStyle/>
          <a:p>
            <a:fld id="{88DFA7D5-3B23-4718-9E59-67810B029853}" type="slidenum">
              <a:rPr lang="fr-FR"/>
              <a:pPr/>
              <a:t>20</a:t>
            </a:fld>
            <a:endParaRPr lang="fr-FR"/>
          </a:p>
        </p:txBody>
      </p:sp>
      <p:sp>
        <p:nvSpPr>
          <p:cNvPr id="100358" name="Rectangle 2"/>
          <p:cNvSpPr>
            <a:spLocks noGrp="1" noRot="1" noChangeAspect="1" noChangeArrowheads="1" noTextEdit="1"/>
          </p:cNvSpPr>
          <p:nvPr>
            <p:ph type="sldImg"/>
          </p:nvPr>
        </p:nvSpPr>
        <p:spPr>
          <a:xfrm>
            <a:off x="990600" y="768350"/>
            <a:ext cx="5118100" cy="3838575"/>
          </a:xfrm>
          <a:ln/>
        </p:spPr>
      </p:sp>
      <p:sp>
        <p:nvSpPr>
          <p:cNvPr id="100359"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1379" name="Rectangle 3"/>
          <p:cNvSpPr>
            <a:spLocks noGrp="1" noChangeArrowheads="1"/>
          </p:cNvSpPr>
          <p:nvPr>
            <p:ph type="dt" sz="quarter" idx="1"/>
          </p:nvPr>
        </p:nvSpPr>
        <p:spPr>
          <a:noFill/>
        </p:spPr>
        <p:txBody>
          <a:bodyPr/>
          <a:lstStyle/>
          <a:p>
            <a:fld id="{DC5F72B6-FB19-4BEF-8DAA-EC0D1BCFB7B0}" type="datetime1">
              <a:rPr lang="fr-FR" smtClean="0"/>
              <a:pPr/>
              <a:t>23/05/2011</a:t>
            </a:fld>
            <a:endParaRPr lang="fr-FR"/>
          </a:p>
        </p:txBody>
      </p:sp>
      <p:sp>
        <p:nvSpPr>
          <p:cNvPr id="101381" name="Rectangle 7"/>
          <p:cNvSpPr>
            <a:spLocks noGrp="1" noChangeArrowheads="1"/>
          </p:cNvSpPr>
          <p:nvPr>
            <p:ph type="sldNum" sz="quarter" idx="5"/>
          </p:nvPr>
        </p:nvSpPr>
        <p:spPr>
          <a:noFill/>
        </p:spPr>
        <p:txBody>
          <a:bodyPr/>
          <a:lstStyle/>
          <a:p>
            <a:fld id="{B3597893-40F0-4116-971A-0266C5102223}" type="slidenum">
              <a:rPr lang="fr-FR"/>
              <a:pPr/>
              <a:t>21</a:t>
            </a:fld>
            <a:endParaRPr lang="fr-FR"/>
          </a:p>
        </p:txBody>
      </p:sp>
      <p:sp>
        <p:nvSpPr>
          <p:cNvPr id="101382" name="Rectangle 2"/>
          <p:cNvSpPr>
            <a:spLocks noGrp="1" noRot="1" noChangeAspect="1" noChangeArrowheads="1" noTextEdit="1"/>
          </p:cNvSpPr>
          <p:nvPr>
            <p:ph type="sldImg"/>
          </p:nvPr>
        </p:nvSpPr>
        <p:spPr>
          <a:xfrm>
            <a:off x="990600" y="768350"/>
            <a:ext cx="5118100" cy="3838575"/>
          </a:xfrm>
          <a:ln/>
        </p:spPr>
      </p:sp>
      <p:sp>
        <p:nvSpPr>
          <p:cNvPr id="101383"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2403" name="Rectangle 3"/>
          <p:cNvSpPr>
            <a:spLocks noGrp="1" noChangeArrowheads="1"/>
          </p:cNvSpPr>
          <p:nvPr>
            <p:ph type="dt" sz="quarter" idx="1"/>
          </p:nvPr>
        </p:nvSpPr>
        <p:spPr>
          <a:noFill/>
        </p:spPr>
        <p:txBody>
          <a:bodyPr/>
          <a:lstStyle/>
          <a:p>
            <a:fld id="{13DE8B14-8706-44A3-96B2-D67AC58BE1CB}" type="datetime1">
              <a:rPr lang="fr-FR" smtClean="0"/>
              <a:pPr/>
              <a:t>23/05/2011</a:t>
            </a:fld>
            <a:endParaRPr lang="fr-FR"/>
          </a:p>
        </p:txBody>
      </p:sp>
      <p:sp>
        <p:nvSpPr>
          <p:cNvPr id="102405" name="Rectangle 7"/>
          <p:cNvSpPr>
            <a:spLocks noGrp="1" noChangeArrowheads="1"/>
          </p:cNvSpPr>
          <p:nvPr>
            <p:ph type="sldNum" sz="quarter" idx="5"/>
          </p:nvPr>
        </p:nvSpPr>
        <p:spPr>
          <a:noFill/>
        </p:spPr>
        <p:txBody>
          <a:bodyPr/>
          <a:lstStyle/>
          <a:p>
            <a:fld id="{F354C65F-A40A-4F0C-AE69-98BA0B019F20}" type="slidenum">
              <a:rPr lang="fr-FR"/>
              <a:pPr/>
              <a:t>22</a:t>
            </a:fld>
            <a:endParaRPr lang="fr-FR"/>
          </a:p>
        </p:txBody>
      </p:sp>
      <p:sp>
        <p:nvSpPr>
          <p:cNvPr id="102406" name="Rectangle 2"/>
          <p:cNvSpPr>
            <a:spLocks noGrp="1" noRot="1" noChangeAspect="1" noChangeArrowheads="1" noTextEdit="1"/>
          </p:cNvSpPr>
          <p:nvPr>
            <p:ph type="sldImg"/>
          </p:nvPr>
        </p:nvSpPr>
        <p:spPr>
          <a:xfrm>
            <a:off x="990600" y="768350"/>
            <a:ext cx="5118100" cy="3838575"/>
          </a:xfrm>
          <a:ln/>
        </p:spPr>
      </p:sp>
      <p:sp>
        <p:nvSpPr>
          <p:cNvPr id="102407"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6499" name="Rectangle 3"/>
          <p:cNvSpPr>
            <a:spLocks noGrp="1" noChangeArrowheads="1"/>
          </p:cNvSpPr>
          <p:nvPr>
            <p:ph type="dt" sz="quarter" idx="1"/>
          </p:nvPr>
        </p:nvSpPr>
        <p:spPr>
          <a:noFill/>
        </p:spPr>
        <p:txBody>
          <a:bodyPr/>
          <a:lstStyle/>
          <a:p>
            <a:fld id="{615CFF37-99E0-4817-85E9-44912F2B365C}" type="datetime1">
              <a:rPr lang="fr-FR" smtClean="0"/>
              <a:pPr/>
              <a:t>23/05/2011</a:t>
            </a:fld>
            <a:endParaRPr lang="fr-FR"/>
          </a:p>
        </p:txBody>
      </p:sp>
      <p:sp>
        <p:nvSpPr>
          <p:cNvPr id="106501" name="Rectangle 7"/>
          <p:cNvSpPr>
            <a:spLocks noGrp="1" noChangeArrowheads="1"/>
          </p:cNvSpPr>
          <p:nvPr>
            <p:ph type="sldNum" sz="quarter" idx="5"/>
          </p:nvPr>
        </p:nvSpPr>
        <p:spPr>
          <a:noFill/>
        </p:spPr>
        <p:txBody>
          <a:bodyPr/>
          <a:lstStyle/>
          <a:p>
            <a:fld id="{F7A876C1-3468-41BE-8D67-D4CA2FC937A5}" type="slidenum">
              <a:rPr lang="fr-FR"/>
              <a:pPr/>
              <a:t>23</a:t>
            </a:fld>
            <a:endParaRPr lang="fr-FR"/>
          </a:p>
        </p:txBody>
      </p:sp>
      <p:sp>
        <p:nvSpPr>
          <p:cNvPr id="106502" name="Rectangle 2"/>
          <p:cNvSpPr>
            <a:spLocks noGrp="1" noRot="1" noChangeAspect="1" noChangeArrowheads="1" noTextEdit="1"/>
          </p:cNvSpPr>
          <p:nvPr>
            <p:ph type="sldImg"/>
          </p:nvPr>
        </p:nvSpPr>
        <p:spPr>
          <a:xfrm>
            <a:off x="652463" y="342900"/>
            <a:ext cx="5795962" cy="4346575"/>
          </a:xfrm>
          <a:ln w="12700" cap="flat">
            <a:solidFill>
              <a:schemeClr val="tx1"/>
            </a:solidFill>
          </a:ln>
        </p:spPr>
      </p:sp>
      <p:sp>
        <p:nvSpPr>
          <p:cNvPr id="106503" name="Rectangle 3"/>
          <p:cNvSpPr>
            <a:spLocks noGrp="1" noChangeArrowheads="1"/>
          </p:cNvSpPr>
          <p:nvPr>
            <p:ph type="body" idx="1"/>
          </p:nvPr>
        </p:nvSpPr>
        <p:spPr>
          <a:xfrm>
            <a:off x="946150" y="4691063"/>
            <a:ext cx="5207000" cy="4605337"/>
          </a:xfrm>
          <a:noFill/>
          <a:ln/>
        </p:spPr>
        <p:txBody>
          <a:bodyPr lIns="99726" tIns="49863" rIns="99726" bIns="49863"/>
          <a:lstStyle/>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7523" name="Rectangle 3"/>
          <p:cNvSpPr>
            <a:spLocks noGrp="1" noChangeArrowheads="1"/>
          </p:cNvSpPr>
          <p:nvPr>
            <p:ph type="dt" sz="quarter" idx="1"/>
          </p:nvPr>
        </p:nvSpPr>
        <p:spPr>
          <a:noFill/>
        </p:spPr>
        <p:txBody>
          <a:bodyPr/>
          <a:lstStyle/>
          <a:p>
            <a:fld id="{DCEA42F1-2EFE-4438-A60B-BB206F58EFA5}" type="datetime1">
              <a:rPr lang="fr-FR" smtClean="0"/>
              <a:pPr/>
              <a:t>23/05/2011</a:t>
            </a:fld>
            <a:endParaRPr lang="fr-FR"/>
          </a:p>
        </p:txBody>
      </p:sp>
      <p:sp>
        <p:nvSpPr>
          <p:cNvPr id="107525" name="Rectangle 7"/>
          <p:cNvSpPr>
            <a:spLocks noGrp="1" noChangeArrowheads="1"/>
          </p:cNvSpPr>
          <p:nvPr>
            <p:ph type="sldNum" sz="quarter" idx="5"/>
          </p:nvPr>
        </p:nvSpPr>
        <p:spPr>
          <a:noFill/>
        </p:spPr>
        <p:txBody>
          <a:bodyPr/>
          <a:lstStyle/>
          <a:p>
            <a:fld id="{81641A2A-6D9C-49AF-9CA4-208A231DC5E9}" type="slidenum">
              <a:rPr lang="fr-FR"/>
              <a:pPr/>
              <a:t>24</a:t>
            </a:fld>
            <a:endParaRPr lang="fr-FR"/>
          </a:p>
        </p:txBody>
      </p:sp>
      <p:sp>
        <p:nvSpPr>
          <p:cNvPr id="107526" name="Rectangle 2"/>
          <p:cNvSpPr>
            <a:spLocks noGrp="1" noRot="1" noChangeAspect="1" noChangeArrowheads="1" noTextEdit="1"/>
          </p:cNvSpPr>
          <p:nvPr>
            <p:ph type="sldImg"/>
          </p:nvPr>
        </p:nvSpPr>
        <p:spPr>
          <a:xfrm>
            <a:off x="992188" y="768350"/>
            <a:ext cx="5114925" cy="3836988"/>
          </a:xfrm>
          <a:ln/>
        </p:spPr>
      </p:sp>
      <p:sp>
        <p:nvSpPr>
          <p:cNvPr id="107527"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8547" name="Rectangle 3"/>
          <p:cNvSpPr>
            <a:spLocks noGrp="1" noChangeArrowheads="1"/>
          </p:cNvSpPr>
          <p:nvPr>
            <p:ph type="dt" sz="quarter" idx="1"/>
          </p:nvPr>
        </p:nvSpPr>
        <p:spPr>
          <a:noFill/>
        </p:spPr>
        <p:txBody>
          <a:bodyPr/>
          <a:lstStyle/>
          <a:p>
            <a:fld id="{E2C0EDB8-6C7D-464E-A123-3AEE133C23C4}" type="datetime1">
              <a:rPr lang="fr-FR" smtClean="0"/>
              <a:pPr/>
              <a:t>23/05/2011</a:t>
            </a:fld>
            <a:endParaRPr lang="fr-FR"/>
          </a:p>
        </p:txBody>
      </p:sp>
      <p:sp>
        <p:nvSpPr>
          <p:cNvPr id="108549" name="Rectangle 7"/>
          <p:cNvSpPr>
            <a:spLocks noGrp="1" noChangeArrowheads="1"/>
          </p:cNvSpPr>
          <p:nvPr>
            <p:ph type="sldNum" sz="quarter" idx="5"/>
          </p:nvPr>
        </p:nvSpPr>
        <p:spPr>
          <a:noFill/>
        </p:spPr>
        <p:txBody>
          <a:bodyPr/>
          <a:lstStyle/>
          <a:p>
            <a:fld id="{B47A3830-3A41-4F9F-A1B4-FCC33E224085}" type="slidenum">
              <a:rPr lang="fr-FR"/>
              <a:pPr/>
              <a:t>25</a:t>
            </a:fld>
            <a:endParaRPr lang="fr-FR"/>
          </a:p>
        </p:txBody>
      </p:sp>
      <p:sp>
        <p:nvSpPr>
          <p:cNvPr id="108550" name="Rectangle 2"/>
          <p:cNvSpPr>
            <a:spLocks noGrp="1" noRot="1" noChangeAspect="1" noChangeArrowheads="1" noTextEdit="1"/>
          </p:cNvSpPr>
          <p:nvPr>
            <p:ph type="sldImg"/>
          </p:nvPr>
        </p:nvSpPr>
        <p:spPr>
          <a:xfrm>
            <a:off x="992188" y="768350"/>
            <a:ext cx="5114925" cy="3836988"/>
          </a:xfrm>
          <a:ln/>
        </p:spPr>
      </p:sp>
      <p:sp>
        <p:nvSpPr>
          <p:cNvPr id="10855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09571" name="Rectangle 3"/>
          <p:cNvSpPr>
            <a:spLocks noGrp="1" noChangeArrowheads="1"/>
          </p:cNvSpPr>
          <p:nvPr>
            <p:ph type="dt" sz="quarter" idx="1"/>
          </p:nvPr>
        </p:nvSpPr>
        <p:spPr>
          <a:noFill/>
        </p:spPr>
        <p:txBody>
          <a:bodyPr/>
          <a:lstStyle/>
          <a:p>
            <a:fld id="{203BE789-862D-4C35-AFFC-61603F718CC6}" type="datetime1">
              <a:rPr lang="fr-FR" smtClean="0"/>
              <a:pPr/>
              <a:t>23/05/2011</a:t>
            </a:fld>
            <a:endParaRPr lang="fr-FR"/>
          </a:p>
        </p:txBody>
      </p:sp>
      <p:sp>
        <p:nvSpPr>
          <p:cNvPr id="109573" name="Rectangle 7"/>
          <p:cNvSpPr>
            <a:spLocks noGrp="1" noChangeArrowheads="1"/>
          </p:cNvSpPr>
          <p:nvPr>
            <p:ph type="sldNum" sz="quarter" idx="5"/>
          </p:nvPr>
        </p:nvSpPr>
        <p:spPr>
          <a:noFill/>
        </p:spPr>
        <p:txBody>
          <a:bodyPr/>
          <a:lstStyle/>
          <a:p>
            <a:fld id="{4F92F43E-25DE-4687-AFBD-2E1FA51C5BB3}" type="slidenum">
              <a:rPr lang="fr-FR"/>
              <a:pPr/>
              <a:t>26</a:t>
            </a:fld>
            <a:endParaRPr lang="fr-FR"/>
          </a:p>
        </p:txBody>
      </p:sp>
      <p:sp>
        <p:nvSpPr>
          <p:cNvPr id="109574" name="Rectangle 2"/>
          <p:cNvSpPr>
            <a:spLocks noGrp="1" noRot="1" noChangeAspect="1" noChangeArrowheads="1" noTextEdit="1"/>
          </p:cNvSpPr>
          <p:nvPr>
            <p:ph type="sldImg"/>
          </p:nvPr>
        </p:nvSpPr>
        <p:spPr>
          <a:xfrm>
            <a:off x="990600" y="768350"/>
            <a:ext cx="5118100" cy="3838575"/>
          </a:xfrm>
          <a:ln/>
        </p:spPr>
      </p:sp>
      <p:sp>
        <p:nvSpPr>
          <p:cNvPr id="109575"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0595" name="Rectangle 3"/>
          <p:cNvSpPr>
            <a:spLocks noGrp="1" noChangeArrowheads="1"/>
          </p:cNvSpPr>
          <p:nvPr>
            <p:ph type="dt" sz="quarter" idx="1"/>
          </p:nvPr>
        </p:nvSpPr>
        <p:spPr>
          <a:noFill/>
        </p:spPr>
        <p:txBody>
          <a:bodyPr/>
          <a:lstStyle/>
          <a:p>
            <a:fld id="{A39FD0FD-6EF0-429B-9AD4-03BE0CAAAB43}" type="datetime1">
              <a:rPr lang="fr-FR" smtClean="0"/>
              <a:pPr/>
              <a:t>23/05/2011</a:t>
            </a:fld>
            <a:endParaRPr lang="fr-FR"/>
          </a:p>
        </p:txBody>
      </p:sp>
      <p:sp>
        <p:nvSpPr>
          <p:cNvPr id="110597" name="Rectangle 7"/>
          <p:cNvSpPr>
            <a:spLocks noGrp="1" noChangeArrowheads="1"/>
          </p:cNvSpPr>
          <p:nvPr>
            <p:ph type="sldNum" sz="quarter" idx="5"/>
          </p:nvPr>
        </p:nvSpPr>
        <p:spPr>
          <a:noFill/>
        </p:spPr>
        <p:txBody>
          <a:bodyPr/>
          <a:lstStyle/>
          <a:p>
            <a:fld id="{4C795CDC-EE4F-434E-8CE4-06F23B3E1465}" type="slidenum">
              <a:rPr lang="fr-FR"/>
              <a:pPr/>
              <a:t>27</a:t>
            </a:fld>
            <a:endParaRPr lang="fr-FR"/>
          </a:p>
        </p:txBody>
      </p:sp>
      <p:sp>
        <p:nvSpPr>
          <p:cNvPr id="110598" name="Rectangle 2"/>
          <p:cNvSpPr>
            <a:spLocks noGrp="1" noRot="1" noChangeAspect="1" noChangeArrowheads="1" noTextEdit="1"/>
          </p:cNvSpPr>
          <p:nvPr>
            <p:ph type="sldImg"/>
          </p:nvPr>
        </p:nvSpPr>
        <p:spPr>
          <a:xfrm>
            <a:off x="990600" y="768350"/>
            <a:ext cx="5118100" cy="3838575"/>
          </a:xfrm>
          <a:ln/>
        </p:spPr>
      </p:sp>
      <p:sp>
        <p:nvSpPr>
          <p:cNvPr id="110599"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1619" name="Rectangle 3"/>
          <p:cNvSpPr>
            <a:spLocks noGrp="1" noChangeArrowheads="1"/>
          </p:cNvSpPr>
          <p:nvPr>
            <p:ph type="dt" sz="quarter" idx="1"/>
          </p:nvPr>
        </p:nvSpPr>
        <p:spPr>
          <a:noFill/>
        </p:spPr>
        <p:txBody>
          <a:bodyPr/>
          <a:lstStyle/>
          <a:p>
            <a:fld id="{5FBFB488-8C56-42F2-812E-5EC646ECC71B}" type="datetime1">
              <a:rPr lang="fr-FR" smtClean="0"/>
              <a:pPr/>
              <a:t>23/05/2011</a:t>
            </a:fld>
            <a:endParaRPr lang="fr-FR"/>
          </a:p>
        </p:txBody>
      </p:sp>
      <p:sp>
        <p:nvSpPr>
          <p:cNvPr id="111621" name="Rectangle 7"/>
          <p:cNvSpPr>
            <a:spLocks noGrp="1" noChangeArrowheads="1"/>
          </p:cNvSpPr>
          <p:nvPr>
            <p:ph type="sldNum" sz="quarter" idx="5"/>
          </p:nvPr>
        </p:nvSpPr>
        <p:spPr>
          <a:noFill/>
        </p:spPr>
        <p:txBody>
          <a:bodyPr/>
          <a:lstStyle/>
          <a:p>
            <a:fld id="{7C49B857-0ABE-4795-AB08-4236B8D79822}" type="slidenum">
              <a:rPr lang="fr-FR"/>
              <a:pPr/>
              <a:t>28</a:t>
            </a:fld>
            <a:endParaRPr lang="fr-FR"/>
          </a:p>
        </p:txBody>
      </p:sp>
      <p:sp>
        <p:nvSpPr>
          <p:cNvPr id="111622" name="Rectangle 2"/>
          <p:cNvSpPr>
            <a:spLocks noGrp="1" noRot="1" noChangeAspect="1" noChangeArrowheads="1" noTextEdit="1"/>
          </p:cNvSpPr>
          <p:nvPr>
            <p:ph type="sldImg"/>
          </p:nvPr>
        </p:nvSpPr>
        <p:spPr>
          <a:xfrm>
            <a:off x="992188" y="768350"/>
            <a:ext cx="5114925" cy="3836988"/>
          </a:xfrm>
          <a:ln/>
        </p:spPr>
      </p:sp>
      <p:sp>
        <p:nvSpPr>
          <p:cNvPr id="1116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2643" name="Rectangle 3"/>
          <p:cNvSpPr>
            <a:spLocks noGrp="1" noChangeArrowheads="1"/>
          </p:cNvSpPr>
          <p:nvPr>
            <p:ph type="dt" sz="quarter" idx="1"/>
          </p:nvPr>
        </p:nvSpPr>
        <p:spPr>
          <a:noFill/>
        </p:spPr>
        <p:txBody>
          <a:bodyPr/>
          <a:lstStyle/>
          <a:p>
            <a:fld id="{97A9E4C0-8CEF-4177-8AF8-1B48BE408787}" type="datetime1">
              <a:rPr lang="fr-FR" smtClean="0"/>
              <a:pPr/>
              <a:t>23/05/2011</a:t>
            </a:fld>
            <a:endParaRPr lang="fr-FR"/>
          </a:p>
        </p:txBody>
      </p:sp>
      <p:sp>
        <p:nvSpPr>
          <p:cNvPr id="112645" name="Rectangle 7"/>
          <p:cNvSpPr>
            <a:spLocks noGrp="1" noChangeArrowheads="1"/>
          </p:cNvSpPr>
          <p:nvPr>
            <p:ph type="sldNum" sz="quarter" idx="5"/>
          </p:nvPr>
        </p:nvSpPr>
        <p:spPr>
          <a:noFill/>
        </p:spPr>
        <p:txBody>
          <a:bodyPr/>
          <a:lstStyle/>
          <a:p>
            <a:fld id="{89013A2C-3422-43FC-9204-83F52B62025D}" type="slidenum">
              <a:rPr lang="fr-FR"/>
              <a:pPr/>
              <a:t>29</a:t>
            </a:fld>
            <a:endParaRPr lang="fr-FR"/>
          </a:p>
        </p:txBody>
      </p:sp>
      <p:sp>
        <p:nvSpPr>
          <p:cNvPr id="112646" name="Rectangle 2"/>
          <p:cNvSpPr>
            <a:spLocks noGrp="1" noRot="1" noChangeAspect="1" noChangeArrowheads="1" noTextEdit="1"/>
          </p:cNvSpPr>
          <p:nvPr>
            <p:ph type="sldImg"/>
          </p:nvPr>
        </p:nvSpPr>
        <p:spPr>
          <a:xfrm>
            <a:off x="992188" y="768350"/>
            <a:ext cx="5114925" cy="3836988"/>
          </a:xfrm>
          <a:ln/>
        </p:spPr>
      </p:sp>
      <p:sp>
        <p:nvSpPr>
          <p:cNvPr id="11264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87043" name="Rectangle 3"/>
          <p:cNvSpPr>
            <a:spLocks noGrp="1" noChangeArrowheads="1"/>
          </p:cNvSpPr>
          <p:nvPr>
            <p:ph type="dt" sz="quarter" idx="1"/>
          </p:nvPr>
        </p:nvSpPr>
        <p:spPr>
          <a:noFill/>
        </p:spPr>
        <p:txBody>
          <a:bodyPr/>
          <a:lstStyle/>
          <a:p>
            <a:fld id="{00291818-5134-4C00-9EC2-63C2B75B9E9D}" type="datetime1">
              <a:rPr lang="fr-FR" smtClean="0"/>
              <a:pPr/>
              <a:t>23/05/2011</a:t>
            </a:fld>
            <a:endParaRPr lang="fr-FR"/>
          </a:p>
        </p:txBody>
      </p:sp>
      <p:sp>
        <p:nvSpPr>
          <p:cNvPr id="87045" name="Rectangle 7"/>
          <p:cNvSpPr>
            <a:spLocks noGrp="1" noChangeArrowheads="1"/>
          </p:cNvSpPr>
          <p:nvPr>
            <p:ph type="sldNum" sz="quarter" idx="5"/>
          </p:nvPr>
        </p:nvSpPr>
        <p:spPr>
          <a:noFill/>
        </p:spPr>
        <p:txBody>
          <a:bodyPr/>
          <a:lstStyle/>
          <a:p>
            <a:fld id="{D288AE9B-09B2-465C-B125-691E8AC29845}" type="slidenum">
              <a:rPr lang="fr-FR"/>
              <a:pPr/>
              <a:t>3</a:t>
            </a:fld>
            <a:endParaRPr lang="fr-FR"/>
          </a:p>
        </p:txBody>
      </p:sp>
      <p:sp>
        <p:nvSpPr>
          <p:cNvPr id="87046" name="Rectangle 2"/>
          <p:cNvSpPr>
            <a:spLocks noGrp="1" noRot="1" noChangeAspect="1" noChangeArrowheads="1" noTextEdit="1"/>
          </p:cNvSpPr>
          <p:nvPr>
            <p:ph type="sldImg"/>
          </p:nvPr>
        </p:nvSpPr>
        <p:spPr>
          <a:xfrm>
            <a:off x="992188" y="768350"/>
            <a:ext cx="5114925" cy="3836988"/>
          </a:xfrm>
          <a:ln/>
        </p:spPr>
      </p:sp>
      <p:sp>
        <p:nvSpPr>
          <p:cNvPr id="8704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3667" name="Rectangle 3"/>
          <p:cNvSpPr>
            <a:spLocks noGrp="1" noChangeArrowheads="1"/>
          </p:cNvSpPr>
          <p:nvPr>
            <p:ph type="dt" sz="quarter" idx="1"/>
          </p:nvPr>
        </p:nvSpPr>
        <p:spPr>
          <a:noFill/>
        </p:spPr>
        <p:txBody>
          <a:bodyPr/>
          <a:lstStyle/>
          <a:p>
            <a:fld id="{D4129E79-8899-4B2A-B4D7-707429A41B59}" type="datetime1">
              <a:rPr lang="fr-FR" smtClean="0"/>
              <a:pPr/>
              <a:t>23/05/2011</a:t>
            </a:fld>
            <a:endParaRPr lang="fr-FR"/>
          </a:p>
        </p:txBody>
      </p:sp>
      <p:sp>
        <p:nvSpPr>
          <p:cNvPr id="113669" name="Rectangle 7"/>
          <p:cNvSpPr>
            <a:spLocks noGrp="1" noChangeArrowheads="1"/>
          </p:cNvSpPr>
          <p:nvPr>
            <p:ph type="sldNum" sz="quarter" idx="5"/>
          </p:nvPr>
        </p:nvSpPr>
        <p:spPr>
          <a:noFill/>
        </p:spPr>
        <p:txBody>
          <a:bodyPr/>
          <a:lstStyle/>
          <a:p>
            <a:fld id="{1F6D23DC-2941-476D-AA79-2D762FAF0A81}" type="slidenum">
              <a:rPr lang="fr-FR"/>
              <a:pPr/>
              <a:t>30</a:t>
            </a:fld>
            <a:endParaRPr lang="fr-FR"/>
          </a:p>
        </p:txBody>
      </p:sp>
      <p:sp>
        <p:nvSpPr>
          <p:cNvPr id="113670" name="Rectangle 2"/>
          <p:cNvSpPr>
            <a:spLocks noGrp="1" noRot="1" noChangeAspect="1" noChangeArrowheads="1" noTextEdit="1"/>
          </p:cNvSpPr>
          <p:nvPr>
            <p:ph type="sldImg"/>
          </p:nvPr>
        </p:nvSpPr>
        <p:spPr>
          <a:xfrm>
            <a:off x="652463" y="342900"/>
            <a:ext cx="5795962" cy="4346575"/>
          </a:xfrm>
          <a:ln/>
        </p:spPr>
      </p:sp>
      <p:sp>
        <p:nvSpPr>
          <p:cNvPr id="113671" name="Rectangle 3"/>
          <p:cNvSpPr>
            <a:spLocks noGrp="1" noChangeArrowheads="1"/>
          </p:cNvSpPr>
          <p:nvPr>
            <p:ph type="body" idx="1"/>
          </p:nvPr>
        </p:nvSpPr>
        <p:spPr>
          <a:xfrm>
            <a:off x="946150" y="4691063"/>
            <a:ext cx="5207000" cy="4605337"/>
          </a:xfrm>
          <a:noFill/>
          <a:ln/>
        </p:spPr>
        <p:txBody>
          <a:bodyPr/>
          <a:lstStyle/>
          <a:p>
            <a:pPr eaLnBrk="1" hangingPunct="1"/>
            <a:endParaRPr lang="en-GB"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4691" name="Rectangle 3"/>
          <p:cNvSpPr>
            <a:spLocks noGrp="1" noChangeArrowheads="1"/>
          </p:cNvSpPr>
          <p:nvPr>
            <p:ph type="dt" sz="quarter" idx="1"/>
          </p:nvPr>
        </p:nvSpPr>
        <p:spPr>
          <a:noFill/>
        </p:spPr>
        <p:txBody>
          <a:bodyPr/>
          <a:lstStyle/>
          <a:p>
            <a:fld id="{776C1064-A393-4A6D-87D2-1C570ABC11E3}" type="datetime1">
              <a:rPr lang="fr-FR" smtClean="0"/>
              <a:pPr/>
              <a:t>23/05/2011</a:t>
            </a:fld>
            <a:endParaRPr lang="fr-FR"/>
          </a:p>
        </p:txBody>
      </p:sp>
      <p:sp>
        <p:nvSpPr>
          <p:cNvPr id="114693" name="Rectangle 7"/>
          <p:cNvSpPr>
            <a:spLocks noGrp="1" noChangeArrowheads="1"/>
          </p:cNvSpPr>
          <p:nvPr>
            <p:ph type="sldNum" sz="quarter" idx="5"/>
          </p:nvPr>
        </p:nvSpPr>
        <p:spPr>
          <a:noFill/>
        </p:spPr>
        <p:txBody>
          <a:bodyPr/>
          <a:lstStyle/>
          <a:p>
            <a:fld id="{FE8F6B90-9E52-480A-84E4-306638217D3A}" type="slidenum">
              <a:rPr lang="fr-FR"/>
              <a:pPr/>
              <a:t>31</a:t>
            </a:fld>
            <a:endParaRPr lang="fr-FR"/>
          </a:p>
        </p:txBody>
      </p:sp>
      <p:sp>
        <p:nvSpPr>
          <p:cNvPr id="114694" name="Rectangle 2"/>
          <p:cNvSpPr>
            <a:spLocks noGrp="1" noRot="1" noChangeAspect="1" noChangeArrowheads="1" noTextEdit="1"/>
          </p:cNvSpPr>
          <p:nvPr>
            <p:ph type="sldImg"/>
          </p:nvPr>
        </p:nvSpPr>
        <p:spPr>
          <a:xfrm>
            <a:off x="992188" y="768350"/>
            <a:ext cx="5114925" cy="3836988"/>
          </a:xfrm>
          <a:ln/>
        </p:spPr>
      </p:sp>
      <p:sp>
        <p:nvSpPr>
          <p:cNvPr id="11469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5715" name="Rectangle 3"/>
          <p:cNvSpPr>
            <a:spLocks noGrp="1" noChangeArrowheads="1"/>
          </p:cNvSpPr>
          <p:nvPr>
            <p:ph type="dt" sz="quarter" idx="1"/>
          </p:nvPr>
        </p:nvSpPr>
        <p:spPr>
          <a:noFill/>
        </p:spPr>
        <p:txBody>
          <a:bodyPr/>
          <a:lstStyle/>
          <a:p>
            <a:fld id="{A2CB2092-C8CA-4439-84D5-7FE0D213A3F2}" type="datetime1">
              <a:rPr lang="fr-FR" smtClean="0"/>
              <a:pPr/>
              <a:t>23/05/2011</a:t>
            </a:fld>
            <a:endParaRPr lang="fr-FR"/>
          </a:p>
        </p:txBody>
      </p:sp>
      <p:sp>
        <p:nvSpPr>
          <p:cNvPr id="115717" name="Rectangle 7"/>
          <p:cNvSpPr>
            <a:spLocks noGrp="1" noChangeArrowheads="1"/>
          </p:cNvSpPr>
          <p:nvPr>
            <p:ph type="sldNum" sz="quarter" idx="5"/>
          </p:nvPr>
        </p:nvSpPr>
        <p:spPr>
          <a:noFill/>
        </p:spPr>
        <p:txBody>
          <a:bodyPr/>
          <a:lstStyle/>
          <a:p>
            <a:fld id="{B86DADF3-665D-4D03-8B40-C7833769AA47}" type="slidenum">
              <a:rPr lang="fr-FR"/>
              <a:pPr/>
              <a:t>32</a:t>
            </a:fld>
            <a:endParaRPr lang="fr-FR"/>
          </a:p>
        </p:txBody>
      </p:sp>
      <p:sp>
        <p:nvSpPr>
          <p:cNvPr id="115718" name="Rectangle 2"/>
          <p:cNvSpPr>
            <a:spLocks noGrp="1" noRot="1" noChangeAspect="1" noChangeArrowheads="1" noTextEdit="1"/>
          </p:cNvSpPr>
          <p:nvPr>
            <p:ph type="sldImg"/>
          </p:nvPr>
        </p:nvSpPr>
        <p:spPr>
          <a:xfrm>
            <a:off x="992188" y="768350"/>
            <a:ext cx="5114925" cy="3836988"/>
          </a:xfrm>
          <a:ln/>
        </p:spPr>
      </p:sp>
      <p:sp>
        <p:nvSpPr>
          <p:cNvPr id="115719"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6739" name="Rectangle 3"/>
          <p:cNvSpPr>
            <a:spLocks noGrp="1" noChangeArrowheads="1"/>
          </p:cNvSpPr>
          <p:nvPr>
            <p:ph type="dt" sz="quarter" idx="1"/>
          </p:nvPr>
        </p:nvSpPr>
        <p:spPr>
          <a:noFill/>
        </p:spPr>
        <p:txBody>
          <a:bodyPr/>
          <a:lstStyle/>
          <a:p>
            <a:fld id="{47F09603-192D-42EA-960D-1E2FAC3F4490}" type="datetime1">
              <a:rPr lang="fr-FR" smtClean="0"/>
              <a:pPr/>
              <a:t>23/05/2011</a:t>
            </a:fld>
            <a:endParaRPr lang="fr-FR"/>
          </a:p>
        </p:txBody>
      </p:sp>
      <p:sp>
        <p:nvSpPr>
          <p:cNvPr id="116741" name="Rectangle 7"/>
          <p:cNvSpPr>
            <a:spLocks noGrp="1" noChangeArrowheads="1"/>
          </p:cNvSpPr>
          <p:nvPr>
            <p:ph type="sldNum" sz="quarter" idx="5"/>
          </p:nvPr>
        </p:nvSpPr>
        <p:spPr>
          <a:noFill/>
        </p:spPr>
        <p:txBody>
          <a:bodyPr/>
          <a:lstStyle/>
          <a:p>
            <a:fld id="{1E8703C1-79EC-4D69-A834-2CC266A5ECBD}" type="slidenum">
              <a:rPr lang="fr-FR"/>
              <a:pPr/>
              <a:t>33</a:t>
            </a:fld>
            <a:endParaRPr lang="fr-FR"/>
          </a:p>
        </p:txBody>
      </p:sp>
      <p:sp>
        <p:nvSpPr>
          <p:cNvPr id="116742" name="Rectangle 2"/>
          <p:cNvSpPr>
            <a:spLocks noGrp="1" noRot="1" noChangeAspect="1" noChangeArrowheads="1" noTextEdit="1"/>
          </p:cNvSpPr>
          <p:nvPr>
            <p:ph type="sldImg"/>
          </p:nvPr>
        </p:nvSpPr>
        <p:spPr>
          <a:xfrm>
            <a:off x="992188" y="768350"/>
            <a:ext cx="5114925" cy="3836988"/>
          </a:xfrm>
          <a:ln/>
        </p:spPr>
      </p:sp>
      <p:sp>
        <p:nvSpPr>
          <p:cNvPr id="11674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7763" name="Rectangle 3"/>
          <p:cNvSpPr>
            <a:spLocks noGrp="1" noChangeArrowheads="1"/>
          </p:cNvSpPr>
          <p:nvPr>
            <p:ph type="dt" sz="quarter" idx="1"/>
          </p:nvPr>
        </p:nvSpPr>
        <p:spPr>
          <a:noFill/>
        </p:spPr>
        <p:txBody>
          <a:bodyPr/>
          <a:lstStyle/>
          <a:p>
            <a:fld id="{E598736C-02AE-4104-907C-0BCD92FE9D90}" type="datetime1">
              <a:rPr lang="fr-FR" smtClean="0"/>
              <a:pPr/>
              <a:t>23/05/2011</a:t>
            </a:fld>
            <a:endParaRPr lang="fr-FR"/>
          </a:p>
        </p:txBody>
      </p:sp>
      <p:sp>
        <p:nvSpPr>
          <p:cNvPr id="117765" name="Rectangle 7"/>
          <p:cNvSpPr>
            <a:spLocks noGrp="1" noChangeArrowheads="1"/>
          </p:cNvSpPr>
          <p:nvPr>
            <p:ph type="sldNum" sz="quarter" idx="5"/>
          </p:nvPr>
        </p:nvSpPr>
        <p:spPr>
          <a:noFill/>
        </p:spPr>
        <p:txBody>
          <a:bodyPr/>
          <a:lstStyle/>
          <a:p>
            <a:fld id="{0E0CBEC2-48B6-47F1-97E5-427DBF5252F3}" type="slidenum">
              <a:rPr lang="fr-FR"/>
              <a:pPr/>
              <a:t>34</a:t>
            </a:fld>
            <a:endParaRPr lang="fr-FR"/>
          </a:p>
        </p:txBody>
      </p:sp>
      <p:sp>
        <p:nvSpPr>
          <p:cNvPr id="117766" name="Rectangle 2"/>
          <p:cNvSpPr>
            <a:spLocks noGrp="1" noRot="1" noChangeAspect="1" noChangeArrowheads="1" noTextEdit="1"/>
          </p:cNvSpPr>
          <p:nvPr>
            <p:ph type="sldImg"/>
          </p:nvPr>
        </p:nvSpPr>
        <p:spPr>
          <a:xfrm>
            <a:off x="992188" y="768350"/>
            <a:ext cx="5114925" cy="3836988"/>
          </a:xfrm>
          <a:ln/>
        </p:spPr>
      </p:sp>
      <p:sp>
        <p:nvSpPr>
          <p:cNvPr id="11776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8787" name="Rectangle 3"/>
          <p:cNvSpPr>
            <a:spLocks noGrp="1" noChangeArrowheads="1"/>
          </p:cNvSpPr>
          <p:nvPr>
            <p:ph type="dt" sz="quarter" idx="1"/>
          </p:nvPr>
        </p:nvSpPr>
        <p:spPr>
          <a:noFill/>
        </p:spPr>
        <p:txBody>
          <a:bodyPr/>
          <a:lstStyle/>
          <a:p>
            <a:fld id="{A93D765C-65EF-434E-8F6A-088674416E2E}" type="datetime1">
              <a:rPr lang="fr-FR" smtClean="0"/>
              <a:pPr/>
              <a:t>23/05/2011</a:t>
            </a:fld>
            <a:endParaRPr lang="fr-FR"/>
          </a:p>
        </p:txBody>
      </p:sp>
      <p:sp>
        <p:nvSpPr>
          <p:cNvPr id="118789" name="Rectangle 7"/>
          <p:cNvSpPr>
            <a:spLocks noGrp="1" noChangeArrowheads="1"/>
          </p:cNvSpPr>
          <p:nvPr>
            <p:ph type="sldNum" sz="quarter" idx="5"/>
          </p:nvPr>
        </p:nvSpPr>
        <p:spPr>
          <a:noFill/>
        </p:spPr>
        <p:txBody>
          <a:bodyPr/>
          <a:lstStyle/>
          <a:p>
            <a:fld id="{230EF11F-D4A6-4A89-A4C3-9C260A5970B2}" type="slidenum">
              <a:rPr lang="fr-FR"/>
              <a:pPr/>
              <a:t>35</a:t>
            </a:fld>
            <a:endParaRPr lang="fr-FR"/>
          </a:p>
        </p:txBody>
      </p:sp>
      <p:sp>
        <p:nvSpPr>
          <p:cNvPr id="118790" name="Rectangle 2"/>
          <p:cNvSpPr>
            <a:spLocks noGrp="1" noRot="1" noChangeAspect="1" noChangeArrowheads="1" noTextEdit="1"/>
          </p:cNvSpPr>
          <p:nvPr>
            <p:ph type="sldImg"/>
          </p:nvPr>
        </p:nvSpPr>
        <p:spPr>
          <a:xfrm>
            <a:off x="990600" y="768350"/>
            <a:ext cx="5118100" cy="3838575"/>
          </a:xfrm>
          <a:ln/>
        </p:spPr>
      </p:sp>
      <p:sp>
        <p:nvSpPr>
          <p:cNvPr id="118791"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19811" name="Rectangle 3"/>
          <p:cNvSpPr>
            <a:spLocks noGrp="1" noChangeArrowheads="1"/>
          </p:cNvSpPr>
          <p:nvPr>
            <p:ph type="dt" sz="quarter" idx="1"/>
          </p:nvPr>
        </p:nvSpPr>
        <p:spPr>
          <a:noFill/>
        </p:spPr>
        <p:txBody>
          <a:bodyPr/>
          <a:lstStyle/>
          <a:p>
            <a:fld id="{3A7EC498-BACB-4C79-BFF0-12E3E05B7DEB}" type="datetime1">
              <a:rPr lang="fr-FR" smtClean="0"/>
              <a:pPr/>
              <a:t>23/05/2011</a:t>
            </a:fld>
            <a:endParaRPr lang="fr-FR"/>
          </a:p>
        </p:txBody>
      </p:sp>
      <p:sp>
        <p:nvSpPr>
          <p:cNvPr id="119813" name="Rectangle 7"/>
          <p:cNvSpPr>
            <a:spLocks noGrp="1" noChangeArrowheads="1"/>
          </p:cNvSpPr>
          <p:nvPr>
            <p:ph type="sldNum" sz="quarter" idx="5"/>
          </p:nvPr>
        </p:nvSpPr>
        <p:spPr>
          <a:noFill/>
        </p:spPr>
        <p:txBody>
          <a:bodyPr/>
          <a:lstStyle/>
          <a:p>
            <a:fld id="{DF1253AE-E067-41A2-9462-6B8639BF4E5E}" type="slidenum">
              <a:rPr lang="fr-FR"/>
              <a:pPr/>
              <a:t>36</a:t>
            </a:fld>
            <a:endParaRPr lang="fr-FR"/>
          </a:p>
        </p:txBody>
      </p:sp>
      <p:sp>
        <p:nvSpPr>
          <p:cNvPr id="119814" name="Rectangle 2"/>
          <p:cNvSpPr>
            <a:spLocks noGrp="1" noRot="1" noChangeAspect="1" noChangeArrowheads="1" noTextEdit="1"/>
          </p:cNvSpPr>
          <p:nvPr>
            <p:ph type="sldImg"/>
          </p:nvPr>
        </p:nvSpPr>
        <p:spPr>
          <a:xfrm>
            <a:off x="652463" y="342900"/>
            <a:ext cx="5795962" cy="4346575"/>
          </a:xfrm>
          <a:ln w="12700" cap="flat">
            <a:solidFill>
              <a:schemeClr val="tx1"/>
            </a:solidFill>
          </a:ln>
        </p:spPr>
      </p:sp>
      <p:sp>
        <p:nvSpPr>
          <p:cNvPr id="119815" name="Rectangle 3"/>
          <p:cNvSpPr>
            <a:spLocks noGrp="1" noChangeArrowheads="1"/>
          </p:cNvSpPr>
          <p:nvPr>
            <p:ph type="body" idx="1"/>
          </p:nvPr>
        </p:nvSpPr>
        <p:spPr>
          <a:xfrm>
            <a:off x="946150" y="4691063"/>
            <a:ext cx="5207000" cy="4605337"/>
          </a:xfrm>
          <a:noFill/>
          <a:ln/>
        </p:spPr>
        <p:txBody>
          <a:bodyPr lIns="99726" tIns="49863" rIns="99726" bIns="49863"/>
          <a:lstStyle/>
          <a:p>
            <a:pPr eaLnBrk="1" hangingPunct="1"/>
            <a:endParaRPr lang="en-GB"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0835" name="Rectangle 3"/>
          <p:cNvSpPr>
            <a:spLocks noGrp="1" noChangeArrowheads="1"/>
          </p:cNvSpPr>
          <p:nvPr>
            <p:ph type="dt" sz="quarter" idx="1"/>
          </p:nvPr>
        </p:nvSpPr>
        <p:spPr>
          <a:noFill/>
        </p:spPr>
        <p:txBody>
          <a:bodyPr/>
          <a:lstStyle/>
          <a:p>
            <a:fld id="{18AAE2BC-DE4A-4887-8DA7-192BEC915064}" type="datetime1">
              <a:rPr lang="fr-FR" smtClean="0"/>
              <a:pPr/>
              <a:t>23/05/2011</a:t>
            </a:fld>
            <a:endParaRPr lang="fr-FR"/>
          </a:p>
        </p:txBody>
      </p:sp>
      <p:sp>
        <p:nvSpPr>
          <p:cNvPr id="120837" name="Rectangle 7"/>
          <p:cNvSpPr>
            <a:spLocks noGrp="1" noChangeArrowheads="1"/>
          </p:cNvSpPr>
          <p:nvPr>
            <p:ph type="sldNum" sz="quarter" idx="5"/>
          </p:nvPr>
        </p:nvSpPr>
        <p:spPr>
          <a:noFill/>
        </p:spPr>
        <p:txBody>
          <a:bodyPr/>
          <a:lstStyle/>
          <a:p>
            <a:fld id="{ECE9897C-D92B-44AA-BDB9-F3BAE8476133}" type="slidenum">
              <a:rPr lang="fr-FR"/>
              <a:pPr/>
              <a:t>37</a:t>
            </a:fld>
            <a:endParaRPr lang="fr-FR"/>
          </a:p>
        </p:txBody>
      </p:sp>
      <p:sp>
        <p:nvSpPr>
          <p:cNvPr id="120838" name="Rectangle 2"/>
          <p:cNvSpPr>
            <a:spLocks noGrp="1" noRot="1" noChangeAspect="1" noChangeArrowheads="1" noTextEdit="1"/>
          </p:cNvSpPr>
          <p:nvPr>
            <p:ph type="sldImg"/>
          </p:nvPr>
        </p:nvSpPr>
        <p:spPr>
          <a:xfrm>
            <a:off x="992188" y="768350"/>
            <a:ext cx="5114925" cy="3836988"/>
          </a:xfrm>
          <a:ln/>
        </p:spPr>
      </p:sp>
      <p:sp>
        <p:nvSpPr>
          <p:cNvPr id="120839"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1859" name="Rectangle 3"/>
          <p:cNvSpPr>
            <a:spLocks noGrp="1" noChangeArrowheads="1"/>
          </p:cNvSpPr>
          <p:nvPr>
            <p:ph type="dt" sz="quarter" idx="1"/>
          </p:nvPr>
        </p:nvSpPr>
        <p:spPr>
          <a:noFill/>
        </p:spPr>
        <p:txBody>
          <a:bodyPr/>
          <a:lstStyle/>
          <a:p>
            <a:fld id="{36F4DC0E-B131-493B-9662-E8FBDF28E46F}" type="datetime1">
              <a:rPr lang="fr-FR" smtClean="0"/>
              <a:pPr/>
              <a:t>23/05/2011</a:t>
            </a:fld>
            <a:endParaRPr lang="fr-FR"/>
          </a:p>
        </p:txBody>
      </p:sp>
      <p:sp>
        <p:nvSpPr>
          <p:cNvPr id="121861" name="Rectangle 7"/>
          <p:cNvSpPr>
            <a:spLocks noGrp="1" noChangeArrowheads="1"/>
          </p:cNvSpPr>
          <p:nvPr>
            <p:ph type="sldNum" sz="quarter" idx="5"/>
          </p:nvPr>
        </p:nvSpPr>
        <p:spPr>
          <a:noFill/>
        </p:spPr>
        <p:txBody>
          <a:bodyPr/>
          <a:lstStyle/>
          <a:p>
            <a:fld id="{9DF0C809-6B52-4133-A946-BD1BE9D29996}" type="slidenum">
              <a:rPr lang="fr-FR"/>
              <a:pPr/>
              <a:t>38</a:t>
            </a:fld>
            <a:endParaRPr lang="fr-FR"/>
          </a:p>
        </p:txBody>
      </p:sp>
      <p:sp>
        <p:nvSpPr>
          <p:cNvPr id="121862" name="Rectangle 2"/>
          <p:cNvSpPr>
            <a:spLocks noGrp="1" noRot="1" noChangeAspect="1" noChangeArrowheads="1" noTextEdit="1"/>
          </p:cNvSpPr>
          <p:nvPr>
            <p:ph type="sldImg"/>
          </p:nvPr>
        </p:nvSpPr>
        <p:spPr>
          <a:xfrm>
            <a:off x="992188" y="768350"/>
            <a:ext cx="5114925" cy="3836988"/>
          </a:xfrm>
          <a:ln/>
        </p:spPr>
      </p:sp>
      <p:sp>
        <p:nvSpPr>
          <p:cNvPr id="12186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2883" name="Rectangle 3"/>
          <p:cNvSpPr>
            <a:spLocks noGrp="1" noChangeArrowheads="1"/>
          </p:cNvSpPr>
          <p:nvPr>
            <p:ph type="dt" sz="quarter" idx="1"/>
          </p:nvPr>
        </p:nvSpPr>
        <p:spPr>
          <a:noFill/>
        </p:spPr>
        <p:txBody>
          <a:bodyPr/>
          <a:lstStyle/>
          <a:p>
            <a:fld id="{DA0F6AA4-ED77-4C07-B869-71D152DDBCE7}" type="datetime1">
              <a:rPr lang="fr-FR" smtClean="0"/>
              <a:pPr/>
              <a:t>23/05/2011</a:t>
            </a:fld>
            <a:endParaRPr lang="fr-FR"/>
          </a:p>
        </p:txBody>
      </p:sp>
      <p:sp>
        <p:nvSpPr>
          <p:cNvPr id="122885" name="Rectangle 7"/>
          <p:cNvSpPr>
            <a:spLocks noGrp="1" noChangeArrowheads="1"/>
          </p:cNvSpPr>
          <p:nvPr>
            <p:ph type="sldNum" sz="quarter" idx="5"/>
          </p:nvPr>
        </p:nvSpPr>
        <p:spPr>
          <a:noFill/>
        </p:spPr>
        <p:txBody>
          <a:bodyPr/>
          <a:lstStyle/>
          <a:p>
            <a:fld id="{9213FF27-D4E3-4E6B-B5CB-F26E77B5C4AB}" type="slidenum">
              <a:rPr lang="fr-FR"/>
              <a:pPr/>
              <a:t>39</a:t>
            </a:fld>
            <a:endParaRPr lang="fr-FR"/>
          </a:p>
        </p:txBody>
      </p:sp>
      <p:sp>
        <p:nvSpPr>
          <p:cNvPr id="122886" name="Rectangle 2"/>
          <p:cNvSpPr>
            <a:spLocks noGrp="1" noRot="1" noChangeAspect="1" noChangeArrowheads="1" noTextEdit="1"/>
          </p:cNvSpPr>
          <p:nvPr>
            <p:ph type="sldImg"/>
          </p:nvPr>
        </p:nvSpPr>
        <p:spPr>
          <a:xfrm>
            <a:off x="992188" y="768350"/>
            <a:ext cx="5114925" cy="3836988"/>
          </a:xfrm>
          <a:ln/>
        </p:spPr>
      </p:sp>
      <p:sp>
        <p:nvSpPr>
          <p:cNvPr id="12288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88067" name="Rectangle 3"/>
          <p:cNvSpPr>
            <a:spLocks noGrp="1" noChangeArrowheads="1"/>
          </p:cNvSpPr>
          <p:nvPr>
            <p:ph type="dt" sz="quarter" idx="1"/>
          </p:nvPr>
        </p:nvSpPr>
        <p:spPr>
          <a:noFill/>
        </p:spPr>
        <p:txBody>
          <a:bodyPr/>
          <a:lstStyle/>
          <a:p>
            <a:fld id="{72F8DFD2-C59D-4E60-AC61-883E33C553B7}" type="datetime1">
              <a:rPr lang="fr-FR" smtClean="0"/>
              <a:pPr/>
              <a:t>23/05/2011</a:t>
            </a:fld>
            <a:endParaRPr lang="fr-FR"/>
          </a:p>
        </p:txBody>
      </p:sp>
      <p:sp>
        <p:nvSpPr>
          <p:cNvPr id="88069" name="Rectangle 7"/>
          <p:cNvSpPr>
            <a:spLocks noGrp="1" noChangeArrowheads="1"/>
          </p:cNvSpPr>
          <p:nvPr>
            <p:ph type="sldNum" sz="quarter" idx="5"/>
          </p:nvPr>
        </p:nvSpPr>
        <p:spPr>
          <a:noFill/>
        </p:spPr>
        <p:txBody>
          <a:bodyPr/>
          <a:lstStyle/>
          <a:p>
            <a:fld id="{6DF8BE7D-BAC3-4BD6-A7CC-9D6475358203}" type="slidenum">
              <a:rPr lang="fr-FR"/>
              <a:pPr/>
              <a:t>4</a:t>
            </a:fld>
            <a:endParaRPr lang="fr-FR"/>
          </a:p>
        </p:txBody>
      </p:sp>
      <p:sp>
        <p:nvSpPr>
          <p:cNvPr id="88070" name="Rectangle 2"/>
          <p:cNvSpPr>
            <a:spLocks noGrp="1" noRot="1" noChangeAspect="1" noChangeArrowheads="1" noTextEdit="1"/>
          </p:cNvSpPr>
          <p:nvPr>
            <p:ph type="sldImg"/>
          </p:nvPr>
        </p:nvSpPr>
        <p:spPr>
          <a:xfrm>
            <a:off x="992188" y="768350"/>
            <a:ext cx="5114925" cy="3836988"/>
          </a:xfrm>
          <a:ln/>
        </p:spPr>
      </p:sp>
      <p:sp>
        <p:nvSpPr>
          <p:cNvPr id="88071"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3907" name="Rectangle 3"/>
          <p:cNvSpPr>
            <a:spLocks noGrp="1" noChangeArrowheads="1"/>
          </p:cNvSpPr>
          <p:nvPr>
            <p:ph type="dt" sz="quarter" idx="1"/>
          </p:nvPr>
        </p:nvSpPr>
        <p:spPr>
          <a:noFill/>
        </p:spPr>
        <p:txBody>
          <a:bodyPr/>
          <a:lstStyle/>
          <a:p>
            <a:fld id="{E2740745-C057-467D-B38D-C0F5A99FE407}" type="datetime1">
              <a:rPr lang="fr-FR" smtClean="0"/>
              <a:pPr/>
              <a:t>23/05/2011</a:t>
            </a:fld>
            <a:endParaRPr lang="fr-FR"/>
          </a:p>
        </p:txBody>
      </p:sp>
      <p:sp>
        <p:nvSpPr>
          <p:cNvPr id="123909" name="Rectangle 7"/>
          <p:cNvSpPr>
            <a:spLocks noGrp="1" noChangeArrowheads="1"/>
          </p:cNvSpPr>
          <p:nvPr>
            <p:ph type="sldNum" sz="quarter" idx="5"/>
          </p:nvPr>
        </p:nvSpPr>
        <p:spPr>
          <a:noFill/>
        </p:spPr>
        <p:txBody>
          <a:bodyPr/>
          <a:lstStyle/>
          <a:p>
            <a:fld id="{2F8D79DE-08CF-45E6-9489-9480B101CB21}" type="slidenum">
              <a:rPr lang="fr-FR"/>
              <a:pPr/>
              <a:t>40</a:t>
            </a:fld>
            <a:endParaRPr lang="fr-FR"/>
          </a:p>
        </p:txBody>
      </p:sp>
      <p:sp>
        <p:nvSpPr>
          <p:cNvPr id="123910" name="Rectangle 2"/>
          <p:cNvSpPr>
            <a:spLocks noGrp="1" noRot="1" noChangeAspect="1" noChangeArrowheads="1" noTextEdit="1"/>
          </p:cNvSpPr>
          <p:nvPr>
            <p:ph type="sldImg"/>
          </p:nvPr>
        </p:nvSpPr>
        <p:spPr>
          <a:xfrm>
            <a:off x="992188" y="768350"/>
            <a:ext cx="5114925" cy="3836988"/>
          </a:xfrm>
          <a:ln/>
        </p:spPr>
      </p:sp>
      <p:sp>
        <p:nvSpPr>
          <p:cNvPr id="12391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4931" name="Rectangle 3"/>
          <p:cNvSpPr>
            <a:spLocks noGrp="1" noChangeArrowheads="1"/>
          </p:cNvSpPr>
          <p:nvPr>
            <p:ph type="dt" sz="quarter" idx="1"/>
          </p:nvPr>
        </p:nvSpPr>
        <p:spPr>
          <a:noFill/>
        </p:spPr>
        <p:txBody>
          <a:bodyPr/>
          <a:lstStyle/>
          <a:p>
            <a:fld id="{AFCF8E16-549B-406C-B203-E3ED7181B11B}" type="datetime1">
              <a:rPr lang="fr-FR" smtClean="0"/>
              <a:pPr/>
              <a:t>23/05/2011</a:t>
            </a:fld>
            <a:endParaRPr lang="fr-FR"/>
          </a:p>
        </p:txBody>
      </p:sp>
      <p:sp>
        <p:nvSpPr>
          <p:cNvPr id="124933" name="Rectangle 7"/>
          <p:cNvSpPr>
            <a:spLocks noGrp="1" noChangeArrowheads="1"/>
          </p:cNvSpPr>
          <p:nvPr>
            <p:ph type="sldNum" sz="quarter" idx="5"/>
          </p:nvPr>
        </p:nvSpPr>
        <p:spPr>
          <a:noFill/>
        </p:spPr>
        <p:txBody>
          <a:bodyPr/>
          <a:lstStyle/>
          <a:p>
            <a:fld id="{EB909507-6DF3-4F73-B71C-2BEB63143DFE}" type="slidenum">
              <a:rPr lang="fr-FR"/>
              <a:pPr/>
              <a:t>41</a:t>
            </a:fld>
            <a:endParaRPr lang="fr-FR"/>
          </a:p>
        </p:txBody>
      </p:sp>
      <p:sp>
        <p:nvSpPr>
          <p:cNvPr id="124934" name="Rectangle 2"/>
          <p:cNvSpPr>
            <a:spLocks noGrp="1" noRot="1" noChangeAspect="1" noChangeArrowheads="1" noTextEdit="1"/>
          </p:cNvSpPr>
          <p:nvPr>
            <p:ph type="sldImg"/>
          </p:nvPr>
        </p:nvSpPr>
        <p:spPr>
          <a:xfrm>
            <a:off x="992188" y="768350"/>
            <a:ext cx="5114925" cy="3836988"/>
          </a:xfrm>
          <a:ln/>
        </p:spPr>
      </p:sp>
      <p:sp>
        <p:nvSpPr>
          <p:cNvPr id="12493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5955" name="Rectangle 3"/>
          <p:cNvSpPr>
            <a:spLocks noGrp="1" noChangeArrowheads="1"/>
          </p:cNvSpPr>
          <p:nvPr>
            <p:ph type="dt" sz="quarter" idx="1"/>
          </p:nvPr>
        </p:nvSpPr>
        <p:spPr>
          <a:noFill/>
        </p:spPr>
        <p:txBody>
          <a:bodyPr/>
          <a:lstStyle/>
          <a:p>
            <a:fld id="{E56558C4-FD21-457A-BA62-C8CF06FBB8DC}" type="datetime1">
              <a:rPr lang="fr-FR" smtClean="0"/>
              <a:pPr/>
              <a:t>23/05/2011</a:t>
            </a:fld>
            <a:endParaRPr lang="fr-FR"/>
          </a:p>
        </p:txBody>
      </p:sp>
      <p:sp>
        <p:nvSpPr>
          <p:cNvPr id="125957" name="Rectangle 7"/>
          <p:cNvSpPr>
            <a:spLocks noGrp="1" noChangeArrowheads="1"/>
          </p:cNvSpPr>
          <p:nvPr>
            <p:ph type="sldNum" sz="quarter" idx="5"/>
          </p:nvPr>
        </p:nvSpPr>
        <p:spPr>
          <a:noFill/>
        </p:spPr>
        <p:txBody>
          <a:bodyPr/>
          <a:lstStyle/>
          <a:p>
            <a:fld id="{9BC28F38-7DCB-4318-99B6-52ADB321B6CE}" type="slidenum">
              <a:rPr lang="fr-FR"/>
              <a:pPr/>
              <a:t>42</a:t>
            </a:fld>
            <a:endParaRPr lang="fr-FR"/>
          </a:p>
        </p:txBody>
      </p:sp>
      <p:sp>
        <p:nvSpPr>
          <p:cNvPr id="125958" name="Rectangle 2"/>
          <p:cNvSpPr>
            <a:spLocks noGrp="1" noRot="1" noChangeAspect="1" noChangeArrowheads="1" noTextEdit="1"/>
          </p:cNvSpPr>
          <p:nvPr>
            <p:ph type="sldImg"/>
          </p:nvPr>
        </p:nvSpPr>
        <p:spPr>
          <a:xfrm>
            <a:off x="652463" y="342900"/>
            <a:ext cx="5795962" cy="4346575"/>
          </a:xfrm>
          <a:ln w="12700" cap="flat">
            <a:solidFill>
              <a:schemeClr val="tx1"/>
            </a:solidFill>
          </a:ln>
        </p:spPr>
      </p:sp>
      <p:sp>
        <p:nvSpPr>
          <p:cNvPr id="125959" name="Rectangle 3"/>
          <p:cNvSpPr>
            <a:spLocks noGrp="1" noChangeArrowheads="1"/>
          </p:cNvSpPr>
          <p:nvPr>
            <p:ph type="body" idx="1"/>
          </p:nvPr>
        </p:nvSpPr>
        <p:spPr>
          <a:xfrm>
            <a:off x="946150" y="4691063"/>
            <a:ext cx="5207000" cy="4605337"/>
          </a:xfrm>
          <a:noFill/>
          <a:ln/>
        </p:spPr>
        <p:txBody>
          <a:bodyPr lIns="99726" tIns="49863" rIns="99726" bIns="49863"/>
          <a:lstStyle/>
          <a:p>
            <a:pPr eaLnBrk="1" hangingPunct="1"/>
            <a:endParaRPr lang="en-GB"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6979" name="Rectangle 3"/>
          <p:cNvSpPr>
            <a:spLocks noGrp="1" noChangeArrowheads="1"/>
          </p:cNvSpPr>
          <p:nvPr>
            <p:ph type="dt" sz="quarter" idx="1"/>
          </p:nvPr>
        </p:nvSpPr>
        <p:spPr>
          <a:noFill/>
        </p:spPr>
        <p:txBody>
          <a:bodyPr/>
          <a:lstStyle/>
          <a:p>
            <a:fld id="{F096F978-84BF-4B9D-B9B5-C1B0F2F68084}" type="datetime1">
              <a:rPr lang="fr-FR" smtClean="0"/>
              <a:pPr/>
              <a:t>23/05/2011</a:t>
            </a:fld>
            <a:endParaRPr lang="fr-FR"/>
          </a:p>
        </p:txBody>
      </p:sp>
      <p:sp>
        <p:nvSpPr>
          <p:cNvPr id="126981" name="Rectangle 7"/>
          <p:cNvSpPr>
            <a:spLocks noGrp="1" noChangeArrowheads="1"/>
          </p:cNvSpPr>
          <p:nvPr>
            <p:ph type="sldNum" sz="quarter" idx="5"/>
          </p:nvPr>
        </p:nvSpPr>
        <p:spPr>
          <a:noFill/>
        </p:spPr>
        <p:txBody>
          <a:bodyPr/>
          <a:lstStyle/>
          <a:p>
            <a:fld id="{D102C754-6BBB-48FD-99CA-DE032C781590}" type="slidenum">
              <a:rPr lang="fr-FR"/>
              <a:pPr/>
              <a:t>43</a:t>
            </a:fld>
            <a:endParaRPr lang="fr-FR"/>
          </a:p>
        </p:txBody>
      </p:sp>
      <p:sp>
        <p:nvSpPr>
          <p:cNvPr id="126982" name="Rectangle 2"/>
          <p:cNvSpPr>
            <a:spLocks noGrp="1" noRot="1" noChangeAspect="1" noChangeArrowheads="1" noTextEdit="1"/>
          </p:cNvSpPr>
          <p:nvPr>
            <p:ph type="sldImg"/>
          </p:nvPr>
        </p:nvSpPr>
        <p:spPr>
          <a:xfrm>
            <a:off x="992188" y="768350"/>
            <a:ext cx="5114925" cy="3836988"/>
          </a:xfrm>
          <a:ln/>
        </p:spPr>
      </p:sp>
      <p:sp>
        <p:nvSpPr>
          <p:cNvPr id="126983"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8003" name="Rectangle 3"/>
          <p:cNvSpPr>
            <a:spLocks noGrp="1" noChangeArrowheads="1"/>
          </p:cNvSpPr>
          <p:nvPr>
            <p:ph type="dt" sz="quarter" idx="1"/>
          </p:nvPr>
        </p:nvSpPr>
        <p:spPr>
          <a:noFill/>
        </p:spPr>
        <p:txBody>
          <a:bodyPr/>
          <a:lstStyle/>
          <a:p>
            <a:fld id="{8FC36DFF-2F41-4C6F-A03A-7155CDC4348A}" type="datetime1">
              <a:rPr lang="fr-FR" smtClean="0"/>
              <a:pPr/>
              <a:t>23/05/2011</a:t>
            </a:fld>
            <a:endParaRPr lang="fr-FR"/>
          </a:p>
        </p:txBody>
      </p:sp>
      <p:sp>
        <p:nvSpPr>
          <p:cNvPr id="128005" name="Rectangle 7"/>
          <p:cNvSpPr>
            <a:spLocks noGrp="1" noChangeArrowheads="1"/>
          </p:cNvSpPr>
          <p:nvPr>
            <p:ph type="sldNum" sz="quarter" idx="5"/>
          </p:nvPr>
        </p:nvSpPr>
        <p:spPr>
          <a:noFill/>
        </p:spPr>
        <p:txBody>
          <a:bodyPr/>
          <a:lstStyle/>
          <a:p>
            <a:fld id="{D2E81A2F-308C-45D5-937C-5BD24C07F8BB}" type="slidenum">
              <a:rPr lang="fr-FR"/>
              <a:pPr/>
              <a:t>44</a:t>
            </a:fld>
            <a:endParaRPr lang="fr-FR"/>
          </a:p>
        </p:txBody>
      </p:sp>
      <p:sp>
        <p:nvSpPr>
          <p:cNvPr id="128006" name="Rectangle 2"/>
          <p:cNvSpPr>
            <a:spLocks noGrp="1" noRot="1" noChangeAspect="1" noChangeArrowheads="1" noTextEdit="1"/>
          </p:cNvSpPr>
          <p:nvPr>
            <p:ph type="sldImg"/>
          </p:nvPr>
        </p:nvSpPr>
        <p:spPr>
          <a:xfrm>
            <a:off x="992188" y="768350"/>
            <a:ext cx="5114925" cy="3836988"/>
          </a:xfrm>
          <a:ln/>
        </p:spPr>
      </p:sp>
      <p:sp>
        <p:nvSpPr>
          <p:cNvPr id="12800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29027" name="Rectangle 3"/>
          <p:cNvSpPr>
            <a:spLocks noGrp="1" noChangeArrowheads="1"/>
          </p:cNvSpPr>
          <p:nvPr>
            <p:ph type="dt" sz="quarter" idx="1"/>
          </p:nvPr>
        </p:nvSpPr>
        <p:spPr>
          <a:noFill/>
        </p:spPr>
        <p:txBody>
          <a:bodyPr/>
          <a:lstStyle/>
          <a:p>
            <a:fld id="{D8BF2106-236B-4540-A6A3-773172CAF442}" type="datetime1">
              <a:rPr lang="fr-FR" smtClean="0"/>
              <a:pPr/>
              <a:t>23/05/2011</a:t>
            </a:fld>
            <a:endParaRPr lang="fr-FR"/>
          </a:p>
        </p:txBody>
      </p:sp>
      <p:sp>
        <p:nvSpPr>
          <p:cNvPr id="129029" name="Rectangle 7"/>
          <p:cNvSpPr>
            <a:spLocks noGrp="1" noChangeArrowheads="1"/>
          </p:cNvSpPr>
          <p:nvPr>
            <p:ph type="sldNum" sz="quarter" idx="5"/>
          </p:nvPr>
        </p:nvSpPr>
        <p:spPr>
          <a:noFill/>
        </p:spPr>
        <p:txBody>
          <a:bodyPr/>
          <a:lstStyle/>
          <a:p>
            <a:fld id="{966DBB47-498D-498F-8760-F24F3BA13A0B}" type="slidenum">
              <a:rPr lang="fr-FR"/>
              <a:pPr/>
              <a:t>45</a:t>
            </a:fld>
            <a:endParaRPr lang="fr-FR"/>
          </a:p>
        </p:txBody>
      </p:sp>
      <p:sp>
        <p:nvSpPr>
          <p:cNvPr id="129030" name="Rectangle 2"/>
          <p:cNvSpPr>
            <a:spLocks noGrp="1" noRot="1" noChangeAspect="1" noChangeArrowheads="1" noTextEdit="1"/>
          </p:cNvSpPr>
          <p:nvPr>
            <p:ph type="sldImg"/>
          </p:nvPr>
        </p:nvSpPr>
        <p:spPr>
          <a:xfrm>
            <a:off x="992188" y="768350"/>
            <a:ext cx="5114925" cy="3836988"/>
          </a:xfrm>
          <a:ln/>
        </p:spPr>
      </p:sp>
      <p:sp>
        <p:nvSpPr>
          <p:cNvPr id="12903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0051" name="Rectangle 3"/>
          <p:cNvSpPr>
            <a:spLocks noGrp="1" noChangeArrowheads="1"/>
          </p:cNvSpPr>
          <p:nvPr>
            <p:ph type="dt" sz="quarter" idx="1"/>
          </p:nvPr>
        </p:nvSpPr>
        <p:spPr>
          <a:noFill/>
        </p:spPr>
        <p:txBody>
          <a:bodyPr/>
          <a:lstStyle/>
          <a:p>
            <a:fld id="{01A0463A-2C38-4B12-84ED-F849BB871159}" type="datetime1">
              <a:rPr lang="fr-FR" smtClean="0"/>
              <a:pPr/>
              <a:t>23/05/2011</a:t>
            </a:fld>
            <a:endParaRPr lang="fr-FR"/>
          </a:p>
        </p:txBody>
      </p:sp>
      <p:sp>
        <p:nvSpPr>
          <p:cNvPr id="130053" name="Rectangle 7"/>
          <p:cNvSpPr>
            <a:spLocks noGrp="1" noChangeArrowheads="1"/>
          </p:cNvSpPr>
          <p:nvPr>
            <p:ph type="sldNum" sz="quarter" idx="5"/>
          </p:nvPr>
        </p:nvSpPr>
        <p:spPr>
          <a:noFill/>
        </p:spPr>
        <p:txBody>
          <a:bodyPr/>
          <a:lstStyle/>
          <a:p>
            <a:fld id="{3446D032-2C7B-4008-9037-1F736F61C4B1}" type="slidenum">
              <a:rPr lang="fr-FR"/>
              <a:pPr/>
              <a:t>46</a:t>
            </a:fld>
            <a:endParaRPr lang="fr-FR"/>
          </a:p>
        </p:txBody>
      </p:sp>
      <p:sp>
        <p:nvSpPr>
          <p:cNvPr id="130054" name="Rectangle 2"/>
          <p:cNvSpPr>
            <a:spLocks noGrp="1" noRot="1" noChangeAspect="1" noChangeArrowheads="1" noTextEdit="1"/>
          </p:cNvSpPr>
          <p:nvPr>
            <p:ph type="sldImg"/>
          </p:nvPr>
        </p:nvSpPr>
        <p:spPr>
          <a:xfrm>
            <a:off x="992188" y="768350"/>
            <a:ext cx="5114925" cy="3836988"/>
          </a:xfrm>
          <a:ln/>
        </p:spPr>
      </p:sp>
      <p:sp>
        <p:nvSpPr>
          <p:cNvPr id="13005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1075" name="Rectangle 3"/>
          <p:cNvSpPr>
            <a:spLocks noGrp="1" noChangeArrowheads="1"/>
          </p:cNvSpPr>
          <p:nvPr>
            <p:ph type="dt" sz="quarter" idx="1"/>
          </p:nvPr>
        </p:nvSpPr>
        <p:spPr>
          <a:noFill/>
        </p:spPr>
        <p:txBody>
          <a:bodyPr/>
          <a:lstStyle/>
          <a:p>
            <a:fld id="{CB460B64-6A85-4A6D-BECD-632AD6D94096}" type="datetime1">
              <a:rPr lang="fr-FR" smtClean="0"/>
              <a:pPr/>
              <a:t>23/05/2011</a:t>
            </a:fld>
            <a:endParaRPr lang="fr-FR"/>
          </a:p>
        </p:txBody>
      </p:sp>
      <p:sp>
        <p:nvSpPr>
          <p:cNvPr id="131077" name="Rectangle 7"/>
          <p:cNvSpPr>
            <a:spLocks noGrp="1" noChangeArrowheads="1"/>
          </p:cNvSpPr>
          <p:nvPr>
            <p:ph type="sldNum" sz="quarter" idx="5"/>
          </p:nvPr>
        </p:nvSpPr>
        <p:spPr>
          <a:noFill/>
        </p:spPr>
        <p:txBody>
          <a:bodyPr/>
          <a:lstStyle/>
          <a:p>
            <a:fld id="{780D42DE-E740-4323-9FC7-F639464B2CB6}" type="slidenum">
              <a:rPr lang="fr-FR"/>
              <a:pPr/>
              <a:t>47</a:t>
            </a:fld>
            <a:endParaRPr lang="fr-FR"/>
          </a:p>
        </p:txBody>
      </p:sp>
      <p:sp>
        <p:nvSpPr>
          <p:cNvPr id="131078" name="Rectangle 2"/>
          <p:cNvSpPr>
            <a:spLocks noGrp="1" noRot="1" noChangeAspect="1" noChangeArrowheads="1" noTextEdit="1"/>
          </p:cNvSpPr>
          <p:nvPr>
            <p:ph type="sldImg"/>
          </p:nvPr>
        </p:nvSpPr>
        <p:spPr>
          <a:xfrm>
            <a:off x="992188" y="768350"/>
            <a:ext cx="5114925" cy="3836988"/>
          </a:xfrm>
          <a:ln/>
        </p:spPr>
      </p:sp>
      <p:sp>
        <p:nvSpPr>
          <p:cNvPr id="13107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2099" name="Rectangle 3"/>
          <p:cNvSpPr>
            <a:spLocks noGrp="1" noChangeArrowheads="1"/>
          </p:cNvSpPr>
          <p:nvPr>
            <p:ph type="dt" sz="quarter" idx="1"/>
          </p:nvPr>
        </p:nvSpPr>
        <p:spPr>
          <a:noFill/>
        </p:spPr>
        <p:txBody>
          <a:bodyPr/>
          <a:lstStyle/>
          <a:p>
            <a:fld id="{D9718863-15BD-4F6C-B4C7-3831E1E7F77F}" type="datetime1">
              <a:rPr lang="fr-FR" smtClean="0"/>
              <a:pPr/>
              <a:t>23/05/2011</a:t>
            </a:fld>
            <a:endParaRPr lang="fr-FR"/>
          </a:p>
        </p:txBody>
      </p:sp>
      <p:sp>
        <p:nvSpPr>
          <p:cNvPr id="132101" name="Rectangle 7"/>
          <p:cNvSpPr>
            <a:spLocks noGrp="1" noChangeArrowheads="1"/>
          </p:cNvSpPr>
          <p:nvPr>
            <p:ph type="sldNum" sz="quarter" idx="5"/>
          </p:nvPr>
        </p:nvSpPr>
        <p:spPr>
          <a:noFill/>
        </p:spPr>
        <p:txBody>
          <a:bodyPr/>
          <a:lstStyle/>
          <a:p>
            <a:fld id="{DF1D2E1D-68D8-44B9-BCE2-E7765FC4EA90}" type="slidenum">
              <a:rPr lang="fr-FR"/>
              <a:pPr/>
              <a:t>48</a:t>
            </a:fld>
            <a:endParaRPr lang="fr-FR"/>
          </a:p>
        </p:txBody>
      </p:sp>
      <p:sp>
        <p:nvSpPr>
          <p:cNvPr id="132102" name="Rectangle 2"/>
          <p:cNvSpPr>
            <a:spLocks noGrp="1" noRot="1" noChangeAspect="1" noChangeArrowheads="1" noTextEdit="1"/>
          </p:cNvSpPr>
          <p:nvPr>
            <p:ph type="sldImg"/>
          </p:nvPr>
        </p:nvSpPr>
        <p:spPr>
          <a:xfrm>
            <a:off x="990600" y="768350"/>
            <a:ext cx="5118100" cy="3838575"/>
          </a:xfrm>
          <a:ln/>
        </p:spPr>
      </p:sp>
      <p:sp>
        <p:nvSpPr>
          <p:cNvPr id="132103"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3123" name="Rectangle 3"/>
          <p:cNvSpPr>
            <a:spLocks noGrp="1" noChangeArrowheads="1"/>
          </p:cNvSpPr>
          <p:nvPr>
            <p:ph type="dt" sz="quarter" idx="1"/>
          </p:nvPr>
        </p:nvSpPr>
        <p:spPr>
          <a:noFill/>
        </p:spPr>
        <p:txBody>
          <a:bodyPr/>
          <a:lstStyle/>
          <a:p>
            <a:fld id="{B32B0DD4-18BD-4568-92C1-307EB0880798}" type="datetime1">
              <a:rPr lang="fr-FR" smtClean="0"/>
              <a:pPr/>
              <a:t>23/05/2011</a:t>
            </a:fld>
            <a:endParaRPr lang="fr-FR"/>
          </a:p>
        </p:txBody>
      </p:sp>
      <p:sp>
        <p:nvSpPr>
          <p:cNvPr id="133125" name="Rectangle 7"/>
          <p:cNvSpPr>
            <a:spLocks noGrp="1" noChangeArrowheads="1"/>
          </p:cNvSpPr>
          <p:nvPr>
            <p:ph type="sldNum" sz="quarter" idx="5"/>
          </p:nvPr>
        </p:nvSpPr>
        <p:spPr>
          <a:noFill/>
        </p:spPr>
        <p:txBody>
          <a:bodyPr/>
          <a:lstStyle/>
          <a:p>
            <a:fld id="{239260F1-9268-4743-ACAF-3337778C607B}" type="slidenum">
              <a:rPr lang="fr-FR"/>
              <a:pPr/>
              <a:t>49</a:t>
            </a:fld>
            <a:endParaRPr lang="fr-FR"/>
          </a:p>
        </p:txBody>
      </p:sp>
      <p:sp>
        <p:nvSpPr>
          <p:cNvPr id="133126" name="Rectangle 2"/>
          <p:cNvSpPr>
            <a:spLocks noGrp="1" noRot="1" noChangeAspect="1" noChangeArrowheads="1" noTextEdit="1"/>
          </p:cNvSpPr>
          <p:nvPr>
            <p:ph type="sldImg"/>
          </p:nvPr>
        </p:nvSpPr>
        <p:spPr>
          <a:xfrm>
            <a:off x="990600" y="768350"/>
            <a:ext cx="5118100" cy="3838575"/>
          </a:xfrm>
          <a:ln/>
        </p:spPr>
      </p:sp>
      <p:sp>
        <p:nvSpPr>
          <p:cNvPr id="133127"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89091" name="Rectangle 3"/>
          <p:cNvSpPr>
            <a:spLocks noGrp="1" noChangeArrowheads="1"/>
          </p:cNvSpPr>
          <p:nvPr>
            <p:ph type="dt" sz="quarter" idx="1"/>
          </p:nvPr>
        </p:nvSpPr>
        <p:spPr>
          <a:noFill/>
        </p:spPr>
        <p:txBody>
          <a:bodyPr/>
          <a:lstStyle/>
          <a:p>
            <a:fld id="{58593849-467E-4883-B8A3-A74AA1B09559}" type="datetime1">
              <a:rPr lang="fr-FR" smtClean="0"/>
              <a:pPr/>
              <a:t>23/05/2011</a:t>
            </a:fld>
            <a:endParaRPr lang="fr-FR"/>
          </a:p>
        </p:txBody>
      </p:sp>
      <p:sp>
        <p:nvSpPr>
          <p:cNvPr id="89093" name="Rectangle 7"/>
          <p:cNvSpPr>
            <a:spLocks noGrp="1" noChangeArrowheads="1"/>
          </p:cNvSpPr>
          <p:nvPr>
            <p:ph type="sldNum" sz="quarter" idx="5"/>
          </p:nvPr>
        </p:nvSpPr>
        <p:spPr>
          <a:noFill/>
        </p:spPr>
        <p:txBody>
          <a:bodyPr/>
          <a:lstStyle/>
          <a:p>
            <a:fld id="{9527913F-D2A7-42B6-8DC3-7EF351ECDB1E}" type="slidenum">
              <a:rPr lang="fr-FR"/>
              <a:pPr/>
              <a:t>5</a:t>
            </a:fld>
            <a:endParaRPr lang="fr-FR"/>
          </a:p>
        </p:txBody>
      </p:sp>
      <p:sp>
        <p:nvSpPr>
          <p:cNvPr id="89094" name="Rectangle 2"/>
          <p:cNvSpPr>
            <a:spLocks noGrp="1" noRot="1" noChangeAspect="1" noChangeArrowheads="1" noTextEdit="1"/>
          </p:cNvSpPr>
          <p:nvPr>
            <p:ph type="sldImg"/>
          </p:nvPr>
        </p:nvSpPr>
        <p:spPr>
          <a:xfrm>
            <a:off x="992188" y="768350"/>
            <a:ext cx="5114925" cy="3836988"/>
          </a:xfrm>
          <a:ln/>
        </p:spPr>
      </p:sp>
      <p:sp>
        <p:nvSpPr>
          <p:cNvPr id="8909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4147" name="Rectangle 3"/>
          <p:cNvSpPr>
            <a:spLocks noGrp="1" noChangeArrowheads="1"/>
          </p:cNvSpPr>
          <p:nvPr>
            <p:ph type="dt" sz="quarter" idx="1"/>
          </p:nvPr>
        </p:nvSpPr>
        <p:spPr>
          <a:noFill/>
        </p:spPr>
        <p:txBody>
          <a:bodyPr/>
          <a:lstStyle/>
          <a:p>
            <a:fld id="{37B13E7C-A6D1-417A-956B-C4C31A4458F6}" type="datetime1">
              <a:rPr lang="fr-FR" smtClean="0"/>
              <a:pPr/>
              <a:t>23/05/2011</a:t>
            </a:fld>
            <a:endParaRPr lang="fr-FR"/>
          </a:p>
        </p:txBody>
      </p:sp>
      <p:sp>
        <p:nvSpPr>
          <p:cNvPr id="134149" name="Rectangle 7"/>
          <p:cNvSpPr>
            <a:spLocks noGrp="1" noChangeArrowheads="1"/>
          </p:cNvSpPr>
          <p:nvPr>
            <p:ph type="sldNum" sz="quarter" idx="5"/>
          </p:nvPr>
        </p:nvSpPr>
        <p:spPr>
          <a:noFill/>
        </p:spPr>
        <p:txBody>
          <a:bodyPr/>
          <a:lstStyle/>
          <a:p>
            <a:fld id="{DC27923A-5872-4180-93D3-E2B17D8AF67D}" type="slidenum">
              <a:rPr lang="fr-FR"/>
              <a:pPr/>
              <a:t>50</a:t>
            </a:fld>
            <a:endParaRPr lang="fr-FR"/>
          </a:p>
        </p:txBody>
      </p:sp>
      <p:sp>
        <p:nvSpPr>
          <p:cNvPr id="134150" name="Rectangle 2"/>
          <p:cNvSpPr>
            <a:spLocks noGrp="1" noRot="1" noChangeAspect="1" noChangeArrowheads="1" noTextEdit="1"/>
          </p:cNvSpPr>
          <p:nvPr>
            <p:ph type="sldImg"/>
          </p:nvPr>
        </p:nvSpPr>
        <p:spPr>
          <a:xfrm>
            <a:off x="992188" y="768350"/>
            <a:ext cx="5114925" cy="3836988"/>
          </a:xfrm>
          <a:ln/>
        </p:spPr>
      </p:sp>
      <p:sp>
        <p:nvSpPr>
          <p:cNvPr id="134151" name="Rectangle 3"/>
          <p:cNvSpPr>
            <a:spLocks noGrp="1" noChangeArrowheads="1"/>
          </p:cNvSpPr>
          <p:nvPr>
            <p:ph type="body" idx="1"/>
          </p:nvPr>
        </p:nvSpPr>
        <p:spPr>
          <a:noFill/>
          <a:ln/>
        </p:spPr>
        <p:txBody>
          <a:bodyPr lIns="99040" tIns="49520" rIns="99040" bIns="49520"/>
          <a:lstStyle/>
          <a:p>
            <a:pPr eaLnBrk="1" hangingPunct="1"/>
            <a:endParaRPr lang="en-GB"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5171" name="Rectangle 3"/>
          <p:cNvSpPr>
            <a:spLocks noGrp="1" noChangeArrowheads="1"/>
          </p:cNvSpPr>
          <p:nvPr>
            <p:ph type="dt" sz="quarter" idx="1"/>
          </p:nvPr>
        </p:nvSpPr>
        <p:spPr>
          <a:noFill/>
        </p:spPr>
        <p:txBody>
          <a:bodyPr/>
          <a:lstStyle/>
          <a:p>
            <a:fld id="{854B9E4E-115F-456B-AFA2-D84004987703}" type="datetime1">
              <a:rPr lang="fr-FR" smtClean="0"/>
              <a:pPr/>
              <a:t>23/05/2011</a:t>
            </a:fld>
            <a:endParaRPr lang="fr-FR"/>
          </a:p>
        </p:txBody>
      </p:sp>
      <p:sp>
        <p:nvSpPr>
          <p:cNvPr id="135173" name="Rectangle 7"/>
          <p:cNvSpPr>
            <a:spLocks noGrp="1" noChangeArrowheads="1"/>
          </p:cNvSpPr>
          <p:nvPr>
            <p:ph type="sldNum" sz="quarter" idx="5"/>
          </p:nvPr>
        </p:nvSpPr>
        <p:spPr>
          <a:noFill/>
        </p:spPr>
        <p:txBody>
          <a:bodyPr/>
          <a:lstStyle/>
          <a:p>
            <a:fld id="{6B1ABDAA-4734-4E91-A562-2A6CF5CE915A}" type="slidenum">
              <a:rPr lang="fr-FR"/>
              <a:pPr/>
              <a:t>51</a:t>
            </a:fld>
            <a:endParaRPr lang="fr-FR"/>
          </a:p>
        </p:txBody>
      </p:sp>
      <p:sp>
        <p:nvSpPr>
          <p:cNvPr id="135174" name="Rectangle 2"/>
          <p:cNvSpPr>
            <a:spLocks noGrp="1" noRot="1" noChangeAspect="1" noChangeArrowheads="1" noTextEdit="1"/>
          </p:cNvSpPr>
          <p:nvPr>
            <p:ph type="sldImg"/>
          </p:nvPr>
        </p:nvSpPr>
        <p:spPr>
          <a:xfrm>
            <a:off x="992188" y="768350"/>
            <a:ext cx="5114925" cy="3836988"/>
          </a:xfrm>
          <a:ln/>
        </p:spPr>
      </p:sp>
      <p:sp>
        <p:nvSpPr>
          <p:cNvPr id="135175"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6195" name="Rectangle 3"/>
          <p:cNvSpPr>
            <a:spLocks noGrp="1" noChangeArrowheads="1"/>
          </p:cNvSpPr>
          <p:nvPr>
            <p:ph type="dt" sz="quarter" idx="1"/>
          </p:nvPr>
        </p:nvSpPr>
        <p:spPr>
          <a:noFill/>
        </p:spPr>
        <p:txBody>
          <a:bodyPr/>
          <a:lstStyle/>
          <a:p>
            <a:fld id="{6A535628-0C87-4D1D-9DC5-0278C15F4BB7}" type="datetime1">
              <a:rPr lang="fr-FR" smtClean="0"/>
              <a:pPr/>
              <a:t>23/05/2011</a:t>
            </a:fld>
            <a:endParaRPr lang="fr-FR"/>
          </a:p>
        </p:txBody>
      </p:sp>
      <p:sp>
        <p:nvSpPr>
          <p:cNvPr id="136197" name="Rectangle 7"/>
          <p:cNvSpPr>
            <a:spLocks noGrp="1" noChangeArrowheads="1"/>
          </p:cNvSpPr>
          <p:nvPr>
            <p:ph type="sldNum" sz="quarter" idx="5"/>
          </p:nvPr>
        </p:nvSpPr>
        <p:spPr>
          <a:noFill/>
        </p:spPr>
        <p:txBody>
          <a:bodyPr/>
          <a:lstStyle/>
          <a:p>
            <a:fld id="{80491F6E-B0E8-4D49-871B-5C99AEC49B2D}" type="slidenum">
              <a:rPr lang="fr-FR"/>
              <a:pPr/>
              <a:t>52</a:t>
            </a:fld>
            <a:endParaRPr lang="fr-FR"/>
          </a:p>
        </p:txBody>
      </p:sp>
      <p:sp>
        <p:nvSpPr>
          <p:cNvPr id="136198" name="Rectangle 2"/>
          <p:cNvSpPr>
            <a:spLocks noGrp="1" noRot="1" noChangeAspect="1" noChangeArrowheads="1" noTextEdit="1"/>
          </p:cNvSpPr>
          <p:nvPr>
            <p:ph type="sldImg"/>
          </p:nvPr>
        </p:nvSpPr>
        <p:spPr>
          <a:xfrm>
            <a:off x="992188" y="768350"/>
            <a:ext cx="5114925" cy="3836988"/>
          </a:xfrm>
          <a:ln/>
        </p:spPr>
      </p:sp>
      <p:sp>
        <p:nvSpPr>
          <p:cNvPr id="13619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7219" name="Rectangle 3"/>
          <p:cNvSpPr>
            <a:spLocks noGrp="1" noChangeArrowheads="1"/>
          </p:cNvSpPr>
          <p:nvPr>
            <p:ph type="dt" sz="quarter" idx="1"/>
          </p:nvPr>
        </p:nvSpPr>
        <p:spPr>
          <a:noFill/>
        </p:spPr>
        <p:txBody>
          <a:bodyPr/>
          <a:lstStyle/>
          <a:p>
            <a:fld id="{44D64D08-91DA-4DB5-8BF7-B9A624BE701F}" type="datetime1">
              <a:rPr lang="fr-FR" smtClean="0"/>
              <a:pPr/>
              <a:t>23/05/2011</a:t>
            </a:fld>
            <a:endParaRPr lang="fr-FR"/>
          </a:p>
        </p:txBody>
      </p:sp>
      <p:sp>
        <p:nvSpPr>
          <p:cNvPr id="137221" name="Rectangle 7"/>
          <p:cNvSpPr>
            <a:spLocks noGrp="1" noChangeArrowheads="1"/>
          </p:cNvSpPr>
          <p:nvPr>
            <p:ph type="sldNum" sz="quarter" idx="5"/>
          </p:nvPr>
        </p:nvSpPr>
        <p:spPr>
          <a:noFill/>
        </p:spPr>
        <p:txBody>
          <a:bodyPr/>
          <a:lstStyle/>
          <a:p>
            <a:fld id="{42BAE667-44A5-480F-9B1C-74EBACD95D15}" type="slidenum">
              <a:rPr lang="fr-FR"/>
              <a:pPr/>
              <a:t>53</a:t>
            </a:fld>
            <a:endParaRPr lang="fr-FR"/>
          </a:p>
        </p:txBody>
      </p:sp>
      <p:sp>
        <p:nvSpPr>
          <p:cNvPr id="137222" name="Rectangle 2"/>
          <p:cNvSpPr>
            <a:spLocks noGrp="1" noRot="1" noChangeAspect="1" noChangeArrowheads="1" noTextEdit="1"/>
          </p:cNvSpPr>
          <p:nvPr>
            <p:ph type="sldImg"/>
          </p:nvPr>
        </p:nvSpPr>
        <p:spPr>
          <a:xfrm>
            <a:off x="992188" y="768350"/>
            <a:ext cx="5114925" cy="3836988"/>
          </a:xfrm>
          <a:ln/>
        </p:spPr>
      </p:sp>
      <p:sp>
        <p:nvSpPr>
          <p:cNvPr id="1372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8243" name="Rectangle 3"/>
          <p:cNvSpPr>
            <a:spLocks noGrp="1" noChangeArrowheads="1"/>
          </p:cNvSpPr>
          <p:nvPr>
            <p:ph type="dt" sz="quarter" idx="1"/>
          </p:nvPr>
        </p:nvSpPr>
        <p:spPr>
          <a:noFill/>
        </p:spPr>
        <p:txBody>
          <a:bodyPr/>
          <a:lstStyle/>
          <a:p>
            <a:fld id="{C4A52E92-2D21-44F0-AA40-46A9C431ED37}" type="datetime1">
              <a:rPr lang="fr-FR" smtClean="0"/>
              <a:pPr/>
              <a:t>23/05/2011</a:t>
            </a:fld>
            <a:endParaRPr lang="fr-FR"/>
          </a:p>
        </p:txBody>
      </p:sp>
      <p:sp>
        <p:nvSpPr>
          <p:cNvPr id="138245" name="Rectangle 7"/>
          <p:cNvSpPr>
            <a:spLocks noGrp="1" noChangeArrowheads="1"/>
          </p:cNvSpPr>
          <p:nvPr>
            <p:ph type="sldNum" sz="quarter" idx="5"/>
          </p:nvPr>
        </p:nvSpPr>
        <p:spPr>
          <a:noFill/>
        </p:spPr>
        <p:txBody>
          <a:bodyPr/>
          <a:lstStyle/>
          <a:p>
            <a:fld id="{4D951C30-2F08-4F2B-9908-C0CEC9AA34D8}" type="slidenum">
              <a:rPr lang="fr-FR"/>
              <a:pPr/>
              <a:t>54</a:t>
            </a:fld>
            <a:endParaRPr lang="fr-FR"/>
          </a:p>
        </p:txBody>
      </p:sp>
      <p:sp>
        <p:nvSpPr>
          <p:cNvPr id="138246" name="Rectangle 2"/>
          <p:cNvSpPr>
            <a:spLocks noGrp="1" noRot="1" noChangeAspect="1" noChangeArrowheads="1" noTextEdit="1"/>
          </p:cNvSpPr>
          <p:nvPr>
            <p:ph type="sldImg"/>
          </p:nvPr>
        </p:nvSpPr>
        <p:spPr>
          <a:xfrm>
            <a:off x="992188" y="768350"/>
            <a:ext cx="5114925" cy="3836988"/>
          </a:xfrm>
          <a:ln/>
        </p:spPr>
      </p:sp>
      <p:sp>
        <p:nvSpPr>
          <p:cNvPr id="13824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39267" name="Rectangle 3"/>
          <p:cNvSpPr>
            <a:spLocks noGrp="1" noChangeArrowheads="1"/>
          </p:cNvSpPr>
          <p:nvPr>
            <p:ph type="dt" sz="quarter" idx="1"/>
          </p:nvPr>
        </p:nvSpPr>
        <p:spPr>
          <a:noFill/>
        </p:spPr>
        <p:txBody>
          <a:bodyPr/>
          <a:lstStyle/>
          <a:p>
            <a:fld id="{8FB0CEC4-495B-480F-8A4A-DA434AD1530F}" type="datetime1">
              <a:rPr lang="fr-FR" smtClean="0"/>
              <a:pPr/>
              <a:t>23/05/2011</a:t>
            </a:fld>
            <a:endParaRPr lang="fr-FR"/>
          </a:p>
        </p:txBody>
      </p:sp>
      <p:sp>
        <p:nvSpPr>
          <p:cNvPr id="139269" name="Rectangle 7"/>
          <p:cNvSpPr>
            <a:spLocks noGrp="1" noChangeArrowheads="1"/>
          </p:cNvSpPr>
          <p:nvPr>
            <p:ph type="sldNum" sz="quarter" idx="5"/>
          </p:nvPr>
        </p:nvSpPr>
        <p:spPr>
          <a:noFill/>
        </p:spPr>
        <p:txBody>
          <a:bodyPr/>
          <a:lstStyle/>
          <a:p>
            <a:fld id="{932BF9D5-8E51-46EB-BE98-8328E8312C7B}" type="slidenum">
              <a:rPr lang="fr-FR"/>
              <a:pPr/>
              <a:t>55</a:t>
            </a:fld>
            <a:endParaRPr lang="fr-FR"/>
          </a:p>
        </p:txBody>
      </p:sp>
      <p:sp>
        <p:nvSpPr>
          <p:cNvPr id="139270" name="Rectangle 2"/>
          <p:cNvSpPr>
            <a:spLocks noGrp="1" noRot="1" noChangeAspect="1" noChangeArrowheads="1" noTextEdit="1"/>
          </p:cNvSpPr>
          <p:nvPr>
            <p:ph type="sldImg"/>
          </p:nvPr>
        </p:nvSpPr>
        <p:spPr>
          <a:xfrm>
            <a:off x="992188" y="768350"/>
            <a:ext cx="5114925" cy="3836988"/>
          </a:xfrm>
          <a:ln/>
        </p:spPr>
      </p:sp>
      <p:sp>
        <p:nvSpPr>
          <p:cNvPr id="13927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0291" name="Rectangle 3"/>
          <p:cNvSpPr>
            <a:spLocks noGrp="1" noChangeArrowheads="1"/>
          </p:cNvSpPr>
          <p:nvPr>
            <p:ph type="dt" sz="quarter" idx="1"/>
          </p:nvPr>
        </p:nvSpPr>
        <p:spPr>
          <a:noFill/>
        </p:spPr>
        <p:txBody>
          <a:bodyPr/>
          <a:lstStyle/>
          <a:p>
            <a:fld id="{BB401499-6A9F-4CF6-8D15-C01445BE2C42}" type="datetime1">
              <a:rPr lang="fr-FR" smtClean="0"/>
              <a:pPr/>
              <a:t>23/05/2011</a:t>
            </a:fld>
            <a:endParaRPr lang="fr-FR"/>
          </a:p>
        </p:txBody>
      </p:sp>
      <p:sp>
        <p:nvSpPr>
          <p:cNvPr id="140293" name="Rectangle 7"/>
          <p:cNvSpPr>
            <a:spLocks noGrp="1" noChangeArrowheads="1"/>
          </p:cNvSpPr>
          <p:nvPr>
            <p:ph type="sldNum" sz="quarter" idx="5"/>
          </p:nvPr>
        </p:nvSpPr>
        <p:spPr>
          <a:noFill/>
        </p:spPr>
        <p:txBody>
          <a:bodyPr/>
          <a:lstStyle/>
          <a:p>
            <a:fld id="{36AEAF62-92E7-4630-94CC-FB9A70A31113}" type="slidenum">
              <a:rPr lang="fr-FR"/>
              <a:pPr/>
              <a:t>56</a:t>
            </a:fld>
            <a:endParaRPr lang="fr-FR"/>
          </a:p>
        </p:txBody>
      </p:sp>
      <p:sp>
        <p:nvSpPr>
          <p:cNvPr id="140294" name="Rectangle 2"/>
          <p:cNvSpPr>
            <a:spLocks noGrp="1" noRot="1" noChangeAspect="1" noChangeArrowheads="1" noTextEdit="1"/>
          </p:cNvSpPr>
          <p:nvPr>
            <p:ph type="sldImg"/>
          </p:nvPr>
        </p:nvSpPr>
        <p:spPr>
          <a:xfrm>
            <a:off x="992188" y="768350"/>
            <a:ext cx="5114925" cy="3836988"/>
          </a:xfrm>
          <a:ln/>
        </p:spPr>
      </p:sp>
      <p:sp>
        <p:nvSpPr>
          <p:cNvPr id="140295"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1315" name="Rectangle 3"/>
          <p:cNvSpPr>
            <a:spLocks noGrp="1" noChangeArrowheads="1"/>
          </p:cNvSpPr>
          <p:nvPr>
            <p:ph type="dt" sz="quarter" idx="1"/>
          </p:nvPr>
        </p:nvSpPr>
        <p:spPr>
          <a:noFill/>
        </p:spPr>
        <p:txBody>
          <a:bodyPr/>
          <a:lstStyle/>
          <a:p>
            <a:fld id="{423F66A1-5E52-452C-90E5-CFE4C191A1FD}" type="datetime1">
              <a:rPr lang="fr-FR" smtClean="0"/>
              <a:pPr/>
              <a:t>23/05/2011</a:t>
            </a:fld>
            <a:endParaRPr lang="fr-FR"/>
          </a:p>
        </p:txBody>
      </p:sp>
      <p:sp>
        <p:nvSpPr>
          <p:cNvPr id="141317" name="Rectangle 7"/>
          <p:cNvSpPr>
            <a:spLocks noGrp="1" noChangeArrowheads="1"/>
          </p:cNvSpPr>
          <p:nvPr>
            <p:ph type="sldNum" sz="quarter" idx="5"/>
          </p:nvPr>
        </p:nvSpPr>
        <p:spPr>
          <a:noFill/>
        </p:spPr>
        <p:txBody>
          <a:bodyPr/>
          <a:lstStyle/>
          <a:p>
            <a:fld id="{33641163-24FF-4938-BE82-666FDFD7C2F1}" type="slidenum">
              <a:rPr lang="fr-FR"/>
              <a:pPr/>
              <a:t>57</a:t>
            </a:fld>
            <a:endParaRPr lang="fr-FR"/>
          </a:p>
        </p:txBody>
      </p:sp>
      <p:sp>
        <p:nvSpPr>
          <p:cNvPr id="141318" name="Rectangle 2"/>
          <p:cNvSpPr>
            <a:spLocks noGrp="1" noRot="1" noChangeAspect="1" noChangeArrowheads="1" noTextEdit="1"/>
          </p:cNvSpPr>
          <p:nvPr>
            <p:ph type="sldImg"/>
          </p:nvPr>
        </p:nvSpPr>
        <p:spPr>
          <a:xfrm>
            <a:off x="990600" y="768350"/>
            <a:ext cx="5118100" cy="3838575"/>
          </a:xfrm>
          <a:ln/>
        </p:spPr>
      </p:sp>
      <p:sp>
        <p:nvSpPr>
          <p:cNvPr id="141319"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2339" name="Rectangle 3"/>
          <p:cNvSpPr>
            <a:spLocks noGrp="1" noChangeArrowheads="1"/>
          </p:cNvSpPr>
          <p:nvPr>
            <p:ph type="dt" sz="quarter" idx="1"/>
          </p:nvPr>
        </p:nvSpPr>
        <p:spPr>
          <a:noFill/>
        </p:spPr>
        <p:txBody>
          <a:bodyPr/>
          <a:lstStyle/>
          <a:p>
            <a:fld id="{F8A080F1-91DC-413E-8B43-7BEC9094479D}" type="datetime1">
              <a:rPr lang="fr-FR" smtClean="0"/>
              <a:pPr/>
              <a:t>23/05/2011</a:t>
            </a:fld>
            <a:endParaRPr lang="fr-FR"/>
          </a:p>
        </p:txBody>
      </p:sp>
      <p:sp>
        <p:nvSpPr>
          <p:cNvPr id="142341" name="Rectangle 7"/>
          <p:cNvSpPr>
            <a:spLocks noGrp="1" noChangeArrowheads="1"/>
          </p:cNvSpPr>
          <p:nvPr>
            <p:ph type="sldNum" sz="quarter" idx="5"/>
          </p:nvPr>
        </p:nvSpPr>
        <p:spPr>
          <a:noFill/>
        </p:spPr>
        <p:txBody>
          <a:bodyPr/>
          <a:lstStyle/>
          <a:p>
            <a:fld id="{F68F0367-68D1-4265-8607-0997BE4F3BFD}" type="slidenum">
              <a:rPr lang="fr-FR"/>
              <a:pPr/>
              <a:t>58</a:t>
            </a:fld>
            <a:endParaRPr lang="fr-FR"/>
          </a:p>
        </p:txBody>
      </p:sp>
      <p:sp>
        <p:nvSpPr>
          <p:cNvPr id="142342" name="Rectangle 2"/>
          <p:cNvSpPr>
            <a:spLocks noGrp="1" noRot="1" noChangeAspect="1" noChangeArrowheads="1" noTextEdit="1"/>
          </p:cNvSpPr>
          <p:nvPr>
            <p:ph type="sldImg"/>
          </p:nvPr>
        </p:nvSpPr>
        <p:spPr>
          <a:xfrm>
            <a:off x="992188" y="768350"/>
            <a:ext cx="5114925" cy="3836988"/>
          </a:xfrm>
          <a:ln/>
        </p:spPr>
      </p:sp>
      <p:sp>
        <p:nvSpPr>
          <p:cNvPr id="14234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3363" name="Rectangle 3"/>
          <p:cNvSpPr>
            <a:spLocks noGrp="1" noChangeArrowheads="1"/>
          </p:cNvSpPr>
          <p:nvPr>
            <p:ph type="dt" sz="quarter" idx="1"/>
          </p:nvPr>
        </p:nvSpPr>
        <p:spPr>
          <a:noFill/>
        </p:spPr>
        <p:txBody>
          <a:bodyPr/>
          <a:lstStyle/>
          <a:p>
            <a:fld id="{99718707-27DA-4456-A874-5B9A37BB06B4}" type="datetime1">
              <a:rPr lang="fr-FR" smtClean="0"/>
              <a:pPr/>
              <a:t>23/05/2011</a:t>
            </a:fld>
            <a:endParaRPr lang="fr-FR"/>
          </a:p>
        </p:txBody>
      </p:sp>
      <p:sp>
        <p:nvSpPr>
          <p:cNvPr id="143365" name="Rectangle 7"/>
          <p:cNvSpPr>
            <a:spLocks noGrp="1" noChangeArrowheads="1"/>
          </p:cNvSpPr>
          <p:nvPr>
            <p:ph type="sldNum" sz="quarter" idx="5"/>
          </p:nvPr>
        </p:nvSpPr>
        <p:spPr>
          <a:noFill/>
        </p:spPr>
        <p:txBody>
          <a:bodyPr/>
          <a:lstStyle/>
          <a:p>
            <a:fld id="{449E1166-1DD4-41E1-95CE-FFCB3511F1CC}" type="slidenum">
              <a:rPr lang="fr-FR"/>
              <a:pPr/>
              <a:t>59</a:t>
            </a:fld>
            <a:endParaRPr lang="fr-FR"/>
          </a:p>
        </p:txBody>
      </p:sp>
      <p:sp>
        <p:nvSpPr>
          <p:cNvPr id="143366" name="Rectangle 2"/>
          <p:cNvSpPr>
            <a:spLocks noGrp="1" noRot="1" noChangeAspect="1" noChangeArrowheads="1" noTextEdit="1"/>
          </p:cNvSpPr>
          <p:nvPr>
            <p:ph type="sldImg"/>
          </p:nvPr>
        </p:nvSpPr>
        <p:spPr>
          <a:xfrm>
            <a:off x="992188" y="768350"/>
            <a:ext cx="5114925" cy="3836988"/>
          </a:xfrm>
          <a:ln/>
        </p:spPr>
      </p:sp>
      <p:sp>
        <p:nvSpPr>
          <p:cNvPr id="14336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0115" name="Rectangle 3"/>
          <p:cNvSpPr>
            <a:spLocks noGrp="1" noChangeArrowheads="1"/>
          </p:cNvSpPr>
          <p:nvPr>
            <p:ph type="dt" sz="quarter" idx="1"/>
          </p:nvPr>
        </p:nvSpPr>
        <p:spPr>
          <a:noFill/>
        </p:spPr>
        <p:txBody>
          <a:bodyPr/>
          <a:lstStyle/>
          <a:p>
            <a:fld id="{39783ABB-330E-4E40-B7B7-A54650360A72}" type="datetime1">
              <a:rPr lang="fr-FR" smtClean="0"/>
              <a:pPr/>
              <a:t>23/05/2011</a:t>
            </a:fld>
            <a:endParaRPr lang="fr-FR"/>
          </a:p>
        </p:txBody>
      </p:sp>
      <p:sp>
        <p:nvSpPr>
          <p:cNvPr id="90117" name="Rectangle 7"/>
          <p:cNvSpPr>
            <a:spLocks noGrp="1" noChangeArrowheads="1"/>
          </p:cNvSpPr>
          <p:nvPr>
            <p:ph type="sldNum" sz="quarter" idx="5"/>
          </p:nvPr>
        </p:nvSpPr>
        <p:spPr>
          <a:noFill/>
        </p:spPr>
        <p:txBody>
          <a:bodyPr/>
          <a:lstStyle/>
          <a:p>
            <a:fld id="{9F581C56-91FA-49EF-A115-E9806E3F93E3}" type="slidenum">
              <a:rPr lang="fr-FR"/>
              <a:pPr/>
              <a:t>6</a:t>
            </a:fld>
            <a:endParaRPr lang="fr-FR"/>
          </a:p>
        </p:txBody>
      </p:sp>
      <p:sp>
        <p:nvSpPr>
          <p:cNvPr id="90118" name="Rectangle 2"/>
          <p:cNvSpPr>
            <a:spLocks noGrp="1" noRot="1" noChangeAspect="1" noChangeArrowheads="1" noTextEdit="1"/>
          </p:cNvSpPr>
          <p:nvPr>
            <p:ph type="sldImg"/>
          </p:nvPr>
        </p:nvSpPr>
        <p:spPr>
          <a:xfrm>
            <a:off x="992188" y="768350"/>
            <a:ext cx="5114925" cy="3836988"/>
          </a:xfrm>
          <a:ln/>
        </p:spPr>
      </p:sp>
      <p:sp>
        <p:nvSpPr>
          <p:cNvPr id="9011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4387" name="Rectangle 3"/>
          <p:cNvSpPr>
            <a:spLocks noGrp="1" noChangeArrowheads="1"/>
          </p:cNvSpPr>
          <p:nvPr>
            <p:ph type="dt" sz="quarter" idx="1"/>
          </p:nvPr>
        </p:nvSpPr>
        <p:spPr>
          <a:noFill/>
        </p:spPr>
        <p:txBody>
          <a:bodyPr/>
          <a:lstStyle/>
          <a:p>
            <a:fld id="{321C534F-2122-4B26-8692-7CD5CE5B3068}" type="datetime1">
              <a:rPr lang="fr-FR" smtClean="0"/>
              <a:pPr/>
              <a:t>23/05/2011</a:t>
            </a:fld>
            <a:endParaRPr lang="fr-FR"/>
          </a:p>
        </p:txBody>
      </p:sp>
      <p:sp>
        <p:nvSpPr>
          <p:cNvPr id="144389" name="Rectangle 7"/>
          <p:cNvSpPr>
            <a:spLocks noGrp="1" noChangeArrowheads="1"/>
          </p:cNvSpPr>
          <p:nvPr>
            <p:ph type="sldNum" sz="quarter" idx="5"/>
          </p:nvPr>
        </p:nvSpPr>
        <p:spPr>
          <a:noFill/>
        </p:spPr>
        <p:txBody>
          <a:bodyPr/>
          <a:lstStyle/>
          <a:p>
            <a:fld id="{1EA874CC-5FF6-42A2-A7D5-FB10581E752D}" type="slidenum">
              <a:rPr lang="fr-FR"/>
              <a:pPr/>
              <a:t>60</a:t>
            </a:fld>
            <a:endParaRPr lang="fr-FR"/>
          </a:p>
        </p:txBody>
      </p:sp>
      <p:sp>
        <p:nvSpPr>
          <p:cNvPr id="144390" name="Rectangle 2"/>
          <p:cNvSpPr>
            <a:spLocks noGrp="1" noRot="1" noChangeAspect="1" noChangeArrowheads="1" noTextEdit="1"/>
          </p:cNvSpPr>
          <p:nvPr>
            <p:ph type="sldImg"/>
          </p:nvPr>
        </p:nvSpPr>
        <p:spPr>
          <a:xfrm>
            <a:off x="992188" y="768350"/>
            <a:ext cx="5114925" cy="3836988"/>
          </a:xfrm>
          <a:ln/>
        </p:spPr>
      </p:sp>
      <p:sp>
        <p:nvSpPr>
          <p:cNvPr id="14439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5411" name="Rectangle 3"/>
          <p:cNvSpPr>
            <a:spLocks noGrp="1" noChangeArrowheads="1"/>
          </p:cNvSpPr>
          <p:nvPr>
            <p:ph type="dt" sz="quarter" idx="1"/>
          </p:nvPr>
        </p:nvSpPr>
        <p:spPr>
          <a:noFill/>
        </p:spPr>
        <p:txBody>
          <a:bodyPr/>
          <a:lstStyle/>
          <a:p>
            <a:fld id="{02A169CC-2D7D-4A02-841B-E77EFEAE81A1}" type="datetime1">
              <a:rPr lang="fr-FR" smtClean="0"/>
              <a:pPr/>
              <a:t>23/05/2011</a:t>
            </a:fld>
            <a:endParaRPr lang="fr-FR"/>
          </a:p>
        </p:txBody>
      </p:sp>
      <p:sp>
        <p:nvSpPr>
          <p:cNvPr id="145413" name="Rectangle 7"/>
          <p:cNvSpPr>
            <a:spLocks noGrp="1" noChangeArrowheads="1"/>
          </p:cNvSpPr>
          <p:nvPr>
            <p:ph type="sldNum" sz="quarter" idx="5"/>
          </p:nvPr>
        </p:nvSpPr>
        <p:spPr>
          <a:noFill/>
        </p:spPr>
        <p:txBody>
          <a:bodyPr/>
          <a:lstStyle/>
          <a:p>
            <a:fld id="{877568F5-79BF-4F3C-A71D-1D3A09662BAA}" type="slidenum">
              <a:rPr lang="fr-FR"/>
              <a:pPr/>
              <a:t>61</a:t>
            </a:fld>
            <a:endParaRPr lang="fr-FR"/>
          </a:p>
        </p:txBody>
      </p:sp>
      <p:sp>
        <p:nvSpPr>
          <p:cNvPr id="145414" name="Rectangle 2"/>
          <p:cNvSpPr>
            <a:spLocks noGrp="1" noRot="1" noChangeAspect="1" noChangeArrowheads="1" noTextEdit="1"/>
          </p:cNvSpPr>
          <p:nvPr>
            <p:ph type="sldImg"/>
          </p:nvPr>
        </p:nvSpPr>
        <p:spPr>
          <a:xfrm>
            <a:off x="992188" y="768350"/>
            <a:ext cx="5114925" cy="3836988"/>
          </a:xfrm>
          <a:ln/>
        </p:spPr>
      </p:sp>
      <p:sp>
        <p:nvSpPr>
          <p:cNvPr id="14541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6435" name="Rectangle 3"/>
          <p:cNvSpPr>
            <a:spLocks noGrp="1" noChangeArrowheads="1"/>
          </p:cNvSpPr>
          <p:nvPr>
            <p:ph type="dt" sz="quarter" idx="1"/>
          </p:nvPr>
        </p:nvSpPr>
        <p:spPr>
          <a:noFill/>
        </p:spPr>
        <p:txBody>
          <a:bodyPr/>
          <a:lstStyle/>
          <a:p>
            <a:fld id="{EB9D4B17-27F5-4055-80A3-2CA43114CAA3}" type="datetime1">
              <a:rPr lang="fr-FR" smtClean="0"/>
              <a:pPr/>
              <a:t>23/05/2011</a:t>
            </a:fld>
            <a:endParaRPr lang="fr-FR"/>
          </a:p>
        </p:txBody>
      </p:sp>
      <p:sp>
        <p:nvSpPr>
          <p:cNvPr id="146437" name="Rectangle 7"/>
          <p:cNvSpPr>
            <a:spLocks noGrp="1" noChangeArrowheads="1"/>
          </p:cNvSpPr>
          <p:nvPr>
            <p:ph type="sldNum" sz="quarter" idx="5"/>
          </p:nvPr>
        </p:nvSpPr>
        <p:spPr>
          <a:noFill/>
        </p:spPr>
        <p:txBody>
          <a:bodyPr/>
          <a:lstStyle/>
          <a:p>
            <a:fld id="{981559B5-6B10-4E94-A293-589D220B45F4}" type="slidenum">
              <a:rPr lang="fr-FR"/>
              <a:pPr/>
              <a:t>62</a:t>
            </a:fld>
            <a:endParaRPr lang="fr-FR"/>
          </a:p>
        </p:txBody>
      </p:sp>
      <p:sp>
        <p:nvSpPr>
          <p:cNvPr id="146438" name="Rectangle 2"/>
          <p:cNvSpPr>
            <a:spLocks noGrp="1" noRot="1" noChangeAspect="1" noChangeArrowheads="1" noTextEdit="1"/>
          </p:cNvSpPr>
          <p:nvPr>
            <p:ph type="sldImg"/>
          </p:nvPr>
        </p:nvSpPr>
        <p:spPr>
          <a:xfrm>
            <a:off x="992188" y="768350"/>
            <a:ext cx="5114925" cy="3836988"/>
          </a:xfrm>
          <a:ln/>
        </p:spPr>
      </p:sp>
      <p:sp>
        <p:nvSpPr>
          <p:cNvPr id="14643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7459" name="Rectangle 3"/>
          <p:cNvSpPr>
            <a:spLocks noGrp="1" noChangeArrowheads="1"/>
          </p:cNvSpPr>
          <p:nvPr>
            <p:ph type="dt" sz="quarter" idx="1"/>
          </p:nvPr>
        </p:nvSpPr>
        <p:spPr>
          <a:noFill/>
        </p:spPr>
        <p:txBody>
          <a:bodyPr/>
          <a:lstStyle/>
          <a:p>
            <a:fld id="{E55B400A-A2BB-4B84-9ACD-378B8E57BB13}" type="datetime1">
              <a:rPr lang="fr-FR" smtClean="0"/>
              <a:pPr/>
              <a:t>23/05/2011</a:t>
            </a:fld>
            <a:endParaRPr lang="fr-FR"/>
          </a:p>
        </p:txBody>
      </p:sp>
      <p:sp>
        <p:nvSpPr>
          <p:cNvPr id="147461" name="Rectangle 7"/>
          <p:cNvSpPr>
            <a:spLocks noGrp="1" noChangeArrowheads="1"/>
          </p:cNvSpPr>
          <p:nvPr>
            <p:ph type="sldNum" sz="quarter" idx="5"/>
          </p:nvPr>
        </p:nvSpPr>
        <p:spPr>
          <a:noFill/>
        </p:spPr>
        <p:txBody>
          <a:bodyPr/>
          <a:lstStyle/>
          <a:p>
            <a:fld id="{F05A006B-0B63-4B5C-B5AA-C3163F79A155}" type="slidenum">
              <a:rPr lang="fr-FR"/>
              <a:pPr/>
              <a:t>63</a:t>
            </a:fld>
            <a:endParaRPr lang="fr-FR"/>
          </a:p>
        </p:txBody>
      </p:sp>
      <p:sp>
        <p:nvSpPr>
          <p:cNvPr id="147462" name="Rectangle 2"/>
          <p:cNvSpPr>
            <a:spLocks noGrp="1" noRot="1" noChangeAspect="1" noChangeArrowheads="1" noTextEdit="1"/>
          </p:cNvSpPr>
          <p:nvPr>
            <p:ph type="sldImg"/>
          </p:nvPr>
        </p:nvSpPr>
        <p:spPr>
          <a:xfrm>
            <a:off x="992188" y="768350"/>
            <a:ext cx="5114925" cy="3836988"/>
          </a:xfrm>
          <a:ln/>
        </p:spPr>
      </p:sp>
      <p:sp>
        <p:nvSpPr>
          <p:cNvPr id="14746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8483" name="Rectangle 3"/>
          <p:cNvSpPr>
            <a:spLocks noGrp="1" noChangeArrowheads="1"/>
          </p:cNvSpPr>
          <p:nvPr>
            <p:ph type="dt" sz="quarter" idx="1"/>
          </p:nvPr>
        </p:nvSpPr>
        <p:spPr>
          <a:noFill/>
        </p:spPr>
        <p:txBody>
          <a:bodyPr/>
          <a:lstStyle/>
          <a:p>
            <a:fld id="{55A0EDF3-38DD-4872-B677-0CA68A3023B3}" type="datetime1">
              <a:rPr lang="fr-FR" smtClean="0"/>
              <a:pPr/>
              <a:t>23/05/2011</a:t>
            </a:fld>
            <a:endParaRPr lang="fr-FR"/>
          </a:p>
        </p:txBody>
      </p:sp>
      <p:sp>
        <p:nvSpPr>
          <p:cNvPr id="148485" name="Rectangle 7"/>
          <p:cNvSpPr>
            <a:spLocks noGrp="1" noChangeArrowheads="1"/>
          </p:cNvSpPr>
          <p:nvPr>
            <p:ph type="sldNum" sz="quarter" idx="5"/>
          </p:nvPr>
        </p:nvSpPr>
        <p:spPr>
          <a:noFill/>
        </p:spPr>
        <p:txBody>
          <a:bodyPr/>
          <a:lstStyle/>
          <a:p>
            <a:fld id="{B43EEA15-3B9C-4E03-B2F9-B6984CBB0F18}" type="slidenum">
              <a:rPr lang="fr-FR"/>
              <a:pPr/>
              <a:t>64</a:t>
            </a:fld>
            <a:endParaRPr lang="fr-FR"/>
          </a:p>
        </p:txBody>
      </p:sp>
      <p:sp>
        <p:nvSpPr>
          <p:cNvPr id="148486" name="Rectangle 2"/>
          <p:cNvSpPr>
            <a:spLocks noGrp="1" noRot="1" noChangeAspect="1" noChangeArrowheads="1" noTextEdit="1"/>
          </p:cNvSpPr>
          <p:nvPr>
            <p:ph type="sldImg"/>
          </p:nvPr>
        </p:nvSpPr>
        <p:spPr>
          <a:xfrm>
            <a:off x="992188" y="768350"/>
            <a:ext cx="5114925" cy="3836988"/>
          </a:xfrm>
          <a:ln/>
        </p:spPr>
      </p:sp>
      <p:sp>
        <p:nvSpPr>
          <p:cNvPr id="148487"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1555" name="Rectangle 3"/>
          <p:cNvSpPr>
            <a:spLocks noGrp="1" noChangeArrowheads="1"/>
          </p:cNvSpPr>
          <p:nvPr>
            <p:ph type="dt" sz="quarter" idx="1"/>
          </p:nvPr>
        </p:nvSpPr>
        <p:spPr>
          <a:noFill/>
        </p:spPr>
        <p:txBody>
          <a:bodyPr/>
          <a:lstStyle/>
          <a:p>
            <a:fld id="{D0A089FE-C31A-404F-90D6-5A160F1781FC}" type="datetime1">
              <a:rPr lang="fr-FR" smtClean="0"/>
              <a:pPr/>
              <a:t>23/05/2011</a:t>
            </a:fld>
            <a:endParaRPr lang="fr-FR"/>
          </a:p>
        </p:txBody>
      </p:sp>
      <p:sp>
        <p:nvSpPr>
          <p:cNvPr id="151557" name="Rectangle 7"/>
          <p:cNvSpPr>
            <a:spLocks noGrp="1" noChangeArrowheads="1"/>
          </p:cNvSpPr>
          <p:nvPr>
            <p:ph type="sldNum" sz="quarter" idx="5"/>
          </p:nvPr>
        </p:nvSpPr>
        <p:spPr>
          <a:noFill/>
        </p:spPr>
        <p:txBody>
          <a:bodyPr/>
          <a:lstStyle/>
          <a:p>
            <a:fld id="{AC44856D-52DD-49DB-ACA7-3F56FDF37620}" type="slidenum">
              <a:rPr lang="fr-FR"/>
              <a:pPr/>
              <a:t>67</a:t>
            </a:fld>
            <a:endParaRPr lang="fr-FR"/>
          </a:p>
        </p:txBody>
      </p:sp>
      <p:sp>
        <p:nvSpPr>
          <p:cNvPr id="151558" name="Rectangle 2"/>
          <p:cNvSpPr>
            <a:spLocks noGrp="1" noRot="1" noChangeAspect="1" noChangeArrowheads="1" noTextEdit="1"/>
          </p:cNvSpPr>
          <p:nvPr>
            <p:ph type="sldImg"/>
          </p:nvPr>
        </p:nvSpPr>
        <p:spPr>
          <a:xfrm>
            <a:off x="992188" y="768350"/>
            <a:ext cx="5114925" cy="3836988"/>
          </a:xfrm>
          <a:ln/>
        </p:spPr>
      </p:sp>
      <p:sp>
        <p:nvSpPr>
          <p:cNvPr id="151559"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2579" name="Rectangle 3"/>
          <p:cNvSpPr>
            <a:spLocks noGrp="1" noChangeArrowheads="1"/>
          </p:cNvSpPr>
          <p:nvPr>
            <p:ph type="dt" sz="quarter" idx="1"/>
          </p:nvPr>
        </p:nvSpPr>
        <p:spPr>
          <a:noFill/>
        </p:spPr>
        <p:txBody>
          <a:bodyPr/>
          <a:lstStyle/>
          <a:p>
            <a:fld id="{4B5070F7-1D48-4D1A-9825-3E1EB8A1128D}" type="datetime1">
              <a:rPr lang="fr-FR" smtClean="0"/>
              <a:pPr/>
              <a:t>23/05/2011</a:t>
            </a:fld>
            <a:endParaRPr lang="fr-FR"/>
          </a:p>
        </p:txBody>
      </p:sp>
      <p:sp>
        <p:nvSpPr>
          <p:cNvPr id="152581" name="Rectangle 7"/>
          <p:cNvSpPr>
            <a:spLocks noGrp="1" noChangeArrowheads="1"/>
          </p:cNvSpPr>
          <p:nvPr>
            <p:ph type="sldNum" sz="quarter" idx="5"/>
          </p:nvPr>
        </p:nvSpPr>
        <p:spPr>
          <a:noFill/>
        </p:spPr>
        <p:txBody>
          <a:bodyPr/>
          <a:lstStyle/>
          <a:p>
            <a:fld id="{71151D76-8074-4FB2-94CE-00D43A4E2038}" type="slidenum">
              <a:rPr lang="fr-FR"/>
              <a:pPr/>
              <a:t>68</a:t>
            </a:fld>
            <a:endParaRPr lang="fr-FR"/>
          </a:p>
        </p:txBody>
      </p:sp>
      <p:sp>
        <p:nvSpPr>
          <p:cNvPr id="152582" name="Rectangle 2"/>
          <p:cNvSpPr>
            <a:spLocks noGrp="1" noRot="1" noChangeAspect="1" noChangeArrowheads="1" noTextEdit="1"/>
          </p:cNvSpPr>
          <p:nvPr>
            <p:ph type="sldImg"/>
          </p:nvPr>
        </p:nvSpPr>
        <p:spPr>
          <a:xfrm>
            <a:off x="990600" y="768350"/>
            <a:ext cx="5118100" cy="3838575"/>
          </a:xfrm>
          <a:ln/>
        </p:spPr>
      </p:sp>
      <p:sp>
        <p:nvSpPr>
          <p:cNvPr id="152583"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3603" name="Rectangle 3"/>
          <p:cNvSpPr>
            <a:spLocks noGrp="1" noChangeArrowheads="1"/>
          </p:cNvSpPr>
          <p:nvPr>
            <p:ph type="dt" sz="quarter" idx="1"/>
          </p:nvPr>
        </p:nvSpPr>
        <p:spPr>
          <a:noFill/>
        </p:spPr>
        <p:txBody>
          <a:bodyPr/>
          <a:lstStyle/>
          <a:p>
            <a:fld id="{5E6752B8-9E6E-45BF-BB0C-A4B071ECB871}" type="datetime1">
              <a:rPr lang="fr-FR" smtClean="0"/>
              <a:pPr/>
              <a:t>23/05/2011</a:t>
            </a:fld>
            <a:endParaRPr lang="fr-FR"/>
          </a:p>
        </p:txBody>
      </p:sp>
      <p:sp>
        <p:nvSpPr>
          <p:cNvPr id="153605" name="Rectangle 7"/>
          <p:cNvSpPr>
            <a:spLocks noGrp="1" noChangeArrowheads="1"/>
          </p:cNvSpPr>
          <p:nvPr>
            <p:ph type="sldNum" sz="quarter" idx="5"/>
          </p:nvPr>
        </p:nvSpPr>
        <p:spPr>
          <a:noFill/>
        </p:spPr>
        <p:txBody>
          <a:bodyPr/>
          <a:lstStyle/>
          <a:p>
            <a:fld id="{95D0B785-2609-40D2-9911-5256EBCE6196}" type="slidenum">
              <a:rPr lang="fr-FR"/>
              <a:pPr/>
              <a:t>69</a:t>
            </a:fld>
            <a:endParaRPr lang="fr-FR"/>
          </a:p>
        </p:txBody>
      </p:sp>
      <p:sp>
        <p:nvSpPr>
          <p:cNvPr id="153606" name="Rectangle 2"/>
          <p:cNvSpPr>
            <a:spLocks noGrp="1" noRot="1" noChangeAspect="1" noChangeArrowheads="1" noTextEdit="1"/>
          </p:cNvSpPr>
          <p:nvPr>
            <p:ph type="sldImg"/>
          </p:nvPr>
        </p:nvSpPr>
        <p:spPr>
          <a:xfrm>
            <a:off x="992188" y="768350"/>
            <a:ext cx="5114925" cy="3836988"/>
          </a:xfrm>
          <a:ln/>
        </p:spPr>
      </p:sp>
      <p:sp>
        <p:nvSpPr>
          <p:cNvPr id="15360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4627" name="Rectangle 3"/>
          <p:cNvSpPr>
            <a:spLocks noGrp="1" noChangeArrowheads="1"/>
          </p:cNvSpPr>
          <p:nvPr>
            <p:ph type="dt" sz="quarter" idx="1"/>
          </p:nvPr>
        </p:nvSpPr>
        <p:spPr>
          <a:noFill/>
        </p:spPr>
        <p:txBody>
          <a:bodyPr/>
          <a:lstStyle/>
          <a:p>
            <a:fld id="{A890DB6C-A330-4312-9744-A080ECFD587B}" type="datetime1">
              <a:rPr lang="fr-FR" smtClean="0"/>
              <a:pPr/>
              <a:t>23/05/2011</a:t>
            </a:fld>
            <a:endParaRPr lang="fr-FR"/>
          </a:p>
        </p:txBody>
      </p:sp>
      <p:sp>
        <p:nvSpPr>
          <p:cNvPr id="154629" name="Rectangle 7"/>
          <p:cNvSpPr>
            <a:spLocks noGrp="1" noChangeArrowheads="1"/>
          </p:cNvSpPr>
          <p:nvPr>
            <p:ph type="sldNum" sz="quarter" idx="5"/>
          </p:nvPr>
        </p:nvSpPr>
        <p:spPr>
          <a:noFill/>
        </p:spPr>
        <p:txBody>
          <a:bodyPr/>
          <a:lstStyle/>
          <a:p>
            <a:fld id="{951EC4AA-43E4-42C6-A901-82B451C6A2BD}" type="slidenum">
              <a:rPr lang="fr-FR"/>
              <a:pPr/>
              <a:t>70</a:t>
            </a:fld>
            <a:endParaRPr lang="fr-FR"/>
          </a:p>
        </p:txBody>
      </p:sp>
      <p:sp>
        <p:nvSpPr>
          <p:cNvPr id="154630" name="Rectangle 2"/>
          <p:cNvSpPr>
            <a:spLocks noGrp="1" noRot="1" noChangeAspect="1" noChangeArrowheads="1" noTextEdit="1"/>
          </p:cNvSpPr>
          <p:nvPr>
            <p:ph type="sldImg"/>
          </p:nvPr>
        </p:nvSpPr>
        <p:spPr>
          <a:xfrm>
            <a:off x="992188" y="768350"/>
            <a:ext cx="5114925" cy="3836988"/>
          </a:xfrm>
          <a:ln/>
        </p:spPr>
      </p:sp>
      <p:sp>
        <p:nvSpPr>
          <p:cNvPr id="15463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5651" name="Rectangle 3"/>
          <p:cNvSpPr>
            <a:spLocks noGrp="1" noChangeArrowheads="1"/>
          </p:cNvSpPr>
          <p:nvPr>
            <p:ph type="dt" sz="quarter" idx="1"/>
          </p:nvPr>
        </p:nvSpPr>
        <p:spPr>
          <a:noFill/>
        </p:spPr>
        <p:txBody>
          <a:bodyPr/>
          <a:lstStyle/>
          <a:p>
            <a:fld id="{E4EA4745-7EDB-41A2-B188-ACE3F2C16E44}" type="datetime1">
              <a:rPr lang="fr-FR" smtClean="0"/>
              <a:pPr/>
              <a:t>23/05/2011</a:t>
            </a:fld>
            <a:endParaRPr lang="fr-FR"/>
          </a:p>
        </p:txBody>
      </p:sp>
      <p:sp>
        <p:nvSpPr>
          <p:cNvPr id="155653" name="Rectangle 7"/>
          <p:cNvSpPr>
            <a:spLocks noGrp="1" noChangeArrowheads="1"/>
          </p:cNvSpPr>
          <p:nvPr>
            <p:ph type="sldNum" sz="quarter" idx="5"/>
          </p:nvPr>
        </p:nvSpPr>
        <p:spPr>
          <a:noFill/>
        </p:spPr>
        <p:txBody>
          <a:bodyPr/>
          <a:lstStyle/>
          <a:p>
            <a:fld id="{53B3FD99-EA61-4504-8C4E-14D951F3E761}" type="slidenum">
              <a:rPr lang="fr-FR"/>
              <a:pPr/>
              <a:t>71</a:t>
            </a:fld>
            <a:endParaRPr lang="fr-FR"/>
          </a:p>
        </p:txBody>
      </p:sp>
      <p:sp>
        <p:nvSpPr>
          <p:cNvPr id="155654" name="Rectangle 2"/>
          <p:cNvSpPr>
            <a:spLocks noGrp="1" noRot="1" noChangeAspect="1" noChangeArrowheads="1" noTextEdit="1"/>
          </p:cNvSpPr>
          <p:nvPr>
            <p:ph type="sldImg"/>
          </p:nvPr>
        </p:nvSpPr>
        <p:spPr>
          <a:xfrm>
            <a:off x="992188" y="768350"/>
            <a:ext cx="5114925" cy="3836988"/>
          </a:xfrm>
          <a:ln/>
        </p:spPr>
      </p:sp>
      <p:sp>
        <p:nvSpPr>
          <p:cNvPr id="15565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1139" name="Rectangle 3"/>
          <p:cNvSpPr>
            <a:spLocks noGrp="1" noChangeArrowheads="1"/>
          </p:cNvSpPr>
          <p:nvPr>
            <p:ph type="dt" sz="quarter" idx="1"/>
          </p:nvPr>
        </p:nvSpPr>
        <p:spPr>
          <a:noFill/>
        </p:spPr>
        <p:txBody>
          <a:bodyPr/>
          <a:lstStyle/>
          <a:p>
            <a:fld id="{2188B2A6-0660-4CCC-A27F-44BFD06822D1}" type="datetime1">
              <a:rPr lang="fr-FR" smtClean="0"/>
              <a:pPr/>
              <a:t>23/05/2011</a:t>
            </a:fld>
            <a:endParaRPr lang="fr-FR"/>
          </a:p>
        </p:txBody>
      </p:sp>
      <p:sp>
        <p:nvSpPr>
          <p:cNvPr id="91141" name="Rectangle 7"/>
          <p:cNvSpPr>
            <a:spLocks noGrp="1" noChangeArrowheads="1"/>
          </p:cNvSpPr>
          <p:nvPr>
            <p:ph type="sldNum" sz="quarter" idx="5"/>
          </p:nvPr>
        </p:nvSpPr>
        <p:spPr>
          <a:noFill/>
        </p:spPr>
        <p:txBody>
          <a:bodyPr/>
          <a:lstStyle/>
          <a:p>
            <a:fld id="{D823E805-0F8A-4351-9AD4-5C9720951CCA}" type="slidenum">
              <a:rPr lang="fr-FR"/>
              <a:pPr/>
              <a:t>7</a:t>
            </a:fld>
            <a:endParaRPr lang="fr-FR"/>
          </a:p>
        </p:txBody>
      </p:sp>
      <p:sp>
        <p:nvSpPr>
          <p:cNvPr id="91142" name="Rectangle 2"/>
          <p:cNvSpPr>
            <a:spLocks noGrp="1" noRot="1" noChangeAspect="1" noChangeArrowheads="1" noTextEdit="1"/>
          </p:cNvSpPr>
          <p:nvPr>
            <p:ph type="sldImg"/>
          </p:nvPr>
        </p:nvSpPr>
        <p:spPr>
          <a:xfrm>
            <a:off x="992188" y="768350"/>
            <a:ext cx="5114925" cy="3836988"/>
          </a:xfrm>
          <a:ln/>
        </p:spPr>
      </p:sp>
      <p:sp>
        <p:nvSpPr>
          <p:cNvPr id="9114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1555" name="Rectangle 3"/>
          <p:cNvSpPr>
            <a:spLocks noGrp="1" noChangeArrowheads="1"/>
          </p:cNvSpPr>
          <p:nvPr>
            <p:ph type="dt" sz="quarter" idx="1"/>
          </p:nvPr>
        </p:nvSpPr>
        <p:spPr>
          <a:noFill/>
        </p:spPr>
        <p:txBody>
          <a:bodyPr/>
          <a:lstStyle/>
          <a:p>
            <a:fld id="{D0A089FE-C31A-404F-90D6-5A160F1781FC}" type="datetime1">
              <a:rPr lang="fr-FR" smtClean="0"/>
              <a:pPr/>
              <a:t>23/05/2011</a:t>
            </a:fld>
            <a:endParaRPr lang="fr-FR"/>
          </a:p>
        </p:txBody>
      </p:sp>
      <p:sp>
        <p:nvSpPr>
          <p:cNvPr id="151557" name="Rectangle 7"/>
          <p:cNvSpPr>
            <a:spLocks noGrp="1" noChangeArrowheads="1"/>
          </p:cNvSpPr>
          <p:nvPr>
            <p:ph type="sldNum" sz="quarter" idx="5"/>
          </p:nvPr>
        </p:nvSpPr>
        <p:spPr>
          <a:noFill/>
        </p:spPr>
        <p:txBody>
          <a:bodyPr/>
          <a:lstStyle/>
          <a:p>
            <a:fld id="{AC44856D-52DD-49DB-ACA7-3F56FDF37620}" type="slidenum">
              <a:rPr lang="fr-FR"/>
              <a:pPr/>
              <a:t>72</a:t>
            </a:fld>
            <a:endParaRPr lang="fr-FR"/>
          </a:p>
        </p:txBody>
      </p:sp>
      <p:sp>
        <p:nvSpPr>
          <p:cNvPr id="151558" name="Rectangle 2"/>
          <p:cNvSpPr>
            <a:spLocks noGrp="1" noRot="1" noChangeAspect="1" noChangeArrowheads="1" noTextEdit="1"/>
          </p:cNvSpPr>
          <p:nvPr>
            <p:ph type="sldImg"/>
          </p:nvPr>
        </p:nvSpPr>
        <p:spPr>
          <a:xfrm>
            <a:off x="992188" y="768350"/>
            <a:ext cx="5114925" cy="3836988"/>
          </a:xfrm>
          <a:ln/>
        </p:spPr>
      </p:sp>
      <p:sp>
        <p:nvSpPr>
          <p:cNvPr id="151559"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60771" name="Rectangle 3"/>
          <p:cNvSpPr>
            <a:spLocks noGrp="1" noChangeArrowheads="1"/>
          </p:cNvSpPr>
          <p:nvPr>
            <p:ph type="dt" sz="quarter" idx="1"/>
          </p:nvPr>
        </p:nvSpPr>
        <p:spPr>
          <a:noFill/>
        </p:spPr>
        <p:txBody>
          <a:bodyPr/>
          <a:lstStyle/>
          <a:p>
            <a:fld id="{F8897112-7287-4192-BE67-DC9C71DBAA56}" type="datetime1">
              <a:rPr lang="fr-FR" smtClean="0"/>
              <a:pPr/>
              <a:t>23/05/2011</a:t>
            </a:fld>
            <a:endParaRPr lang="fr-FR"/>
          </a:p>
        </p:txBody>
      </p:sp>
      <p:sp>
        <p:nvSpPr>
          <p:cNvPr id="160773" name="Rectangle 7"/>
          <p:cNvSpPr>
            <a:spLocks noGrp="1" noChangeArrowheads="1"/>
          </p:cNvSpPr>
          <p:nvPr>
            <p:ph type="sldNum" sz="quarter" idx="5"/>
          </p:nvPr>
        </p:nvSpPr>
        <p:spPr>
          <a:noFill/>
        </p:spPr>
        <p:txBody>
          <a:bodyPr/>
          <a:lstStyle/>
          <a:p>
            <a:fld id="{6C47C3E7-7093-4EE1-A3DD-4ACCD601CCD1}" type="slidenum">
              <a:rPr lang="fr-FR"/>
              <a:pPr/>
              <a:t>73</a:t>
            </a:fld>
            <a:endParaRPr lang="fr-FR"/>
          </a:p>
        </p:txBody>
      </p:sp>
      <p:sp>
        <p:nvSpPr>
          <p:cNvPr id="160774" name="Rectangle 2"/>
          <p:cNvSpPr>
            <a:spLocks noGrp="1" noRot="1" noChangeAspect="1" noChangeArrowheads="1" noTextEdit="1"/>
          </p:cNvSpPr>
          <p:nvPr>
            <p:ph type="sldImg"/>
          </p:nvPr>
        </p:nvSpPr>
        <p:spPr>
          <a:xfrm>
            <a:off x="992188" y="768350"/>
            <a:ext cx="5114925" cy="3836988"/>
          </a:xfrm>
          <a:ln/>
        </p:spPr>
      </p:sp>
      <p:sp>
        <p:nvSpPr>
          <p:cNvPr id="16077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61795" name="Rectangle 3"/>
          <p:cNvSpPr>
            <a:spLocks noGrp="1" noChangeArrowheads="1"/>
          </p:cNvSpPr>
          <p:nvPr>
            <p:ph type="dt" sz="quarter" idx="1"/>
          </p:nvPr>
        </p:nvSpPr>
        <p:spPr>
          <a:noFill/>
        </p:spPr>
        <p:txBody>
          <a:bodyPr/>
          <a:lstStyle/>
          <a:p>
            <a:fld id="{B29C0BF9-A663-4834-8D77-B8AA6679D7B8}" type="datetime1">
              <a:rPr lang="fr-FR" smtClean="0"/>
              <a:pPr/>
              <a:t>23/05/2011</a:t>
            </a:fld>
            <a:endParaRPr lang="fr-FR"/>
          </a:p>
        </p:txBody>
      </p:sp>
      <p:sp>
        <p:nvSpPr>
          <p:cNvPr id="161797" name="Rectangle 7"/>
          <p:cNvSpPr>
            <a:spLocks noGrp="1" noChangeArrowheads="1"/>
          </p:cNvSpPr>
          <p:nvPr>
            <p:ph type="sldNum" sz="quarter" idx="5"/>
          </p:nvPr>
        </p:nvSpPr>
        <p:spPr>
          <a:noFill/>
        </p:spPr>
        <p:txBody>
          <a:bodyPr/>
          <a:lstStyle/>
          <a:p>
            <a:fld id="{FA9FDF16-79C0-4CD3-A2E2-E7069DF20537}" type="slidenum">
              <a:rPr lang="fr-FR"/>
              <a:pPr/>
              <a:t>74</a:t>
            </a:fld>
            <a:endParaRPr lang="fr-FR"/>
          </a:p>
        </p:txBody>
      </p:sp>
      <p:sp>
        <p:nvSpPr>
          <p:cNvPr id="161798" name="Rectangle 2"/>
          <p:cNvSpPr>
            <a:spLocks noGrp="1" noRot="1" noChangeAspect="1" noChangeArrowheads="1" noTextEdit="1"/>
          </p:cNvSpPr>
          <p:nvPr>
            <p:ph type="sldImg"/>
          </p:nvPr>
        </p:nvSpPr>
        <p:spPr>
          <a:xfrm>
            <a:off x="992188" y="768350"/>
            <a:ext cx="5114925" cy="3836988"/>
          </a:xfrm>
          <a:ln/>
        </p:spPr>
      </p:sp>
      <p:sp>
        <p:nvSpPr>
          <p:cNvPr id="16179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1555" name="Rectangle 3"/>
          <p:cNvSpPr>
            <a:spLocks noGrp="1" noChangeArrowheads="1"/>
          </p:cNvSpPr>
          <p:nvPr>
            <p:ph type="dt" sz="quarter" idx="1"/>
          </p:nvPr>
        </p:nvSpPr>
        <p:spPr>
          <a:noFill/>
        </p:spPr>
        <p:txBody>
          <a:bodyPr/>
          <a:lstStyle/>
          <a:p>
            <a:fld id="{D0A089FE-C31A-404F-90D6-5A160F1781FC}" type="datetime1">
              <a:rPr lang="fr-FR" smtClean="0"/>
              <a:pPr/>
              <a:t>23/05/2011</a:t>
            </a:fld>
            <a:endParaRPr lang="fr-FR"/>
          </a:p>
        </p:txBody>
      </p:sp>
      <p:sp>
        <p:nvSpPr>
          <p:cNvPr id="151557" name="Rectangle 7"/>
          <p:cNvSpPr>
            <a:spLocks noGrp="1" noChangeArrowheads="1"/>
          </p:cNvSpPr>
          <p:nvPr>
            <p:ph type="sldNum" sz="quarter" idx="5"/>
          </p:nvPr>
        </p:nvSpPr>
        <p:spPr>
          <a:noFill/>
        </p:spPr>
        <p:txBody>
          <a:bodyPr/>
          <a:lstStyle/>
          <a:p>
            <a:fld id="{AC44856D-52DD-49DB-ACA7-3F56FDF37620}" type="slidenum">
              <a:rPr lang="fr-FR"/>
              <a:pPr/>
              <a:t>75</a:t>
            </a:fld>
            <a:endParaRPr lang="fr-FR"/>
          </a:p>
        </p:txBody>
      </p:sp>
      <p:sp>
        <p:nvSpPr>
          <p:cNvPr id="151558" name="Rectangle 2"/>
          <p:cNvSpPr>
            <a:spLocks noGrp="1" noRot="1" noChangeAspect="1" noChangeArrowheads="1" noTextEdit="1"/>
          </p:cNvSpPr>
          <p:nvPr>
            <p:ph type="sldImg"/>
          </p:nvPr>
        </p:nvSpPr>
        <p:spPr>
          <a:xfrm>
            <a:off x="992188" y="768350"/>
            <a:ext cx="5114925" cy="3836988"/>
          </a:xfrm>
          <a:ln/>
        </p:spPr>
      </p:sp>
      <p:sp>
        <p:nvSpPr>
          <p:cNvPr id="151559"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49507" name="Rectangle 3"/>
          <p:cNvSpPr>
            <a:spLocks noGrp="1" noChangeArrowheads="1"/>
          </p:cNvSpPr>
          <p:nvPr>
            <p:ph type="dt" sz="quarter" idx="1"/>
          </p:nvPr>
        </p:nvSpPr>
        <p:spPr>
          <a:noFill/>
        </p:spPr>
        <p:txBody>
          <a:bodyPr/>
          <a:lstStyle/>
          <a:p>
            <a:fld id="{BFD8B0DF-1486-4320-BB85-B0C54FF070E6}" type="datetime1">
              <a:rPr lang="fr-FR" smtClean="0"/>
              <a:pPr/>
              <a:t>23/05/2011</a:t>
            </a:fld>
            <a:endParaRPr lang="fr-FR"/>
          </a:p>
        </p:txBody>
      </p:sp>
      <p:sp>
        <p:nvSpPr>
          <p:cNvPr id="149509" name="Rectangle 7"/>
          <p:cNvSpPr>
            <a:spLocks noGrp="1" noChangeArrowheads="1"/>
          </p:cNvSpPr>
          <p:nvPr>
            <p:ph type="sldNum" sz="quarter" idx="5"/>
          </p:nvPr>
        </p:nvSpPr>
        <p:spPr>
          <a:noFill/>
        </p:spPr>
        <p:txBody>
          <a:bodyPr/>
          <a:lstStyle/>
          <a:p>
            <a:fld id="{20FB428B-D5F5-46F2-8AF3-C887DE1E40C8}" type="slidenum">
              <a:rPr lang="fr-FR"/>
              <a:pPr/>
              <a:t>76</a:t>
            </a:fld>
            <a:endParaRPr lang="fr-FR"/>
          </a:p>
        </p:txBody>
      </p:sp>
      <p:sp>
        <p:nvSpPr>
          <p:cNvPr id="149510" name="Rectangle 2"/>
          <p:cNvSpPr>
            <a:spLocks noGrp="1" noRot="1" noChangeAspect="1" noChangeArrowheads="1" noTextEdit="1"/>
          </p:cNvSpPr>
          <p:nvPr>
            <p:ph type="sldImg"/>
          </p:nvPr>
        </p:nvSpPr>
        <p:spPr>
          <a:xfrm>
            <a:off x="992188" y="768350"/>
            <a:ext cx="5114925" cy="3836988"/>
          </a:xfrm>
          <a:ln/>
        </p:spPr>
      </p:sp>
      <p:sp>
        <p:nvSpPr>
          <p:cNvPr id="14951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50531" name="Rectangle 3"/>
          <p:cNvSpPr>
            <a:spLocks noGrp="1" noChangeArrowheads="1"/>
          </p:cNvSpPr>
          <p:nvPr>
            <p:ph type="dt" sz="quarter" idx="1"/>
          </p:nvPr>
        </p:nvSpPr>
        <p:spPr>
          <a:noFill/>
        </p:spPr>
        <p:txBody>
          <a:bodyPr/>
          <a:lstStyle/>
          <a:p>
            <a:fld id="{526EAEA7-A436-42D0-85E4-248AD3BABB1E}" type="datetime1">
              <a:rPr lang="fr-FR" smtClean="0"/>
              <a:pPr/>
              <a:t>23/05/2011</a:t>
            </a:fld>
            <a:endParaRPr lang="fr-FR"/>
          </a:p>
        </p:txBody>
      </p:sp>
      <p:sp>
        <p:nvSpPr>
          <p:cNvPr id="150533" name="Rectangle 7"/>
          <p:cNvSpPr>
            <a:spLocks noGrp="1" noChangeArrowheads="1"/>
          </p:cNvSpPr>
          <p:nvPr>
            <p:ph type="sldNum" sz="quarter" idx="5"/>
          </p:nvPr>
        </p:nvSpPr>
        <p:spPr>
          <a:noFill/>
        </p:spPr>
        <p:txBody>
          <a:bodyPr/>
          <a:lstStyle/>
          <a:p>
            <a:fld id="{0E9F84A8-5162-40BB-9C05-EB44B5FE616C}" type="slidenum">
              <a:rPr lang="fr-FR"/>
              <a:pPr/>
              <a:t>77</a:t>
            </a:fld>
            <a:endParaRPr lang="fr-FR"/>
          </a:p>
        </p:txBody>
      </p:sp>
      <p:sp>
        <p:nvSpPr>
          <p:cNvPr id="150534" name="Rectangle 2"/>
          <p:cNvSpPr>
            <a:spLocks noGrp="1" noRot="1" noChangeAspect="1" noChangeArrowheads="1" noTextEdit="1"/>
          </p:cNvSpPr>
          <p:nvPr>
            <p:ph type="sldImg"/>
          </p:nvPr>
        </p:nvSpPr>
        <p:spPr>
          <a:xfrm>
            <a:off x="992188" y="768350"/>
            <a:ext cx="5114925" cy="3836988"/>
          </a:xfrm>
          <a:ln/>
        </p:spPr>
      </p:sp>
      <p:sp>
        <p:nvSpPr>
          <p:cNvPr id="15053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53260D-4C2D-453B-930D-4FEAE640515A}" type="slidenum">
              <a:rPr lang="en-GB"/>
              <a:pPr/>
              <a:t>78</a:t>
            </a:fld>
            <a:endParaRPr lang="en-GB"/>
          </a:p>
        </p:txBody>
      </p:sp>
      <p:sp>
        <p:nvSpPr>
          <p:cNvPr id="6146" name="Rectangle 2"/>
          <p:cNvSpPr>
            <a:spLocks noGrp="1" noRot="1" noChangeAspect="1" noChangeArrowheads="1" noTextEdit="1"/>
          </p:cNvSpPr>
          <p:nvPr>
            <p:ph type="sldImg"/>
          </p:nvPr>
        </p:nvSpPr>
        <p:spPr>
          <a:xfrm>
            <a:off x="992188" y="768350"/>
            <a:ext cx="5114925" cy="3836988"/>
          </a:xfrm>
          <a:ln/>
        </p:spPr>
      </p:sp>
      <p:sp>
        <p:nvSpPr>
          <p:cNvPr id="61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62819" name="Rectangle 3"/>
          <p:cNvSpPr>
            <a:spLocks noGrp="1" noChangeArrowheads="1"/>
          </p:cNvSpPr>
          <p:nvPr>
            <p:ph type="dt" sz="quarter" idx="1"/>
          </p:nvPr>
        </p:nvSpPr>
        <p:spPr>
          <a:noFill/>
        </p:spPr>
        <p:txBody>
          <a:bodyPr/>
          <a:lstStyle/>
          <a:p>
            <a:fld id="{B6ECDEF3-D0B2-42AA-BEA8-F3BBAC5233EF}" type="datetime1">
              <a:rPr lang="fr-FR" smtClean="0"/>
              <a:pPr/>
              <a:t>23/05/2011</a:t>
            </a:fld>
            <a:endParaRPr lang="fr-FR"/>
          </a:p>
        </p:txBody>
      </p:sp>
      <p:sp>
        <p:nvSpPr>
          <p:cNvPr id="162821" name="Rectangle 7"/>
          <p:cNvSpPr>
            <a:spLocks noGrp="1" noChangeArrowheads="1"/>
          </p:cNvSpPr>
          <p:nvPr>
            <p:ph type="sldNum" sz="quarter" idx="5"/>
          </p:nvPr>
        </p:nvSpPr>
        <p:spPr>
          <a:noFill/>
        </p:spPr>
        <p:txBody>
          <a:bodyPr/>
          <a:lstStyle/>
          <a:p>
            <a:fld id="{21B3AA3D-7B38-4B7B-8AFC-6F82AC2DC17D}" type="slidenum">
              <a:rPr lang="fr-FR"/>
              <a:pPr/>
              <a:t>79</a:t>
            </a:fld>
            <a:endParaRPr lang="fr-FR"/>
          </a:p>
        </p:txBody>
      </p:sp>
      <p:sp>
        <p:nvSpPr>
          <p:cNvPr id="162822" name="Rectangle 2"/>
          <p:cNvSpPr>
            <a:spLocks noGrp="1" noRot="1" noChangeAspect="1" noChangeArrowheads="1" noTextEdit="1"/>
          </p:cNvSpPr>
          <p:nvPr>
            <p:ph type="sldImg"/>
          </p:nvPr>
        </p:nvSpPr>
        <p:spPr>
          <a:xfrm>
            <a:off x="992188" y="768350"/>
            <a:ext cx="5114925" cy="3836988"/>
          </a:xfrm>
          <a:ln/>
        </p:spPr>
      </p:sp>
      <p:sp>
        <p:nvSpPr>
          <p:cNvPr id="1628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164867" name="Rectangle 3"/>
          <p:cNvSpPr>
            <a:spLocks noGrp="1" noChangeArrowheads="1"/>
          </p:cNvSpPr>
          <p:nvPr>
            <p:ph type="dt" sz="quarter" idx="1"/>
          </p:nvPr>
        </p:nvSpPr>
        <p:spPr>
          <a:noFill/>
        </p:spPr>
        <p:txBody>
          <a:bodyPr/>
          <a:lstStyle/>
          <a:p>
            <a:fld id="{27D26264-F032-44F9-9EBF-2685A1B2A830}" type="datetime1">
              <a:rPr lang="fr-FR" smtClean="0"/>
              <a:pPr/>
              <a:t>23/05/2011</a:t>
            </a:fld>
            <a:endParaRPr lang="fr-FR"/>
          </a:p>
        </p:txBody>
      </p:sp>
      <p:sp>
        <p:nvSpPr>
          <p:cNvPr id="164869" name="Rectangle 7"/>
          <p:cNvSpPr>
            <a:spLocks noGrp="1" noChangeArrowheads="1"/>
          </p:cNvSpPr>
          <p:nvPr>
            <p:ph type="sldNum" sz="quarter" idx="5"/>
          </p:nvPr>
        </p:nvSpPr>
        <p:spPr>
          <a:noFill/>
        </p:spPr>
        <p:txBody>
          <a:bodyPr/>
          <a:lstStyle/>
          <a:p>
            <a:fld id="{54AC81CA-C136-4B01-990A-1D49F78D0790}" type="slidenum">
              <a:rPr lang="fr-FR"/>
              <a:pPr/>
              <a:t>80</a:t>
            </a:fld>
            <a:endParaRPr lang="fr-FR"/>
          </a:p>
        </p:txBody>
      </p:sp>
      <p:sp>
        <p:nvSpPr>
          <p:cNvPr id="164870" name="Rectangle 2"/>
          <p:cNvSpPr>
            <a:spLocks noGrp="1" noChangeArrowheads="1"/>
          </p:cNvSpPr>
          <p:nvPr>
            <p:ph type="body" idx="1"/>
          </p:nvPr>
        </p:nvSpPr>
        <p:spPr>
          <a:xfrm>
            <a:off x="946150" y="4691063"/>
            <a:ext cx="5207000" cy="4605337"/>
          </a:xfrm>
          <a:noFill/>
          <a:ln/>
        </p:spPr>
        <p:txBody>
          <a:bodyPr lIns="98017" tIns="48148" rIns="98017" bIns="48148"/>
          <a:lstStyle/>
          <a:p>
            <a:pPr eaLnBrk="1" hangingPunct="1"/>
            <a:endParaRPr lang="en-GB" smtClean="0"/>
          </a:p>
        </p:txBody>
      </p:sp>
      <p:sp>
        <p:nvSpPr>
          <p:cNvPr id="164871" name="Rectangle 3"/>
          <p:cNvSpPr>
            <a:spLocks noGrp="1" noRot="1" noChangeAspect="1" noChangeArrowheads="1" noTextEdit="1"/>
          </p:cNvSpPr>
          <p:nvPr>
            <p:ph type="sldImg"/>
          </p:nvPr>
        </p:nvSpPr>
        <p:spPr>
          <a:xfrm>
            <a:off x="652463" y="342900"/>
            <a:ext cx="5794375" cy="4346575"/>
          </a:xfrm>
          <a:ln w="12700" cap="flat">
            <a:solidFill>
              <a:schemeClr val="tx1"/>
            </a:solid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2163" name="Rectangle 3"/>
          <p:cNvSpPr>
            <a:spLocks noGrp="1" noChangeArrowheads="1"/>
          </p:cNvSpPr>
          <p:nvPr>
            <p:ph type="dt" sz="quarter" idx="1"/>
          </p:nvPr>
        </p:nvSpPr>
        <p:spPr>
          <a:noFill/>
        </p:spPr>
        <p:txBody>
          <a:bodyPr/>
          <a:lstStyle/>
          <a:p>
            <a:fld id="{818C32D4-85AF-493B-ABA0-775E5DF034DF}" type="datetime1">
              <a:rPr lang="fr-FR" smtClean="0"/>
              <a:pPr/>
              <a:t>23/05/2011</a:t>
            </a:fld>
            <a:endParaRPr lang="fr-FR"/>
          </a:p>
        </p:txBody>
      </p:sp>
      <p:sp>
        <p:nvSpPr>
          <p:cNvPr id="92165" name="Rectangle 7"/>
          <p:cNvSpPr>
            <a:spLocks noGrp="1" noChangeArrowheads="1"/>
          </p:cNvSpPr>
          <p:nvPr>
            <p:ph type="sldNum" sz="quarter" idx="5"/>
          </p:nvPr>
        </p:nvSpPr>
        <p:spPr>
          <a:noFill/>
        </p:spPr>
        <p:txBody>
          <a:bodyPr/>
          <a:lstStyle/>
          <a:p>
            <a:fld id="{ABB8CF69-49C0-4607-A8DE-575DD9C362F3}" type="slidenum">
              <a:rPr lang="fr-FR"/>
              <a:pPr/>
              <a:t>8</a:t>
            </a:fld>
            <a:endParaRPr lang="fr-FR"/>
          </a:p>
        </p:txBody>
      </p:sp>
      <p:sp>
        <p:nvSpPr>
          <p:cNvPr id="92166" name="Rectangle 2"/>
          <p:cNvSpPr>
            <a:spLocks noGrp="1" noRot="1" noChangeAspect="1" noChangeArrowheads="1" noTextEdit="1"/>
          </p:cNvSpPr>
          <p:nvPr>
            <p:ph type="sldImg"/>
          </p:nvPr>
        </p:nvSpPr>
        <p:spPr>
          <a:xfrm>
            <a:off x="992188" y="768350"/>
            <a:ext cx="5114925" cy="3836988"/>
          </a:xfrm>
          <a:ln/>
        </p:spPr>
      </p:sp>
      <p:sp>
        <p:nvSpPr>
          <p:cNvPr id="92167"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a:noFill/>
        </p:spPr>
        <p:txBody>
          <a:bodyPr/>
          <a:lstStyle/>
          <a:p>
            <a:r>
              <a:rPr lang="fr-FR" smtClean="0"/>
              <a:t>2_10_ISA8895_Structure_PhysicalAsset</a:t>
            </a:r>
            <a:endParaRPr lang="fr-FR"/>
          </a:p>
        </p:txBody>
      </p:sp>
      <p:sp>
        <p:nvSpPr>
          <p:cNvPr id="93187" name="Rectangle 3"/>
          <p:cNvSpPr>
            <a:spLocks noGrp="1" noChangeArrowheads="1"/>
          </p:cNvSpPr>
          <p:nvPr>
            <p:ph type="dt" sz="quarter" idx="1"/>
          </p:nvPr>
        </p:nvSpPr>
        <p:spPr>
          <a:noFill/>
        </p:spPr>
        <p:txBody>
          <a:bodyPr/>
          <a:lstStyle/>
          <a:p>
            <a:fld id="{3363E774-5254-49D4-9701-7473FC06FC1A}" type="datetime1">
              <a:rPr lang="fr-FR" smtClean="0"/>
              <a:pPr/>
              <a:t>23/05/2011</a:t>
            </a:fld>
            <a:endParaRPr lang="fr-FR"/>
          </a:p>
        </p:txBody>
      </p:sp>
      <p:sp>
        <p:nvSpPr>
          <p:cNvPr id="93189" name="Rectangle 7"/>
          <p:cNvSpPr>
            <a:spLocks noGrp="1" noChangeArrowheads="1"/>
          </p:cNvSpPr>
          <p:nvPr>
            <p:ph type="sldNum" sz="quarter" idx="5"/>
          </p:nvPr>
        </p:nvSpPr>
        <p:spPr>
          <a:noFill/>
        </p:spPr>
        <p:txBody>
          <a:bodyPr/>
          <a:lstStyle/>
          <a:p>
            <a:fld id="{27EAE67D-2C63-4C79-B2A4-A33BCE9FB7EA}" type="slidenum">
              <a:rPr lang="fr-FR"/>
              <a:pPr/>
              <a:t>9</a:t>
            </a:fld>
            <a:endParaRPr lang="fr-FR"/>
          </a:p>
        </p:txBody>
      </p:sp>
      <p:sp>
        <p:nvSpPr>
          <p:cNvPr id="93190" name="Rectangle 2"/>
          <p:cNvSpPr>
            <a:spLocks noGrp="1" noRot="1" noChangeAspect="1" noChangeArrowheads="1" noTextEdit="1"/>
          </p:cNvSpPr>
          <p:nvPr>
            <p:ph type="sldImg"/>
          </p:nvPr>
        </p:nvSpPr>
        <p:spPr>
          <a:xfrm>
            <a:off x="990600" y="768350"/>
            <a:ext cx="5118100" cy="3838575"/>
          </a:xfrm>
          <a:ln/>
        </p:spPr>
      </p:sp>
      <p:sp>
        <p:nvSpPr>
          <p:cNvPr id="93191" name="Rectangle 3"/>
          <p:cNvSpPr>
            <a:spLocks noGrp="1" noChangeArrowheads="1"/>
          </p:cNvSpPr>
          <p:nvPr>
            <p:ph type="body" idx="1"/>
          </p:nvPr>
        </p:nvSpPr>
        <p:spPr>
          <a:xfrm>
            <a:off x="711200" y="4862513"/>
            <a:ext cx="5676900" cy="4603750"/>
          </a:xfrm>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www.syntropicfactory.info j.vieille@syntropicfactory.info</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sp>
        <p:nvSpPr>
          <p:cNvPr id="7" name="Text Box 7"/>
          <p:cNvSpPr txBox="1">
            <a:spLocks noChangeArrowheads="1"/>
          </p:cNvSpPr>
          <p:nvPr/>
        </p:nvSpPr>
        <p:spPr bwMode="auto">
          <a:xfrm>
            <a:off x="1008063" y="419324"/>
            <a:ext cx="7056437" cy="633412"/>
          </a:xfrm>
          <a:prstGeom prst="rect">
            <a:avLst/>
          </a:prstGeom>
          <a:noFill/>
          <a:ln w="12700">
            <a:noFill/>
            <a:miter lim="800000"/>
            <a:headEnd/>
            <a:tailEnd/>
          </a:ln>
          <a:effectLst/>
        </p:spPr>
        <p:txBody>
          <a:bodyPr lIns="90000" tIns="46800" rIns="90000" bIns="46800">
            <a:spAutoFit/>
          </a:bodyPr>
          <a:lstStyle/>
          <a:p>
            <a:pPr algn="ctr" eaLnBrk="0" hangingPunct="0">
              <a:spcBef>
                <a:spcPct val="50000"/>
              </a:spcBef>
              <a:defRPr/>
            </a:pPr>
            <a:r>
              <a:rPr kumimoji="1" lang="en-GB" sz="1400" i="1" dirty="0">
                <a:solidFill>
                  <a:srgbClr val="990000"/>
                </a:solidFill>
              </a:rPr>
              <a:t>Industrial Operations / Information Processing Convergence</a:t>
            </a:r>
          </a:p>
          <a:p>
            <a:pPr algn="ctr" eaLnBrk="0" hangingPunct="0">
              <a:spcBef>
                <a:spcPct val="50000"/>
              </a:spcBef>
              <a:defRPr/>
            </a:pPr>
            <a:r>
              <a:rPr kumimoji="1" lang="en-GB" sz="1400" i="1" dirty="0">
                <a:solidFill>
                  <a:srgbClr val="990000"/>
                </a:solidFill>
              </a:rPr>
              <a:t>Control Chain Management Body Of Knowledge</a:t>
            </a: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r>
              <a:rPr lang="fr-FR" smtClean="0"/>
              <a:t>2_10_ISA8895_Structure_PhysicalAsset</a:t>
            </a:r>
            <a:endParaRPr lang="fr-FR" dirty="0"/>
          </a:p>
        </p:txBody>
      </p:sp>
      <p:sp>
        <p:nvSpPr>
          <p:cNvPr id="10" name="Rectangle 9"/>
          <p:cNvSpPr>
            <a:spLocks noGrp="1" noChangeArrowheads="1"/>
          </p:cNvSpPr>
          <p:nvPr>
            <p:ph type="sldNum" sz="quarter" idx="11"/>
          </p:nvPr>
        </p:nvSpPr>
        <p:spPr/>
        <p:txBody>
          <a:bodyPr/>
          <a:lstStyle>
            <a:lvl1pPr>
              <a:defRPr/>
            </a:lvl1pPr>
          </a:lstStyle>
          <a:p>
            <a:pPr>
              <a:defRPr/>
            </a:pPr>
            <a:fld id="{DB2139E9-4EEC-4800-8B42-DC57DBEFF37A}" type="slidenum">
              <a:rPr lang="en-GB" smtClean="0"/>
              <a:pPr>
                <a:defRPr/>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2700"/>
            <a:ext cx="591320" cy="267117"/>
          </a:xfrm>
          <a:prstGeom prst="rect">
            <a:avLst/>
          </a:prstGeom>
        </p:spPr>
      </p:pic>
      <p:sp>
        <p:nvSpPr>
          <p:cNvPr id="17" name="ZoneTexte 16"/>
          <p:cNvSpPr txBox="1"/>
          <p:nvPr/>
        </p:nvSpPr>
        <p:spPr>
          <a:xfrm>
            <a:off x="539552" y="55657"/>
            <a:ext cx="6719540" cy="276999"/>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endParaRPr lang="en-GB" sz="12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5" name="Rectangle 11"/>
          <p:cNvSpPr>
            <a:spLocks noGrp="1" noChangeArrowheads="1"/>
          </p:cNvSpPr>
          <p:nvPr>
            <p:ph type="sldNum" sz="quarter" idx="11"/>
          </p:nvPr>
        </p:nvSpPr>
        <p:spPr>
          <a:ln/>
        </p:spPr>
        <p:txBody>
          <a:bodyPr/>
          <a:lstStyle>
            <a:lvl1pPr>
              <a:defRPr/>
            </a:lvl1pPr>
          </a:lstStyle>
          <a:p>
            <a:pPr>
              <a:defRPr/>
            </a:pPr>
            <a:fld id="{7F324B38-1CCE-4DD4-98E5-3522DB0FF2F8}" type="slidenum">
              <a:rPr lang="en-GB" smtClean="0"/>
              <a:pPr>
                <a:defRPr/>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p>
        </p:txBody>
      </p:sp>
      <p:sp>
        <p:nvSpPr>
          <p:cNvPr id="4"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5" name="Rectangle 11"/>
          <p:cNvSpPr>
            <a:spLocks noGrp="1" noChangeArrowheads="1"/>
          </p:cNvSpPr>
          <p:nvPr>
            <p:ph type="sldNum" sz="quarter" idx="11"/>
          </p:nvPr>
        </p:nvSpPr>
        <p:spPr>
          <a:ln/>
        </p:spPr>
        <p:txBody>
          <a:bodyPr/>
          <a:lstStyle>
            <a:lvl1pPr>
              <a:defRPr/>
            </a:lvl1pPr>
          </a:lstStyle>
          <a:p>
            <a:pPr>
              <a:defRPr/>
            </a:pPr>
            <a:fld id="{60D37198-B534-4728-971D-F0E468319E11}" type="slidenum">
              <a:rPr lang="en-GB" smtClean="0"/>
              <a:pPr>
                <a:defRPr/>
              </a:pPr>
              <a:t>‹N°›</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6" name="Rectangle 11"/>
          <p:cNvSpPr>
            <a:spLocks noGrp="1" noChangeArrowheads="1"/>
          </p:cNvSpPr>
          <p:nvPr>
            <p:ph type="sldNum" sz="quarter" idx="11"/>
          </p:nvPr>
        </p:nvSpPr>
        <p:spPr>
          <a:ln/>
        </p:spPr>
        <p:txBody>
          <a:bodyPr/>
          <a:lstStyle>
            <a:lvl1pPr>
              <a:defRPr/>
            </a:lvl1pPr>
          </a:lstStyle>
          <a:p>
            <a:pPr>
              <a:defRPr/>
            </a:pPr>
            <a:fld id="{7059704D-34BC-42AE-8E8F-16CEC1E8102A}" type="slidenum">
              <a:rPr lang="en-GB" smtClean="0"/>
              <a:pPr>
                <a:defRPr/>
              </a:pPr>
              <a:t>‹N°›</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6" name="Rectangle 11"/>
          <p:cNvSpPr>
            <a:spLocks noGrp="1" noChangeArrowheads="1"/>
          </p:cNvSpPr>
          <p:nvPr>
            <p:ph type="sldNum" sz="quarter" idx="11"/>
          </p:nvPr>
        </p:nvSpPr>
        <p:spPr>
          <a:ln/>
        </p:spPr>
        <p:txBody>
          <a:bodyPr/>
          <a:lstStyle>
            <a:lvl1pPr>
              <a:defRPr/>
            </a:lvl1pPr>
          </a:lstStyle>
          <a:p>
            <a:pPr>
              <a:defRPr/>
            </a:pPr>
            <a:fld id="{2D9F8C10-239E-4D11-BC12-48212794DB85}" type="slidenum">
              <a:rPr lang="en-GB" smtClean="0"/>
              <a:pPr>
                <a:defRPr/>
              </a:pPr>
              <a:t>‹N°›</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4" name="Rectangle 11"/>
          <p:cNvSpPr>
            <a:spLocks noGrp="1" noChangeArrowheads="1"/>
          </p:cNvSpPr>
          <p:nvPr>
            <p:ph type="sldNum" sz="quarter" idx="11"/>
          </p:nvPr>
        </p:nvSpPr>
        <p:spPr>
          <a:ln/>
        </p:spPr>
        <p:txBody>
          <a:bodyPr/>
          <a:lstStyle>
            <a:lvl1pPr>
              <a:defRPr/>
            </a:lvl1pPr>
          </a:lstStyle>
          <a:p>
            <a:pPr>
              <a:defRPr/>
            </a:pPr>
            <a:fld id="{C1EBF830-99F3-44E9-9F07-29A6333AB7DC}" type="slidenum">
              <a:rPr lang="en-GB" smtClean="0"/>
              <a:pPr>
                <a:defRPr/>
              </a:pPr>
              <a:t>‹N°›</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3" name="Rectangle 11"/>
          <p:cNvSpPr>
            <a:spLocks noGrp="1" noChangeArrowheads="1"/>
          </p:cNvSpPr>
          <p:nvPr>
            <p:ph type="sldNum" sz="quarter" idx="11"/>
          </p:nvPr>
        </p:nvSpPr>
        <p:spPr>
          <a:ln/>
        </p:spPr>
        <p:txBody>
          <a:bodyPr/>
          <a:lstStyle>
            <a:lvl1pPr>
              <a:defRPr/>
            </a:lvl1pPr>
          </a:lstStyle>
          <a:p>
            <a:pPr>
              <a:defRPr/>
            </a:pPr>
            <a:fld id="{625704C5-3C85-4D93-92F8-B6FBB695E061}" type="slidenum">
              <a:rPr lang="en-GB" smtClean="0"/>
              <a:pPr>
                <a:defRPr/>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5" name="Rectangle 11"/>
          <p:cNvSpPr>
            <a:spLocks noGrp="1" noChangeArrowheads="1"/>
          </p:cNvSpPr>
          <p:nvPr>
            <p:ph type="sldNum" sz="quarter" idx="11"/>
          </p:nvPr>
        </p:nvSpPr>
        <p:spPr>
          <a:ln/>
        </p:spPr>
        <p:txBody>
          <a:bodyPr/>
          <a:lstStyle>
            <a:lvl1pPr>
              <a:defRPr/>
            </a:lvl1pPr>
          </a:lstStyle>
          <a:p>
            <a:pPr>
              <a:defRPr/>
            </a:pPr>
            <a:fld id="{7F324B38-1CCE-4DD4-98E5-3522DB0FF2F8}" type="slidenum">
              <a:rPr lang="en-GB" smtClean="0"/>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p>
        </p:txBody>
      </p:sp>
      <p:sp>
        <p:nvSpPr>
          <p:cNvPr id="4"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5" name="Rectangle 11"/>
          <p:cNvSpPr>
            <a:spLocks noGrp="1" noChangeArrowheads="1"/>
          </p:cNvSpPr>
          <p:nvPr>
            <p:ph type="sldNum" sz="quarter" idx="11"/>
          </p:nvPr>
        </p:nvSpPr>
        <p:spPr>
          <a:ln/>
        </p:spPr>
        <p:txBody>
          <a:bodyPr/>
          <a:lstStyle>
            <a:lvl1pPr>
              <a:defRPr/>
            </a:lvl1pPr>
          </a:lstStyle>
          <a:p>
            <a:pPr>
              <a:defRPr/>
            </a:pPr>
            <a:fld id="{60D37198-B534-4728-971D-F0E468319E11}" type="slidenum">
              <a:rPr lang="en-GB" smtClean="0"/>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6" name="Rectangle 11"/>
          <p:cNvSpPr>
            <a:spLocks noGrp="1" noChangeArrowheads="1"/>
          </p:cNvSpPr>
          <p:nvPr>
            <p:ph type="sldNum" sz="quarter" idx="11"/>
          </p:nvPr>
        </p:nvSpPr>
        <p:spPr>
          <a:ln/>
        </p:spPr>
        <p:txBody>
          <a:bodyPr/>
          <a:lstStyle>
            <a:lvl1pPr>
              <a:defRPr/>
            </a:lvl1pPr>
          </a:lstStyle>
          <a:p>
            <a:pPr>
              <a:defRPr/>
            </a:pPr>
            <a:fld id="{7059704D-34BC-42AE-8E8F-16CEC1E8102A}" type="slidenum">
              <a:rPr lang="en-GB" smtClean="0"/>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6" name="Rectangle 11"/>
          <p:cNvSpPr>
            <a:spLocks noGrp="1" noChangeArrowheads="1"/>
          </p:cNvSpPr>
          <p:nvPr>
            <p:ph type="sldNum" sz="quarter" idx="11"/>
          </p:nvPr>
        </p:nvSpPr>
        <p:spPr>
          <a:ln/>
        </p:spPr>
        <p:txBody>
          <a:bodyPr/>
          <a:lstStyle>
            <a:lvl1pPr>
              <a:defRPr/>
            </a:lvl1pPr>
          </a:lstStyle>
          <a:p>
            <a:pPr>
              <a:defRPr/>
            </a:pPr>
            <a:fld id="{2D9F8C10-239E-4D11-BC12-48212794DB85}" type="slidenum">
              <a:rPr lang="en-GB" smtClean="0"/>
              <a:pPr>
                <a:defRPr/>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4" name="Rectangle 11"/>
          <p:cNvSpPr>
            <a:spLocks noGrp="1" noChangeArrowheads="1"/>
          </p:cNvSpPr>
          <p:nvPr>
            <p:ph type="sldNum" sz="quarter" idx="11"/>
          </p:nvPr>
        </p:nvSpPr>
        <p:spPr>
          <a:ln/>
        </p:spPr>
        <p:txBody>
          <a:bodyPr/>
          <a:lstStyle>
            <a:lvl1pPr>
              <a:defRPr/>
            </a:lvl1pPr>
          </a:lstStyle>
          <a:p>
            <a:pPr>
              <a:defRPr/>
            </a:pPr>
            <a:fld id="{C1EBF830-99F3-44E9-9F07-29A6333AB7DC}" type="slidenum">
              <a:rPr lang="en-GB" smtClean="0"/>
              <a:pPr>
                <a:defRPr/>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r>
              <a:rPr lang="fr-FR" smtClean="0"/>
              <a:t>2_10_ISA8895_Structure_PhysicalAsset</a:t>
            </a:r>
            <a:endParaRPr lang="fr-FR" dirty="0"/>
          </a:p>
        </p:txBody>
      </p:sp>
      <p:sp>
        <p:nvSpPr>
          <p:cNvPr id="3" name="Rectangle 11"/>
          <p:cNvSpPr>
            <a:spLocks noGrp="1" noChangeArrowheads="1"/>
          </p:cNvSpPr>
          <p:nvPr>
            <p:ph type="sldNum" sz="quarter" idx="11"/>
          </p:nvPr>
        </p:nvSpPr>
        <p:spPr>
          <a:ln/>
        </p:spPr>
        <p:txBody>
          <a:bodyPr/>
          <a:lstStyle>
            <a:lvl1pPr>
              <a:defRPr/>
            </a:lvl1pPr>
          </a:lstStyle>
          <a:p>
            <a:pPr>
              <a:defRPr/>
            </a:pPr>
            <a:fld id="{625704C5-3C85-4D93-92F8-B6FBB695E061}" type="slidenum">
              <a:rPr lang="en-GB" smtClean="0"/>
              <a:pPr>
                <a:defRPr/>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cSld name="1_Diapositive de titre">
    <p:spTree>
      <p:nvGrpSpPr>
        <p:cNvPr id="1" name=""/>
        <p:cNvGrpSpPr/>
        <p:nvPr/>
      </p:nvGrpSpPr>
      <p:grpSpPr>
        <a:xfrm>
          <a:off x="0" y="0"/>
          <a:ext cx="0" cy="0"/>
          <a:chOff x="0" y="0"/>
          <a:chExt cx="0" cy="0"/>
        </a:xfrm>
      </p:grpSpPr>
      <p:sp>
        <p:nvSpPr>
          <p:cNvPr id="10" name="Rectangle 11"/>
          <p:cNvSpPr>
            <a:spLocks noGrp="1" noChangeArrowheads="1"/>
          </p:cNvSpPr>
          <p:nvPr>
            <p:ph type="sldNum" sz="quarter" idx="4"/>
          </p:nvPr>
        </p:nvSpPr>
        <p:spPr bwMode="auto">
          <a:xfrm>
            <a:off x="8243888" y="6345324"/>
            <a:ext cx="83820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402A38AC-E009-430C-8970-65C94AAC03B6}" type="slidenum">
              <a:rPr lang="en-US" smtClean="0"/>
              <a:pPr/>
              <a:t>‹N°›</a:t>
            </a:fld>
            <a:r>
              <a:rPr lang="en-US" dirty="0" smtClean="0"/>
              <a:t>#</a:t>
            </a:r>
            <a:endParaRPr lang="en-US" dirty="0"/>
          </a:p>
        </p:txBody>
      </p:sp>
      <p:sp>
        <p:nvSpPr>
          <p:cNvPr id="12" name="Espace réservé du pied de page 6"/>
          <p:cNvSpPr>
            <a:spLocks noGrp="1"/>
          </p:cNvSpPr>
          <p:nvPr>
            <p:ph type="ftr" sz="quarter" idx="3"/>
          </p:nvPr>
        </p:nvSpPr>
        <p:spPr>
          <a:xfrm>
            <a:off x="1993298" y="6356350"/>
            <a:ext cx="62151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2_10_ISA8895_Structure_PhysicalAsset</a:t>
            </a:r>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www.syntropicfactory.info j.vieille@syntropicfactory.info</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r>
              <a:rPr lang="fr-FR" smtClean="0"/>
              <a:t>2_10_ISA8895_Structure_PhysicalAsset</a:t>
            </a:r>
            <a:endParaRPr lang="fr-FR" dirty="0"/>
          </a:p>
        </p:txBody>
      </p:sp>
      <p:sp>
        <p:nvSpPr>
          <p:cNvPr id="10" name="Rectangle 9"/>
          <p:cNvSpPr>
            <a:spLocks noGrp="1" noChangeArrowheads="1"/>
          </p:cNvSpPr>
          <p:nvPr>
            <p:ph type="sldNum" sz="quarter" idx="11"/>
          </p:nvPr>
        </p:nvSpPr>
        <p:spPr/>
        <p:txBody>
          <a:bodyPr/>
          <a:lstStyle>
            <a:lvl1pPr>
              <a:defRPr/>
            </a:lvl1pPr>
          </a:lstStyle>
          <a:p>
            <a:pPr>
              <a:defRPr/>
            </a:pPr>
            <a:fld id="{DB2139E9-4EEC-4800-8B42-DC57DBEFF37A}" type="slidenum">
              <a:rPr lang="en-GB" smtClean="0"/>
              <a:pPr>
                <a:defRPr/>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37547"/>
            <a:ext cx="591320" cy="267117"/>
          </a:xfrm>
          <a:prstGeom prst="rect">
            <a:avLst/>
          </a:prstGeom>
        </p:spPr>
      </p:pic>
      <p:sp>
        <p:nvSpPr>
          <p:cNvPr id="17" name="ZoneTexte 16"/>
          <p:cNvSpPr txBox="1"/>
          <p:nvPr/>
        </p:nvSpPr>
        <p:spPr>
          <a:xfrm>
            <a:off x="539552" y="55657"/>
            <a:ext cx="6719540" cy="461665"/>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p>
          <a:p>
            <a:r>
              <a:rPr lang="en-US" sz="1200" dirty="0" smtClean="0"/>
              <a:t>Attribution: Jean Vieille</a:t>
            </a:r>
            <a:endParaRPr lang="en-GB" sz="12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fr-FR" smtClean="0"/>
              <a:t>2_10_ISA8895_Structure_PhysicalAsset</a:t>
            </a:r>
            <a:endParaRPr lang="fr-FR" dirty="0"/>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B2139E9-4EEC-4800-8B42-DC57DBEFF37A}" type="slidenum">
              <a:rPr lang="en-GB" smtClean="0"/>
              <a:pPr>
                <a:defRPr/>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10"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fr-FR" smtClean="0"/>
              <a:t>2_10_ISA8895_Structure_PhysicalAsset</a:t>
            </a:r>
            <a:endParaRPr lang="fr-FR" dirty="0"/>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B2139E9-4EEC-4800-8B42-DC57DBEFF37A}" type="slidenum">
              <a:rPr lang="en-GB" smtClean="0"/>
              <a:pPr>
                <a:defRPr/>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9"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4.xml"/><Relationship Id="rId5" Type="http://schemas.openxmlformats.org/officeDocument/2006/relationships/image" Target="../media/image7.wmf"/><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14.xml"/><Relationship Id="rId6" Type="http://schemas.openxmlformats.org/officeDocument/2006/relationships/image" Target="../media/image11.png"/><Relationship Id="rId5" Type="http://schemas.openxmlformats.org/officeDocument/2006/relationships/image" Target="../media/image10.wmf"/><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0.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0.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0.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0.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0.xml"/></Relationships>
</file>

<file path=ppt/slides/_rels/slide6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7.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7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68.xml"/><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69.xml"/><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0.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0.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0.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0.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0.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5.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82572" y="1968480"/>
          <a:ext cx="8701896" cy="2570480"/>
        </p:xfrm>
        <a:graphic>
          <a:graphicData uri="http://schemas.openxmlformats.org/drawingml/2006/table">
            <a:tbl>
              <a:tblPr firstRow="1" bandRow="1">
                <a:tableStyleId>{2D5ABB26-0587-4C30-8999-92F81FD0307C}</a:tableStyleId>
              </a:tblPr>
              <a:tblGrid>
                <a:gridCol w="3048000"/>
                <a:gridCol w="5653896"/>
              </a:tblGrid>
              <a:tr h="370840">
                <a:tc>
                  <a:txBody>
                    <a:bodyPr/>
                    <a:lstStyle/>
                    <a:p>
                      <a:pPr algn="r"/>
                      <a:r>
                        <a:rPr lang="fr-FR" sz="2400" dirty="0" err="1" smtClean="0"/>
                        <a:t>Work</a:t>
                      </a:r>
                      <a:r>
                        <a:rPr lang="fr-FR" sz="2400" dirty="0" smtClean="0"/>
                        <a:t>:</a:t>
                      </a:r>
                      <a:endParaRPr lang="fr-FR" sz="2400" dirty="0"/>
                    </a:p>
                  </a:txBody>
                  <a:tcPr/>
                </a:tc>
                <a:tc>
                  <a:txBody>
                    <a:bodyPr/>
                    <a:lstStyle/>
                    <a:p>
                      <a:r>
                        <a:rPr lang="fr-FR" sz="2400" b="1" dirty="0" smtClean="0"/>
                        <a:t>ISA8895 </a:t>
                      </a:r>
                      <a:r>
                        <a:rPr lang="fr-FR" sz="2400" b="1" dirty="0" err="1" smtClean="0"/>
                        <a:t>Implementation</a:t>
                      </a:r>
                      <a:endParaRPr lang="fr-FR" sz="2400" b="1" dirty="0"/>
                    </a:p>
                  </a:txBody>
                  <a:tcPr/>
                </a:tc>
              </a:tr>
              <a:tr h="370840">
                <a:tc>
                  <a:txBody>
                    <a:bodyPr/>
                    <a:lstStyle/>
                    <a:p>
                      <a:pPr algn="r"/>
                      <a:r>
                        <a:rPr lang="fr-FR" sz="2400" dirty="0" smtClean="0"/>
                        <a:t>Section:</a:t>
                      </a:r>
                      <a:endParaRPr lang="fr-FR" sz="2400" dirty="0"/>
                    </a:p>
                  </a:txBody>
                  <a:tcPr/>
                </a:tc>
                <a:tc>
                  <a:txBody>
                    <a:bodyPr/>
                    <a:lstStyle/>
                    <a:p>
                      <a:r>
                        <a:rPr lang="fr-FR" sz="2400" b="1" dirty="0" smtClean="0"/>
                        <a:t>Structure</a:t>
                      </a:r>
                      <a:endParaRPr lang="fr-FR" sz="2400" b="1" dirty="0"/>
                    </a:p>
                  </a:txBody>
                  <a:tcPr/>
                </a:tc>
              </a:tr>
              <a:tr h="370840">
                <a:tc>
                  <a:txBody>
                    <a:bodyPr/>
                    <a:lstStyle/>
                    <a:p>
                      <a:pPr algn="r"/>
                      <a:r>
                        <a:rPr lang="fr-FR" sz="2400" dirty="0" err="1" smtClean="0"/>
                        <a:t>Chapter</a:t>
                      </a:r>
                      <a:r>
                        <a:rPr lang="fr-FR" dirty="0" smtClean="0"/>
                        <a:t>: </a:t>
                      </a:r>
                      <a:endParaRPr lang="fr-FR" dirty="0"/>
                    </a:p>
                  </a:txBody>
                  <a:tcPr/>
                </a:tc>
                <a:tc>
                  <a:txBody>
                    <a:bodyPr/>
                    <a:lstStyle/>
                    <a:p>
                      <a:r>
                        <a:rPr lang="fr-FR" sz="2400" b="1" dirty="0" err="1" smtClean="0"/>
                        <a:t>Physical</a:t>
                      </a:r>
                      <a:r>
                        <a:rPr lang="fr-FR" sz="2400" b="1" dirty="0" smtClean="0"/>
                        <a:t> </a:t>
                      </a:r>
                      <a:r>
                        <a:rPr lang="fr-FR" sz="2400" b="1" dirty="0" err="1" smtClean="0"/>
                        <a:t>Asset</a:t>
                      </a:r>
                      <a:endParaRPr lang="fr-FR" sz="2400" b="1" dirty="0"/>
                    </a:p>
                  </a:txBody>
                  <a:tcPr/>
                </a:tc>
              </a:tr>
              <a:tr h="370840">
                <a:tc>
                  <a:txBody>
                    <a:bodyPr/>
                    <a:lstStyle/>
                    <a:p>
                      <a:pPr algn="r"/>
                      <a:endParaRPr lang="fr-FR" sz="2400" dirty="0"/>
                    </a:p>
                  </a:txBody>
                  <a:tcPr/>
                </a:tc>
                <a:tc>
                  <a:txBody>
                    <a:bodyPr/>
                    <a:lstStyle/>
                    <a:p>
                      <a:endParaRPr lang="fr-FR" sz="2400" b="1" dirty="0"/>
                    </a:p>
                  </a:txBody>
                  <a:tcPr/>
                </a:tc>
              </a:tr>
              <a:tr h="370840">
                <a:tc>
                  <a:txBody>
                    <a:bodyPr/>
                    <a:lstStyle/>
                    <a:p>
                      <a:pPr algn="r"/>
                      <a:r>
                        <a:rPr lang="fr-FR" sz="1600" dirty="0" err="1" smtClean="0"/>
                        <a:t>Language</a:t>
                      </a:r>
                      <a:r>
                        <a:rPr lang="fr-FR" sz="1600" dirty="0" smtClean="0"/>
                        <a:t>:</a:t>
                      </a:r>
                      <a:endParaRPr lang="fr-FR" sz="1600" dirty="0"/>
                    </a:p>
                  </a:txBody>
                  <a:tcPr/>
                </a:tc>
                <a:tc>
                  <a:txBody>
                    <a:bodyPr/>
                    <a:lstStyle/>
                    <a:p>
                      <a:r>
                        <a:rPr lang="fr-FR" sz="1600" b="1" dirty="0" smtClean="0"/>
                        <a:t>English</a:t>
                      </a:r>
                      <a:endParaRPr lang="fr-FR" sz="1600" b="1" dirty="0"/>
                    </a:p>
                  </a:txBody>
                  <a:tcPr/>
                </a:tc>
              </a:tr>
              <a:tr h="370840">
                <a:tc>
                  <a:txBody>
                    <a:bodyPr/>
                    <a:lstStyle/>
                    <a:p>
                      <a:pPr algn="r"/>
                      <a:r>
                        <a:rPr lang="fr-FR" sz="1600" dirty="0" smtClean="0"/>
                        <a:t>Version:</a:t>
                      </a:r>
                      <a:endParaRPr lang="fr-FR"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b="1" dirty="0" smtClean="0"/>
                        <a:t>V3 -</a:t>
                      </a:r>
                      <a:r>
                        <a:rPr lang="fr-FR" sz="1600" b="1" baseline="0" dirty="0" smtClean="0"/>
                        <a:t> 05</a:t>
                      </a:r>
                      <a:r>
                        <a:rPr lang="fr-FR" sz="1600" b="1" dirty="0" smtClean="0"/>
                        <a:t>/2011</a:t>
                      </a:r>
                    </a:p>
                  </a:txBody>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fr-FR" smtClean="0"/>
              <a:t>ISA88 Physical Model</a:t>
            </a:r>
          </a:p>
        </p:txBody>
      </p:sp>
      <p:sp>
        <p:nvSpPr>
          <p:cNvPr id="12291" name="Rectangle 3"/>
          <p:cNvSpPr>
            <a:spLocks noGrp="1" noChangeArrowheads="1"/>
          </p:cNvSpPr>
          <p:nvPr>
            <p:ph idx="1"/>
          </p:nvPr>
        </p:nvSpPr>
        <p:spPr>
          <a:xfrm>
            <a:off x="179388" y="1125538"/>
            <a:ext cx="5407025" cy="4895850"/>
          </a:xfrm>
        </p:spPr>
        <p:txBody>
          <a:bodyPr/>
          <a:lstStyle/>
          <a:p>
            <a:r>
              <a:rPr lang="fr-FR" smtClean="0"/>
              <a:t>7 levels are defined :</a:t>
            </a:r>
          </a:p>
          <a:p>
            <a:pPr lvl="1">
              <a:lnSpc>
                <a:spcPct val="90000"/>
              </a:lnSpc>
            </a:pPr>
            <a:r>
              <a:rPr lang="fr-FR" smtClean="0"/>
              <a:t>Organizational Upper levels</a:t>
            </a:r>
          </a:p>
          <a:p>
            <a:pPr lvl="2">
              <a:lnSpc>
                <a:spcPct val="90000"/>
              </a:lnSpc>
            </a:pPr>
            <a:r>
              <a:rPr lang="fr-FR" smtClean="0"/>
              <a:t>Entreprise, Site, Area</a:t>
            </a:r>
          </a:p>
          <a:p>
            <a:pPr lvl="1">
              <a:lnSpc>
                <a:spcPct val="90000"/>
              </a:lnSpc>
            </a:pPr>
            <a:endParaRPr lang="fr-FR" smtClean="0"/>
          </a:p>
          <a:p>
            <a:pPr lvl="1">
              <a:lnSpc>
                <a:spcPct val="90000"/>
              </a:lnSpc>
            </a:pPr>
            <a:r>
              <a:rPr lang="fr-FR" smtClean="0"/>
              <a:t>Technical Lower levels</a:t>
            </a:r>
          </a:p>
          <a:p>
            <a:pPr lvl="2">
              <a:lnSpc>
                <a:spcPct val="90000"/>
              </a:lnSpc>
            </a:pPr>
            <a:r>
              <a:rPr lang="fr-FR" smtClean="0"/>
              <a:t>Process Cell, </a:t>
            </a:r>
            <a:r>
              <a:rPr lang="fr-FR" b="1" smtClean="0"/>
              <a:t>Unit</a:t>
            </a:r>
            <a:r>
              <a:rPr lang="fr-FR" smtClean="0"/>
              <a:t>, Equipment Module, </a:t>
            </a:r>
            <a:r>
              <a:rPr lang="fr-FR" b="1" smtClean="0"/>
              <a:t>Control Module</a:t>
            </a:r>
          </a:p>
          <a:p>
            <a:pPr lvl="2">
              <a:lnSpc>
                <a:spcPct val="90000"/>
              </a:lnSpc>
            </a:pPr>
            <a:r>
              <a:rPr lang="fr-FR" smtClean="0"/>
              <a:t>Address flexibility</a:t>
            </a:r>
          </a:p>
          <a:p>
            <a:pPr lvl="2">
              <a:lnSpc>
                <a:spcPct val="90000"/>
              </a:lnSpc>
            </a:pPr>
            <a:endParaRPr lang="fr-FR" smtClean="0"/>
          </a:p>
          <a:p>
            <a:pPr lvl="1">
              <a:lnSpc>
                <a:spcPct val="90000"/>
              </a:lnSpc>
            </a:pPr>
            <a:r>
              <a:rPr lang="fr-FR" smtClean="0"/>
              <a:t>Control Modules (Lowest level) correspond to the actual equipment. </a:t>
            </a:r>
          </a:p>
          <a:p>
            <a:pPr lvl="2"/>
            <a:r>
              <a:rPr lang="fr-FR" smtClean="0"/>
              <a:t>Other level are compositions of lower levels </a:t>
            </a:r>
          </a:p>
        </p:txBody>
      </p:sp>
      <p:sp>
        <p:nvSpPr>
          <p:cNvPr id="1229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2293" name="Espace réservé du numéro de diapositive 5"/>
          <p:cNvSpPr>
            <a:spLocks noGrp="1"/>
          </p:cNvSpPr>
          <p:nvPr>
            <p:ph type="sldNum" sz="quarter" idx="11"/>
          </p:nvPr>
        </p:nvSpPr>
        <p:spPr>
          <a:noFill/>
        </p:spPr>
        <p:txBody>
          <a:bodyPr/>
          <a:lstStyle/>
          <a:p>
            <a:fld id="{8D9EB661-8A63-4BBD-9AE2-22810D8F87D4}" type="slidenum">
              <a:rPr lang="en-GB"/>
              <a:pPr/>
              <a:t>10</a:t>
            </a:fld>
            <a:endParaRPr lang="en-GB"/>
          </a:p>
        </p:txBody>
      </p:sp>
      <p:cxnSp>
        <p:nvCxnSpPr>
          <p:cNvPr id="12294" name="AutoShape 4"/>
          <p:cNvCxnSpPr>
            <a:cxnSpLocks noChangeShapeType="1"/>
            <a:stCxn id="12296" idx="2"/>
            <a:endCxn id="12297" idx="0"/>
          </p:cNvCxnSpPr>
          <p:nvPr/>
        </p:nvCxnSpPr>
        <p:spPr bwMode="auto">
          <a:xfrm>
            <a:off x="7620000" y="1371600"/>
            <a:ext cx="0" cy="228600"/>
          </a:xfrm>
          <a:prstGeom prst="straightConnector1">
            <a:avLst/>
          </a:prstGeom>
          <a:noFill/>
          <a:ln w="9525">
            <a:solidFill>
              <a:schemeClr val="tx1"/>
            </a:solidFill>
            <a:round/>
            <a:headEnd/>
            <a:tailEnd type="none" w="lg" len="lg"/>
          </a:ln>
        </p:spPr>
      </p:cxnSp>
      <p:cxnSp>
        <p:nvCxnSpPr>
          <p:cNvPr id="12295" name="AutoShape 5"/>
          <p:cNvCxnSpPr>
            <a:cxnSpLocks noChangeShapeType="1"/>
            <a:stCxn id="12297" idx="2"/>
            <a:endCxn id="12298" idx="0"/>
          </p:cNvCxnSpPr>
          <p:nvPr/>
        </p:nvCxnSpPr>
        <p:spPr bwMode="auto">
          <a:xfrm>
            <a:off x="7620000" y="1906588"/>
            <a:ext cx="0" cy="227012"/>
          </a:xfrm>
          <a:prstGeom prst="straightConnector1">
            <a:avLst/>
          </a:prstGeom>
          <a:noFill/>
          <a:ln w="9525">
            <a:solidFill>
              <a:schemeClr val="tx1"/>
            </a:solidFill>
            <a:round/>
            <a:headEnd/>
            <a:tailEnd type="none" w="lg" len="lg"/>
          </a:ln>
        </p:spPr>
      </p:cxnSp>
      <p:sp>
        <p:nvSpPr>
          <p:cNvPr id="12296" name="Rectangle 6"/>
          <p:cNvSpPr>
            <a:spLocks noChangeArrowheads="1"/>
          </p:cNvSpPr>
          <p:nvPr/>
        </p:nvSpPr>
        <p:spPr bwMode="auto">
          <a:xfrm>
            <a:off x="6934200" y="1066800"/>
            <a:ext cx="1371600" cy="304800"/>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400"/>
              <a:t>ENTERPRISE</a:t>
            </a:r>
          </a:p>
        </p:txBody>
      </p:sp>
      <p:sp>
        <p:nvSpPr>
          <p:cNvPr id="12297" name="Rectangle 7"/>
          <p:cNvSpPr>
            <a:spLocks noChangeArrowheads="1"/>
          </p:cNvSpPr>
          <p:nvPr/>
        </p:nvSpPr>
        <p:spPr bwMode="auto">
          <a:xfrm>
            <a:off x="6934200" y="1600200"/>
            <a:ext cx="1371600" cy="306388"/>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400"/>
              <a:t>SITE</a:t>
            </a:r>
          </a:p>
        </p:txBody>
      </p:sp>
      <p:sp>
        <p:nvSpPr>
          <p:cNvPr id="12298" name="Rectangle 8"/>
          <p:cNvSpPr>
            <a:spLocks noChangeArrowheads="1"/>
          </p:cNvSpPr>
          <p:nvPr/>
        </p:nvSpPr>
        <p:spPr bwMode="auto">
          <a:xfrm>
            <a:off x="6934200" y="2133600"/>
            <a:ext cx="1371600" cy="304800"/>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400"/>
              <a:t>AREA</a:t>
            </a:r>
          </a:p>
        </p:txBody>
      </p:sp>
      <p:sp>
        <p:nvSpPr>
          <p:cNvPr id="12299" name="AutoShape 9"/>
          <p:cNvSpPr>
            <a:spLocks noChangeArrowheads="1"/>
          </p:cNvSpPr>
          <p:nvPr/>
        </p:nvSpPr>
        <p:spPr bwMode="auto">
          <a:xfrm>
            <a:off x="7578725" y="1366838"/>
            <a:ext cx="74613" cy="133350"/>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sp>
        <p:nvSpPr>
          <p:cNvPr id="12300" name="AutoShape 10"/>
          <p:cNvSpPr>
            <a:spLocks noChangeArrowheads="1"/>
          </p:cNvSpPr>
          <p:nvPr/>
        </p:nvSpPr>
        <p:spPr bwMode="auto">
          <a:xfrm>
            <a:off x="7578725" y="1911350"/>
            <a:ext cx="74613" cy="134938"/>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cxnSp>
        <p:nvCxnSpPr>
          <p:cNvPr id="12301" name="AutoShape 11"/>
          <p:cNvCxnSpPr>
            <a:cxnSpLocks noChangeShapeType="1"/>
            <a:stCxn id="12302" idx="2"/>
            <a:endCxn id="12303" idx="0"/>
          </p:cNvCxnSpPr>
          <p:nvPr/>
        </p:nvCxnSpPr>
        <p:spPr bwMode="auto">
          <a:xfrm>
            <a:off x="7623175" y="3276600"/>
            <a:ext cx="0" cy="247650"/>
          </a:xfrm>
          <a:prstGeom prst="straightConnector1">
            <a:avLst/>
          </a:prstGeom>
          <a:noFill/>
          <a:ln w="9525">
            <a:solidFill>
              <a:schemeClr val="tx1"/>
            </a:solidFill>
            <a:round/>
            <a:headEnd/>
            <a:tailEnd type="none" w="lg" len="lg"/>
          </a:ln>
        </p:spPr>
      </p:cxnSp>
      <p:sp>
        <p:nvSpPr>
          <p:cNvPr id="12302" name="Rectangle 12"/>
          <p:cNvSpPr>
            <a:spLocks noChangeArrowheads="1"/>
          </p:cNvSpPr>
          <p:nvPr/>
        </p:nvSpPr>
        <p:spPr bwMode="auto">
          <a:xfrm>
            <a:off x="6938963" y="2801938"/>
            <a:ext cx="1366837" cy="47466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1400"/>
              <a:t>PROCESS CELL</a:t>
            </a:r>
          </a:p>
        </p:txBody>
      </p:sp>
      <p:sp>
        <p:nvSpPr>
          <p:cNvPr id="12303" name="Rectangle 13"/>
          <p:cNvSpPr>
            <a:spLocks noChangeArrowheads="1"/>
          </p:cNvSpPr>
          <p:nvPr/>
        </p:nvSpPr>
        <p:spPr bwMode="auto">
          <a:xfrm>
            <a:off x="6938963" y="3543300"/>
            <a:ext cx="1366837" cy="473075"/>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1400" b="1"/>
              <a:t>UNIT</a:t>
            </a:r>
          </a:p>
        </p:txBody>
      </p:sp>
      <p:sp>
        <p:nvSpPr>
          <p:cNvPr id="12304" name="AutoShape 14"/>
          <p:cNvSpPr>
            <a:spLocks noChangeArrowheads="1"/>
          </p:cNvSpPr>
          <p:nvPr/>
        </p:nvSpPr>
        <p:spPr bwMode="auto">
          <a:xfrm>
            <a:off x="7578725" y="3281363"/>
            <a:ext cx="74613"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sp>
        <p:nvSpPr>
          <p:cNvPr id="12305" name="Rectangle 15"/>
          <p:cNvSpPr>
            <a:spLocks noChangeArrowheads="1"/>
          </p:cNvSpPr>
          <p:nvPr/>
        </p:nvSpPr>
        <p:spPr bwMode="auto">
          <a:xfrm>
            <a:off x="6934200" y="4327525"/>
            <a:ext cx="1366838" cy="473075"/>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1400"/>
              <a:t>EQUIPMENT</a:t>
            </a:r>
          </a:p>
          <a:p>
            <a:pPr algn="ctr" defTabSz="820738"/>
            <a:r>
              <a:rPr lang="en-US" sz="1400"/>
              <a:t>MODULE</a:t>
            </a:r>
          </a:p>
        </p:txBody>
      </p:sp>
      <p:sp>
        <p:nvSpPr>
          <p:cNvPr id="12306" name="Rectangle 16"/>
          <p:cNvSpPr>
            <a:spLocks noChangeArrowheads="1"/>
          </p:cNvSpPr>
          <p:nvPr/>
        </p:nvSpPr>
        <p:spPr bwMode="auto">
          <a:xfrm>
            <a:off x="6934200" y="5089525"/>
            <a:ext cx="1366838" cy="473075"/>
          </a:xfrm>
          <a:prstGeom prst="rect">
            <a:avLst/>
          </a:prstGeom>
          <a:solidFill>
            <a:srgbClr val="99CCFF"/>
          </a:solidFill>
          <a:ln w="38100">
            <a:solidFill>
              <a:schemeClr val="tx1"/>
            </a:solidFill>
            <a:miter lim="800000"/>
            <a:headEnd/>
            <a:tailEnd type="none" w="lg" len="lg"/>
          </a:ln>
        </p:spPr>
        <p:txBody>
          <a:bodyPr wrap="none" lIns="82058" tIns="41029" rIns="82058" bIns="41029" anchor="ctr"/>
          <a:lstStyle/>
          <a:p>
            <a:pPr algn="ctr" defTabSz="820738"/>
            <a:r>
              <a:rPr lang="en-US" sz="1400" b="1"/>
              <a:t>CONTROL</a:t>
            </a:r>
          </a:p>
          <a:p>
            <a:pPr algn="ctr" defTabSz="820738"/>
            <a:r>
              <a:rPr lang="en-US" sz="1400" b="1"/>
              <a:t>MODULE</a:t>
            </a:r>
          </a:p>
        </p:txBody>
      </p:sp>
      <p:cxnSp>
        <p:nvCxnSpPr>
          <p:cNvPr id="12307" name="AutoShape 17"/>
          <p:cNvCxnSpPr>
            <a:cxnSpLocks noChangeShapeType="1"/>
            <a:stCxn id="12303" idx="2"/>
            <a:endCxn id="12305" idx="0"/>
          </p:cNvCxnSpPr>
          <p:nvPr/>
        </p:nvCxnSpPr>
        <p:spPr bwMode="auto">
          <a:xfrm flipH="1">
            <a:off x="7618413" y="4035425"/>
            <a:ext cx="4762" cy="292100"/>
          </a:xfrm>
          <a:prstGeom prst="straightConnector1">
            <a:avLst/>
          </a:prstGeom>
          <a:noFill/>
          <a:ln w="9525">
            <a:solidFill>
              <a:schemeClr val="tx1"/>
            </a:solidFill>
            <a:round/>
            <a:headEnd/>
            <a:tailEnd type="none" w="lg" len="lg"/>
          </a:ln>
        </p:spPr>
      </p:cxnSp>
      <p:sp>
        <p:nvSpPr>
          <p:cNvPr id="12308" name="AutoShape 18"/>
          <p:cNvSpPr>
            <a:spLocks noChangeArrowheads="1"/>
          </p:cNvSpPr>
          <p:nvPr/>
        </p:nvSpPr>
        <p:spPr bwMode="auto">
          <a:xfrm>
            <a:off x="7578725" y="4005263"/>
            <a:ext cx="74613"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12309" name="AutoShape 19"/>
          <p:cNvCxnSpPr>
            <a:cxnSpLocks noChangeShapeType="1"/>
            <a:stCxn id="12305" idx="2"/>
            <a:endCxn id="12306" idx="0"/>
          </p:cNvCxnSpPr>
          <p:nvPr/>
        </p:nvCxnSpPr>
        <p:spPr bwMode="auto">
          <a:xfrm>
            <a:off x="7618413" y="4800600"/>
            <a:ext cx="0" cy="269875"/>
          </a:xfrm>
          <a:prstGeom prst="straightConnector1">
            <a:avLst/>
          </a:prstGeom>
          <a:noFill/>
          <a:ln w="9525">
            <a:solidFill>
              <a:schemeClr val="tx1"/>
            </a:solidFill>
            <a:round/>
            <a:headEnd/>
            <a:tailEnd type="none" w="lg" len="lg"/>
          </a:ln>
        </p:spPr>
      </p:cxnSp>
      <p:sp>
        <p:nvSpPr>
          <p:cNvPr id="12310" name="AutoShape 20"/>
          <p:cNvSpPr>
            <a:spLocks noChangeArrowheads="1"/>
          </p:cNvSpPr>
          <p:nvPr/>
        </p:nvSpPr>
        <p:spPr bwMode="auto">
          <a:xfrm>
            <a:off x="7581900" y="4783138"/>
            <a:ext cx="74613"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12311" name="AutoShape 21"/>
          <p:cNvCxnSpPr>
            <a:cxnSpLocks noChangeShapeType="1"/>
            <a:endCxn id="12312" idx="2"/>
          </p:cNvCxnSpPr>
          <p:nvPr/>
        </p:nvCxnSpPr>
        <p:spPr bwMode="auto">
          <a:xfrm flipH="1">
            <a:off x="7912100" y="4559300"/>
            <a:ext cx="393700" cy="393700"/>
          </a:xfrm>
          <a:prstGeom prst="bentConnector4">
            <a:avLst>
              <a:gd name="adj1" fmla="val -58065"/>
              <a:gd name="adj2" fmla="val 112093"/>
            </a:avLst>
          </a:prstGeom>
          <a:noFill/>
          <a:ln w="9525">
            <a:solidFill>
              <a:schemeClr val="tx1"/>
            </a:solidFill>
            <a:miter lim="800000"/>
            <a:headEnd/>
            <a:tailEnd/>
          </a:ln>
        </p:spPr>
      </p:cxnSp>
      <p:sp>
        <p:nvSpPr>
          <p:cNvPr id="12312" name="AutoShape 22"/>
          <p:cNvSpPr>
            <a:spLocks noChangeArrowheads="1"/>
          </p:cNvSpPr>
          <p:nvPr/>
        </p:nvSpPr>
        <p:spPr bwMode="auto">
          <a:xfrm>
            <a:off x="7869238" y="4818063"/>
            <a:ext cx="84137"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12313" name="AutoShape 23"/>
          <p:cNvCxnSpPr>
            <a:cxnSpLocks noChangeShapeType="1"/>
            <a:endCxn id="12314" idx="2"/>
          </p:cNvCxnSpPr>
          <p:nvPr/>
        </p:nvCxnSpPr>
        <p:spPr bwMode="auto">
          <a:xfrm flipH="1">
            <a:off x="7891463" y="5321300"/>
            <a:ext cx="393700" cy="393700"/>
          </a:xfrm>
          <a:prstGeom prst="bentConnector4">
            <a:avLst>
              <a:gd name="adj1" fmla="val -58065"/>
              <a:gd name="adj2" fmla="val 112093"/>
            </a:avLst>
          </a:prstGeom>
          <a:noFill/>
          <a:ln w="9525">
            <a:solidFill>
              <a:schemeClr val="tx1"/>
            </a:solidFill>
            <a:miter lim="800000"/>
            <a:headEnd/>
            <a:tailEnd/>
          </a:ln>
        </p:spPr>
      </p:cxnSp>
      <p:sp>
        <p:nvSpPr>
          <p:cNvPr id="12314" name="AutoShape 24"/>
          <p:cNvSpPr>
            <a:spLocks noChangeArrowheads="1"/>
          </p:cNvSpPr>
          <p:nvPr/>
        </p:nvSpPr>
        <p:spPr bwMode="auto">
          <a:xfrm>
            <a:off x="7848600" y="5580063"/>
            <a:ext cx="84138" cy="134937"/>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cxnSp>
        <p:nvCxnSpPr>
          <p:cNvPr id="12315" name="AutoShape 25"/>
          <p:cNvCxnSpPr>
            <a:cxnSpLocks noChangeShapeType="1"/>
            <a:stCxn id="12298" idx="2"/>
            <a:endCxn id="12302" idx="0"/>
          </p:cNvCxnSpPr>
          <p:nvPr/>
        </p:nvCxnSpPr>
        <p:spPr bwMode="auto">
          <a:xfrm>
            <a:off x="7620000" y="2438400"/>
            <a:ext cx="3175" cy="363538"/>
          </a:xfrm>
          <a:prstGeom prst="straightConnector1">
            <a:avLst/>
          </a:prstGeom>
          <a:noFill/>
          <a:ln w="9525">
            <a:solidFill>
              <a:schemeClr val="tx1"/>
            </a:solidFill>
            <a:round/>
            <a:headEnd/>
            <a:tailEnd type="none" w="lg" len="lg"/>
          </a:ln>
        </p:spPr>
      </p:cxnSp>
      <p:sp>
        <p:nvSpPr>
          <p:cNvPr id="12316" name="AutoShape 26"/>
          <p:cNvSpPr>
            <a:spLocks noChangeArrowheads="1"/>
          </p:cNvSpPr>
          <p:nvPr/>
        </p:nvSpPr>
        <p:spPr bwMode="auto">
          <a:xfrm>
            <a:off x="7578725" y="2438400"/>
            <a:ext cx="68263" cy="134938"/>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sp>
        <p:nvSpPr>
          <p:cNvPr id="12317" name="AutoShape 27"/>
          <p:cNvSpPr>
            <a:spLocks/>
          </p:cNvSpPr>
          <p:nvPr/>
        </p:nvSpPr>
        <p:spPr bwMode="auto">
          <a:xfrm>
            <a:off x="6248400" y="990600"/>
            <a:ext cx="304800" cy="1447800"/>
          </a:xfrm>
          <a:prstGeom prst="leftBrace">
            <a:avLst>
              <a:gd name="adj1" fmla="val 39583"/>
              <a:gd name="adj2" fmla="val 50000"/>
            </a:avLst>
          </a:prstGeom>
          <a:noFill/>
          <a:ln w="12700">
            <a:solidFill>
              <a:schemeClr val="tx1"/>
            </a:solidFill>
            <a:round/>
            <a:headEnd/>
            <a:tailEnd/>
          </a:ln>
        </p:spPr>
        <p:txBody>
          <a:bodyPr wrap="none" lIns="90000" tIns="46800" rIns="90000" bIns="46800" anchor="ctr"/>
          <a:lstStyle/>
          <a:p>
            <a:endParaRPr lang="fr-FR"/>
          </a:p>
        </p:txBody>
      </p:sp>
      <p:sp>
        <p:nvSpPr>
          <p:cNvPr id="12318" name="AutoShape 28"/>
          <p:cNvSpPr>
            <a:spLocks/>
          </p:cNvSpPr>
          <p:nvPr/>
        </p:nvSpPr>
        <p:spPr bwMode="auto">
          <a:xfrm>
            <a:off x="6248400" y="2743200"/>
            <a:ext cx="304800" cy="2743200"/>
          </a:xfrm>
          <a:prstGeom prst="leftBrace">
            <a:avLst>
              <a:gd name="adj1" fmla="val 75000"/>
              <a:gd name="adj2" fmla="val 50000"/>
            </a:avLst>
          </a:prstGeom>
          <a:noFill/>
          <a:ln w="12700">
            <a:solidFill>
              <a:schemeClr val="tx1"/>
            </a:solidFill>
            <a:round/>
            <a:headEnd/>
            <a:tailEnd/>
          </a:ln>
        </p:spPr>
        <p:txBody>
          <a:bodyPr wrap="none" lIns="90000" tIns="46800" rIns="90000" bIns="46800" anchor="ctr"/>
          <a:lstStyle/>
          <a:p>
            <a:endParaRPr lang="fr-FR"/>
          </a:p>
        </p:txBody>
      </p:sp>
      <p:sp>
        <p:nvSpPr>
          <p:cNvPr id="12319" name="Line 29"/>
          <p:cNvSpPr>
            <a:spLocks noChangeShapeType="1"/>
          </p:cNvSpPr>
          <p:nvPr/>
        </p:nvSpPr>
        <p:spPr bwMode="auto">
          <a:xfrm>
            <a:off x="4876800" y="1676400"/>
            <a:ext cx="1295400" cy="0"/>
          </a:xfrm>
          <a:prstGeom prst="line">
            <a:avLst/>
          </a:prstGeom>
          <a:noFill/>
          <a:ln w="28575">
            <a:solidFill>
              <a:schemeClr val="accent1"/>
            </a:solidFill>
            <a:round/>
            <a:headEnd/>
            <a:tailEnd type="triangle" w="med" len="med"/>
          </a:ln>
        </p:spPr>
        <p:txBody>
          <a:bodyPr wrap="none" lIns="90000" tIns="46800" rIns="90000" bIns="46800"/>
          <a:lstStyle/>
          <a:p>
            <a:endParaRPr lang="fr-FR"/>
          </a:p>
        </p:txBody>
      </p:sp>
      <p:sp>
        <p:nvSpPr>
          <p:cNvPr id="12320" name="Line 30"/>
          <p:cNvSpPr>
            <a:spLocks noChangeShapeType="1"/>
          </p:cNvSpPr>
          <p:nvPr/>
        </p:nvSpPr>
        <p:spPr bwMode="auto">
          <a:xfrm>
            <a:off x="4800600" y="2819400"/>
            <a:ext cx="1371600" cy="1219200"/>
          </a:xfrm>
          <a:prstGeom prst="line">
            <a:avLst/>
          </a:prstGeom>
          <a:noFill/>
          <a:ln w="28575">
            <a:solidFill>
              <a:schemeClr val="accent1"/>
            </a:solidFill>
            <a:round/>
            <a:headEnd/>
            <a:tailEnd type="triangle" w="med" len="med"/>
          </a:ln>
        </p:spPr>
        <p:txBody>
          <a:bodyPr wrap="none" lIns="90000" tIns="46800" rIns="90000" bIns="46800"/>
          <a:lstStyle/>
          <a:p>
            <a:endParaRPr lang="fr-FR"/>
          </a:p>
        </p:txBody>
      </p:sp>
      <p:sp>
        <p:nvSpPr>
          <p:cNvPr id="12321" name="Line 31"/>
          <p:cNvSpPr>
            <a:spLocks noChangeShapeType="1"/>
          </p:cNvSpPr>
          <p:nvPr/>
        </p:nvSpPr>
        <p:spPr bwMode="auto">
          <a:xfrm>
            <a:off x="4876800" y="4648200"/>
            <a:ext cx="1981200" cy="762000"/>
          </a:xfrm>
          <a:prstGeom prst="line">
            <a:avLst/>
          </a:prstGeom>
          <a:noFill/>
          <a:ln w="28575">
            <a:solidFill>
              <a:schemeClr val="accent1"/>
            </a:solidFill>
            <a:round/>
            <a:headEnd/>
            <a:tailEnd type="triangle" w="med" len="med"/>
          </a:ln>
        </p:spPr>
        <p:txBody>
          <a:bodyPr wrap="none" lIns="90000" tIns="46800" rIns="90000" bIns="46800"/>
          <a:lstStyle/>
          <a:p>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Grp="1" noChangeArrowheads="1"/>
          </p:cNvSpPr>
          <p:nvPr>
            <p:ph type="title"/>
          </p:nvPr>
        </p:nvSpPr>
        <p:spPr/>
        <p:txBody>
          <a:bodyPr/>
          <a:lstStyle/>
          <a:p>
            <a:r>
              <a:rPr lang="en-US" smtClean="0"/>
              <a:t>ISA95 extended physical model (Actual Facility layout)</a:t>
            </a:r>
            <a:endParaRPr lang="en-GB" smtClean="0"/>
          </a:p>
        </p:txBody>
      </p:sp>
      <p:sp>
        <p:nvSpPr>
          <p:cNvPr id="13315"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3316" name="Espace réservé du numéro de diapositive 4"/>
          <p:cNvSpPr>
            <a:spLocks noGrp="1"/>
          </p:cNvSpPr>
          <p:nvPr>
            <p:ph type="sldNum" sz="quarter" idx="11"/>
          </p:nvPr>
        </p:nvSpPr>
        <p:spPr>
          <a:noFill/>
        </p:spPr>
        <p:txBody>
          <a:bodyPr/>
          <a:lstStyle/>
          <a:p>
            <a:fld id="{B0F3EA4C-8634-4774-A591-121AD1DA0FAD}" type="slidenum">
              <a:rPr lang="en-GB"/>
              <a:pPr/>
              <a:t>11</a:t>
            </a:fld>
            <a:endParaRPr lang="en-GB"/>
          </a:p>
        </p:txBody>
      </p:sp>
      <p:grpSp>
        <p:nvGrpSpPr>
          <p:cNvPr id="2" name="Group 2"/>
          <p:cNvGrpSpPr>
            <a:grpSpLocks/>
          </p:cNvGrpSpPr>
          <p:nvPr/>
        </p:nvGrpSpPr>
        <p:grpSpPr bwMode="auto">
          <a:xfrm>
            <a:off x="609600" y="2635250"/>
            <a:ext cx="8077200" cy="1828800"/>
            <a:chOff x="384" y="1920"/>
            <a:chExt cx="5088" cy="1152"/>
          </a:xfrm>
        </p:grpSpPr>
        <p:sp>
          <p:nvSpPr>
            <p:cNvPr id="13357" name="AutoShape 3"/>
            <p:cNvSpPr>
              <a:spLocks noChangeArrowheads="1"/>
            </p:cNvSpPr>
            <p:nvPr/>
          </p:nvSpPr>
          <p:spPr bwMode="auto">
            <a:xfrm>
              <a:off x="384" y="2592"/>
              <a:ext cx="5088"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fr-FR"/>
            </a:p>
          </p:txBody>
        </p:sp>
        <p:sp>
          <p:nvSpPr>
            <p:cNvPr id="13358" name="AutoShape 4"/>
            <p:cNvSpPr>
              <a:spLocks noChangeArrowheads="1"/>
            </p:cNvSpPr>
            <p:nvPr/>
          </p:nvSpPr>
          <p:spPr bwMode="auto">
            <a:xfrm>
              <a:off x="384" y="1920"/>
              <a:ext cx="5088"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fr-FR"/>
            </a:p>
          </p:txBody>
        </p:sp>
      </p:grpSp>
      <p:cxnSp>
        <p:nvCxnSpPr>
          <p:cNvPr id="13318" name="AutoShape 6"/>
          <p:cNvCxnSpPr>
            <a:cxnSpLocks noChangeShapeType="1"/>
            <a:stCxn id="13320" idx="2"/>
            <a:endCxn id="13321" idx="0"/>
          </p:cNvCxnSpPr>
          <p:nvPr/>
        </p:nvCxnSpPr>
        <p:spPr bwMode="auto">
          <a:xfrm>
            <a:off x="1447800" y="1430338"/>
            <a:ext cx="0" cy="201612"/>
          </a:xfrm>
          <a:prstGeom prst="straightConnector1">
            <a:avLst/>
          </a:prstGeom>
          <a:noFill/>
          <a:ln w="9525">
            <a:solidFill>
              <a:schemeClr val="tx1"/>
            </a:solidFill>
            <a:round/>
            <a:headEnd/>
            <a:tailEnd type="none" w="lg" len="lg"/>
          </a:ln>
        </p:spPr>
      </p:cxnSp>
      <p:cxnSp>
        <p:nvCxnSpPr>
          <p:cNvPr id="13319" name="AutoShape 7"/>
          <p:cNvCxnSpPr>
            <a:cxnSpLocks noChangeShapeType="1"/>
            <a:stCxn id="13321" idx="2"/>
            <a:endCxn id="13322" idx="0"/>
          </p:cNvCxnSpPr>
          <p:nvPr/>
        </p:nvCxnSpPr>
        <p:spPr bwMode="auto">
          <a:xfrm>
            <a:off x="1447800" y="1938338"/>
            <a:ext cx="0" cy="217487"/>
          </a:xfrm>
          <a:prstGeom prst="straightConnector1">
            <a:avLst/>
          </a:prstGeom>
          <a:noFill/>
          <a:ln w="9525">
            <a:solidFill>
              <a:schemeClr val="tx1"/>
            </a:solidFill>
            <a:round/>
            <a:headEnd/>
            <a:tailEnd type="none" w="lg" len="lg"/>
          </a:ln>
        </p:spPr>
      </p:cxnSp>
      <p:sp>
        <p:nvSpPr>
          <p:cNvPr id="13320" name="Rectangle 8"/>
          <p:cNvSpPr>
            <a:spLocks noChangeArrowheads="1"/>
          </p:cNvSpPr>
          <p:nvPr/>
        </p:nvSpPr>
        <p:spPr bwMode="auto">
          <a:xfrm>
            <a:off x="762000" y="1125538"/>
            <a:ext cx="1371600" cy="304800"/>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400"/>
              <a:t>ENTERPRISE</a:t>
            </a:r>
          </a:p>
        </p:txBody>
      </p:sp>
      <p:sp>
        <p:nvSpPr>
          <p:cNvPr id="13321" name="Rectangle 9"/>
          <p:cNvSpPr>
            <a:spLocks noChangeArrowheads="1"/>
          </p:cNvSpPr>
          <p:nvPr/>
        </p:nvSpPr>
        <p:spPr bwMode="auto">
          <a:xfrm>
            <a:off x="762000" y="1631950"/>
            <a:ext cx="1371600" cy="306388"/>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400"/>
              <a:t>SITE</a:t>
            </a:r>
          </a:p>
        </p:txBody>
      </p:sp>
      <p:sp>
        <p:nvSpPr>
          <p:cNvPr id="13322" name="Rectangle 10"/>
          <p:cNvSpPr>
            <a:spLocks noChangeArrowheads="1"/>
          </p:cNvSpPr>
          <p:nvPr/>
        </p:nvSpPr>
        <p:spPr bwMode="auto">
          <a:xfrm>
            <a:off x="762000" y="2155825"/>
            <a:ext cx="1371600" cy="304800"/>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400"/>
              <a:t>AREA</a:t>
            </a:r>
          </a:p>
        </p:txBody>
      </p:sp>
      <p:sp>
        <p:nvSpPr>
          <p:cNvPr id="13323" name="AutoShape 11"/>
          <p:cNvSpPr>
            <a:spLocks noChangeArrowheads="1"/>
          </p:cNvSpPr>
          <p:nvPr/>
        </p:nvSpPr>
        <p:spPr bwMode="auto">
          <a:xfrm>
            <a:off x="1406525" y="1425575"/>
            <a:ext cx="74613" cy="133350"/>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sp>
        <p:nvSpPr>
          <p:cNvPr id="13324" name="AutoShape 12"/>
          <p:cNvSpPr>
            <a:spLocks noChangeArrowheads="1"/>
          </p:cNvSpPr>
          <p:nvPr/>
        </p:nvSpPr>
        <p:spPr bwMode="auto">
          <a:xfrm>
            <a:off x="1406525" y="1943100"/>
            <a:ext cx="74613" cy="134938"/>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cxnSp>
        <p:nvCxnSpPr>
          <p:cNvPr id="13325" name="AutoShape 13"/>
          <p:cNvCxnSpPr>
            <a:cxnSpLocks noChangeShapeType="1"/>
            <a:stCxn id="13326" idx="2"/>
            <a:endCxn id="13327" idx="0"/>
          </p:cNvCxnSpPr>
          <p:nvPr/>
        </p:nvCxnSpPr>
        <p:spPr bwMode="auto">
          <a:xfrm>
            <a:off x="1450975" y="3244850"/>
            <a:ext cx="0" cy="552450"/>
          </a:xfrm>
          <a:prstGeom prst="straightConnector1">
            <a:avLst/>
          </a:prstGeom>
          <a:noFill/>
          <a:ln w="9525">
            <a:solidFill>
              <a:schemeClr val="tx1"/>
            </a:solidFill>
            <a:round/>
            <a:headEnd/>
            <a:tailEnd type="none" w="lg" len="lg"/>
          </a:ln>
        </p:spPr>
      </p:cxnSp>
      <p:sp>
        <p:nvSpPr>
          <p:cNvPr id="13326" name="Rectangle 14"/>
          <p:cNvSpPr>
            <a:spLocks noChangeArrowheads="1"/>
          </p:cNvSpPr>
          <p:nvPr/>
        </p:nvSpPr>
        <p:spPr bwMode="auto">
          <a:xfrm>
            <a:off x="766763" y="2770188"/>
            <a:ext cx="1366837" cy="47466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1400"/>
              <a:t>WORK</a:t>
            </a:r>
          </a:p>
          <a:p>
            <a:pPr algn="ctr" defTabSz="820738"/>
            <a:r>
              <a:rPr lang="en-US" sz="1400"/>
              <a:t>CENTER</a:t>
            </a:r>
          </a:p>
        </p:txBody>
      </p:sp>
      <p:sp>
        <p:nvSpPr>
          <p:cNvPr id="13327" name="Rectangle 15"/>
          <p:cNvSpPr>
            <a:spLocks noChangeArrowheads="1"/>
          </p:cNvSpPr>
          <p:nvPr/>
        </p:nvSpPr>
        <p:spPr bwMode="auto">
          <a:xfrm>
            <a:off x="766763" y="3816350"/>
            <a:ext cx="1366837" cy="473075"/>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1400" b="1"/>
              <a:t>WORK UNIT</a:t>
            </a:r>
          </a:p>
        </p:txBody>
      </p:sp>
      <p:sp>
        <p:nvSpPr>
          <p:cNvPr id="13328" name="AutoShape 16"/>
          <p:cNvSpPr>
            <a:spLocks noChangeArrowheads="1"/>
          </p:cNvSpPr>
          <p:nvPr/>
        </p:nvSpPr>
        <p:spPr bwMode="auto">
          <a:xfrm>
            <a:off x="1406525" y="3249613"/>
            <a:ext cx="74613"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sp>
        <p:nvSpPr>
          <p:cNvPr id="13329" name="Rectangle 17"/>
          <p:cNvSpPr>
            <a:spLocks noChangeArrowheads="1"/>
          </p:cNvSpPr>
          <p:nvPr/>
        </p:nvSpPr>
        <p:spPr bwMode="auto">
          <a:xfrm>
            <a:off x="762000" y="4600575"/>
            <a:ext cx="1366838" cy="473075"/>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1400"/>
              <a:t>EQUIPMENT</a:t>
            </a:r>
          </a:p>
          <a:p>
            <a:pPr algn="ctr" defTabSz="820738"/>
            <a:r>
              <a:rPr lang="en-US" sz="1400"/>
              <a:t>MODULE</a:t>
            </a:r>
          </a:p>
        </p:txBody>
      </p:sp>
      <p:sp>
        <p:nvSpPr>
          <p:cNvPr id="13330" name="Rectangle 18"/>
          <p:cNvSpPr>
            <a:spLocks noChangeArrowheads="1"/>
          </p:cNvSpPr>
          <p:nvPr/>
        </p:nvSpPr>
        <p:spPr bwMode="auto">
          <a:xfrm>
            <a:off x="762000" y="5362575"/>
            <a:ext cx="1366838" cy="473075"/>
          </a:xfrm>
          <a:prstGeom prst="rect">
            <a:avLst/>
          </a:prstGeom>
          <a:solidFill>
            <a:srgbClr val="99CCFF"/>
          </a:solidFill>
          <a:ln w="38100">
            <a:solidFill>
              <a:schemeClr val="tx1"/>
            </a:solidFill>
            <a:miter lim="800000"/>
            <a:headEnd/>
            <a:tailEnd type="none" w="lg" len="lg"/>
          </a:ln>
        </p:spPr>
        <p:txBody>
          <a:bodyPr wrap="none" lIns="82058" tIns="41029" rIns="82058" bIns="41029" anchor="ctr"/>
          <a:lstStyle/>
          <a:p>
            <a:pPr algn="ctr" defTabSz="820738"/>
            <a:r>
              <a:rPr lang="en-US" sz="1400" b="1"/>
              <a:t>CONTROL</a:t>
            </a:r>
          </a:p>
          <a:p>
            <a:pPr algn="ctr" defTabSz="820738"/>
            <a:r>
              <a:rPr lang="en-US" sz="1400" b="1"/>
              <a:t>MODULE</a:t>
            </a:r>
          </a:p>
        </p:txBody>
      </p:sp>
      <p:cxnSp>
        <p:nvCxnSpPr>
          <p:cNvPr id="13331" name="AutoShape 19"/>
          <p:cNvCxnSpPr>
            <a:cxnSpLocks noChangeShapeType="1"/>
            <a:stCxn id="13327" idx="2"/>
            <a:endCxn id="13329" idx="0"/>
          </p:cNvCxnSpPr>
          <p:nvPr/>
        </p:nvCxnSpPr>
        <p:spPr bwMode="auto">
          <a:xfrm flipH="1">
            <a:off x="1446213" y="4308475"/>
            <a:ext cx="4762" cy="292100"/>
          </a:xfrm>
          <a:prstGeom prst="straightConnector1">
            <a:avLst/>
          </a:prstGeom>
          <a:noFill/>
          <a:ln w="9525">
            <a:solidFill>
              <a:schemeClr val="tx1"/>
            </a:solidFill>
            <a:round/>
            <a:headEnd/>
            <a:tailEnd type="none" w="lg" len="lg"/>
          </a:ln>
        </p:spPr>
      </p:cxnSp>
      <p:sp>
        <p:nvSpPr>
          <p:cNvPr id="13332" name="AutoShape 20"/>
          <p:cNvSpPr>
            <a:spLocks noChangeArrowheads="1"/>
          </p:cNvSpPr>
          <p:nvPr/>
        </p:nvSpPr>
        <p:spPr bwMode="auto">
          <a:xfrm>
            <a:off x="1406525" y="4278313"/>
            <a:ext cx="74613"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13333" name="AutoShape 21"/>
          <p:cNvCxnSpPr>
            <a:cxnSpLocks noChangeShapeType="1"/>
            <a:stCxn id="13329" idx="2"/>
            <a:endCxn id="13330" idx="0"/>
          </p:cNvCxnSpPr>
          <p:nvPr/>
        </p:nvCxnSpPr>
        <p:spPr bwMode="auto">
          <a:xfrm>
            <a:off x="1446213" y="5073650"/>
            <a:ext cx="0" cy="269875"/>
          </a:xfrm>
          <a:prstGeom prst="straightConnector1">
            <a:avLst/>
          </a:prstGeom>
          <a:noFill/>
          <a:ln w="9525">
            <a:solidFill>
              <a:schemeClr val="tx1"/>
            </a:solidFill>
            <a:round/>
            <a:headEnd/>
            <a:tailEnd type="none" w="lg" len="lg"/>
          </a:ln>
        </p:spPr>
      </p:cxnSp>
      <p:sp>
        <p:nvSpPr>
          <p:cNvPr id="13334" name="AutoShape 22"/>
          <p:cNvSpPr>
            <a:spLocks noChangeArrowheads="1"/>
          </p:cNvSpPr>
          <p:nvPr/>
        </p:nvSpPr>
        <p:spPr bwMode="auto">
          <a:xfrm>
            <a:off x="1409700" y="5056188"/>
            <a:ext cx="74613"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13335" name="AutoShape 23"/>
          <p:cNvCxnSpPr>
            <a:cxnSpLocks noChangeShapeType="1"/>
            <a:endCxn id="13336" idx="2"/>
          </p:cNvCxnSpPr>
          <p:nvPr/>
        </p:nvCxnSpPr>
        <p:spPr bwMode="auto">
          <a:xfrm flipH="1">
            <a:off x="1739900" y="4832350"/>
            <a:ext cx="393700" cy="393700"/>
          </a:xfrm>
          <a:prstGeom prst="bentConnector4">
            <a:avLst>
              <a:gd name="adj1" fmla="val -58065"/>
              <a:gd name="adj2" fmla="val 112093"/>
            </a:avLst>
          </a:prstGeom>
          <a:noFill/>
          <a:ln w="9525">
            <a:solidFill>
              <a:schemeClr val="tx1"/>
            </a:solidFill>
            <a:miter lim="800000"/>
            <a:headEnd/>
            <a:tailEnd/>
          </a:ln>
        </p:spPr>
      </p:cxnSp>
      <p:sp>
        <p:nvSpPr>
          <p:cNvPr id="13336" name="AutoShape 24"/>
          <p:cNvSpPr>
            <a:spLocks noChangeArrowheads="1"/>
          </p:cNvSpPr>
          <p:nvPr/>
        </p:nvSpPr>
        <p:spPr bwMode="auto">
          <a:xfrm>
            <a:off x="1697038" y="5091113"/>
            <a:ext cx="84137" cy="134937"/>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13337" name="AutoShape 25"/>
          <p:cNvCxnSpPr>
            <a:cxnSpLocks noChangeShapeType="1"/>
            <a:endCxn id="13338" idx="2"/>
          </p:cNvCxnSpPr>
          <p:nvPr/>
        </p:nvCxnSpPr>
        <p:spPr bwMode="auto">
          <a:xfrm flipH="1">
            <a:off x="1719263" y="5594350"/>
            <a:ext cx="393700" cy="393700"/>
          </a:xfrm>
          <a:prstGeom prst="bentConnector4">
            <a:avLst>
              <a:gd name="adj1" fmla="val -58065"/>
              <a:gd name="adj2" fmla="val 112093"/>
            </a:avLst>
          </a:prstGeom>
          <a:noFill/>
          <a:ln w="9525">
            <a:solidFill>
              <a:schemeClr val="tx1"/>
            </a:solidFill>
            <a:miter lim="800000"/>
            <a:headEnd/>
            <a:tailEnd/>
          </a:ln>
        </p:spPr>
      </p:cxnSp>
      <p:sp>
        <p:nvSpPr>
          <p:cNvPr id="13338" name="AutoShape 26"/>
          <p:cNvSpPr>
            <a:spLocks noChangeArrowheads="1"/>
          </p:cNvSpPr>
          <p:nvPr/>
        </p:nvSpPr>
        <p:spPr bwMode="auto">
          <a:xfrm>
            <a:off x="1676400" y="5853113"/>
            <a:ext cx="84138" cy="134937"/>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cxnSp>
        <p:nvCxnSpPr>
          <p:cNvPr id="13339" name="AutoShape 27"/>
          <p:cNvCxnSpPr>
            <a:cxnSpLocks noChangeShapeType="1"/>
            <a:stCxn id="13322" idx="2"/>
            <a:endCxn id="13326" idx="0"/>
          </p:cNvCxnSpPr>
          <p:nvPr/>
        </p:nvCxnSpPr>
        <p:spPr bwMode="auto">
          <a:xfrm>
            <a:off x="1447800" y="2460625"/>
            <a:ext cx="3175" cy="309563"/>
          </a:xfrm>
          <a:prstGeom prst="straightConnector1">
            <a:avLst/>
          </a:prstGeom>
          <a:noFill/>
          <a:ln w="9525">
            <a:solidFill>
              <a:schemeClr val="tx1"/>
            </a:solidFill>
            <a:round/>
            <a:headEnd/>
            <a:tailEnd type="none" w="lg" len="lg"/>
          </a:ln>
        </p:spPr>
      </p:cxnSp>
      <p:sp>
        <p:nvSpPr>
          <p:cNvPr id="13340" name="AutoShape 28"/>
          <p:cNvSpPr>
            <a:spLocks noChangeArrowheads="1"/>
          </p:cNvSpPr>
          <p:nvPr/>
        </p:nvSpPr>
        <p:spPr bwMode="auto">
          <a:xfrm>
            <a:off x="1406525" y="2468563"/>
            <a:ext cx="68263" cy="134937"/>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grpSp>
        <p:nvGrpSpPr>
          <p:cNvPr id="3" name="Group 29"/>
          <p:cNvGrpSpPr>
            <a:grpSpLocks/>
          </p:cNvGrpSpPr>
          <p:nvPr/>
        </p:nvGrpSpPr>
        <p:grpSpPr bwMode="auto">
          <a:xfrm>
            <a:off x="2438400" y="1416050"/>
            <a:ext cx="1371600" cy="3048000"/>
            <a:chOff x="1536" y="1152"/>
            <a:chExt cx="864" cy="1920"/>
          </a:xfrm>
        </p:grpSpPr>
        <p:sp>
          <p:nvSpPr>
            <p:cNvPr id="13354" name="Rectangle 30"/>
            <p:cNvSpPr>
              <a:spLocks noChangeArrowheads="1"/>
            </p:cNvSpPr>
            <p:nvPr/>
          </p:nvSpPr>
          <p:spPr bwMode="auto">
            <a:xfrm>
              <a:off x="1632" y="2005"/>
              <a:ext cx="700" cy="299"/>
            </a:xfrm>
            <a:prstGeom prst="rect">
              <a:avLst/>
            </a:prstGeom>
            <a:solidFill>
              <a:srgbClr val="CCFFFF"/>
            </a:solidFill>
            <a:ln w="9525">
              <a:solidFill>
                <a:schemeClr val="tx1"/>
              </a:solidFill>
              <a:miter lim="800000"/>
              <a:headEnd/>
              <a:tailEnd type="none" w="lg" len="lg"/>
            </a:ln>
          </p:spPr>
          <p:txBody>
            <a:bodyPr wrap="none" lIns="82058" tIns="41029" rIns="82058" bIns="41029" anchor="ctr"/>
            <a:lstStyle/>
            <a:p>
              <a:pPr algn="ctr" defTabSz="820738"/>
              <a:r>
                <a:rPr lang="en-US" sz="1400"/>
                <a:t>PROCESS</a:t>
              </a:r>
            </a:p>
            <a:p>
              <a:pPr algn="ctr" defTabSz="820738"/>
              <a:r>
                <a:rPr lang="en-US" sz="1400"/>
                <a:t>CELL</a:t>
              </a:r>
            </a:p>
          </p:txBody>
        </p:sp>
        <p:sp>
          <p:nvSpPr>
            <p:cNvPr id="13355" name="Rectangle 31"/>
            <p:cNvSpPr>
              <a:spLocks noChangeArrowheads="1"/>
            </p:cNvSpPr>
            <p:nvPr/>
          </p:nvSpPr>
          <p:spPr bwMode="auto">
            <a:xfrm>
              <a:off x="1632" y="2640"/>
              <a:ext cx="700" cy="298"/>
            </a:xfrm>
            <a:prstGeom prst="rect">
              <a:avLst/>
            </a:prstGeom>
            <a:solidFill>
              <a:srgbClr val="CCFFFF"/>
            </a:solidFill>
            <a:ln w="38100" cmpd="dbl">
              <a:solidFill>
                <a:schemeClr val="tx1"/>
              </a:solidFill>
              <a:miter lim="800000"/>
              <a:headEnd/>
              <a:tailEnd type="none" w="lg" len="lg"/>
            </a:ln>
          </p:spPr>
          <p:txBody>
            <a:bodyPr wrap="none" lIns="82058" tIns="41029" rIns="82058" bIns="41029" anchor="ctr"/>
            <a:lstStyle/>
            <a:p>
              <a:pPr algn="ctr" defTabSz="820738"/>
              <a:r>
                <a:rPr lang="en-US" sz="1400"/>
                <a:t>UNIT</a:t>
              </a:r>
            </a:p>
          </p:txBody>
        </p:sp>
        <p:sp>
          <p:nvSpPr>
            <p:cNvPr id="13356" name="AutoShape 32"/>
            <p:cNvSpPr>
              <a:spLocks noChangeArrowheads="1"/>
            </p:cNvSpPr>
            <p:nvPr/>
          </p:nvSpPr>
          <p:spPr bwMode="auto">
            <a:xfrm>
              <a:off x="1536" y="1152"/>
              <a:ext cx="864" cy="1920"/>
            </a:xfrm>
            <a:prstGeom prst="roundRect">
              <a:avLst>
                <a:gd name="adj" fmla="val 16667"/>
              </a:avLst>
            </a:prstGeom>
            <a:solidFill>
              <a:srgbClr val="FF99CC">
                <a:alpha val="45097"/>
              </a:srgbClr>
            </a:solidFill>
            <a:ln w="9525">
              <a:solidFill>
                <a:schemeClr val="tx1"/>
              </a:solidFill>
              <a:round/>
              <a:headEnd/>
              <a:tailEnd/>
            </a:ln>
          </p:spPr>
          <p:txBody>
            <a:bodyPr wrap="none"/>
            <a:lstStyle/>
            <a:p>
              <a:pPr algn="ctr" eaLnBrk="1" hangingPunct="1"/>
              <a:r>
                <a:rPr lang="en-US" sz="1400" b="1"/>
                <a:t>BATCH</a:t>
              </a:r>
            </a:p>
            <a:p>
              <a:pPr algn="ctr" eaLnBrk="1" hangingPunct="1"/>
              <a:r>
                <a:rPr lang="en-US" sz="1400" b="1"/>
                <a:t>PROCESS</a:t>
              </a:r>
            </a:p>
            <a:p>
              <a:pPr algn="ctr" eaLnBrk="1" hangingPunct="1"/>
              <a:r>
                <a:rPr lang="en-US" sz="1400" b="1"/>
                <a:t>(ISA88)</a:t>
              </a:r>
              <a:endParaRPr lang="en-GB" sz="1400" b="1"/>
            </a:p>
          </p:txBody>
        </p:sp>
      </p:grpSp>
      <p:grpSp>
        <p:nvGrpSpPr>
          <p:cNvPr id="4" name="Group 33"/>
          <p:cNvGrpSpPr>
            <a:grpSpLocks/>
          </p:cNvGrpSpPr>
          <p:nvPr/>
        </p:nvGrpSpPr>
        <p:grpSpPr bwMode="auto">
          <a:xfrm>
            <a:off x="4038600" y="1416050"/>
            <a:ext cx="1371600" cy="3048000"/>
            <a:chOff x="2544" y="1152"/>
            <a:chExt cx="864" cy="1920"/>
          </a:xfrm>
        </p:grpSpPr>
        <p:sp>
          <p:nvSpPr>
            <p:cNvPr id="13351" name="Rectangle 34"/>
            <p:cNvSpPr>
              <a:spLocks noChangeArrowheads="1"/>
            </p:cNvSpPr>
            <p:nvPr/>
          </p:nvSpPr>
          <p:spPr bwMode="auto">
            <a:xfrm>
              <a:off x="2640" y="2005"/>
              <a:ext cx="700" cy="299"/>
            </a:xfrm>
            <a:prstGeom prst="rect">
              <a:avLst/>
            </a:prstGeom>
            <a:solidFill>
              <a:srgbClr val="CCFFFF"/>
            </a:solidFill>
            <a:ln w="9525">
              <a:solidFill>
                <a:schemeClr val="tx1"/>
              </a:solidFill>
              <a:miter lim="800000"/>
              <a:headEnd/>
              <a:tailEnd type="none" w="lg" len="lg"/>
            </a:ln>
          </p:spPr>
          <p:txBody>
            <a:bodyPr wrap="none" lIns="82058" tIns="41029" rIns="82058" bIns="41029" anchor="ctr"/>
            <a:lstStyle/>
            <a:p>
              <a:pPr algn="ctr" defTabSz="820738"/>
              <a:r>
                <a:rPr lang="en-US" sz="1400"/>
                <a:t>PRODUCTION</a:t>
              </a:r>
            </a:p>
            <a:p>
              <a:pPr algn="ctr" defTabSz="820738"/>
              <a:r>
                <a:rPr lang="en-US" sz="1400"/>
                <a:t>UNIT</a:t>
              </a:r>
            </a:p>
          </p:txBody>
        </p:sp>
        <p:sp>
          <p:nvSpPr>
            <p:cNvPr id="13352" name="Rectangle 35"/>
            <p:cNvSpPr>
              <a:spLocks noChangeArrowheads="1"/>
            </p:cNvSpPr>
            <p:nvPr/>
          </p:nvSpPr>
          <p:spPr bwMode="auto">
            <a:xfrm>
              <a:off x="2640" y="2640"/>
              <a:ext cx="700" cy="298"/>
            </a:xfrm>
            <a:prstGeom prst="rect">
              <a:avLst/>
            </a:prstGeom>
            <a:solidFill>
              <a:srgbClr val="CCFFFF"/>
            </a:solidFill>
            <a:ln w="38100" cmpd="dbl">
              <a:solidFill>
                <a:schemeClr val="tx1"/>
              </a:solidFill>
              <a:miter lim="800000"/>
              <a:headEnd/>
              <a:tailEnd type="none" w="lg" len="lg"/>
            </a:ln>
          </p:spPr>
          <p:txBody>
            <a:bodyPr wrap="none" lIns="82058" tIns="41029" rIns="82058" bIns="41029" anchor="ctr"/>
            <a:lstStyle/>
            <a:p>
              <a:pPr algn="ctr" defTabSz="820738"/>
              <a:r>
                <a:rPr lang="en-US" sz="1400"/>
                <a:t>UNIT</a:t>
              </a:r>
            </a:p>
          </p:txBody>
        </p:sp>
        <p:sp>
          <p:nvSpPr>
            <p:cNvPr id="13353" name="AutoShape 36"/>
            <p:cNvSpPr>
              <a:spLocks noChangeArrowheads="1"/>
            </p:cNvSpPr>
            <p:nvPr/>
          </p:nvSpPr>
          <p:spPr bwMode="auto">
            <a:xfrm>
              <a:off x="2544" y="1152"/>
              <a:ext cx="864" cy="1920"/>
            </a:xfrm>
            <a:prstGeom prst="roundRect">
              <a:avLst>
                <a:gd name="adj" fmla="val 16667"/>
              </a:avLst>
            </a:prstGeom>
            <a:solidFill>
              <a:srgbClr val="FFCC99">
                <a:alpha val="45097"/>
              </a:srgbClr>
            </a:solidFill>
            <a:ln w="9525">
              <a:solidFill>
                <a:schemeClr val="tx1"/>
              </a:solidFill>
              <a:round/>
              <a:headEnd/>
              <a:tailEnd/>
            </a:ln>
          </p:spPr>
          <p:txBody>
            <a:bodyPr wrap="none"/>
            <a:lstStyle/>
            <a:p>
              <a:pPr algn="ctr" eaLnBrk="1" hangingPunct="1"/>
              <a:r>
                <a:rPr lang="en-US" sz="1400" b="1"/>
                <a:t>CONTINUOUS</a:t>
              </a:r>
            </a:p>
            <a:p>
              <a:pPr algn="ctr" eaLnBrk="1" hangingPunct="1"/>
              <a:r>
                <a:rPr lang="en-US" sz="1400" b="1"/>
                <a:t>PROCESS</a:t>
              </a:r>
              <a:endParaRPr lang="en-GB" sz="1400" b="1"/>
            </a:p>
          </p:txBody>
        </p:sp>
      </p:grpSp>
      <p:grpSp>
        <p:nvGrpSpPr>
          <p:cNvPr id="5" name="Group 37"/>
          <p:cNvGrpSpPr>
            <a:grpSpLocks/>
          </p:cNvGrpSpPr>
          <p:nvPr/>
        </p:nvGrpSpPr>
        <p:grpSpPr bwMode="auto">
          <a:xfrm>
            <a:off x="5638800" y="1416050"/>
            <a:ext cx="1371600" cy="3048000"/>
            <a:chOff x="3552" y="1152"/>
            <a:chExt cx="864" cy="1920"/>
          </a:xfrm>
        </p:grpSpPr>
        <p:sp>
          <p:nvSpPr>
            <p:cNvPr id="13348" name="Rectangle 38"/>
            <p:cNvSpPr>
              <a:spLocks noChangeArrowheads="1"/>
            </p:cNvSpPr>
            <p:nvPr/>
          </p:nvSpPr>
          <p:spPr bwMode="auto">
            <a:xfrm>
              <a:off x="3587" y="2005"/>
              <a:ext cx="781" cy="299"/>
            </a:xfrm>
            <a:prstGeom prst="rect">
              <a:avLst/>
            </a:prstGeom>
            <a:solidFill>
              <a:srgbClr val="CCFFFF"/>
            </a:solidFill>
            <a:ln w="9525">
              <a:solidFill>
                <a:schemeClr val="tx1"/>
              </a:solidFill>
              <a:miter lim="800000"/>
              <a:headEnd/>
              <a:tailEnd type="none" w="lg" len="lg"/>
            </a:ln>
          </p:spPr>
          <p:txBody>
            <a:bodyPr wrap="none" lIns="82058" tIns="41029" rIns="82058" bIns="41029" anchor="ctr"/>
            <a:lstStyle/>
            <a:p>
              <a:pPr algn="ctr" defTabSz="820738"/>
              <a:r>
                <a:rPr lang="en-US" sz="1400"/>
                <a:t>PRODUCTION</a:t>
              </a:r>
            </a:p>
            <a:p>
              <a:pPr algn="ctr" defTabSz="820738"/>
              <a:r>
                <a:rPr lang="en-US" sz="1400"/>
                <a:t>LINE</a:t>
              </a:r>
            </a:p>
          </p:txBody>
        </p:sp>
        <p:sp>
          <p:nvSpPr>
            <p:cNvPr id="13349" name="Rectangle 39"/>
            <p:cNvSpPr>
              <a:spLocks noChangeArrowheads="1"/>
            </p:cNvSpPr>
            <p:nvPr/>
          </p:nvSpPr>
          <p:spPr bwMode="auto">
            <a:xfrm>
              <a:off x="3600" y="2640"/>
              <a:ext cx="781" cy="298"/>
            </a:xfrm>
            <a:prstGeom prst="rect">
              <a:avLst/>
            </a:prstGeom>
            <a:solidFill>
              <a:srgbClr val="CCFFFF"/>
            </a:solidFill>
            <a:ln w="38100" cmpd="dbl">
              <a:solidFill>
                <a:schemeClr val="tx1"/>
              </a:solidFill>
              <a:miter lim="800000"/>
              <a:headEnd/>
              <a:tailEnd type="none" w="lg" len="lg"/>
            </a:ln>
          </p:spPr>
          <p:txBody>
            <a:bodyPr wrap="none" lIns="82058" tIns="41029" rIns="82058" bIns="41029" anchor="ctr"/>
            <a:lstStyle/>
            <a:p>
              <a:pPr algn="ctr" defTabSz="820738"/>
              <a:r>
                <a:rPr lang="en-US" sz="1400"/>
                <a:t>WORK CELL</a:t>
              </a:r>
            </a:p>
          </p:txBody>
        </p:sp>
        <p:sp>
          <p:nvSpPr>
            <p:cNvPr id="13350" name="AutoShape 40"/>
            <p:cNvSpPr>
              <a:spLocks noChangeArrowheads="1"/>
            </p:cNvSpPr>
            <p:nvPr/>
          </p:nvSpPr>
          <p:spPr bwMode="auto">
            <a:xfrm>
              <a:off x="3552" y="1152"/>
              <a:ext cx="864" cy="1920"/>
            </a:xfrm>
            <a:prstGeom prst="roundRect">
              <a:avLst>
                <a:gd name="adj" fmla="val 16667"/>
              </a:avLst>
            </a:prstGeom>
            <a:solidFill>
              <a:srgbClr val="FFFF99">
                <a:alpha val="45097"/>
              </a:srgbClr>
            </a:solidFill>
            <a:ln w="9525">
              <a:solidFill>
                <a:schemeClr val="tx1"/>
              </a:solidFill>
              <a:round/>
              <a:headEnd/>
              <a:tailEnd/>
            </a:ln>
          </p:spPr>
          <p:txBody>
            <a:bodyPr wrap="none"/>
            <a:lstStyle/>
            <a:p>
              <a:pPr algn="ctr" eaLnBrk="1" hangingPunct="1"/>
              <a:r>
                <a:rPr lang="en-US" sz="1400" b="1"/>
                <a:t>DISCRETE</a:t>
              </a:r>
            </a:p>
            <a:p>
              <a:pPr algn="ctr" eaLnBrk="1" hangingPunct="1"/>
              <a:r>
                <a:rPr lang="en-US" sz="1400" b="1"/>
                <a:t>PROCESS</a:t>
              </a:r>
              <a:endParaRPr lang="en-GB" sz="1400" b="1"/>
            </a:p>
          </p:txBody>
        </p:sp>
      </p:grpSp>
      <p:grpSp>
        <p:nvGrpSpPr>
          <p:cNvPr id="6" name="Group 41"/>
          <p:cNvGrpSpPr>
            <a:grpSpLocks/>
          </p:cNvGrpSpPr>
          <p:nvPr/>
        </p:nvGrpSpPr>
        <p:grpSpPr bwMode="auto">
          <a:xfrm>
            <a:off x="7239000" y="1416050"/>
            <a:ext cx="1371600" cy="3048000"/>
            <a:chOff x="4560" y="1152"/>
            <a:chExt cx="864" cy="1920"/>
          </a:xfrm>
        </p:grpSpPr>
        <p:sp>
          <p:nvSpPr>
            <p:cNvPr id="13345" name="Rectangle 42"/>
            <p:cNvSpPr>
              <a:spLocks noChangeArrowheads="1"/>
            </p:cNvSpPr>
            <p:nvPr/>
          </p:nvSpPr>
          <p:spPr bwMode="auto">
            <a:xfrm>
              <a:off x="4608" y="1968"/>
              <a:ext cx="780" cy="299"/>
            </a:xfrm>
            <a:prstGeom prst="rect">
              <a:avLst/>
            </a:prstGeom>
            <a:solidFill>
              <a:srgbClr val="CCFFFF"/>
            </a:solidFill>
            <a:ln w="9525">
              <a:solidFill>
                <a:schemeClr val="tx1"/>
              </a:solidFill>
              <a:miter lim="800000"/>
              <a:headEnd/>
              <a:tailEnd type="none" w="lg" len="lg"/>
            </a:ln>
          </p:spPr>
          <p:txBody>
            <a:bodyPr wrap="none" lIns="82058" tIns="41029" rIns="82058" bIns="41029" anchor="ctr"/>
            <a:lstStyle/>
            <a:p>
              <a:pPr algn="ctr" defTabSz="820738"/>
              <a:r>
                <a:rPr lang="en-US" sz="1400"/>
                <a:t>STORAGE</a:t>
              </a:r>
            </a:p>
            <a:p>
              <a:pPr algn="ctr" defTabSz="820738"/>
              <a:r>
                <a:rPr lang="en-US" sz="1400"/>
                <a:t>ZONE</a:t>
              </a:r>
            </a:p>
          </p:txBody>
        </p:sp>
        <p:sp>
          <p:nvSpPr>
            <p:cNvPr id="13346" name="Rectangle 43"/>
            <p:cNvSpPr>
              <a:spLocks noChangeArrowheads="1"/>
            </p:cNvSpPr>
            <p:nvPr/>
          </p:nvSpPr>
          <p:spPr bwMode="auto">
            <a:xfrm>
              <a:off x="4596" y="2640"/>
              <a:ext cx="780" cy="298"/>
            </a:xfrm>
            <a:prstGeom prst="rect">
              <a:avLst/>
            </a:prstGeom>
            <a:solidFill>
              <a:srgbClr val="CCFFFF"/>
            </a:solidFill>
            <a:ln w="38100" cmpd="dbl">
              <a:solidFill>
                <a:schemeClr val="tx1"/>
              </a:solidFill>
              <a:miter lim="800000"/>
              <a:headEnd/>
              <a:tailEnd type="none" w="lg" len="lg"/>
            </a:ln>
          </p:spPr>
          <p:txBody>
            <a:bodyPr wrap="none" lIns="82058" tIns="41029" rIns="82058" bIns="41029" anchor="ctr"/>
            <a:lstStyle/>
            <a:p>
              <a:pPr algn="ctr" defTabSz="820738"/>
              <a:r>
                <a:rPr lang="en-US" sz="1400"/>
                <a:t>STORAGE</a:t>
              </a:r>
            </a:p>
            <a:p>
              <a:pPr algn="ctr" defTabSz="820738"/>
              <a:r>
                <a:rPr lang="en-US" sz="1400"/>
                <a:t>UNIT</a:t>
              </a:r>
            </a:p>
          </p:txBody>
        </p:sp>
        <p:sp>
          <p:nvSpPr>
            <p:cNvPr id="13347" name="AutoShape 44"/>
            <p:cNvSpPr>
              <a:spLocks noChangeArrowheads="1"/>
            </p:cNvSpPr>
            <p:nvPr/>
          </p:nvSpPr>
          <p:spPr bwMode="auto">
            <a:xfrm>
              <a:off x="4560" y="1152"/>
              <a:ext cx="864" cy="1920"/>
            </a:xfrm>
            <a:prstGeom prst="roundRect">
              <a:avLst>
                <a:gd name="adj" fmla="val 16667"/>
              </a:avLst>
            </a:prstGeom>
            <a:solidFill>
              <a:srgbClr val="CCFFCC">
                <a:alpha val="45097"/>
              </a:srgbClr>
            </a:solidFill>
            <a:ln w="9525">
              <a:solidFill>
                <a:schemeClr val="tx1"/>
              </a:solidFill>
              <a:round/>
              <a:headEnd/>
              <a:tailEnd/>
            </a:ln>
          </p:spPr>
          <p:txBody>
            <a:bodyPr wrap="none"/>
            <a:lstStyle/>
            <a:p>
              <a:pPr algn="ctr" eaLnBrk="1" hangingPunct="1"/>
              <a:r>
                <a:rPr lang="en-US" sz="1400" b="1"/>
                <a:t>WAREHOUSE</a:t>
              </a:r>
              <a:endParaRPr lang="en-GB" sz="1400" b="1"/>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title"/>
          </p:nvPr>
        </p:nvSpPr>
        <p:spPr/>
        <p:txBody>
          <a:bodyPr/>
          <a:lstStyle/>
          <a:p>
            <a:r>
              <a:rPr lang="en-US" smtClean="0"/>
              <a:t>Upper physical level modeling</a:t>
            </a:r>
          </a:p>
        </p:txBody>
      </p:sp>
      <p:sp>
        <p:nvSpPr>
          <p:cNvPr id="21507" name="Rectangle 4"/>
          <p:cNvSpPr>
            <a:spLocks noGrp="1" noChangeArrowheads="1"/>
          </p:cNvSpPr>
          <p:nvPr>
            <p:ph idx="1"/>
          </p:nvPr>
        </p:nvSpPr>
        <p:spPr>
          <a:xfrm>
            <a:off x="179388" y="1125538"/>
            <a:ext cx="6983412" cy="4895850"/>
          </a:xfrm>
        </p:spPr>
        <p:txBody>
          <a:bodyPr/>
          <a:lstStyle/>
          <a:p>
            <a:r>
              <a:rPr lang="en-US" smtClean="0"/>
              <a:t>Enterprise, Site, Area, Process cell</a:t>
            </a:r>
          </a:p>
          <a:p>
            <a:pPr lvl="1"/>
            <a:r>
              <a:rPr lang="en-US" smtClean="0"/>
              <a:t>No technical constraints</a:t>
            </a:r>
          </a:p>
          <a:p>
            <a:pPr lvl="1"/>
            <a:r>
              <a:rPr lang="en-US" smtClean="0"/>
              <a:t>Based on organizational considerations</a:t>
            </a:r>
          </a:p>
          <a:p>
            <a:pPr lvl="1"/>
            <a:r>
              <a:rPr lang="en-US" smtClean="0"/>
              <a:t>A Process cell corresponds at least  to the scope of the Recipes or Process Orders / Production Requests</a:t>
            </a:r>
          </a:p>
        </p:txBody>
      </p:sp>
      <p:sp>
        <p:nvSpPr>
          <p:cNvPr id="21508"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1509" name="Espace réservé du numéro de diapositive 5"/>
          <p:cNvSpPr>
            <a:spLocks noGrp="1"/>
          </p:cNvSpPr>
          <p:nvPr>
            <p:ph type="sldNum" sz="quarter" idx="11"/>
          </p:nvPr>
        </p:nvSpPr>
        <p:spPr>
          <a:noFill/>
        </p:spPr>
        <p:txBody>
          <a:bodyPr/>
          <a:lstStyle/>
          <a:p>
            <a:fld id="{2FB51FDC-7A59-4EA0-8F64-2B3DE0F1B823}" type="slidenum">
              <a:rPr lang="en-GB"/>
              <a:pPr/>
              <a:t>12</a:t>
            </a:fld>
            <a:endParaRPr lang="en-GB"/>
          </a:p>
        </p:txBody>
      </p:sp>
      <p:sp>
        <p:nvSpPr>
          <p:cNvPr id="21510" name="AutoShape 2"/>
          <p:cNvSpPr>
            <a:spLocks noChangeArrowheads="1"/>
          </p:cNvSpPr>
          <p:nvPr/>
        </p:nvSpPr>
        <p:spPr bwMode="auto">
          <a:xfrm>
            <a:off x="7543800" y="76200"/>
            <a:ext cx="1371600" cy="1981200"/>
          </a:xfrm>
          <a:prstGeom prst="roundRect">
            <a:avLst>
              <a:gd name="adj" fmla="val 16667"/>
            </a:avLst>
          </a:prstGeom>
          <a:solidFill>
            <a:srgbClr val="CCFFFF"/>
          </a:solidFill>
          <a:ln w="12700">
            <a:solidFill>
              <a:schemeClr val="tx1"/>
            </a:solidFill>
            <a:prstDash val="dash"/>
            <a:round/>
            <a:headEnd/>
            <a:tailEnd/>
          </a:ln>
        </p:spPr>
        <p:txBody>
          <a:bodyPr wrap="none" lIns="90000" tIns="46800" rIns="90000" bIns="46800" anchor="ctr"/>
          <a:lstStyle/>
          <a:p>
            <a:endParaRPr lang="fr-FR"/>
          </a:p>
        </p:txBody>
      </p:sp>
      <p:grpSp>
        <p:nvGrpSpPr>
          <p:cNvPr id="2" name="Group 5"/>
          <p:cNvGrpSpPr>
            <a:grpSpLocks/>
          </p:cNvGrpSpPr>
          <p:nvPr/>
        </p:nvGrpSpPr>
        <p:grpSpPr bwMode="auto">
          <a:xfrm>
            <a:off x="7696200" y="228600"/>
            <a:ext cx="1143000" cy="3733800"/>
            <a:chOff x="4080" y="432"/>
            <a:chExt cx="864" cy="2928"/>
          </a:xfrm>
        </p:grpSpPr>
        <p:cxnSp>
          <p:nvCxnSpPr>
            <p:cNvPr id="21512" name="AutoShape 6"/>
            <p:cNvCxnSpPr>
              <a:cxnSpLocks noChangeShapeType="1"/>
              <a:stCxn id="21514" idx="2"/>
              <a:endCxn id="21515" idx="0"/>
            </p:cNvCxnSpPr>
            <p:nvPr/>
          </p:nvCxnSpPr>
          <p:spPr bwMode="auto">
            <a:xfrm>
              <a:off x="4512" y="624"/>
              <a:ext cx="0" cy="144"/>
            </a:xfrm>
            <a:prstGeom prst="straightConnector1">
              <a:avLst/>
            </a:prstGeom>
            <a:noFill/>
            <a:ln w="9525">
              <a:solidFill>
                <a:schemeClr val="tx1"/>
              </a:solidFill>
              <a:round/>
              <a:headEnd/>
              <a:tailEnd type="none" w="lg" len="lg"/>
            </a:ln>
          </p:spPr>
        </p:cxnSp>
        <p:cxnSp>
          <p:nvCxnSpPr>
            <p:cNvPr id="21513" name="AutoShape 7"/>
            <p:cNvCxnSpPr>
              <a:cxnSpLocks noChangeShapeType="1"/>
              <a:stCxn id="21515" idx="2"/>
              <a:endCxn id="21516" idx="0"/>
            </p:cNvCxnSpPr>
            <p:nvPr/>
          </p:nvCxnSpPr>
          <p:spPr bwMode="auto">
            <a:xfrm>
              <a:off x="4512" y="961"/>
              <a:ext cx="0" cy="143"/>
            </a:xfrm>
            <a:prstGeom prst="straightConnector1">
              <a:avLst/>
            </a:prstGeom>
            <a:noFill/>
            <a:ln w="9525">
              <a:solidFill>
                <a:schemeClr val="tx1"/>
              </a:solidFill>
              <a:round/>
              <a:headEnd/>
              <a:tailEnd type="none" w="lg" len="lg"/>
            </a:ln>
          </p:spPr>
        </p:cxnSp>
        <p:sp>
          <p:nvSpPr>
            <p:cNvPr id="21514" name="Rectangle 8"/>
            <p:cNvSpPr>
              <a:spLocks noChangeArrowheads="1"/>
            </p:cNvSpPr>
            <p:nvPr/>
          </p:nvSpPr>
          <p:spPr bwMode="auto">
            <a:xfrm>
              <a:off x="4080" y="432"/>
              <a:ext cx="864" cy="192"/>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200"/>
                <a:t>ENTERPRISE</a:t>
              </a:r>
            </a:p>
          </p:txBody>
        </p:sp>
        <p:sp>
          <p:nvSpPr>
            <p:cNvPr id="21515" name="Rectangle 9"/>
            <p:cNvSpPr>
              <a:spLocks noChangeArrowheads="1"/>
            </p:cNvSpPr>
            <p:nvPr/>
          </p:nvSpPr>
          <p:spPr bwMode="auto">
            <a:xfrm>
              <a:off x="4080" y="768"/>
              <a:ext cx="864" cy="193"/>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200"/>
                <a:t>SITE</a:t>
              </a:r>
            </a:p>
          </p:txBody>
        </p:sp>
        <p:sp>
          <p:nvSpPr>
            <p:cNvPr id="21516" name="Rectangle 10"/>
            <p:cNvSpPr>
              <a:spLocks noChangeArrowheads="1"/>
            </p:cNvSpPr>
            <p:nvPr/>
          </p:nvSpPr>
          <p:spPr bwMode="auto">
            <a:xfrm>
              <a:off x="4080" y="1104"/>
              <a:ext cx="864" cy="192"/>
            </a:xfrm>
            <a:prstGeom prst="rect">
              <a:avLst/>
            </a:prstGeom>
            <a:solidFill>
              <a:schemeClr val="bg1"/>
            </a:solidFill>
            <a:ln w="9525">
              <a:solidFill>
                <a:schemeClr val="tx1"/>
              </a:solidFill>
              <a:miter lim="800000"/>
              <a:headEnd/>
              <a:tailEnd type="none" w="lg" len="lg"/>
            </a:ln>
          </p:spPr>
          <p:txBody>
            <a:bodyPr wrap="none" lIns="82058" tIns="41029" rIns="82058" bIns="41029" anchor="ctr"/>
            <a:lstStyle/>
            <a:p>
              <a:pPr algn="ctr" defTabSz="820738"/>
              <a:r>
                <a:rPr lang="en-US" sz="1200"/>
                <a:t>AREA</a:t>
              </a:r>
            </a:p>
          </p:txBody>
        </p:sp>
        <p:sp>
          <p:nvSpPr>
            <p:cNvPr id="21517" name="AutoShape 11"/>
            <p:cNvSpPr>
              <a:spLocks noChangeArrowheads="1"/>
            </p:cNvSpPr>
            <p:nvPr/>
          </p:nvSpPr>
          <p:spPr bwMode="auto">
            <a:xfrm>
              <a:off x="4486" y="621"/>
              <a:ext cx="47" cy="84"/>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sp>
          <p:nvSpPr>
            <p:cNvPr id="21518" name="AutoShape 12"/>
            <p:cNvSpPr>
              <a:spLocks noChangeArrowheads="1"/>
            </p:cNvSpPr>
            <p:nvPr/>
          </p:nvSpPr>
          <p:spPr bwMode="auto">
            <a:xfrm>
              <a:off x="4486" y="964"/>
              <a:ext cx="47" cy="85"/>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cxnSp>
          <p:nvCxnSpPr>
            <p:cNvPr id="21519" name="AutoShape 13"/>
            <p:cNvCxnSpPr>
              <a:cxnSpLocks noChangeShapeType="1"/>
              <a:stCxn id="21520" idx="2"/>
              <a:endCxn id="21521" idx="0"/>
            </p:cNvCxnSpPr>
            <p:nvPr/>
          </p:nvCxnSpPr>
          <p:spPr bwMode="auto">
            <a:xfrm>
              <a:off x="4514" y="1824"/>
              <a:ext cx="0" cy="156"/>
            </a:xfrm>
            <a:prstGeom prst="straightConnector1">
              <a:avLst/>
            </a:prstGeom>
            <a:noFill/>
            <a:ln w="9525">
              <a:solidFill>
                <a:schemeClr val="tx1"/>
              </a:solidFill>
              <a:round/>
              <a:headEnd/>
              <a:tailEnd type="none" w="lg" len="lg"/>
            </a:ln>
          </p:spPr>
        </p:cxnSp>
        <p:sp>
          <p:nvSpPr>
            <p:cNvPr id="21520" name="Rectangle 14"/>
            <p:cNvSpPr>
              <a:spLocks noChangeArrowheads="1"/>
            </p:cNvSpPr>
            <p:nvPr/>
          </p:nvSpPr>
          <p:spPr bwMode="auto">
            <a:xfrm>
              <a:off x="4083" y="1525"/>
              <a:ext cx="861" cy="299"/>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1200"/>
                <a:t>WORK CENTER</a:t>
              </a:r>
            </a:p>
          </p:txBody>
        </p:sp>
        <p:sp>
          <p:nvSpPr>
            <p:cNvPr id="21521" name="Rectangle 15"/>
            <p:cNvSpPr>
              <a:spLocks noChangeArrowheads="1"/>
            </p:cNvSpPr>
            <p:nvPr/>
          </p:nvSpPr>
          <p:spPr bwMode="auto">
            <a:xfrm>
              <a:off x="4083" y="1992"/>
              <a:ext cx="861" cy="298"/>
            </a:xfrm>
            <a:prstGeom prst="rect">
              <a:avLst/>
            </a:prstGeom>
            <a:solidFill>
              <a:srgbClr val="00FFFF"/>
            </a:solidFill>
            <a:ln w="38100" cmpd="dbl">
              <a:solidFill>
                <a:schemeClr val="tx1"/>
              </a:solidFill>
              <a:miter lim="800000"/>
              <a:headEnd/>
              <a:tailEnd type="none" w="lg" len="lg"/>
            </a:ln>
          </p:spPr>
          <p:txBody>
            <a:bodyPr wrap="none" lIns="82058" tIns="41029" rIns="82058" bIns="41029" anchor="ctr"/>
            <a:lstStyle/>
            <a:p>
              <a:pPr algn="ctr" defTabSz="820738"/>
              <a:r>
                <a:rPr lang="en-US" sz="1200"/>
                <a:t>UNIT</a:t>
              </a:r>
            </a:p>
          </p:txBody>
        </p:sp>
        <p:sp>
          <p:nvSpPr>
            <p:cNvPr id="21522" name="AutoShape 16"/>
            <p:cNvSpPr>
              <a:spLocks noChangeArrowheads="1"/>
            </p:cNvSpPr>
            <p:nvPr/>
          </p:nvSpPr>
          <p:spPr bwMode="auto">
            <a:xfrm>
              <a:off x="4486" y="1827"/>
              <a:ext cx="47" cy="85"/>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sp>
          <p:nvSpPr>
            <p:cNvPr id="21523" name="Rectangle 17"/>
            <p:cNvSpPr>
              <a:spLocks noChangeArrowheads="1"/>
            </p:cNvSpPr>
            <p:nvPr/>
          </p:nvSpPr>
          <p:spPr bwMode="auto">
            <a:xfrm>
              <a:off x="4080" y="2486"/>
              <a:ext cx="861" cy="298"/>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1200"/>
                <a:t>EQUIPMENT</a:t>
              </a:r>
            </a:p>
            <a:p>
              <a:pPr algn="ctr" defTabSz="820738"/>
              <a:r>
                <a:rPr lang="en-US" sz="1200"/>
                <a:t>MODULE</a:t>
              </a:r>
            </a:p>
          </p:txBody>
        </p:sp>
        <p:sp>
          <p:nvSpPr>
            <p:cNvPr id="21524" name="Rectangle 18"/>
            <p:cNvSpPr>
              <a:spLocks noChangeArrowheads="1"/>
            </p:cNvSpPr>
            <p:nvPr/>
          </p:nvSpPr>
          <p:spPr bwMode="auto">
            <a:xfrm>
              <a:off x="4080" y="2966"/>
              <a:ext cx="861" cy="298"/>
            </a:xfrm>
            <a:prstGeom prst="rect">
              <a:avLst/>
            </a:prstGeom>
            <a:solidFill>
              <a:srgbClr val="99CCFF"/>
            </a:solidFill>
            <a:ln w="38100">
              <a:solidFill>
                <a:schemeClr val="tx1"/>
              </a:solidFill>
              <a:miter lim="800000"/>
              <a:headEnd/>
              <a:tailEnd type="none" w="lg" len="lg"/>
            </a:ln>
          </p:spPr>
          <p:txBody>
            <a:bodyPr wrap="none" lIns="82058" tIns="41029" rIns="82058" bIns="41029" anchor="ctr"/>
            <a:lstStyle/>
            <a:p>
              <a:pPr algn="ctr" defTabSz="820738"/>
              <a:r>
                <a:rPr lang="en-US" sz="1200"/>
                <a:t>CONTROL</a:t>
              </a:r>
            </a:p>
            <a:p>
              <a:pPr algn="ctr" defTabSz="820738"/>
              <a:r>
                <a:rPr lang="en-US" sz="1200"/>
                <a:t>MODULE</a:t>
              </a:r>
            </a:p>
          </p:txBody>
        </p:sp>
        <p:cxnSp>
          <p:nvCxnSpPr>
            <p:cNvPr id="21525" name="AutoShape 19"/>
            <p:cNvCxnSpPr>
              <a:cxnSpLocks noChangeShapeType="1"/>
              <a:stCxn id="21521" idx="2"/>
              <a:endCxn id="21523" idx="0"/>
            </p:cNvCxnSpPr>
            <p:nvPr/>
          </p:nvCxnSpPr>
          <p:spPr bwMode="auto">
            <a:xfrm flipH="1">
              <a:off x="4511" y="2302"/>
              <a:ext cx="3" cy="184"/>
            </a:xfrm>
            <a:prstGeom prst="straightConnector1">
              <a:avLst/>
            </a:prstGeom>
            <a:noFill/>
            <a:ln w="9525">
              <a:solidFill>
                <a:schemeClr val="tx1"/>
              </a:solidFill>
              <a:round/>
              <a:headEnd/>
              <a:tailEnd type="none" w="lg" len="lg"/>
            </a:ln>
          </p:spPr>
        </p:cxnSp>
        <p:sp>
          <p:nvSpPr>
            <p:cNvPr id="21526" name="AutoShape 20"/>
            <p:cNvSpPr>
              <a:spLocks noChangeArrowheads="1"/>
            </p:cNvSpPr>
            <p:nvPr/>
          </p:nvSpPr>
          <p:spPr bwMode="auto">
            <a:xfrm>
              <a:off x="4486" y="2283"/>
              <a:ext cx="47" cy="85"/>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21527" name="AutoShape 21"/>
            <p:cNvCxnSpPr>
              <a:cxnSpLocks noChangeShapeType="1"/>
              <a:stCxn id="21523" idx="2"/>
              <a:endCxn id="21524" idx="0"/>
            </p:cNvCxnSpPr>
            <p:nvPr/>
          </p:nvCxnSpPr>
          <p:spPr bwMode="auto">
            <a:xfrm>
              <a:off x="4511" y="2784"/>
              <a:ext cx="0" cy="170"/>
            </a:xfrm>
            <a:prstGeom prst="straightConnector1">
              <a:avLst/>
            </a:prstGeom>
            <a:noFill/>
            <a:ln w="9525">
              <a:solidFill>
                <a:schemeClr val="tx1"/>
              </a:solidFill>
              <a:round/>
              <a:headEnd/>
              <a:tailEnd type="none" w="lg" len="lg"/>
            </a:ln>
          </p:spPr>
        </p:cxnSp>
        <p:sp>
          <p:nvSpPr>
            <p:cNvPr id="21528" name="AutoShape 22"/>
            <p:cNvSpPr>
              <a:spLocks noChangeArrowheads="1"/>
            </p:cNvSpPr>
            <p:nvPr/>
          </p:nvSpPr>
          <p:spPr bwMode="auto">
            <a:xfrm>
              <a:off x="4488" y="2773"/>
              <a:ext cx="47" cy="85"/>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21529" name="AutoShape 23"/>
            <p:cNvCxnSpPr>
              <a:cxnSpLocks noChangeShapeType="1"/>
              <a:endCxn id="21530" idx="2"/>
            </p:cNvCxnSpPr>
            <p:nvPr/>
          </p:nvCxnSpPr>
          <p:spPr bwMode="auto">
            <a:xfrm flipH="1">
              <a:off x="4696" y="2632"/>
              <a:ext cx="248" cy="248"/>
            </a:xfrm>
            <a:prstGeom prst="bentConnector4">
              <a:avLst>
                <a:gd name="adj1" fmla="val -58065"/>
                <a:gd name="adj2" fmla="val 112093"/>
              </a:avLst>
            </a:prstGeom>
            <a:noFill/>
            <a:ln w="9525">
              <a:solidFill>
                <a:schemeClr val="tx1"/>
              </a:solidFill>
              <a:miter lim="800000"/>
              <a:headEnd/>
              <a:tailEnd/>
            </a:ln>
          </p:spPr>
        </p:cxnSp>
        <p:sp>
          <p:nvSpPr>
            <p:cNvPr id="21530" name="AutoShape 24"/>
            <p:cNvSpPr>
              <a:spLocks noChangeArrowheads="1"/>
            </p:cNvSpPr>
            <p:nvPr/>
          </p:nvSpPr>
          <p:spPr bwMode="auto">
            <a:xfrm>
              <a:off x="4669" y="2795"/>
              <a:ext cx="53" cy="85"/>
            </a:xfrm>
            <a:prstGeom prst="flowChartDecision">
              <a:avLst/>
            </a:prstGeom>
            <a:solidFill>
              <a:srgbClr val="00FFFF"/>
            </a:solidFill>
            <a:ln w="9525">
              <a:solidFill>
                <a:schemeClr val="tx1"/>
              </a:solidFill>
              <a:miter lim="800000"/>
              <a:headEnd/>
              <a:tailEnd/>
            </a:ln>
          </p:spPr>
          <p:txBody>
            <a:bodyPr wrap="none" lIns="101882" tIns="50941" rIns="101882" bIns="50941" anchor="ctr"/>
            <a:lstStyle/>
            <a:p>
              <a:endParaRPr lang="fr-FR"/>
            </a:p>
          </p:txBody>
        </p:sp>
        <p:cxnSp>
          <p:nvCxnSpPr>
            <p:cNvPr id="21531" name="AutoShape 25"/>
            <p:cNvCxnSpPr>
              <a:cxnSpLocks noChangeShapeType="1"/>
              <a:endCxn id="21532" idx="2"/>
            </p:cNvCxnSpPr>
            <p:nvPr/>
          </p:nvCxnSpPr>
          <p:spPr bwMode="auto">
            <a:xfrm flipH="1">
              <a:off x="4683" y="3112"/>
              <a:ext cx="248" cy="248"/>
            </a:xfrm>
            <a:prstGeom prst="bentConnector4">
              <a:avLst>
                <a:gd name="adj1" fmla="val -58065"/>
                <a:gd name="adj2" fmla="val 112093"/>
              </a:avLst>
            </a:prstGeom>
            <a:noFill/>
            <a:ln w="9525">
              <a:solidFill>
                <a:schemeClr val="tx1"/>
              </a:solidFill>
              <a:miter lim="800000"/>
              <a:headEnd/>
              <a:tailEnd/>
            </a:ln>
          </p:spPr>
        </p:cxnSp>
        <p:sp>
          <p:nvSpPr>
            <p:cNvPr id="21532" name="AutoShape 26"/>
            <p:cNvSpPr>
              <a:spLocks noChangeArrowheads="1"/>
            </p:cNvSpPr>
            <p:nvPr/>
          </p:nvSpPr>
          <p:spPr bwMode="auto">
            <a:xfrm>
              <a:off x="4656" y="3275"/>
              <a:ext cx="53" cy="85"/>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cxnSp>
          <p:nvCxnSpPr>
            <p:cNvPr id="21533" name="AutoShape 27"/>
            <p:cNvCxnSpPr>
              <a:cxnSpLocks noChangeShapeType="1"/>
              <a:stCxn id="21516" idx="2"/>
              <a:endCxn id="21520" idx="0"/>
            </p:cNvCxnSpPr>
            <p:nvPr/>
          </p:nvCxnSpPr>
          <p:spPr bwMode="auto">
            <a:xfrm>
              <a:off x="4512" y="1296"/>
              <a:ext cx="2" cy="229"/>
            </a:xfrm>
            <a:prstGeom prst="straightConnector1">
              <a:avLst/>
            </a:prstGeom>
            <a:noFill/>
            <a:ln w="9525">
              <a:solidFill>
                <a:schemeClr val="tx1"/>
              </a:solidFill>
              <a:round/>
              <a:headEnd/>
              <a:tailEnd type="none" w="lg" len="lg"/>
            </a:ln>
          </p:spPr>
        </p:cxnSp>
        <p:sp>
          <p:nvSpPr>
            <p:cNvPr id="21534" name="AutoShape 28"/>
            <p:cNvSpPr>
              <a:spLocks noChangeArrowheads="1"/>
            </p:cNvSpPr>
            <p:nvPr/>
          </p:nvSpPr>
          <p:spPr bwMode="auto">
            <a:xfrm>
              <a:off x="4486" y="1296"/>
              <a:ext cx="43" cy="85"/>
            </a:xfrm>
            <a:prstGeom prst="flowChartDecision">
              <a:avLst/>
            </a:prstGeom>
            <a:solidFill>
              <a:schemeClr val="bg1"/>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mtClean="0"/>
              <a:t>Example of upper level modeling</a:t>
            </a:r>
          </a:p>
        </p:txBody>
      </p:sp>
      <p:sp>
        <p:nvSpPr>
          <p:cNvPr id="22531"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2532" name="Espace réservé du numéro de diapositive 5"/>
          <p:cNvSpPr>
            <a:spLocks noGrp="1"/>
          </p:cNvSpPr>
          <p:nvPr>
            <p:ph type="sldNum" sz="quarter" idx="11"/>
          </p:nvPr>
        </p:nvSpPr>
        <p:spPr>
          <a:noFill/>
        </p:spPr>
        <p:txBody>
          <a:bodyPr/>
          <a:lstStyle/>
          <a:p>
            <a:fld id="{19048D9C-0152-4978-AD0D-A1BB2AA4C9CB}" type="slidenum">
              <a:rPr lang="en-GB"/>
              <a:pPr/>
              <a:t>13</a:t>
            </a:fld>
            <a:endParaRPr lang="en-GB"/>
          </a:p>
        </p:txBody>
      </p:sp>
      <p:sp>
        <p:nvSpPr>
          <p:cNvPr id="22533" name="AutoShape 3"/>
          <p:cNvSpPr>
            <a:spLocks noChangeArrowheads="1"/>
          </p:cNvSpPr>
          <p:nvPr/>
        </p:nvSpPr>
        <p:spPr bwMode="auto">
          <a:xfrm>
            <a:off x="2667000" y="1219200"/>
            <a:ext cx="2286000" cy="457200"/>
          </a:xfrm>
          <a:prstGeom prst="roundRect">
            <a:avLst>
              <a:gd name="adj" fmla="val 16667"/>
            </a:avLst>
          </a:prstGeom>
          <a:noFill/>
          <a:ln w="12700">
            <a:solidFill>
              <a:schemeClr val="tx1"/>
            </a:solidFill>
            <a:round/>
            <a:headEnd/>
            <a:tailEnd/>
          </a:ln>
        </p:spPr>
        <p:txBody>
          <a:bodyPr wrap="none" lIns="90000" tIns="46800" rIns="90000" bIns="46800" anchor="ctr"/>
          <a:lstStyle/>
          <a:p>
            <a:pPr algn="ctr"/>
            <a:r>
              <a:rPr lang="fr-FR">
                <a:latin typeface="Arial Narrow" pitchFamily="34" charset="0"/>
              </a:rPr>
              <a:t>LFA &amp; Co</a:t>
            </a:r>
          </a:p>
        </p:txBody>
      </p:sp>
      <p:sp>
        <p:nvSpPr>
          <p:cNvPr id="22534" name="AutoShape 4"/>
          <p:cNvSpPr>
            <a:spLocks noChangeArrowheads="1"/>
          </p:cNvSpPr>
          <p:nvPr/>
        </p:nvSpPr>
        <p:spPr bwMode="auto">
          <a:xfrm>
            <a:off x="2438400" y="2209800"/>
            <a:ext cx="1143000" cy="457200"/>
          </a:xfrm>
          <a:prstGeom prst="roundRect">
            <a:avLst>
              <a:gd name="adj" fmla="val 16667"/>
            </a:avLst>
          </a:prstGeom>
          <a:noFill/>
          <a:ln w="12700">
            <a:solidFill>
              <a:schemeClr val="tx1"/>
            </a:solidFill>
            <a:round/>
            <a:headEnd/>
            <a:tailEnd/>
          </a:ln>
        </p:spPr>
        <p:txBody>
          <a:bodyPr wrap="none" lIns="90000" tIns="46800" rIns="90000" bIns="46800" anchor="ctr"/>
          <a:lstStyle/>
          <a:p>
            <a:pPr algn="ctr"/>
            <a:r>
              <a:rPr lang="fr-FR">
                <a:latin typeface="Arial Narrow" pitchFamily="34" charset="0"/>
              </a:rPr>
              <a:t>Lyon</a:t>
            </a:r>
          </a:p>
        </p:txBody>
      </p:sp>
      <p:sp>
        <p:nvSpPr>
          <p:cNvPr id="22535" name="AutoShape 5"/>
          <p:cNvSpPr>
            <a:spLocks noChangeArrowheads="1"/>
          </p:cNvSpPr>
          <p:nvPr/>
        </p:nvSpPr>
        <p:spPr bwMode="auto">
          <a:xfrm>
            <a:off x="5410200" y="2209800"/>
            <a:ext cx="1143000" cy="457200"/>
          </a:xfrm>
          <a:prstGeom prst="roundRect">
            <a:avLst>
              <a:gd name="adj" fmla="val 16667"/>
            </a:avLst>
          </a:prstGeom>
          <a:noFill/>
          <a:ln w="12700">
            <a:solidFill>
              <a:schemeClr val="tx1"/>
            </a:solidFill>
            <a:prstDash val="dash"/>
            <a:round/>
            <a:headEnd/>
            <a:tailEnd/>
          </a:ln>
        </p:spPr>
        <p:txBody>
          <a:bodyPr wrap="none" lIns="90000" tIns="46800" rIns="90000" bIns="46800" anchor="ctr"/>
          <a:lstStyle/>
          <a:p>
            <a:pPr algn="ctr"/>
            <a:r>
              <a:rPr lang="fr-FR">
                <a:latin typeface="Arial Narrow" pitchFamily="34" charset="0"/>
              </a:rPr>
              <a:t>Frankfurt</a:t>
            </a:r>
          </a:p>
        </p:txBody>
      </p:sp>
      <p:sp>
        <p:nvSpPr>
          <p:cNvPr id="22536" name="AutoShape 6"/>
          <p:cNvSpPr>
            <a:spLocks noChangeArrowheads="1"/>
          </p:cNvSpPr>
          <p:nvPr/>
        </p:nvSpPr>
        <p:spPr bwMode="auto">
          <a:xfrm>
            <a:off x="7620000" y="2209800"/>
            <a:ext cx="1143000" cy="457200"/>
          </a:xfrm>
          <a:prstGeom prst="roundRect">
            <a:avLst>
              <a:gd name="adj" fmla="val 16667"/>
            </a:avLst>
          </a:prstGeom>
          <a:noFill/>
          <a:ln w="12700">
            <a:solidFill>
              <a:schemeClr val="tx1"/>
            </a:solidFill>
            <a:prstDash val="dash"/>
            <a:round/>
            <a:headEnd/>
            <a:tailEnd/>
          </a:ln>
        </p:spPr>
        <p:txBody>
          <a:bodyPr wrap="none" lIns="90000" tIns="46800" rIns="90000" bIns="46800" anchor="ctr"/>
          <a:lstStyle/>
          <a:p>
            <a:pPr algn="ctr"/>
            <a:r>
              <a:rPr lang="fr-FR">
                <a:latin typeface="Arial Narrow" pitchFamily="34" charset="0"/>
              </a:rPr>
              <a:t>Atlanta</a:t>
            </a:r>
          </a:p>
        </p:txBody>
      </p:sp>
      <p:sp>
        <p:nvSpPr>
          <p:cNvPr id="22537" name="AutoShape 7"/>
          <p:cNvSpPr>
            <a:spLocks noChangeArrowheads="1"/>
          </p:cNvSpPr>
          <p:nvPr/>
        </p:nvSpPr>
        <p:spPr bwMode="auto">
          <a:xfrm>
            <a:off x="2362200" y="3352800"/>
            <a:ext cx="1295400" cy="457200"/>
          </a:xfrm>
          <a:prstGeom prst="roundRect">
            <a:avLst>
              <a:gd name="adj" fmla="val 16667"/>
            </a:avLst>
          </a:prstGeom>
          <a:noFill/>
          <a:ln w="12700">
            <a:solidFill>
              <a:schemeClr val="tx1"/>
            </a:solidFill>
            <a:round/>
            <a:headEnd/>
            <a:tailEnd/>
          </a:ln>
        </p:spPr>
        <p:txBody>
          <a:bodyPr wrap="none" lIns="90000" tIns="46800" rIns="90000" bIns="46800" anchor="ctr"/>
          <a:lstStyle/>
          <a:p>
            <a:pPr algn="ctr"/>
            <a:r>
              <a:rPr lang="fr-FR">
                <a:latin typeface="Arial Narrow" pitchFamily="34" charset="0"/>
              </a:rPr>
              <a:t>Production</a:t>
            </a:r>
          </a:p>
        </p:txBody>
      </p:sp>
      <p:sp>
        <p:nvSpPr>
          <p:cNvPr id="22538" name="AutoShape 8"/>
          <p:cNvSpPr>
            <a:spLocks noChangeArrowheads="1"/>
          </p:cNvSpPr>
          <p:nvPr/>
        </p:nvSpPr>
        <p:spPr bwMode="auto">
          <a:xfrm>
            <a:off x="4876800" y="3352800"/>
            <a:ext cx="2209800" cy="457200"/>
          </a:xfrm>
          <a:prstGeom prst="roundRect">
            <a:avLst>
              <a:gd name="adj" fmla="val 16667"/>
            </a:avLst>
          </a:prstGeom>
          <a:noFill/>
          <a:ln w="12700">
            <a:solidFill>
              <a:schemeClr val="tx1"/>
            </a:solidFill>
            <a:round/>
            <a:headEnd/>
            <a:tailEnd/>
          </a:ln>
        </p:spPr>
        <p:txBody>
          <a:bodyPr wrap="none" lIns="90000" tIns="46800" rIns="90000" bIns="46800" anchor="ctr"/>
          <a:lstStyle/>
          <a:p>
            <a:pPr algn="ctr"/>
            <a:r>
              <a:rPr lang="fr-FR">
                <a:latin typeface="Arial Narrow" pitchFamily="34" charset="0"/>
              </a:rPr>
              <a:t>Storage / Shipment</a:t>
            </a:r>
          </a:p>
        </p:txBody>
      </p:sp>
      <p:sp>
        <p:nvSpPr>
          <p:cNvPr id="22539" name="AutoShape 9"/>
          <p:cNvSpPr>
            <a:spLocks noChangeArrowheads="1"/>
          </p:cNvSpPr>
          <p:nvPr/>
        </p:nvSpPr>
        <p:spPr bwMode="auto">
          <a:xfrm>
            <a:off x="7848600" y="3352800"/>
            <a:ext cx="1219200" cy="457200"/>
          </a:xfrm>
          <a:prstGeom prst="roundRect">
            <a:avLst>
              <a:gd name="adj" fmla="val 16667"/>
            </a:avLst>
          </a:prstGeom>
          <a:noFill/>
          <a:ln w="12700">
            <a:solidFill>
              <a:schemeClr val="tx1"/>
            </a:solidFill>
            <a:round/>
            <a:headEnd/>
            <a:tailEnd/>
          </a:ln>
        </p:spPr>
        <p:txBody>
          <a:bodyPr wrap="none" lIns="90000" tIns="46800" rIns="90000" bIns="46800" anchor="ctr"/>
          <a:lstStyle/>
          <a:p>
            <a:pPr algn="ctr"/>
            <a:r>
              <a:rPr lang="fr-FR">
                <a:latin typeface="Arial Narrow" pitchFamily="34" charset="0"/>
              </a:rPr>
              <a:t>Utilities</a:t>
            </a:r>
          </a:p>
        </p:txBody>
      </p:sp>
      <p:sp>
        <p:nvSpPr>
          <p:cNvPr id="22540" name="AutoShape 10"/>
          <p:cNvSpPr>
            <a:spLocks noChangeArrowheads="1"/>
          </p:cNvSpPr>
          <p:nvPr/>
        </p:nvSpPr>
        <p:spPr bwMode="auto">
          <a:xfrm>
            <a:off x="2057400" y="4876800"/>
            <a:ext cx="1063625" cy="608013"/>
          </a:xfrm>
          <a:prstGeom prst="roundRect">
            <a:avLst>
              <a:gd name="adj" fmla="val 16667"/>
            </a:avLst>
          </a:prstGeom>
          <a:noFill/>
          <a:ln w="12700">
            <a:solidFill>
              <a:schemeClr val="tx1"/>
            </a:solidFill>
            <a:round/>
            <a:headEnd/>
            <a:tailEnd/>
          </a:ln>
        </p:spPr>
        <p:txBody>
          <a:bodyPr lIns="0" tIns="46800" rIns="0" bIns="46800" anchor="ctr"/>
          <a:lstStyle/>
          <a:p>
            <a:pPr algn="ctr"/>
            <a:r>
              <a:rPr lang="fr-FR">
                <a:latin typeface="Arial Narrow" pitchFamily="34" charset="0"/>
              </a:rPr>
              <a:t>Building A</a:t>
            </a:r>
          </a:p>
        </p:txBody>
      </p:sp>
      <p:sp>
        <p:nvSpPr>
          <p:cNvPr id="22541" name="AutoShape 11"/>
          <p:cNvSpPr>
            <a:spLocks noChangeArrowheads="1"/>
          </p:cNvSpPr>
          <p:nvPr/>
        </p:nvSpPr>
        <p:spPr bwMode="auto">
          <a:xfrm>
            <a:off x="3200400" y="4876800"/>
            <a:ext cx="1063625" cy="608013"/>
          </a:xfrm>
          <a:prstGeom prst="roundRect">
            <a:avLst>
              <a:gd name="adj" fmla="val 16667"/>
            </a:avLst>
          </a:prstGeom>
          <a:noFill/>
          <a:ln w="12700">
            <a:solidFill>
              <a:schemeClr val="tx1"/>
            </a:solidFill>
            <a:round/>
            <a:headEnd/>
            <a:tailEnd/>
          </a:ln>
        </p:spPr>
        <p:txBody>
          <a:bodyPr lIns="0" tIns="46800" rIns="0" bIns="46800" anchor="ctr"/>
          <a:lstStyle/>
          <a:p>
            <a:pPr algn="ctr"/>
            <a:r>
              <a:rPr lang="fr-FR">
                <a:latin typeface="Arial Narrow" pitchFamily="34" charset="0"/>
              </a:rPr>
              <a:t>Building B</a:t>
            </a:r>
          </a:p>
        </p:txBody>
      </p:sp>
      <p:sp>
        <p:nvSpPr>
          <p:cNvPr id="22542" name="AutoShape 12"/>
          <p:cNvSpPr>
            <a:spLocks noChangeArrowheads="1"/>
          </p:cNvSpPr>
          <p:nvPr/>
        </p:nvSpPr>
        <p:spPr bwMode="auto">
          <a:xfrm>
            <a:off x="7924800" y="4876800"/>
            <a:ext cx="1066800" cy="609600"/>
          </a:xfrm>
          <a:prstGeom prst="roundRect">
            <a:avLst>
              <a:gd name="adj" fmla="val 16667"/>
            </a:avLst>
          </a:prstGeom>
          <a:noFill/>
          <a:ln w="12700">
            <a:solidFill>
              <a:schemeClr val="tx1"/>
            </a:solidFill>
            <a:round/>
            <a:headEnd/>
            <a:tailEnd/>
          </a:ln>
        </p:spPr>
        <p:txBody>
          <a:bodyPr lIns="0" tIns="46800" rIns="0" bIns="46800" anchor="ctr"/>
          <a:lstStyle/>
          <a:p>
            <a:pPr algn="ctr"/>
            <a:r>
              <a:rPr lang="fr-FR">
                <a:latin typeface="Arial Narrow" pitchFamily="34" charset="0"/>
              </a:rPr>
              <a:t>Steam</a:t>
            </a:r>
          </a:p>
          <a:p>
            <a:pPr algn="ctr"/>
            <a:r>
              <a:rPr lang="fr-FR">
                <a:latin typeface="Arial Narrow" pitchFamily="34" charset="0"/>
              </a:rPr>
              <a:t>generation</a:t>
            </a:r>
          </a:p>
        </p:txBody>
      </p:sp>
      <p:cxnSp>
        <p:nvCxnSpPr>
          <p:cNvPr id="22543" name="AutoShape 13"/>
          <p:cNvCxnSpPr>
            <a:cxnSpLocks noChangeShapeType="1"/>
            <a:stCxn id="22533" idx="2"/>
            <a:endCxn id="22534" idx="0"/>
          </p:cNvCxnSpPr>
          <p:nvPr/>
        </p:nvCxnSpPr>
        <p:spPr bwMode="auto">
          <a:xfrm rot="5400000">
            <a:off x="3143250" y="1543050"/>
            <a:ext cx="533400" cy="800100"/>
          </a:xfrm>
          <a:prstGeom prst="bentConnector3">
            <a:avLst>
              <a:gd name="adj1" fmla="val 50000"/>
            </a:avLst>
          </a:prstGeom>
          <a:noFill/>
          <a:ln w="12700">
            <a:solidFill>
              <a:schemeClr val="tx1"/>
            </a:solidFill>
            <a:miter lim="800000"/>
            <a:headEnd/>
            <a:tailEnd/>
          </a:ln>
        </p:spPr>
      </p:cxnSp>
      <p:cxnSp>
        <p:nvCxnSpPr>
          <p:cNvPr id="22544" name="AutoShape 14"/>
          <p:cNvCxnSpPr>
            <a:cxnSpLocks noChangeShapeType="1"/>
            <a:stCxn id="22533" idx="2"/>
            <a:endCxn id="22535" idx="0"/>
          </p:cNvCxnSpPr>
          <p:nvPr/>
        </p:nvCxnSpPr>
        <p:spPr bwMode="auto">
          <a:xfrm rot="16200000" flipH="1">
            <a:off x="4629150" y="857250"/>
            <a:ext cx="533400" cy="2171700"/>
          </a:xfrm>
          <a:prstGeom prst="bentConnector3">
            <a:avLst>
              <a:gd name="adj1" fmla="val 50000"/>
            </a:avLst>
          </a:prstGeom>
          <a:noFill/>
          <a:ln w="12700">
            <a:solidFill>
              <a:schemeClr val="tx1"/>
            </a:solidFill>
            <a:miter lim="800000"/>
            <a:headEnd/>
            <a:tailEnd/>
          </a:ln>
        </p:spPr>
      </p:cxnSp>
      <p:cxnSp>
        <p:nvCxnSpPr>
          <p:cNvPr id="22545" name="AutoShape 15"/>
          <p:cNvCxnSpPr>
            <a:cxnSpLocks noChangeShapeType="1"/>
            <a:stCxn id="22533" idx="2"/>
            <a:endCxn id="22536" idx="0"/>
          </p:cNvCxnSpPr>
          <p:nvPr/>
        </p:nvCxnSpPr>
        <p:spPr bwMode="auto">
          <a:xfrm rot="16200000" flipH="1">
            <a:off x="5734050" y="-247650"/>
            <a:ext cx="533400" cy="4381500"/>
          </a:xfrm>
          <a:prstGeom prst="bentConnector3">
            <a:avLst>
              <a:gd name="adj1" fmla="val 50000"/>
            </a:avLst>
          </a:prstGeom>
          <a:noFill/>
          <a:ln w="12700">
            <a:solidFill>
              <a:schemeClr val="tx1"/>
            </a:solidFill>
            <a:miter lim="800000"/>
            <a:headEnd/>
            <a:tailEnd/>
          </a:ln>
        </p:spPr>
      </p:cxnSp>
      <p:cxnSp>
        <p:nvCxnSpPr>
          <p:cNvPr id="22546" name="AutoShape 16"/>
          <p:cNvCxnSpPr>
            <a:cxnSpLocks noChangeShapeType="1"/>
            <a:stCxn id="22534" idx="2"/>
            <a:endCxn id="22537" idx="0"/>
          </p:cNvCxnSpPr>
          <p:nvPr/>
        </p:nvCxnSpPr>
        <p:spPr bwMode="auto">
          <a:xfrm rot="5400000">
            <a:off x="2667000" y="3009900"/>
            <a:ext cx="685800" cy="0"/>
          </a:xfrm>
          <a:prstGeom prst="straightConnector1">
            <a:avLst/>
          </a:prstGeom>
          <a:noFill/>
          <a:ln w="12700">
            <a:solidFill>
              <a:schemeClr val="tx1"/>
            </a:solidFill>
            <a:round/>
            <a:headEnd/>
            <a:tailEnd/>
          </a:ln>
        </p:spPr>
      </p:cxnSp>
      <p:cxnSp>
        <p:nvCxnSpPr>
          <p:cNvPr id="22547" name="AutoShape 17"/>
          <p:cNvCxnSpPr>
            <a:cxnSpLocks noChangeShapeType="1"/>
            <a:stCxn id="22534" idx="2"/>
            <a:endCxn id="22538" idx="0"/>
          </p:cNvCxnSpPr>
          <p:nvPr/>
        </p:nvCxnSpPr>
        <p:spPr bwMode="auto">
          <a:xfrm rot="16200000" flipH="1">
            <a:off x="4152900" y="1524000"/>
            <a:ext cx="685800" cy="2971800"/>
          </a:xfrm>
          <a:prstGeom prst="bentConnector3">
            <a:avLst>
              <a:gd name="adj1" fmla="val 50000"/>
            </a:avLst>
          </a:prstGeom>
          <a:noFill/>
          <a:ln w="12700">
            <a:solidFill>
              <a:schemeClr val="tx1"/>
            </a:solidFill>
            <a:miter lim="800000"/>
            <a:headEnd/>
            <a:tailEnd/>
          </a:ln>
        </p:spPr>
      </p:cxnSp>
      <p:cxnSp>
        <p:nvCxnSpPr>
          <p:cNvPr id="22548" name="AutoShape 18"/>
          <p:cNvCxnSpPr>
            <a:cxnSpLocks noChangeShapeType="1"/>
            <a:stCxn id="22534" idx="2"/>
            <a:endCxn id="22539" idx="0"/>
          </p:cNvCxnSpPr>
          <p:nvPr/>
        </p:nvCxnSpPr>
        <p:spPr bwMode="auto">
          <a:xfrm rot="16200000" flipH="1">
            <a:off x="5391150" y="285750"/>
            <a:ext cx="685800" cy="5448300"/>
          </a:xfrm>
          <a:prstGeom prst="bentConnector3">
            <a:avLst>
              <a:gd name="adj1" fmla="val 50000"/>
            </a:avLst>
          </a:prstGeom>
          <a:noFill/>
          <a:ln w="12700">
            <a:solidFill>
              <a:schemeClr val="tx1"/>
            </a:solidFill>
            <a:miter lim="800000"/>
            <a:headEnd/>
            <a:tailEnd/>
          </a:ln>
        </p:spPr>
      </p:cxnSp>
      <p:cxnSp>
        <p:nvCxnSpPr>
          <p:cNvPr id="22549" name="AutoShape 19"/>
          <p:cNvCxnSpPr>
            <a:cxnSpLocks noChangeShapeType="1"/>
            <a:stCxn id="22537" idx="2"/>
            <a:endCxn id="22540" idx="0"/>
          </p:cNvCxnSpPr>
          <p:nvPr/>
        </p:nvCxnSpPr>
        <p:spPr bwMode="auto">
          <a:xfrm rot="5400000">
            <a:off x="2266157" y="4133056"/>
            <a:ext cx="1066800" cy="420687"/>
          </a:xfrm>
          <a:prstGeom prst="bentConnector3">
            <a:avLst>
              <a:gd name="adj1" fmla="val 50000"/>
            </a:avLst>
          </a:prstGeom>
          <a:noFill/>
          <a:ln w="12700">
            <a:solidFill>
              <a:schemeClr val="tx1"/>
            </a:solidFill>
            <a:miter lim="800000"/>
            <a:headEnd/>
            <a:tailEnd/>
          </a:ln>
        </p:spPr>
      </p:cxnSp>
      <p:cxnSp>
        <p:nvCxnSpPr>
          <p:cNvPr id="22550" name="AutoShape 20"/>
          <p:cNvCxnSpPr>
            <a:cxnSpLocks noChangeShapeType="1"/>
            <a:stCxn id="22537" idx="2"/>
            <a:endCxn id="22541" idx="0"/>
          </p:cNvCxnSpPr>
          <p:nvPr/>
        </p:nvCxnSpPr>
        <p:spPr bwMode="auto">
          <a:xfrm rot="16200000" flipH="1">
            <a:off x="2837657" y="3982243"/>
            <a:ext cx="1066800" cy="722313"/>
          </a:xfrm>
          <a:prstGeom prst="bentConnector3">
            <a:avLst>
              <a:gd name="adj1" fmla="val 50000"/>
            </a:avLst>
          </a:prstGeom>
          <a:noFill/>
          <a:ln w="12700">
            <a:solidFill>
              <a:schemeClr val="tx1"/>
            </a:solidFill>
            <a:miter lim="800000"/>
            <a:headEnd/>
            <a:tailEnd/>
          </a:ln>
        </p:spPr>
      </p:cxnSp>
      <p:cxnSp>
        <p:nvCxnSpPr>
          <p:cNvPr id="22551" name="AutoShape 21"/>
          <p:cNvCxnSpPr>
            <a:cxnSpLocks noChangeShapeType="1"/>
            <a:stCxn id="22539" idx="2"/>
            <a:endCxn id="22542" idx="0"/>
          </p:cNvCxnSpPr>
          <p:nvPr/>
        </p:nvCxnSpPr>
        <p:spPr bwMode="auto">
          <a:xfrm rot="5400000">
            <a:off x="7924800" y="4343400"/>
            <a:ext cx="1066800" cy="0"/>
          </a:xfrm>
          <a:prstGeom prst="straightConnector1">
            <a:avLst/>
          </a:prstGeom>
          <a:noFill/>
          <a:ln w="12700">
            <a:solidFill>
              <a:schemeClr val="tx1"/>
            </a:solidFill>
            <a:round/>
            <a:headEnd/>
            <a:tailEnd/>
          </a:ln>
        </p:spPr>
      </p:cxnSp>
      <p:sp>
        <p:nvSpPr>
          <p:cNvPr id="22552" name="Text Box 22"/>
          <p:cNvSpPr txBox="1">
            <a:spLocks noChangeArrowheads="1"/>
          </p:cNvSpPr>
          <p:nvPr/>
        </p:nvSpPr>
        <p:spPr bwMode="auto">
          <a:xfrm>
            <a:off x="76200" y="1103313"/>
            <a:ext cx="1141413" cy="457200"/>
          </a:xfrm>
          <a:prstGeom prst="rect">
            <a:avLst/>
          </a:prstGeom>
          <a:noFill/>
          <a:ln w="12700">
            <a:noFill/>
            <a:miter lim="800000"/>
            <a:headEnd/>
            <a:tailEnd/>
          </a:ln>
        </p:spPr>
        <p:txBody>
          <a:bodyPr wrap="none" lIns="0" tIns="46800" rIns="0" bIns="46800">
            <a:spAutoFit/>
          </a:bodyPr>
          <a:lstStyle/>
          <a:p>
            <a:r>
              <a:rPr lang="fr-FR" sz="2400">
                <a:solidFill>
                  <a:srgbClr val="FC0128"/>
                </a:solidFill>
                <a:latin typeface="Arial Narrow" pitchFamily="34" charset="0"/>
              </a:rPr>
              <a:t>Enterprise</a:t>
            </a:r>
          </a:p>
        </p:txBody>
      </p:sp>
      <p:sp>
        <p:nvSpPr>
          <p:cNvPr id="22553" name="Text Box 23"/>
          <p:cNvSpPr txBox="1">
            <a:spLocks noChangeArrowheads="1"/>
          </p:cNvSpPr>
          <p:nvPr/>
        </p:nvSpPr>
        <p:spPr bwMode="auto">
          <a:xfrm>
            <a:off x="76200" y="2206625"/>
            <a:ext cx="557213" cy="457200"/>
          </a:xfrm>
          <a:prstGeom prst="rect">
            <a:avLst/>
          </a:prstGeom>
          <a:noFill/>
          <a:ln w="12700">
            <a:noFill/>
            <a:miter lim="800000"/>
            <a:headEnd/>
            <a:tailEnd/>
          </a:ln>
        </p:spPr>
        <p:txBody>
          <a:bodyPr wrap="none" lIns="0" tIns="46800" rIns="0" bIns="46800">
            <a:spAutoFit/>
          </a:bodyPr>
          <a:lstStyle/>
          <a:p>
            <a:r>
              <a:rPr lang="fr-FR" sz="2400">
                <a:solidFill>
                  <a:srgbClr val="FC0128"/>
                </a:solidFill>
                <a:latin typeface="Arial Narrow" pitchFamily="34" charset="0"/>
              </a:rPr>
              <a:t>Sites</a:t>
            </a:r>
          </a:p>
        </p:txBody>
      </p:sp>
      <p:sp>
        <p:nvSpPr>
          <p:cNvPr id="22554" name="Text Box 24"/>
          <p:cNvSpPr txBox="1">
            <a:spLocks noChangeArrowheads="1"/>
          </p:cNvSpPr>
          <p:nvPr/>
        </p:nvSpPr>
        <p:spPr bwMode="auto">
          <a:xfrm>
            <a:off x="76200" y="3349625"/>
            <a:ext cx="528638" cy="457200"/>
          </a:xfrm>
          <a:prstGeom prst="rect">
            <a:avLst/>
          </a:prstGeom>
          <a:noFill/>
          <a:ln w="12700">
            <a:noFill/>
            <a:miter lim="800000"/>
            <a:headEnd/>
            <a:tailEnd/>
          </a:ln>
        </p:spPr>
        <p:txBody>
          <a:bodyPr wrap="none" lIns="0" tIns="46800" rIns="0" bIns="46800">
            <a:spAutoFit/>
          </a:bodyPr>
          <a:lstStyle/>
          <a:p>
            <a:r>
              <a:rPr lang="fr-FR" sz="2400">
                <a:solidFill>
                  <a:srgbClr val="FC0128"/>
                </a:solidFill>
                <a:latin typeface="Arial Narrow" pitchFamily="34" charset="0"/>
              </a:rPr>
              <a:t>Area</a:t>
            </a:r>
          </a:p>
        </p:txBody>
      </p:sp>
      <p:sp>
        <p:nvSpPr>
          <p:cNvPr id="22555" name="Text Box 25"/>
          <p:cNvSpPr txBox="1">
            <a:spLocks noChangeArrowheads="1"/>
          </p:cNvSpPr>
          <p:nvPr/>
        </p:nvSpPr>
        <p:spPr bwMode="auto">
          <a:xfrm>
            <a:off x="76200" y="5013325"/>
            <a:ext cx="1406525" cy="457200"/>
          </a:xfrm>
          <a:prstGeom prst="rect">
            <a:avLst/>
          </a:prstGeom>
          <a:noFill/>
          <a:ln w="12700">
            <a:noFill/>
            <a:miter lim="800000"/>
            <a:headEnd/>
            <a:tailEnd/>
          </a:ln>
        </p:spPr>
        <p:txBody>
          <a:bodyPr wrap="none" lIns="0" tIns="46800" rIns="0" bIns="46800">
            <a:spAutoFit/>
          </a:bodyPr>
          <a:lstStyle/>
          <a:p>
            <a:r>
              <a:rPr lang="fr-FR" sz="2400">
                <a:solidFill>
                  <a:srgbClr val="FC0128"/>
                </a:solidFill>
                <a:latin typeface="Arial Narrow" pitchFamily="34" charset="0"/>
              </a:rPr>
              <a:t>Work Center</a:t>
            </a:r>
          </a:p>
        </p:txBody>
      </p:sp>
      <p:sp>
        <p:nvSpPr>
          <p:cNvPr id="22556" name="AutoShape 26"/>
          <p:cNvSpPr>
            <a:spLocks noChangeArrowheads="1"/>
          </p:cNvSpPr>
          <p:nvPr/>
        </p:nvSpPr>
        <p:spPr bwMode="auto">
          <a:xfrm>
            <a:off x="5486400" y="4876800"/>
            <a:ext cx="990600" cy="609600"/>
          </a:xfrm>
          <a:prstGeom prst="roundRect">
            <a:avLst>
              <a:gd name="adj" fmla="val 16667"/>
            </a:avLst>
          </a:prstGeom>
          <a:noFill/>
          <a:ln w="12700">
            <a:solidFill>
              <a:schemeClr val="tx1"/>
            </a:solidFill>
            <a:round/>
            <a:headEnd/>
            <a:tailEnd/>
          </a:ln>
        </p:spPr>
        <p:txBody>
          <a:bodyPr lIns="0" tIns="46800" rIns="0" bIns="46800" anchor="ctr"/>
          <a:lstStyle/>
          <a:p>
            <a:pPr algn="ctr"/>
            <a:r>
              <a:rPr lang="fr-FR">
                <a:latin typeface="Arial Narrow" pitchFamily="34" charset="0"/>
              </a:rPr>
              <a:t>Raw</a:t>
            </a:r>
          </a:p>
          <a:p>
            <a:pPr algn="ctr"/>
            <a:r>
              <a:rPr lang="fr-FR">
                <a:latin typeface="Arial Narrow" pitchFamily="34" charset="0"/>
              </a:rPr>
              <a:t>material</a:t>
            </a:r>
          </a:p>
        </p:txBody>
      </p:sp>
      <p:sp>
        <p:nvSpPr>
          <p:cNvPr id="22557" name="AutoShape 27"/>
          <p:cNvSpPr>
            <a:spLocks noChangeArrowheads="1"/>
          </p:cNvSpPr>
          <p:nvPr/>
        </p:nvSpPr>
        <p:spPr bwMode="auto">
          <a:xfrm>
            <a:off x="4349750" y="4876800"/>
            <a:ext cx="1060450" cy="609600"/>
          </a:xfrm>
          <a:prstGeom prst="roundRect">
            <a:avLst>
              <a:gd name="adj" fmla="val 16667"/>
            </a:avLst>
          </a:prstGeom>
          <a:noFill/>
          <a:ln w="12700">
            <a:solidFill>
              <a:schemeClr val="tx1"/>
            </a:solidFill>
            <a:round/>
            <a:headEnd/>
            <a:tailEnd/>
          </a:ln>
        </p:spPr>
        <p:txBody>
          <a:bodyPr lIns="0" tIns="46800" rIns="0" bIns="46800" anchor="ctr"/>
          <a:lstStyle/>
          <a:p>
            <a:pPr algn="ctr"/>
            <a:r>
              <a:rPr lang="fr-FR">
                <a:latin typeface="Arial Narrow" pitchFamily="34" charset="0"/>
              </a:rPr>
              <a:t>Finihed</a:t>
            </a:r>
          </a:p>
          <a:p>
            <a:pPr algn="ctr"/>
            <a:r>
              <a:rPr lang="fr-FR">
                <a:latin typeface="Arial Narrow" pitchFamily="34" charset="0"/>
              </a:rPr>
              <a:t>products</a:t>
            </a:r>
          </a:p>
        </p:txBody>
      </p:sp>
      <p:sp>
        <p:nvSpPr>
          <p:cNvPr id="22558" name="AutoShape 28"/>
          <p:cNvSpPr>
            <a:spLocks noChangeArrowheads="1"/>
          </p:cNvSpPr>
          <p:nvPr/>
        </p:nvSpPr>
        <p:spPr bwMode="auto">
          <a:xfrm>
            <a:off x="6553200" y="4876800"/>
            <a:ext cx="1219200" cy="609600"/>
          </a:xfrm>
          <a:prstGeom prst="roundRect">
            <a:avLst>
              <a:gd name="adj" fmla="val 16667"/>
            </a:avLst>
          </a:prstGeom>
          <a:noFill/>
          <a:ln w="12700">
            <a:solidFill>
              <a:schemeClr val="tx1"/>
            </a:solidFill>
            <a:round/>
            <a:headEnd/>
            <a:tailEnd/>
          </a:ln>
        </p:spPr>
        <p:txBody>
          <a:bodyPr lIns="0" tIns="46800" rIns="0" bIns="46800" anchor="ctr"/>
          <a:lstStyle/>
          <a:p>
            <a:pPr algn="ctr"/>
            <a:r>
              <a:rPr lang="fr-FR">
                <a:latin typeface="Arial Narrow" pitchFamily="34" charset="0"/>
              </a:rPr>
              <a:t>Control &amp; </a:t>
            </a:r>
          </a:p>
          <a:p>
            <a:pPr algn="ctr"/>
            <a:r>
              <a:rPr lang="fr-FR">
                <a:latin typeface="Arial Narrow" pitchFamily="34" charset="0"/>
              </a:rPr>
              <a:t>Packaging</a:t>
            </a:r>
          </a:p>
        </p:txBody>
      </p:sp>
      <p:cxnSp>
        <p:nvCxnSpPr>
          <p:cNvPr id="22559" name="AutoShape 29"/>
          <p:cNvCxnSpPr>
            <a:cxnSpLocks noChangeShapeType="1"/>
            <a:stCxn id="22538" idx="2"/>
            <a:endCxn id="22558" idx="0"/>
          </p:cNvCxnSpPr>
          <p:nvPr/>
        </p:nvCxnSpPr>
        <p:spPr bwMode="auto">
          <a:xfrm rot="16200000" flipH="1">
            <a:off x="6038850" y="3752850"/>
            <a:ext cx="1066800" cy="1181100"/>
          </a:xfrm>
          <a:prstGeom prst="bentConnector3">
            <a:avLst>
              <a:gd name="adj1" fmla="val 50000"/>
            </a:avLst>
          </a:prstGeom>
          <a:noFill/>
          <a:ln w="12700">
            <a:solidFill>
              <a:schemeClr val="tx1"/>
            </a:solidFill>
            <a:miter lim="800000"/>
            <a:headEnd/>
            <a:tailEnd/>
          </a:ln>
        </p:spPr>
      </p:cxnSp>
      <p:cxnSp>
        <p:nvCxnSpPr>
          <p:cNvPr id="22560" name="AutoShape 30"/>
          <p:cNvCxnSpPr>
            <a:cxnSpLocks noChangeShapeType="1"/>
            <a:stCxn id="22538" idx="2"/>
            <a:endCxn id="22556" idx="0"/>
          </p:cNvCxnSpPr>
          <p:nvPr/>
        </p:nvCxnSpPr>
        <p:spPr bwMode="auto">
          <a:xfrm rot="5400000">
            <a:off x="5448300" y="4343400"/>
            <a:ext cx="1066800" cy="0"/>
          </a:xfrm>
          <a:prstGeom prst="straightConnector1">
            <a:avLst/>
          </a:prstGeom>
          <a:noFill/>
          <a:ln w="12700">
            <a:solidFill>
              <a:schemeClr val="tx1"/>
            </a:solidFill>
            <a:round/>
            <a:headEnd/>
            <a:tailEnd/>
          </a:ln>
        </p:spPr>
      </p:cxnSp>
      <p:cxnSp>
        <p:nvCxnSpPr>
          <p:cNvPr id="22561" name="AutoShape 31"/>
          <p:cNvCxnSpPr>
            <a:cxnSpLocks noChangeShapeType="1"/>
            <a:stCxn id="22538" idx="2"/>
            <a:endCxn id="22557" idx="0"/>
          </p:cNvCxnSpPr>
          <p:nvPr/>
        </p:nvCxnSpPr>
        <p:spPr bwMode="auto">
          <a:xfrm rot="5400000">
            <a:off x="4897438" y="3792537"/>
            <a:ext cx="1066800" cy="1101725"/>
          </a:xfrm>
          <a:prstGeom prst="bentConnector3">
            <a:avLst>
              <a:gd name="adj1" fmla="val 50000"/>
            </a:avLst>
          </a:prstGeom>
          <a:noFill/>
          <a:ln w="12700">
            <a:solidFill>
              <a:schemeClr val="tx1"/>
            </a:solidFill>
            <a:miter lim="800000"/>
            <a:headEnd/>
            <a:tailEnd/>
          </a:ln>
        </p:spPr>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3"/>
          <p:cNvSpPr>
            <a:spLocks noGrp="1" noChangeArrowheads="1"/>
          </p:cNvSpPr>
          <p:nvPr>
            <p:ph type="title"/>
          </p:nvPr>
        </p:nvSpPr>
        <p:spPr/>
        <p:txBody>
          <a:bodyPr/>
          <a:lstStyle/>
          <a:p>
            <a:r>
              <a:rPr lang="en-US" smtClean="0"/>
              <a:t>Example of upper level modeling</a:t>
            </a:r>
            <a:endParaRPr lang="fr-FR" smtClean="0"/>
          </a:p>
        </p:txBody>
      </p:sp>
      <p:sp>
        <p:nvSpPr>
          <p:cNvPr id="23555"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3556" name="Espace réservé du numéro de diapositive 4"/>
          <p:cNvSpPr>
            <a:spLocks noGrp="1"/>
          </p:cNvSpPr>
          <p:nvPr>
            <p:ph type="sldNum" sz="quarter" idx="11"/>
          </p:nvPr>
        </p:nvSpPr>
        <p:spPr>
          <a:noFill/>
        </p:spPr>
        <p:txBody>
          <a:bodyPr/>
          <a:lstStyle/>
          <a:p>
            <a:fld id="{AC9E011D-2983-43A8-BA93-7D2243D9C5E6}" type="slidenum">
              <a:rPr lang="en-GB"/>
              <a:pPr/>
              <a:t>14</a:t>
            </a:fld>
            <a:endParaRPr lang="en-GB"/>
          </a:p>
        </p:txBody>
      </p:sp>
      <p:sp>
        <p:nvSpPr>
          <p:cNvPr id="23557" name="Rectangle 2"/>
          <p:cNvSpPr>
            <a:spLocks noChangeArrowheads="1"/>
          </p:cNvSpPr>
          <p:nvPr/>
        </p:nvSpPr>
        <p:spPr bwMode="auto">
          <a:xfrm>
            <a:off x="1600200" y="2903538"/>
            <a:ext cx="7010400" cy="1676400"/>
          </a:xfrm>
          <a:prstGeom prst="rect">
            <a:avLst/>
          </a:prstGeom>
          <a:solidFill>
            <a:srgbClr val="C0C0C0">
              <a:alpha val="50195"/>
            </a:srgbClr>
          </a:solidFill>
          <a:ln w="12700">
            <a:solidFill>
              <a:schemeClr val="tx1"/>
            </a:solidFill>
            <a:prstDash val="lgDashDot"/>
            <a:miter lim="800000"/>
            <a:headEnd/>
            <a:tailEnd/>
          </a:ln>
        </p:spPr>
        <p:txBody>
          <a:bodyPr lIns="90000" tIns="46800" rIns="90000" bIns="46800" anchor="ctr">
            <a:spAutoFit/>
          </a:bodyPr>
          <a:lstStyle/>
          <a:p>
            <a:endParaRPr lang="fr-FR"/>
          </a:p>
        </p:txBody>
      </p:sp>
      <p:sp>
        <p:nvSpPr>
          <p:cNvPr id="23558" name="Rectangle 3"/>
          <p:cNvSpPr>
            <a:spLocks noChangeArrowheads="1"/>
          </p:cNvSpPr>
          <p:nvPr/>
        </p:nvSpPr>
        <p:spPr bwMode="auto">
          <a:xfrm>
            <a:off x="1981200" y="4725988"/>
            <a:ext cx="5486400" cy="1295400"/>
          </a:xfrm>
          <a:prstGeom prst="rect">
            <a:avLst/>
          </a:prstGeom>
          <a:solidFill>
            <a:srgbClr val="C0C0C0">
              <a:alpha val="50195"/>
            </a:srgbClr>
          </a:solidFill>
          <a:ln w="12700">
            <a:solidFill>
              <a:schemeClr val="tx1"/>
            </a:solidFill>
            <a:prstDash val="lgDashDot"/>
            <a:miter lim="800000"/>
            <a:headEnd/>
            <a:tailEnd/>
          </a:ln>
        </p:spPr>
        <p:txBody>
          <a:bodyPr lIns="90000" tIns="46800" rIns="90000" bIns="46800" anchor="ctr">
            <a:spAutoFit/>
          </a:bodyPr>
          <a:lstStyle/>
          <a:p>
            <a:endParaRPr lang="fr-FR"/>
          </a:p>
        </p:txBody>
      </p:sp>
      <p:sp>
        <p:nvSpPr>
          <p:cNvPr id="23559" name="Rectangle 4"/>
          <p:cNvSpPr>
            <a:spLocks noChangeArrowheads="1"/>
          </p:cNvSpPr>
          <p:nvPr/>
        </p:nvSpPr>
        <p:spPr bwMode="auto">
          <a:xfrm>
            <a:off x="228600" y="1870075"/>
            <a:ext cx="8763000" cy="838200"/>
          </a:xfrm>
          <a:prstGeom prst="rect">
            <a:avLst/>
          </a:prstGeom>
          <a:solidFill>
            <a:srgbClr val="C0C0C0">
              <a:alpha val="50195"/>
            </a:srgbClr>
          </a:solidFill>
          <a:ln w="12700">
            <a:solidFill>
              <a:schemeClr val="tx1"/>
            </a:solidFill>
            <a:prstDash val="lgDashDot"/>
            <a:miter lim="800000"/>
            <a:headEnd/>
            <a:tailEnd/>
          </a:ln>
        </p:spPr>
        <p:txBody>
          <a:bodyPr lIns="90000" tIns="46800" rIns="90000" bIns="46800" anchor="ctr">
            <a:spAutoFit/>
          </a:bodyPr>
          <a:lstStyle/>
          <a:p>
            <a:endParaRPr lang="fr-FR"/>
          </a:p>
        </p:txBody>
      </p:sp>
      <p:sp>
        <p:nvSpPr>
          <p:cNvPr id="23560" name="Rectangle 5"/>
          <p:cNvSpPr>
            <a:spLocks noChangeArrowheads="1"/>
          </p:cNvSpPr>
          <p:nvPr/>
        </p:nvSpPr>
        <p:spPr bwMode="auto">
          <a:xfrm>
            <a:off x="1828800" y="3132138"/>
            <a:ext cx="1447800" cy="533400"/>
          </a:xfrm>
          <a:prstGeom prst="rect">
            <a:avLst/>
          </a:prstGeom>
          <a:solidFill>
            <a:srgbClr val="00FFFF"/>
          </a:solidFill>
          <a:ln w="9525">
            <a:solidFill>
              <a:schemeClr val="tx1"/>
            </a:solidFill>
            <a:miter lim="800000"/>
            <a:headEnd/>
            <a:tailEnd/>
          </a:ln>
        </p:spPr>
        <p:txBody>
          <a:bodyPr wrap="none" anchor="ctr"/>
          <a:lstStyle/>
          <a:p>
            <a:pPr algn="ctr" eaLnBrk="1" hangingPunct="1"/>
            <a:r>
              <a:rPr lang="fr-FR" sz="1600"/>
              <a:t>Process Cell</a:t>
            </a:r>
          </a:p>
          <a:p>
            <a:pPr algn="ctr" eaLnBrk="1" hangingPunct="1"/>
            <a:r>
              <a:rPr lang="fr-FR"/>
              <a:t>Preparation</a:t>
            </a:r>
          </a:p>
        </p:txBody>
      </p:sp>
      <p:sp>
        <p:nvSpPr>
          <p:cNvPr id="23561" name="Rectangle 6"/>
          <p:cNvSpPr>
            <a:spLocks noChangeArrowheads="1"/>
          </p:cNvSpPr>
          <p:nvPr/>
        </p:nvSpPr>
        <p:spPr bwMode="auto">
          <a:xfrm>
            <a:off x="381000" y="2022475"/>
            <a:ext cx="1905000" cy="533400"/>
          </a:xfrm>
          <a:prstGeom prst="rect">
            <a:avLst/>
          </a:prstGeom>
          <a:solidFill>
            <a:srgbClr val="00FFFF"/>
          </a:solidFill>
          <a:ln w="9525">
            <a:solidFill>
              <a:schemeClr val="tx1"/>
            </a:solidFill>
            <a:miter lim="800000"/>
            <a:headEnd/>
            <a:tailEnd/>
          </a:ln>
        </p:spPr>
        <p:txBody>
          <a:bodyPr wrap="none" anchor="ctr"/>
          <a:lstStyle/>
          <a:p>
            <a:pPr algn="ctr" eaLnBrk="1" hangingPunct="1"/>
            <a:r>
              <a:rPr lang="fr-FR" sz="1600"/>
              <a:t>Storage zone</a:t>
            </a:r>
            <a:endParaRPr lang="fr-FR"/>
          </a:p>
          <a:p>
            <a:pPr algn="ctr" eaLnBrk="1" hangingPunct="1"/>
            <a:r>
              <a:rPr lang="fr-FR"/>
              <a:t>Raw material</a:t>
            </a:r>
          </a:p>
        </p:txBody>
      </p:sp>
      <p:sp>
        <p:nvSpPr>
          <p:cNvPr id="23562" name="Rectangle 7"/>
          <p:cNvSpPr>
            <a:spLocks noChangeArrowheads="1"/>
          </p:cNvSpPr>
          <p:nvPr/>
        </p:nvSpPr>
        <p:spPr bwMode="auto">
          <a:xfrm>
            <a:off x="6934200" y="2022475"/>
            <a:ext cx="1905000" cy="533400"/>
          </a:xfrm>
          <a:prstGeom prst="rect">
            <a:avLst/>
          </a:prstGeom>
          <a:solidFill>
            <a:srgbClr val="00FFFF"/>
          </a:solidFill>
          <a:ln w="9525">
            <a:solidFill>
              <a:schemeClr val="tx1"/>
            </a:solidFill>
            <a:miter lim="800000"/>
            <a:headEnd/>
            <a:tailEnd/>
          </a:ln>
        </p:spPr>
        <p:txBody>
          <a:bodyPr wrap="none" anchor="ctr"/>
          <a:lstStyle/>
          <a:p>
            <a:pPr algn="ctr" eaLnBrk="1" hangingPunct="1"/>
            <a:r>
              <a:rPr lang="fr-FR" sz="1600"/>
              <a:t>Storage zone</a:t>
            </a:r>
            <a:endParaRPr lang="fr-FR"/>
          </a:p>
          <a:p>
            <a:pPr algn="ctr" eaLnBrk="1" hangingPunct="1"/>
            <a:r>
              <a:rPr lang="fr-FR"/>
              <a:t>Finish products</a:t>
            </a:r>
          </a:p>
        </p:txBody>
      </p:sp>
      <p:sp>
        <p:nvSpPr>
          <p:cNvPr id="23563" name="Rectangle 8"/>
          <p:cNvSpPr>
            <a:spLocks noChangeArrowheads="1"/>
          </p:cNvSpPr>
          <p:nvPr/>
        </p:nvSpPr>
        <p:spPr bwMode="auto">
          <a:xfrm>
            <a:off x="3352800" y="5183188"/>
            <a:ext cx="1905000" cy="533400"/>
          </a:xfrm>
          <a:prstGeom prst="rect">
            <a:avLst/>
          </a:prstGeom>
          <a:solidFill>
            <a:srgbClr val="00FFFF"/>
          </a:solidFill>
          <a:ln w="9525">
            <a:solidFill>
              <a:schemeClr val="tx1"/>
            </a:solidFill>
            <a:miter lim="800000"/>
            <a:headEnd/>
            <a:tailEnd/>
          </a:ln>
        </p:spPr>
        <p:txBody>
          <a:bodyPr wrap="none" anchor="ctr"/>
          <a:lstStyle/>
          <a:p>
            <a:pPr algn="ctr" eaLnBrk="1" hangingPunct="1"/>
            <a:r>
              <a:rPr lang="fr-FR" sz="1600"/>
              <a:t>Process Cell</a:t>
            </a:r>
            <a:endParaRPr lang="fr-FR"/>
          </a:p>
          <a:p>
            <a:pPr algn="ctr" eaLnBrk="1" hangingPunct="1"/>
            <a:r>
              <a:rPr lang="fr-FR"/>
              <a:t>Utilities</a:t>
            </a:r>
          </a:p>
        </p:txBody>
      </p:sp>
      <p:cxnSp>
        <p:nvCxnSpPr>
          <p:cNvPr id="23564" name="AutoShape 9"/>
          <p:cNvCxnSpPr>
            <a:cxnSpLocks noChangeShapeType="1"/>
            <a:stCxn id="23561" idx="2"/>
            <a:endCxn id="23560" idx="1"/>
          </p:cNvCxnSpPr>
          <p:nvPr/>
        </p:nvCxnSpPr>
        <p:spPr bwMode="auto">
          <a:xfrm rot="16200000" flipH="1">
            <a:off x="1159668" y="2729707"/>
            <a:ext cx="842963" cy="495300"/>
          </a:xfrm>
          <a:prstGeom prst="bentConnector2">
            <a:avLst/>
          </a:prstGeom>
          <a:noFill/>
          <a:ln w="9525">
            <a:solidFill>
              <a:schemeClr val="tx1"/>
            </a:solidFill>
            <a:miter lim="800000"/>
            <a:headEnd/>
            <a:tailEnd type="triangle" w="med" len="med"/>
          </a:ln>
        </p:spPr>
      </p:cxnSp>
      <p:cxnSp>
        <p:nvCxnSpPr>
          <p:cNvPr id="23565" name="AutoShape 10"/>
          <p:cNvCxnSpPr>
            <a:cxnSpLocks noChangeShapeType="1"/>
            <a:stCxn id="23569" idx="3"/>
            <a:endCxn id="23562" idx="2"/>
          </p:cNvCxnSpPr>
          <p:nvPr/>
        </p:nvCxnSpPr>
        <p:spPr bwMode="auto">
          <a:xfrm flipV="1">
            <a:off x="5867400" y="2555875"/>
            <a:ext cx="2019300" cy="842963"/>
          </a:xfrm>
          <a:prstGeom prst="bentConnector2">
            <a:avLst/>
          </a:prstGeom>
          <a:noFill/>
          <a:ln w="9525">
            <a:solidFill>
              <a:schemeClr val="tx1"/>
            </a:solidFill>
            <a:miter lim="800000"/>
            <a:headEnd/>
            <a:tailEnd type="triangle" w="med" len="med"/>
          </a:ln>
        </p:spPr>
      </p:cxnSp>
      <p:cxnSp>
        <p:nvCxnSpPr>
          <p:cNvPr id="23566" name="AutoShape 11"/>
          <p:cNvCxnSpPr>
            <a:cxnSpLocks noChangeShapeType="1"/>
            <a:stCxn id="23560" idx="2"/>
            <a:endCxn id="23563" idx="0"/>
          </p:cNvCxnSpPr>
          <p:nvPr/>
        </p:nvCxnSpPr>
        <p:spPr bwMode="auto">
          <a:xfrm rot="16200000" flipH="1">
            <a:off x="2670175" y="3548063"/>
            <a:ext cx="1517650" cy="1752600"/>
          </a:xfrm>
          <a:prstGeom prst="bentConnector3">
            <a:avLst>
              <a:gd name="adj1" fmla="val 50000"/>
            </a:avLst>
          </a:prstGeom>
          <a:noFill/>
          <a:ln w="9525">
            <a:solidFill>
              <a:schemeClr val="tx1"/>
            </a:solidFill>
            <a:prstDash val="dash"/>
            <a:miter lim="800000"/>
            <a:headEnd type="triangle" w="med" len="med"/>
            <a:tailEnd type="triangle" w="med" len="med"/>
          </a:ln>
        </p:spPr>
      </p:cxnSp>
      <p:sp>
        <p:nvSpPr>
          <p:cNvPr id="23567" name="Text Box 12"/>
          <p:cNvSpPr txBox="1">
            <a:spLocks noChangeArrowheads="1"/>
          </p:cNvSpPr>
          <p:nvPr/>
        </p:nvSpPr>
        <p:spPr bwMode="auto">
          <a:xfrm>
            <a:off x="2054225" y="4778375"/>
            <a:ext cx="771525" cy="1069975"/>
          </a:xfrm>
          <a:prstGeom prst="rect">
            <a:avLst/>
          </a:prstGeom>
          <a:noFill/>
          <a:ln w="9525">
            <a:noFill/>
            <a:miter lim="800000"/>
            <a:headEnd/>
            <a:tailEnd/>
          </a:ln>
        </p:spPr>
        <p:txBody>
          <a:bodyPr wrap="none">
            <a:spAutoFit/>
          </a:bodyPr>
          <a:lstStyle/>
          <a:p>
            <a:pPr algn="r" eaLnBrk="1" hangingPunct="1"/>
            <a:r>
              <a:rPr lang="fr-FR" sz="1600"/>
              <a:t>N2</a:t>
            </a:r>
          </a:p>
          <a:p>
            <a:pPr algn="r" eaLnBrk="1" hangingPunct="1"/>
            <a:r>
              <a:rPr lang="fr-FR" sz="1600"/>
              <a:t>Steam</a:t>
            </a:r>
          </a:p>
          <a:p>
            <a:pPr algn="r" eaLnBrk="1" hangingPunct="1"/>
            <a:r>
              <a:rPr lang="fr-FR" sz="1600"/>
              <a:t>Water</a:t>
            </a:r>
          </a:p>
          <a:p>
            <a:pPr algn="r" eaLnBrk="1" hangingPunct="1"/>
            <a:r>
              <a:rPr lang="fr-FR" sz="1600"/>
              <a:t>Power</a:t>
            </a:r>
          </a:p>
        </p:txBody>
      </p:sp>
      <p:sp>
        <p:nvSpPr>
          <p:cNvPr id="23568" name="Text Box 13"/>
          <p:cNvSpPr txBox="1">
            <a:spLocks noChangeArrowheads="1"/>
          </p:cNvSpPr>
          <p:nvPr/>
        </p:nvSpPr>
        <p:spPr bwMode="auto">
          <a:xfrm>
            <a:off x="5441950" y="4778375"/>
            <a:ext cx="1822450" cy="1069975"/>
          </a:xfrm>
          <a:prstGeom prst="rect">
            <a:avLst/>
          </a:prstGeom>
          <a:noFill/>
          <a:ln w="9525">
            <a:noFill/>
            <a:miter lim="800000"/>
            <a:headEnd/>
            <a:tailEnd/>
          </a:ln>
        </p:spPr>
        <p:txBody>
          <a:bodyPr wrap="none">
            <a:spAutoFit/>
          </a:bodyPr>
          <a:lstStyle/>
          <a:p>
            <a:pPr eaLnBrk="1" hangingPunct="1"/>
            <a:r>
              <a:rPr lang="fr-FR" sz="1600"/>
              <a:t>Gazeous effluents</a:t>
            </a:r>
          </a:p>
          <a:p>
            <a:pPr eaLnBrk="1" hangingPunct="1"/>
            <a:r>
              <a:rPr lang="fr-FR" sz="1600"/>
              <a:t>Condensats</a:t>
            </a:r>
          </a:p>
          <a:p>
            <a:pPr eaLnBrk="1" hangingPunct="1"/>
            <a:r>
              <a:rPr lang="fr-FR" sz="1600"/>
              <a:t>Waste water</a:t>
            </a:r>
          </a:p>
          <a:p>
            <a:pPr eaLnBrk="1" hangingPunct="1"/>
            <a:r>
              <a:rPr lang="fr-FR" sz="1600"/>
              <a:t>Heat</a:t>
            </a:r>
          </a:p>
        </p:txBody>
      </p:sp>
      <p:sp>
        <p:nvSpPr>
          <p:cNvPr id="23569" name="Rectangle 14"/>
          <p:cNvSpPr>
            <a:spLocks noChangeArrowheads="1"/>
          </p:cNvSpPr>
          <p:nvPr/>
        </p:nvSpPr>
        <p:spPr bwMode="auto">
          <a:xfrm>
            <a:off x="4419600" y="3132138"/>
            <a:ext cx="1447800" cy="533400"/>
          </a:xfrm>
          <a:prstGeom prst="rect">
            <a:avLst/>
          </a:prstGeom>
          <a:solidFill>
            <a:srgbClr val="00FFFF"/>
          </a:solidFill>
          <a:ln w="9525">
            <a:solidFill>
              <a:schemeClr val="tx1"/>
            </a:solidFill>
            <a:miter lim="800000"/>
            <a:headEnd/>
            <a:tailEnd/>
          </a:ln>
        </p:spPr>
        <p:txBody>
          <a:bodyPr wrap="none" anchor="ctr"/>
          <a:lstStyle/>
          <a:p>
            <a:pPr algn="ctr" eaLnBrk="1" hangingPunct="1"/>
            <a:r>
              <a:rPr lang="fr-FR" sz="1600"/>
              <a:t>Process Cell</a:t>
            </a:r>
          </a:p>
          <a:p>
            <a:pPr algn="ctr" eaLnBrk="1" hangingPunct="1"/>
            <a:r>
              <a:rPr lang="fr-FR"/>
              <a:t>Production 1</a:t>
            </a:r>
          </a:p>
        </p:txBody>
      </p:sp>
      <p:cxnSp>
        <p:nvCxnSpPr>
          <p:cNvPr id="23570" name="AutoShape 15"/>
          <p:cNvCxnSpPr>
            <a:cxnSpLocks noChangeShapeType="1"/>
            <a:stCxn id="23560" idx="3"/>
            <a:endCxn id="23569" idx="1"/>
          </p:cNvCxnSpPr>
          <p:nvPr/>
        </p:nvCxnSpPr>
        <p:spPr bwMode="auto">
          <a:xfrm>
            <a:off x="3276600" y="3398838"/>
            <a:ext cx="1143000" cy="0"/>
          </a:xfrm>
          <a:prstGeom prst="straightConnector1">
            <a:avLst/>
          </a:prstGeom>
          <a:noFill/>
          <a:ln w="12700">
            <a:solidFill>
              <a:schemeClr val="tx1"/>
            </a:solidFill>
            <a:round/>
            <a:headEnd/>
            <a:tailEnd type="triangle" w="med" len="med"/>
          </a:ln>
        </p:spPr>
      </p:cxnSp>
      <p:cxnSp>
        <p:nvCxnSpPr>
          <p:cNvPr id="23571" name="AutoShape 16"/>
          <p:cNvCxnSpPr>
            <a:cxnSpLocks noChangeShapeType="1"/>
            <a:stCxn id="23569" idx="2"/>
            <a:endCxn id="23563" idx="0"/>
          </p:cNvCxnSpPr>
          <p:nvPr/>
        </p:nvCxnSpPr>
        <p:spPr bwMode="auto">
          <a:xfrm rot="5400000">
            <a:off x="3965575" y="4005263"/>
            <a:ext cx="1517650" cy="838200"/>
          </a:xfrm>
          <a:prstGeom prst="bentConnector3">
            <a:avLst>
              <a:gd name="adj1" fmla="val 50000"/>
            </a:avLst>
          </a:prstGeom>
          <a:noFill/>
          <a:ln w="9525">
            <a:solidFill>
              <a:schemeClr val="tx1"/>
            </a:solidFill>
            <a:prstDash val="dash"/>
            <a:miter lim="800000"/>
            <a:headEnd type="triangle" w="med" len="med"/>
            <a:tailEnd type="triangle" w="med" len="med"/>
          </a:ln>
        </p:spPr>
      </p:cxnSp>
      <p:sp>
        <p:nvSpPr>
          <p:cNvPr id="23572" name="Line 17"/>
          <p:cNvSpPr>
            <a:spLocks noChangeShapeType="1"/>
          </p:cNvSpPr>
          <p:nvPr/>
        </p:nvSpPr>
        <p:spPr bwMode="auto">
          <a:xfrm flipV="1">
            <a:off x="2819400" y="4954588"/>
            <a:ext cx="0" cy="914400"/>
          </a:xfrm>
          <a:prstGeom prst="line">
            <a:avLst/>
          </a:prstGeom>
          <a:noFill/>
          <a:ln w="12700">
            <a:solidFill>
              <a:schemeClr val="tx1"/>
            </a:solidFill>
            <a:round/>
            <a:headEnd/>
            <a:tailEnd type="triangle" w="med" len="med"/>
          </a:ln>
        </p:spPr>
        <p:txBody>
          <a:bodyPr wrap="none" lIns="90000" tIns="46800" rIns="90000" bIns="46800">
            <a:spAutoFit/>
          </a:bodyPr>
          <a:lstStyle/>
          <a:p>
            <a:endParaRPr lang="fr-FR"/>
          </a:p>
        </p:txBody>
      </p:sp>
      <p:sp>
        <p:nvSpPr>
          <p:cNvPr id="23573" name="Line 18"/>
          <p:cNvSpPr>
            <a:spLocks noChangeShapeType="1"/>
          </p:cNvSpPr>
          <p:nvPr/>
        </p:nvSpPr>
        <p:spPr bwMode="auto">
          <a:xfrm>
            <a:off x="5441950" y="4954588"/>
            <a:ext cx="0" cy="914400"/>
          </a:xfrm>
          <a:prstGeom prst="line">
            <a:avLst/>
          </a:prstGeom>
          <a:noFill/>
          <a:ln w="12700">
            <a:solidFill>
              <a:schemeClr val="tx1"/>
            </a:solidFill>
            <a:round/>
            <a:headEnd/>
            <a:tailEnd type="triangle" w="med" len="med"/>
          </a:ln>
        </p:spPr>
        <p:txBody>
          <a:bodyPr wrap="none" lIns="90000" tIns="46800" rIns="90000" bIns="46800">
            <a:spAutoFit/>
          </a:bodyPr>
          <a:lstStyle/>
          <a:p>
            <a:endParaRPr lang="fr-FR"/>
          </a:p>
        </p:txBody>
      </p:sp>
      <p:sp>
        <p:nvSpPr>
          <p:cNvPr id="23574" name="Text Box 19"/>
          <p:cNvSpPr txBox="1">
            <a:spLocks noChangeArrowheads="1"/>
          </p:cNvSpPr>
          <p:nvPr/>
        </p:nvSpPr>
        <p:spPr bwMode="auto">
          <a:xfrm>
            <a:off x="152400" y="3635375"/>
            <a:ext cx="844550" cy="396875"/>
          </a:xfrm>
          <a:prstGeom prst="rect">
            <a:avLst/>
          </a:prstGeom>
          <a:noFill/>
          <a:ln w="12700">
            <a:noFill/>
            <a:miter lim="800000"/>
            <a:headEnd/>
            <a:tailEnd/>
          </a:ln>
        </p:spPr>
        <p:txBody>
          <a:bodyPr wrap="none" lIns="90000" tIns="46800" rIns="90000" bIns="46800">
            <a:spAutoFit/>
          </a:bodyPr>
          <a:lstStyle/>
          <a:p>
            <a:r>
              <a:rPr lang="fr-FR"/>
              <a:t>Areas</a:t>
            </a:r>
          </a:p>
        </p:txBody>
      </p:sp>
      <p:sp>
        <p:nvSpPr>
          <p:cNvPr id="23575" name="Line 20"/>
          <p:cNvSpPr>
            <a:spLocks noChangeShapeType="1"/>
          </p:cNvSpPr>
          <p:nvPr/>
        </p:nvSpPr>
        <p:spPr bwMode="auto">
          <a:xfrm flipV="1">
            <a:off x="762000" y="2751138"/>
            <a:ext cx="76200" cy="685800"/>
          </a:xfrm>
          <a:prstGeom prst="line">
            <a:avLst/>
          </a:prstGeom>
          <a:noFill/>
          <a:ln w="12700">
            <a:solidFill>
              <a:schemeClr val="tx1"/>
            </a:solidFill>
            <a:round/>
            <a:headEnd/>
            <a:tailEnd type="triangle" w="med" len="med"/>
          </a:ln>
        </p:spPr>
        <p:txBody>
          <a:bodyPr lIns="90000" tIns="46800" rIns="90000" bIns="46800">
            <a:spAutoFit/>
          </a:bodyPr>
          <a:lstStyle/>
          <a:p>
            <a:endParaRPr lang="fr-FR"/>
          </a:p>
        </p:txBody>
      </p:sp>
      <p:sp>
        <p:nvSpPr>
          <p:cNvPr id="23576" name="Line 21"/>
          <p:cNvSpPr>
            <a:spLocks noChangeShapeType="1"/>
          </p:cNvSpPr>
          <p:nvPr/>
        </p:nvSpPr>
        <p:spPr bwMode="auto">
          <a:xfrm>
            <a:off x="990600" y="3817938"/>
            <a:ext cx="533400" cy="0"/>
          </a:xfrm>
          <a:prstGeom prst="line">
            <a:avLst/>
          </a:prstGeom>
          <a:noFill/>
          <a:ln w="12700">
            <a:solidFill>
              <a:schemeClr val="tx1"/>
            </a:solidFill>
            <a:round/>
            <a:headEnd/>
            <a:tailEnd type="triangle" w="med" len="med"/>
          </a:ln>
        </p:spPr>
        <p:txBody>
          <a:bodyPr wrap="none" lIns="90000" tIns="46800" rIns="90000" bIns="46800">
            <a:spAutoFit/>
          </a:bodyPr>
          <a:lstStyle/>
          <a:p>
            <a:endParaRPr lang="fr-FR"/>
          </a:p>
        </p:txBody>
      </p:sp>
      <p:sp>
        <p:nvSpPr>
          <p:cNvPr id="23577" name="Line 22"/>
          <p:cNvSpPr>
            <a:spLocks noChangeShapeType="1"/>
          </p:cNvSpPr>
          <p:nvPr/>
        </p:nvSpPr>
        <p:spPr bwMode="auto">
          <a:xfrm>
            <a:off x="838200" y="4275138"/>
            <a:ext cx="457200" cy="990600"/>
          </a:xfrm>
          <a:prstGeom prst="line">
            <a:avLst/>
          </a:prstGeom>
          <a:noFill/>
          <a:ln w="12700">
            <a:solidFill>
              <a:schemeClr val="tx1"/>
            </a:solidFill>
            <a:round/>
            <a:headEnd/>
            <a:tailEnd type="triangle" w="med" len="med"/>
          </a:ln>
        </p:spPr>
        <p:txBody>
          <a:bodyPr wrap="none" lIns="90000" tIns="46800" rIns="90000" bIns="46800">
            <a:spAutoFit/>
          </a:bodyPr>
          <a:lstStyle/>
          <a:p>
            <a:endParaRPr lang="fr-FR"/>
          </a:p>
        </p:txBody>
      </p:sp>
      <p:sp>
        <p:nvSpPr>
          <p:cNvPr id="23578" name="Rectangle 24"/>
          <p:cNvSpPr>
            <a:spLocks noChangeArrowheads="1"/>
          </p:cNvSpPr>
          <p:nvPr/>
        </p:nvSpPr>
        <p:spPr bwMode="auto">
          <a:xfrm>
            <a:off x="3581400" y="3817938"/>
            <a:ext cx="1447800" cy="533400"/>
          </a:xfrm>
          <a:prstGeom prst="rect">
            <a:avLst/>
          </a:prstGeom>
          <a:solidFill>
            <a:srgbClr val="00FFFF"/>
          </a:solidFill>
          <a:ln w="9525">
            <a:solidFill>
              <a:schemeClr val="tx1"/>
            </a:solidFill>
            <a:miter lim="800000"/>
            <a:headEnd/>
            <a:tailEnd/>
          </a:ln>
        </p:spPr>
        <p:txBody>
          <a:bodyPr wrap="none" anchor="ctr"/>
          <a:lstStyle/>
          <a:p>
            <a:pPr algn="ctr" eaLnBrk="1" hangingPunct="1"/>
            <a:r>
              <a:rPr lang="fr-FR" sz="1600"/>
              <a:t>Process Cell</a:t>
            </a:r>
          </a:p>
          <a:p>
            <a:pPr algn="ctr" eaLnBrk="1" hangingPunct="1"/>
            <a:r>
              <a:rPr lang="fr-FR"/>
              <a:t>Production 2</a:t>
            </a:r>
          </a:p>
        </p:txBody>
      </p:sp>
      <p:cxnSp>
        <p:nvCxnSpPr>
          <p:cNvPr id="23579" name="AutoShape 25"/>
          <p:cNvCxnSpPr>
            <a:cxnSpLocks noChangeShapeType="1"/>
            <a:stCxn id="23578" idx="2"/>
            <a:endCxn id="23563" idx="0"/>
          </p:cNvCxnSpPr>
          <p:nvPr/>
        </p:nvCxnSpPr>
        <p:spPr bwMode="auto">
          <a:xfrm rot="5400000">
            <a:off x="3889375" y="4767263"/>
            <a:ext cx="831850" cy="0"/>
          </a:xfrm>
          <a:prstGeom prst="straightConnector1">
            <a:avLst/>
          </a:prstGeom>
          <a:noFill/>
          <a:ln w="9525">
            <a:solidFill>
              <a:schemeClr val="tx1"/>
            </a:solidFill>
            <a:prstDash val="dash"/>
            <a:round/>
            <a:headEnd type="triangle" w="med" len="med"/>
            <a:tailEnd type="triangle" w="med" len="med"/>
          </a:ln>
        </p:spPr>
      </p:cxnSp>
      <p:cxnSp>
        <p:nvCxnSpPr>
          <p:cNvPr id="23580" name="AutoShape 26"/>
          <p:cNvCxnSpPr>
            <a:cxnSpLocks noChangeShapeType="1"/>
            <a:stCxn id="23581" idx="2"/>
            <a:endCxn id="23563" idx="0"/>
          </p:cNvCxnSpPr>
          <p:nvPr/>
        </p:nvCxnSpPr>
        <p:spPr bwMode="auto">
          <a:xfrm rot="5400000">
            <a:off x="4879975" y="3090863"/>
            <a:ext cx="1517650" cy="2667000"/>
          </a:xfrm>
          <a:prstGeom prst="bentConnector3">
            <a:avLst>
              <a:gd name="adj1" fmla="val 50000"/>
            </a:avLst>
          </a:prstGeom>
          <a:noFill/>
          <a:ln w="9525">
            <a:solidFill>
              <a:schemeClr val="tx1"/>
            </a:solidFill>
            <a:prstDash val="dash"/>
            <a:miter lim="800000"/>
            <a:headEnd type="triangle" w="med" len="med"/>
            <a:tailEnd type="triangle" w="med" len="med"/>
          </a:ln>
        </p:spPr>
      </p:cxnSp>
      <p:sp>
        <p:nvSpPr>
          <p:cNvPr id="23581" name="Rectangle 27"/>
          <p:cNvSpPr>
            <a:spLocks noChangeArrowheads="1"/>
          </p:cNvSpPr>
          <p:nvPr/>
        </p:nvSpPr>
        <p:spPr bwMode="auto">
          <a:xfrm>
            <a:off x="6248400" y="3132138"/>
            <a:ext cx="1447800" cy="533400"/>
          </a:xfrm>
          <a:prstGeom prst="rect">
            <a:avLst/>
          </a:prstGeom>
          <a:solidFill>
            <a:srgbClr val="00FFFF"/>
          </a:solidFill>
          <a:ln w="9525">
            <a:solidFill>
              <a:schemeClr val="tx1"/>
            </a:solidFill>
            <a:miter lim="800000"/>
            <a:headEnd/>
            <a:tailEnd/>
          </a:ln>
        </p:spPr>
        <p:txBody>
          <a:bodyPr wrap="none" anchor="ctr"/>
          <a:lstStyle/>
          <a:p>
            <a:pPr algn="ctr" eaLnBrk="1" hangingPunct="1"/>
            <a:r>
              <a:rPr lang="fr-FR" sz="1600"/>
              <a:t>Production Line</a:t>
            </a:r>
          </a:p>
          <a:p>
            <a:pPr algn="ctr" eaLnBrk="1" hangingPunct="1"/>
            <a:r>
              <a:rPr lang="fr-FR"/>
              <a:t>Packaging</a:t>
            </a:r>
          </a:p>
        </p:txBody>
      </p:sp>
      <p:cxnSp>
        <p:nvCxnSpPr>
          <p:cNvPr id="23582" name="AutoShape 28"/>
          <p:cNvCxnSpPr>
            <a:cxnSpLocks noChangeShapeType="1"/>
            <a:stCxn id="23578" idx="3"/>
            <a:endCxn id="23581" idx="1"/>
          </p:cNvCxnSpPr>
          <p:nvPr/>
        </p:nvCxnSpPr>
        <p:spPr bwMode="auto">
          <a:xfrm flipV="1">
            <a:off x="5029200" y="3398838"/>
            <a:ext cx="1219200" cy="685800"/>
          </a:xfrm>
          <a:prstGeom prst="bentConnector3">
            <a:avLst>
              <a:gd name="adj1" fmla="val 83069"/>
            </a:avLst>
          </a:prstGeom>
          <a:noFill/>
          <a:ln w="9525">
            <a:solidFill>
              <a:schemeClr val="tx1"/>
            </a:solidFill>
            <a:miter lim="800000"/>
            <a:headEnd/>
            <a:tailEnd type="triangle" w="med" len="med"/>
          </a:ln>
        </p:spPr>
      </p:cxnSp>
      <p:cxnSp>
        <p:nvCxnSpPr>
          <p:cNvPr id="23583" name="AutoShape 29"/>
          <p:cNvCxnSpPr>
            <a:cxnSpLocks noChangeShapeType="1"/>
            <a:stCxn id="23560" idx="3"/>
            <a:endCxn id="23578" idx="1"/>
          </p:cNvCxnSpPr>
          <p:nvPr/>
        </p:nvCxnSpPr>
        <p:spPr bwMode="auto">
          <a:xfrm>
            <a:off x="3276600" y="3398838"/>
            <a:ext cx="304800" cy="685800"/>
          </a:xfrm>
          <a:prstGeom prst="bentConnector3">
            <a:avLst>
              <a:gd name="adj1" fmla="val 50000"/>
            </a:avLst>
          </a:prstGeom>
          <a:noFill/>
          <a:ln w="9525">
            <a:solidFill>
              <a:schemeClr val="tx1"/>
            </a:solidFill>
            <a:miter lim="800000"/>
            <a:headEnd/>
            <a:tailEnd type="triangle" w="med" len="med"/>
          </a:ln>
        </p:spPr>
      </p:cxnSp>
      <p:sp>
        <p:nvSpPr>
          <p:cNvPr id="23584" name="Text Box 30"/>
          <p:cNvSpPr txBox="1">
            <a:spLocks noChangeArrowheads="1"/>
          </p:cNvSpPr>
          <p:nvPr/>
        </p:nvSpPr>
        <p:spPr bwMode="auto">
          <a:xfrm>
            <a:off x="3563938" y="1087438"/>
            <a:ext cx="1731962" cy="396875"/>
          </a:xfrm>
          <a:prstGeom prst="rect">
            <a:avLst/>
          </a:prstGeom>
          <a:noFill/>
          <a:ln w="12700">
            <a:noFill/>
            <a:miter lim="800000"/>
            <a:headEnd/>
            <a:tailEnd/>
          </a:ln>
        </p:spPr>
        <p:txBody>
          <a:bodyPr wrap="none" lIns="90000" tIns="46800" rIns="90000" bIns="46800">
            <a:spAutoFit/>
          </a:bodyPr>
          <a:lstStyle/>
          <a:p>
            <a:r>
              <a:rPr lang="fr-FR"/>
              <a:t>Work Centers</a:t>
            </a:r>
          </a:p>
        </p:txBody>
      </p:sp>
      <p:sp>
        <p:nvSpPr>
          <p:cNvPr id="23585" name="Line 31"/>
          <p:cNvSpPr>
            <a:spLocks noChangeShapeType="1"/>
          </p:cNvSpPr>
          <p:nvPr/>
        </p:nvSpPr>
        <p:spPr bwMode="auto">
          <a:xfrm flipH="1">
            <a:off x="2411413" y="1520825"/>
            <a:ext cx="1584325" cy="576263"/>
          </a:xfrm>
          <a:prstGeom prst="line">
            <a:avLst/>
          </a:prstGeom>
          <a:noFill/>
          <a:ln w="12700">
            <a:solidFill>
              <a:schemeClr val="tx1"/>
            </a:solidFill>
            <a:round/>
            <a:headEnd/>
            <a:tailEnd type="triangle" w="med" len="med"/>
          </a:ln>
        </p:spPr>
        <p:txBody>
          <a:bodyPr lIns="90000" tIns="46800" rIns="90000" bIns="46800">
            <a:spAutoFit/>
          </a:bodyPr>
          <a:lstStyle/>
          <a:p>
            <a:endParaRPr lang="fr-FR"/>
          </a:p>
        </p:txBody>
      </p:sp>
      <p:sp>
        <p:nvSpPr>
          <p:cNvPr id="23586" name="Line 32"/>
          <p:cNvSpPr>
            <a:spLocks noChangeShapeType="1"/>
          </p:cNvSpPr>
          <p:nvPr/>
        </p:nvSpPr>
        <p:spPr bwMode="auto">
          <a:xfrm>
            <a:off x="4319588" y="1484313"/>
            <a:ext cx="1044575" cy="1584325"/>
          </a:xfrm>
          <a:prstGeom prst="line">
            <a:avLst/>
          </a:prstGeom>
          <a:noFill/>
          <a:ln w="12700">
            <a:solidFill>
              <a:schemeClr val="tx1"/>
            </a:solidFill>
            <a:round/>
            <a:headEnd/>
            <a:tailEnd type="triangle" w="med" len="med"/>
          </a:ln>
        </p:spPr>
        <p:txBody>
          <a:bodyPr lIns="90000" tIns="46800" rIns="90000" bIns="46800">
            <a:spAutoFit/>
          </a:bodyPr>
          <a:lstStyle/>
          <a:p>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Extended Physical &amp; Decisional hierarchy</a:t>
            </a:r>
          </a:p>
        </p:txBody>
      </p:sp>
      <p:sp>
        <p:nvSpPr>
          <p:cNvPr id="14339"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4340" name="Espace réservé du numéro de diapositive 4"/>
          <p:cNvSpPr>
            <a:spLocks noGrp="1"/>
          </p:cNvSpPr>
          <p:nvPr>
            <p:ph type="sldNum" sz="quarter" idx="11"/>
          </p:nvPr>
        </p:nvSpPr>
        <p:spPr>
          <a:noFill/>
        </p:spPr>
        <p:txBody>
          <a:bodyPr/>
          <a:lstStyle/>
          <a:p>
            <a:fld id="{AC979248-A0BA-4315-9353-70438CFC7DB0}" type="slidenum">
              <a:rPr lang="en-GB"/>
              <a:pPr/>
              <a:t>15</a:t>
            </a:fld>
            <a:endParaRPr lang="en-GB"/>
          </a:p>
        </p:txBody>
      </p:sp>
      <p:cxnSp>
        <p:nvCxnSpPr>
          <p:cNvPr id="14341" name="AutoShape 3"/>
          <p:cNvCxnSpPr>
            <a:cxnSpLocks noChangeShapeType="1"/>
            <a:stCxn id="14343" idx="2"/>
            <a:endCxn id="14344" idx="0"/>
          </p:cNvCxnSpPr>
          <p:nvPr/>
        </p:nvCxnSpPr>
        <p:spPr bwMode="auto">
          <a:xfrm>
            <a:off x="1184275" y="2674938"/>
            <a:ext cx="0" cy="227012"/>
          </a:xfrm>
          <a:prstGeom prst="straightConnector1">
            <a:avLst/>
          </a:prstGeom>
          <a:noFill/>
          <a:ln w="12700">
            <a:solidFill>
              <a:schemeClr val="tx1"/>
            </a:solidFill>
            <a:round/>
            <a:headEnd/>
            <a:tailEnd type="none" w="lg" len="lg"/>
          </a:ln>
        </p:spPr>
      </p:cxnSp>
      <p:cxnSp>
        <p:nvCxnSpPr>
          <p:cNvPr id="14342" name="AutoShape 4"/>
          <p:cNvCxnSpPr>
            <a:cxnSpLocks noChangeShapeType="1"/>
            <a:stCxn id="14344" idx="2"/>
            <a:endCxn id="14345" idx="0"/>
          </p:cNvCxnSpPr>
          <p:nvPr/>
        </p:nvCxnSpPr>
        <p:spPr bwMode="auto">
          <a:xfrm>
            <a:off x="1184275" y="3208338"/>
            <a:ext cx="0" cy="227012"/>
          </a:xfrm>
          <a:prstGeom prst="straightConnector1">
            <a:avLst/>
          </a:prstGeom>
          <a:noFill/>
          <a:ln w="12700">
            <a:solidFill>
              <a:schemeClr val="tx1"/>
            </a:solidFill>
            <a:round/>
            <a:headEnd/>
            <a:tailEnd type="none" w="lg" len="lg"/>
          </a:ln>
        </p:spPr>
      </p:cxnSp>
      <p:sp>
        <p:nvSpPr>
          <p:cNvPr id="14343" name="Rectangle 5"/>
          <p:cNvSpPr>
            <a:spLocks noChangeArrowheads="1"/>
          </p:cNvSpPr>
          <p:nvPr/>
        </p:nvSpPr>
        <p:spPr bwMode="auto">
          <a:xfrm>
            <a:off x="427038" y="2368550"/>
            <a:ext cx="1514475" cy="306388"/>
          </a:xfrm>
          <a:prstGeom prst="rect">
            <a:avLst/>
          </a:prstGeom>
          <a:noFill/>
          <a:ln w="12700">
            <a:solidFill>
              <a:schemeClr val="tx1"/>
            </a:solidFill>
            <a:miter lim="800000"/>
            <a:headEnd/>
            <a:tailEnd type="none" w="lg" len="lg"/>
          </a:ln>
        </p:spPr>
        <p:txBody>
          <a:bodyPr wrap="none" lIns="82058" tIns="41029" rIns="82058" bIns="41029" anchor="ctr"/>
          <a:lstStyle/>
          <a:p>
            <a:pPr algn="ctr" defTabSz="820738"/>
            <a:r>
              <a:rPr lang="en-US" sz="1400"/>
              <a:t>Enterprise</a:t>
            </a:r>
          </a:p>
        </p:txBody>
      </p:sp>
      <p:sp>
        <p:nvSpPr>
          <p:cNvPr id="14344" name="Rectangle 6"/>
          <p:cNvSpPr>
            <a:spLocks noChangeArrowheads="1"/>
          </p:cNvSpPr>
          <p:nvPr/>
        </p:nvSpPr>
        <p:spPr bwMode="auto">
          <a:xfrm>
            <a:off x="427038" y="2901950"/>
            <a:ext cx="1514475" cy="306388"/>
          </a:xfrm>
          <a:prstGeom prst="rect">
            <a:avLst/>
          </a:prstGeom>
          <a:noFill/>
          <a:ln w="12700">
            <a:solidFill>
              <a:schemeClr val="tx1"/>
            </a:solidFill>
            <a:miter lim="800000"/>
            <a:headEnd/>
            <a:tailEnd type="none" w="lg" len="lg"/>
          </a:ln>
        </p:spPr>
        <p:txBody>
          <a:bodyPr wrap="none" lIns="82058" tIns="41029" rIns="82058" bIns="41029" anchor="ctr"/>
          <a:lstStyle/>
          <a:p>
            <a:pPr algn="ctr" defTabSz="820738"/>
            <a:r>
              <a:rPr lang="en-US" sz="1400"/>
              <a:t>Site</a:t>
            </a:r>
          </a:p>
        </p:txBody>
      </p:sp>
      <p:sp>
        <p:nvSpPr>
          <p:cNvPr id="14345" name="Rectangle 7"/>
          <p:cNvSpPr>
            <a:spLocks noChangeArrowheads="1"/>
          </p:cNvSpPr>
          <p:nvPr/>
        </p:nvSpPr>
        <p:spPr bwMode="auto">
          <a:xfrm>
            <a:off x="427038" y="3435350"/>
            <a:ext cx="1514475" cy="306388"/>
          </a:xfrm>
          <a:prstGeom prst="rect">
            <a:avLst/>
          </a:prstGeom>
          <a:noFill/>
          <a:ln w="12700">
            <a:solidFill>
              <a:schemeClr val="tx1"/>
            </a:solidFill>
            <a:miter lim="800000"/>
            <a:headEnd/>
            <a:tailEnd type="none" w="lg" len="lg"/>
          </a:ln>
        </p:spPr>
        <p:txBody>
          <a:bodyPr wrap="none" lIns="82058" tIns="41029" rIns="82058" bIns="41029" anchor="ctr"/>
          <a:lstStyle/>
          <a:p>
            <a:pPr algn="ctr" defTabSz="820738"/>
            <a:r>
              <a:rPr lang="en-US" sz="1400"/>
              <a:t>Area</a:t>
            </a:r>
          </a:p>
        </p:txBody>
      </p:sp>
      <p:sp>
        <p:nvSpPr>
          <p:cNvPr id="14346" name="AutoShape 8"/>
          <p:cNvSpPr>
            <a:spLocks noChangeArrowheads="1"/>
          </p:cNvSpPr>
          <p:nvPr/>
        </p:nvSpPr>
        <p:spPr bwMode="auto">
          <a:xfrm>
            <a:off x="1144588" y="2668588"/>
            <a:ext cx="74612" cy="133350"/>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sp>
        <p:nvSpPr>
          <p:cNvPr id="14347" name="AutoShape 9"/>
          <p:cNvSpPr>
            <a:spLocks noChangeArrowheads="1"/>
          </p:cNvSpPr>
          <p:nvPr/>
        </p:nvSpPr>
        <p:spPr bwMode="auto">
          <a:xfrm>
            <a:off x="1144588" y="3213100"/>
            <a:ext cx="74612" cy="134938"/>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cxnSp>
        <p:nvCxnSpPr>
          <p:cNvPr id="14348" name="AutoShape 10"/>
          <p:cNvCxnSpPr>
            <a:cxnSpLocks noChangeShapeType="1"/>
            <a:stCxn id="14349" idx="2"/>
            <a:endCxn id="14350" idx="0"/>
          </p:cNvCxnSpPr>
          <p:nvPr/>
        </p:nvCxnSpPr>
        <p:spPr bwMode="auto">
          <a:xfrm>
            <a:off x="1189038" y="4252913"/>
            <a:ext cx="0" cy="201612"/>
          </a:xfrm>
          <a:prstGeom prst="straightConnector1">
            <a:avLst/>
          </a:prstGeom>
          <a:noFill/>
          <a:ln w="12700">
            <a:solidFill>
              <a:schemeClr val="tx1"/>
            </a:solidFill>
            <a:round/>
            <a:headEnd/>
            <a:tailEnd type="none" w="lg" len="lg"/>
          </a:ln>
        </p:spPr>
      </p:cxnSp>
      <p:sp>
        <p:nvSpPr>
          <p:cNvPr id="14349" name="Rectangle 11"/>
          <p:cNvSpPr>
            <a:spLocks noChangeArrowheads="1"/>
          </p:cNvSpPr>
          <p:nvPr/>
        </p:nvSpPr>
        <p:spPr bwMode="auto">
          <a:xfrm>
            <a:off x="431800" y="3946525"/>
            <a:ext cx="1514475" cy="306388"/>
          </a:xfrm>
          <a:prstGeom prst="rect">
            <a:avLst/>
          </a:prstGeom>
          <a:noFill/>
          <a:ln w="12700">
            <a:solidFill>
              <a:schemeClr val="tx1"/>
            </a:solidFill>
            <a:miter lim="800000"/>
            <a:headEnd/>
            <a:tailEnd type="none" w="lg" len="lg"/>
          </a:ln>
        </p:spPr>
        <p:txBody>
          <a:bodyPr wrap="none" lIns="82058" tIns="41029" rIns="82058" bIns="41029" anchor="ctr"/>
          <a:lstStyle/>
          <a:p>
            <a:pPr algn="ctr" defTabSz="820738"/>
            <a:r>
              <a:rPr lang="en-US" sz="1400"/>
              <a:t>Work Center</a:t>
            </a:r>
          </a:p>
        </p:txBody>
      </p:sp>
      <p:sp>
        <p:nvSpPr>
          <p:cNvPr id="14350" name="Rectangle 12"/>
          <p:cNvSpPr>
            <a:spLocks noChangeArrowheads="1"/>
          </p:cNvSpPr>
          <p:nvPr/>
        </p:nvSpPr>
        <p:spPr bwMode="auto">
          <a:xfrm>
            <a:off x="431800" y="4454525"/>
            <a:ext cx="1514475" cy="306388"/>
          </a:xfrm>
          <a:prstGeom prst="rect">
            <a:avLst/>
          </a:prstGeom>
          <a:noFill/>
          <a:ln w="12700">
            <a:solidFill>
              <a:schemeClr val="tx1"/>
            </a:solidFill>
            <a:miter lim="800000"/>
            <a:headEnd/>
            <a:tailEnd type="none" w="lg" len="lg"/>
          </a:ln>
        </p:spPr>
        <p:txBody>
          <a:bodyPr wrap="none" lIns="82058" tIns="41029" rIns="82058" bIns="41029" anchor="ctr"/>
          <a:lstStyle/>
          <a:p>
            <a:pPr algn="ctr" defTabSz="820738"/>
            <a:r>
              <a:rPr lang="en-US" sz="1400"/>
              <a:t>Work Unit</a:t>
            </a:r>
          </a:p>
        </p:txBody>
      </p:sp>
      <p:sp>
        <p:nvSpPr>
          <p:cNvPr id="14351" name="AutoShape 13"/>
          <p:cNvSpPr>
            <a:spLocks noChangeArrowheads="1"/>
          </p:cNvSpPr>
          <p:nvPr/>
        </p:nvSpPr>
        <p:spPr bwMode="auto">
          <a:xfrm>
            <a:off x="1149350" y="4257675"/>
            <a:ext cx="74613" cy="134938"/>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sp>
        <p:nvSpPr>
          <p:cNvPr id="14352" name="Rectangle 14"/>
          <p:cNvSpPr>
            <a:spLocks noChangeArrowheads="1"/>
          </p:cNvSpPr>
          <p:nvPr/>
        </p:nvSpPr>
        <p:spPr bwMode="auto">
          <a:xfrm>
            <a:off x="427038" y="4964113"/>
            <a:ext cx="1516062" cy="306387"/>
          </a:xfrm>
          <a:prstGeom prst="rect">
            <a:avLst/>
          </a:prstGeom>
          <a:noFill/>
          <a:ln w="12700">
            <a:solidFill>
              <a:schemeClr val="tx1"/>
            </a:solidFill>
            <a:miter lim="800000"/>
            <a:headEnd/>
            <a:tailEnd type="none" w="lg" len="lg"/>
          </a:ln>
        </p:spPr>
        <p:txBody>
          <a:bodyPr wrap="none" lIns="82058" tIns="41029" rIns="82058" bIns="41029" anchor="ctr"/>
          <a:lstStyle/>
          <a:p>
            <a:pPr algn="ctr" defTabSz="820738"/>
            <a:r>
              <a:rPr lang="en-US" sz="1400"/>
              <a:t>Equipment Module</a:t>
            </a:r>
          </a:p>
        </p:txBody>
      </p:sp>
      <p:sp>
        <p:nvSpPr>
          <p:cNvPr id="14353" name="Rectangle 15"/>
          <p:cNvSpPr>
            <a:spLocks noChangeArrowheads="1"/>
          </p:cNvSpPr>
          <p:nvPr/>
        </p:nvSpPr>
        <p:spPr bwMode="auto">
          <a:xfrm>
            <a:off x="427038" y="5581650"/>
            <a:ext cx="1514475" cy="306388"/>
          </a:xfrm>
          <a:prstGeom prst="rect">
            <a:avLst/>
          </a:prstGeom>
          <a:noFill/>
          <a:ln w="12700">
            <a:solidFill>
              <a:schemeClr val="tx1"/>
            </a:solidFill>
            <a:miter lim="800000"/>
            <a:headEnd/>
            <a:tailEnd type="none" w="lg" len="lg"/>
          </a:ln>
        </p:spPr>
        <p:txBody>
          <a:bodyPr wrap="none" lIns="82058" tIns="41029" rIns="82058" bIns="41029" anchor="ctr"/>
          <a:lstStyle/>
          <a:p>
            <a:pPr algn="ctr" defTabSz="820738"/>
            <a:r>
              <a:rPr lang="en-US" sz="1400"/>
              <a:t>Control Module</a:t>
            </a:r>
          </a:p>
        </p:txBody>
      </p:sp>
      <p:cxnSp>
        <p:nvCxnSpPr>
          <p:cNvPr id="14354" name="AutoShape 16"/>
          <p:cNvCxnSpPr>
            <a:cxnSpLocks noChangeShapeType="1"/>
            <a:stCxn id="14350" idx="2"/>
            <a:endCxn id="14352" idx="0"/>
          </p:cNvCxnSpPr>
          <p:nvPr/>
        </p:nvCxnSpPr>
        <p:spPr bwMode="auto">
          <a:xfrm flipH="1">
            <a:off x="1185863" y="4760913"/>
            <a:ext cx="3175" cy="203200"/>
          </a:xfrm>
          <a:prstGeom prst="straightConnector1">
            <a:avLst/>
          </a:prstGeom>
          <a:noFill/>
          <a:ln w="12700">
            <a:solidFill>
              <a:schemeClr val="tx1"/>
            </a:solidFill>
            <a:round/>
            <a:headEnd/>
            <a:tailEnd type="none" w="lg" len="lg"/>
          </a:ln>
        </p:spPr>
      </p:cxnSp>
      <p:sp>
        <p:nvSpPr>
          <p:cNvPr id="14355" name="AutoShape 17"/>
          <p:cNvSpPr>
            <a:spLocks noChangeArrowheads="1"/>
          </p:cNvSpPr>
          <p:nvPr/>
        </p:nvSpPr>
        <p:spPr bwMode="auto">
          <a:xfrm>
            <a:off x="1144588" y="4770438"/>
            <a:ext cx="74612" cy="134937"/>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cxnSp>
        <p:nvCxnSpPr>
          <p:cNvPr id="14356" name="AutoShape 18"/>
          <p:cNvCxnSpPr>
            <a:cxnSpLocks noChangeShapeType="1"/>
            <a:stCxn id="14352" idx="2"/>
            <a:endCxn id="14353" idx="0"/>
          </p:cNvCxnSpPr>
          <p:nvPr/>
        </p:nvCxnSpPr>
        <p:spPr bwMode="auto">
          <a:xfrm flipH="1">
            <a:off x="1184275" y="5270500"/>
            <a:ext cx="1588" cy="311150"/>
          </a:xfrm>
          <a:prstGeom prst="straightConnector1">
            <a:avLst/>
          </a:prstGeom>
          <a:noFill/>
          <a:ln w="12700">
            <a:solidFill>
              <a:schemeClr val="tx1"/>
            </a:solidFill>
            <a:round/>
            <a:headEnd/>
            <a:tailEnd type="none" w="lg" len="lg"/>
          </a:ln>
        </p:spPr>
      </p:cxnSp>
      <p:sp>
        <p:nvSpPr>
          <p:cNvPr id="14357" name="AutoShape 19"/>
          <p:cNvSpPr>
            <a:spLocks noChangeArrowheads="1"/>
          </p:cNvSpPr>
          <p:nvPr/>
        </p:nvSpPr>
        <p:spPr bwMode="auto">
          <a:xfrm>
            <a:off x="1149350" y="5346700"/>
            <a:ext cx="74613" cy="134938"/>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cxnSp>
        <p:nvCxnSpPr>
          <p:cNvPr id="14358" name="AutoShape 20"/>
          <p:cNvCxnSpPr>
            <a:cxnSpLocks noChangeShapeType="1"/>
            <a:stCxn id="14352" idx="3"/>
            <a:endCxn id="14359" idx="2"/>
          </p:cNvCxnSpPr>
          <p:nvPr/>
        </p:nvCxnSpPr>
        <p:spPr bwMode="auto">
          <a:xfrm flipH="1">
            <a:off x="1519238" y="5118100"/>
            <a:ext cx="423862" cy="255588"/>
          </a:xfrm>
          <a:prstGeom prst="bentConnector4">
            <a:avLst>
              <a:gd name="adj1" fmla="val -53560"/>
              <a:gd name="adj2" fmla="val 111176"/>
            </a:avLst>
          </a:prstGeom>
          <a:noFill/>
          <a:ln w="12700">
            <a:solidFill>
              <a:schemeClr val="tx1"/>
            </a:solidFill>
            <a:miter lim="800000"/>
            <a:headEnd/>
            <a:tailEnd/>
          </a:ln>
        </p:spPr>
      </p:cxnSp>
      <p:sp>
        <p:nvSpPr>
          <p:cNvPr id="14359" name="AutoShape 21"/>
          <p:cNvSpPr>
            <a:spLocks noChangeArrowheads="1"/>
          </p:cNvSpPr>
          <p:nvPr/>
        </p:nvSpPr>
        <p:spPr bwMode="auto">
          <a:xfrm>
            <a:off x="1476375" y="5238750"/>
            <a:ext cx="84138" cy="134938"/>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cxnSp>
        <p:nvCxnSpPr>
          <p:cNvPr id="14360" name="AutoShape 22"/>
          <p:cNvCxnSpPr>
            <a:cxnSpLocks noChangeShapeType="1"/>
            <a:stCxn id="14353" idx="3"/>
            <a:endCxn id="14361" idx="2"/>
          </p:cNvCxnSpPr>
          <p:nvPr/>
        </p:nvCxnSpPr>
        <p:spPr bwMode="auto">
          <a:xfrm flipH="1">
            <a:off x="1543050" y="5735638"/>
            <a:ext cx="398463" cy="285750"/>
          </a:xfrm>
          <a:prstGeom prst="bentConnector4">
            <a:avLst>
              <a:gd name="adj1" fmla="val -57370"/>
              <a:gd name="adj2" fmla="val 105556"/>
            </a:avLst>
          </a:prstGeom>
          <a:noFill/>
          <a:ln w="12700">
            <a:solidFill>
              <a:schemeClr val="tx1"/>
            </a:solidFill>
            <a:miter lim="800000"/>
            <a:headEnd/>
            <a:tailEnd/>
          </a:ln>
        </p:spPr>
      </p:cxnSp>
      <p:sp>
        <p:nvSpPr>
          <p:cNvPr id="14361" name="AutoShape 23"/>
          <p:cNvSpPr>
            <a:spLocks noChangeArrowheads="1"/>
          </p:cNvSpPr>
          <p:nvPr/>
        </p:nvSpPr>
        <p:spPr bwMode="auto">
          <a:xfrm>
            <a:off x="1500188" y="5886450"/>
            <a:ext cx="84137" cy="134938"/>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cxnSp>
        <p:nvCxnSpPr>
          <p:cNvPr id="14362" name="AutoShape 24"/>
          <p:cNvCxnSpPr>
            <a:cxnSpLocks noChangeShapeType="1"/>
            <a:stCxn id="14345" idx="2"/>
            <a:endCxn id="14349" idx="0"/>
          </p:cNvCxnSpPr>
          <p:nvPr/>
        </p:nvCxnSpPr>
        <p:spPr bwMode="auto">
          <a:xfrm>
            <a:off x="1184275" y="3741738"/>
            <a:ext cx="4763" cy="204787"/>
          </a:xfrm>
          <a:prstGeom prst="straightConnector1">
            <a:avLst/>
          </a:prstGeom>
          <a:noFill/>
          <a:ln w="12700">
            <a:solidFill>
              <a:schemeClr val="tx1"/>
            </a:solidFill>
            <a:round/>
            <a:headEnd/>
            <a:tailEnd type="none" w="lg" len="lg"/>
          </a:ln>
        </p:spPr>
      </p:cxnSp>
      <p:sp>
        <p:nvSpPr>
          <p:cNvPr id="14363" name="AutoShape 25"/>
          <p:cNvSpPr>
            <a:spLocks noChangeArrowheads="1"/>
          </p:cNvSpPr>
          <p:nvPr/>
        </p:nvSpPr>
        <p:spPr bwMode="auto">
          <a:xfrm>
            <a:off x="1144588" y="3740150"/>
            <a:ext cx="68262" cy="134938"/>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sp>
        <p:nvSpPr>
          <p:cNvPr id="14364" name="AutoShape 26"/>
          <p:cNvSpPr>
            <a:spLocks noChangeArrowheads="1"/>
          </p:cNvSpPr>
          <p:nvPr/>
        </p:nvSpPr>
        <p:spPr bwMode="auto">
          <a:xfrm>
            <a:off x="4222750" y="1125538"/>
            <a:ext cx="4921250" cy="4967287"/>
          </a:xfrm>
          <a:prstGeom prst="triangle">
            <a:avLst>
              <a:gd name="adj" fmla="val 50000"/>
            </a:avLst>
          </a:prstGeom>
          <a:solidFill>
            <a:srgbClr val="3366FF"/>
          </a:solidFill>
          <a:ln w="12700">
            <a:noFill/>
            <a:miter lim="800000"/>
            <a:headEnd/>
            <a:tailEnd/>
          </a:ln>
        </p:spPr>
        <p:txBody>
          <a:bodyPr wrap="none" anchor="ctr"/>
          <a:lstStyle/>
          <a:p>
            <a:endParaRPr lang="fr-FR"/>
          </a:p>
        </p:txBody>
      </p:sp>
      <p:grpSp>
        <p:nvGrpSpPr>
          <p:cNvPr id="2" name="Group 27"/>
          <p:cNvGrpSpPr>
            <a:grpSpLocks/>
          </p:cNvGrpSpPr>
          <p:nvPr/>
        </p:nvGrpSpPr>
        <p:grpSpPr bwMode="auto">
          <a:xfrm>
            <a:off x="4749800" y="1196975"/>
            <a:ext cx="3783013" cy="3168650"/>
            <a:chOff x="2160" y="1248"/>
            <a:chExt cx="2496" cy="2561"/>
          </a:xfrm>
        </p:grpSpPr>
        <p:pic>
          <p:nvPicPr>
            <p:cNvPr id="14385" name="Picture 28" descr="Boss"/>
            <p:cNvPicPr>
              <a:picLocks noChangeAspect="1" noChangeArrowheads="1"/>
            </p:cNvPicPr>
            <p:nvPr/>
          </p:nvPicPr>
          <p:blipFill>
            <a:blip r:embed="rId3" cstate="print"/>
            <a:srcRect/>
            <a:stretch>
              <a:fillRect/>
            </a:stretch>
          </p:blipFill>
          <p:spPr bwMode="auto">
            <a:xfrm>
              <a:off x="2784" y="2573"/>
              <a:ext cx="477" cy="691"/>
            </a:xfrm>
            <a:prstGeom prst="rect">
              <a:avLst/>
            </a:prstGeom>
            <a:noFill/>
            <a:ln w="9525">
              <a:noFill/>
              <a:miter lim="800000"/>
              <a:headEnd/>
              <a:tailEnd/>
            </a:ln>
          </p:spPr>
        </p:pic>
        <p:pic>
          <p:nvPicPr>
            <p:cNvPr id="14386" name="Picture 29" descr="Slave"/>
            <p:cNvPicPr>
              <a:picLocks noChangeAspect="1" noChangeArrowheads="1"/>
            </p:cNvPicPr>
            <p:nvPr/>
          </p:nvPicPr>
          <p:blipFill>
            <a:blip r:embed="rId4" cstate="print"/>
            <a:srcRect/>
            <a:stretch>
              <a:fillRect/>
            </a:stretch>
          </p:blipFill>
          <p:spPr bwMode="auto">
            <a:xfrm>
              <a:off x="2160" y="3487"/>
              <a:ext cx="768" cy="305"/>
            </a:xfrm>
            <a:prstGeom prst="rect">
              <a:avLst/>
            </a:prstGeom>
            <a:noFill/>
            <a:ln w="9525">
              <a:noFill/>
              <a:miter lim="800000"/>
              <a:headEnd/>
              <a:tailEnd/>
            </a:ln>
          </p:spPr>
        </p:pic>
        <p:pic>
          <p:nvPicPr>
            <p:cNvPr id="14387" name="Picture 30" descr="Slave"/>
            <p:cNvPicPr>
              <a:picLocks noChangeAspect="1" noChangeArrowheads="1"/>
            </p:cNvPicPr>
            <p:nvPr/>
          </p:nvPicPr>
          <p:blipFill>
            <a:blip r:embed="rId4" cstate="print"/>
            <a:srcRect/>
            <a:stretch>
              <a:fillRect/>
            </a:stretch>
          </p:blipFill>
          <p:spPr bwMode="auto">
            <a:xfrm>
              <a:off x="3024" y="3487"/>
              <a:ext cx="768" cy="305"/>
            </a:xfrm>
            <a:prstGeom prst="rect">
              <a:avLst/>
            </a:prstGeom>
            <a:noFill/>
            <a:ln w="9525">
              <a:noFill/>
              <a:miter lim="800000"/>
              <a:headEnd/>
              <a:tailEnd/>
            </a:ln>
          </p:spPr>
        </p:pic>
        <p:pic>
          <p:nvPicPr>
            <p:cNvPr id="14388" name="Picture 31" descr="Slave"/>
            <p:cNvPicPr>
              <a:picLocks noChangeAspect="1" noChangeArrowheads="1"/>
            </p:cNvPicPr>
            <p:nvPr/>
          </p:nvPicPr>
          <p:blipFill>
            <a:blip r:embed="rId4" cstate="print"/>
            <a:srcRect/>
            <a:stretch>
              <a:fillRect/>
            </a:stretch>
          </p:blipFill>
          <p:spPr bwMode="auto">
            <a:xfrm>
              <a:off x="3888" y="3504"/>
              <a:ext cx="768" cy="305"/>
            </a:xfrm>
            <a:prstGeom prst="rect">
              <a:avLst/>
            </a:prstGeom>
            <a:noFill/>
            <a:ln w="9525">
              <a:noFill/>
              <a:miter lim="800000"/>
              <a:headEnd/>
              <a:tailEnd/>
            </a:ln>
          </p:spPr>
        </p:pic>
        <p:pic>
          <p:nvPicPr>
            <p:cNvPr id="14389" name="Picture 32" descr="Boss"/>
            <p:cNvPicPr>
              <a:picLocks noChangeAspect="1" noChangeArrowheads="1"/>
            </p:cNvPicPr>
            <p:nvPr/>
          </p:nvPicPr>
          <p:blipFill>
            <a:blip r:embed="rId3" cstate="print"/>
            <a:srcRect/>
            <a:stretch>
              <a:fillRect/>
            </a:stretch>
          </p:blipFill>
          <p:spPr bwMode="auto">
            <a:xfrm>
              <a:off x="3507" y="2525"/>
              <a:ext cx="477" cy="691"/>
            </a:xfrm>
            <a:prstGeom prst="rect">
              <a:avLst/>
            </a:prstGeom>
            <a:noFill/>
            <a:ln w="9525">
              <a:noFill/>
              <a:miter lim="800000"/>
              <a:headEnd/>
              <a:tailEnd/>
            </a:ln>
          </p:spPr>
        </p:pic>
        <p:pic>
          <p:nvPicPr>
            <p:cNvPr id="14390" name="Picture 33" descr="Boss"/>
            <p:cNvPicPr>
              <a:picLocks noChangeAspect="1" noChangeArrowheads="1"/>
            </p:cNvPicPr>
            <p:nvPr/>
          </p:nvPicPr>
          <p:blipFill>
            <a:blip r:embed="rId3" cstate="print"/>
            <a:srcRect/>
            <a:stretch>
              <a:fillRect/>
            </a:stretch>
          </p:blipFill>
          <p:spPr bwMode="auto">
            <a:xfrm>
              <a:off x="3045" y="1248"/>
              <a:ext cx="795" cy="1152"/>
            </a:xfrm>
            <a:prstGeom prst="rect">
              <a:avLst/>
            </a:prstGeom>
            <a:noFill/>
            <a:ln w="9525">
              <a:noFill/>
              <a:miter lim="800000"/>
              <a:headEnd/>
              <a:tailEnd/>
            </a:ln>
          </p:spPr>
        </p:pic>
      </p:grpSp>
      <p:grpSp>
        <p:nvGrpSpPr>
          <p:cNvPr id="3" name="Group 34"/>
          <p:cNvGrpSpPr>
            <a:grpSpLocks/>
          </p:cNvGrpSpPr>
          <p:nvPr/>
        </p:nvGrpSpPr>
        <p:grpSpPr bwMode="auto">
          <a:xfrm>
            <a:off x="4605338" y="4976813"/>
            <a:ext cx="3962400" cy="1065212"/>
            <a:chOff x="2736" y="3168"/>
            <a:chExt cx="2496" cy="720"/>
          </a:xfrm>
        </p:grpSpPr>
        <p:pic>
          <p:nvPicPr>
            <p:cNvPr id="14381" name="Picture 35" descr="PE02002_"/>
            <p:cNvPicPr>
              <a:picLocks noChangeAspect="1" noChangeArrowheads="1"/>
            </p:cNvPicPr>
            <p:nvPr/>
          </p:nvPicPr>
          <p:blipFill>
            <a:blip r:embed="rId5" cstate="print"/>
            <a:srcRect/>
            <a:stretch>
              <a:fillRect/>
            </a:stretch>
          </p:blipFill>
          <p:spPr bwMode="auto">
            <a:xfrm>
              <a:off x="2736" y="3168"/>
              <a:ext cx="707" cy="708"/>
            </a:xfrm>
            <a:prstGeom prst="rect">
              <a:avLst/>
            </a:prstGeom>
            <a:noFill/>
            <a:ln w="9525">
              <a:noFill/>
              <a:miter lim="800000"/>
              <a:headEnd/>
              <a:tailEnd/>
            </a:ln>
          </p:spPr>
        </p:pic>
        <p:pic>
          <p:nvPicPr>
            <p:cNvPr id="14382" name="Picture 36" descr="PE02002_"/>
            <p:cNvPicPr>
              <a:picLocks noChangeAspect="1" noChangeArrowheads="1"/>
            </p:cNvPicPr>
            <p:nvPr/>
          </p:nvPicPr>
          <p:blipFill>
            <a:blip r:embed="rId5" cstate="print"/>
            <a:srcRect/>
            <a:stretch>
              <a:fillRect/>
            </a:stretch>
          </p:blipFill>
          <p:spPr bwMode="auto">
            <a:xfrm>
              <a:off x="3373" y="3168"/>
              <a:ext cx="707" cy="708"/>
            </a:xfrm>
            <a:prstGeom prst="rect">
              <a:avLst/>
            </a:prstGeom>
            <a:noFill/>
            <a:ln w="9525">
              <a:noFill/>
              <a:miter lim="800000"/>
              <a:headEnd/>
              <a:tailEnd/>
            </a:ln>
          </p:spPr>
        </p:pic>
        <p:pic>
          <p:nvPicPr>
            <p:cNvPr id="14383" name="Picture 37" descr="PE02002_"/>
            <p:cNvPicPr>
              <a:picLocks noChangeAspect="1" noChangeArrowheads="1"/>
            </p:cNvPicPr>
            <p:nvPr/>
          </p:nvPicPr>
          <p:blipFill>
            <a:blip r:embed="rId5" cstate="print"/>
            <a:srcRect/>
            <a:stretch>
              <a:fillRect/>
            </a:stretch>
          </p:blipFill>
          <p:spPr bwMode="auto">
            <a:xfrm>
              <a:off x="3997" y="3180"/>
              <a:ext cx="707" cy="708"/>
            </a:xfrm>
            <a:prstGeom prst="rect">
              <a:avLst/>
            </a:prstGeom>
            <a:noFill/>
            <a:ln w="9525">
              <a:noFill/>
              <a:miter lim="800000"/>
              <a:headEnd/>
              <a:tailEnd/>
            </a:ln>
          </p:spPr>
        </p:pic>
        <p:pic>
          <p:nvPicPr>
            <p:cNvPr id="14384" name="Picture 38" descr="PE02002_"/>
            <p:cNvPicPr>
              <a:picLocks noChangeAspect="1" noChangeArrowheads="1"/>
            </p:cNvPicPr>
            <p:nvPr/>
          </p:nvPicPr>
          <p:blipFill>
            <a:blip r:embed="rId5" cstate="print"/>
            <a:srcRect/>
            <a:stretch>
              <a:fillRect/>
            </a:stretch>
          </p:blipFill>
          <p:spPr bwMode="auto">
            <a:xfrm>
              <a:off x="4525" y="3168"/>
              <a:ext cx="707" cy="708"/>
            </a:xfrm>
            <a:prstGeom prst="rect">
              <a:avLst/>
            </a:prstGeom>
            <a:noFill/>
            <a:ln w="9525">
              <a:noFill/>
              <a:miter lim="800000"/>
              <a:headEnd/>
              <a:tailEnd/>
            </a:ln>
          </p:spPr>
        </p:pic>
      </p:grpSp>
      <p:sp>
        <p:nvSpPr>
          <p:cNvPr id="14367" name="Rectangle 39"/>
          <p:cNvSpPr>
            <a:spLocks noChangeArrowheads="1"/>
          </p:cNvSpPr>
          <p:nvPr/>
        </p:nvSpPr>
        <p:spPr bwMode="auto">
          <a:xfrm>
            <a:off x="431800" y="1285875"/>
            <a:ext cx="1514475" cy="306388"/>
          </a:xfrm>
          <a:prstGeom prst="rect">
            <a:avLst/>
          </a:prstGeom>
          <a:noFill/>
          <a:ln w="12700">
            <a:solidFill>
              <a:schemeClr val="tx1"/>
            </a:solidFill>
            <a:prstDash val="dash"/>
            <a:miter lim="800000"/>
            <a:headEnd/>
            <a:tailEnd type="none" w="lg" len="lg"/>
          </a:ln>
        </p:spPr>
        <p:txBody>
          <a:bodyPr wrap="none" lIns="82058" tIns="41029" rIns="82058" bIns="41029" anchor="ctr"/>
          <a:lstStyle/>
          <a:p>
            <a:pPr algn="ctr" defTabSz="820738"/>
            <a:r>
              <a:rPr lang="en-US" sz="1400"/>
              <a:t>Shareholders</a:t>
            </a:r>
          </a:p>
        </p:txBody>
      </p:sp>
      <p:sp>
        <p:nvSpPr>
          <p:cNvPr id="14368" name="Rectangle 40"/>
          <p:cNvSpPr>
            <a:spLocks noChangeArrowheads="1"/>
          </p:cNvSpPr>
          <p:nvPr/>
        </p:nvSpPr>
        <p:spPr bwMode="auto">
          <a:xfrm>
            <a:off x="431800" y="1828800"/>
            <a:ext cx="1514475" cy="306388"/>
          </a:xfrm>
          <a:prstGeom prst="rect">
            <a:avLst/>
          </a:prstGeom>
          <a:noFill/>
          <a:ln w="12700">
            <a:solidFill>
              <a:schemeClr val="tx1"/>
            </a:solidFill>
            <a:prstDash val="dash"/>
            <a:miter lim="800000"/>
            <a:headEnd/>
            <a:tailEnd type="none" w="lg" len="lg"/>
          </a:ln>
        </p:spPr>
        <p:txBody>
          <a:bodyPr wrap="none" lIns="82058" tIns="41029" rIns="82058" bIns="41029" anchor="ctr"/>
          <a:lstStyle/>
          <a:p>
            <a:pPr algn="ctr" defTabSz="820738"/>
            <a:r>
              <a:rPr lang="en-US" sz="1400"/>
              <a:t>Company</a:t>
            </a:r>
          </a:p>
        </p:txBody>
      </p:sp>
      <p:cxnSp>
        <p:nvCxnSpPr>
          <p:cNvPr id="14369" name="AutoShape 41"/>
          <p:cNvCxnSpPr>
            <a:cxnSpLocks noChangeShapeType="1"/>
            <a:stCxn id="14368" idx="2"/>
            <a:endCxn id="14343" idx="0"/>
          </p:cNvCxnSpPr>
          <p:nvPr/>
        </p:nvCxnSpPr>
        <p:spPr bwMode="auto">
          <a:xfrm flipH="1">
            <a:off x="1184275" y="2135188"/>
            <a:ext cx="4763" cy="233362"/>
          </a:xfrm>
          <a:prstGeom prst="straightConnector1">
            <a:avLst/>
          </a:prstGeom>
          <a:noFill/>
          <a:ln w="12700">
            <a:solidFill>
              <a:schemeClr val="tx1"/>
            </a:solidFill>
            <a:round/>
            <a:headEnd/>
            <a:tailEnd type="none" w="lg" len="lg"/>
          </a:ln>
        </p:spPr>
      </p:cxnSp>
      <p:sp>
        <p:nvSpPr>
          <p:cNvPr id="14370" name="AutoShape 42"/>
          <p:cNvSpPr>
            <a:spLocks noChangeArrowheads="1"/>
          </p:cNvSpPr>
          <p:nvPr/>
        </p:nvSpPr>
        <p:spPr bwMode="auto">
          <a:xfrm>
            <a:off x="1149350" y="2133600"/>
            <a:ext cx="74613" cy="133350"/>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cxnSp>
        <p:nvCxnSpPr>
          <p:cNvPr id="14371" name="AutoShape 43"/>
          <p:cNvCxnSpPr>
            <a:cxnSpLocks noChangeShapeType="1"/>
            <a:stCxn id="14367" idx="2"/>
            <a:endCxn id="14368" idx="0"/>
          </p:cNvCxnSpPr>
          <p:nvPr/>
        </p:nvCxnSpPr>
        <p:spPr bwMode="auto">
          <a:xfrm>
            <a:off x="1189038" y="1592263"/>
            <a:ext cx="0" cy="236537"/>
          </a:xfrm>
          <a:prstGeom prst="straightConnector1">
            <a:avLst/>
          </a:prstGeom>
          <a:noFill/>
          <a:ln w="12700">
            <a:solidFill>
              <a:schemeClr val="tx1"/>
            </a:solidFill>
            <a:round/>
            <a:headEnd/>
            <a:tailEnd type="none" w="lg" len="lg"/>
          </a:ln>
        </p:spPr>
      </p:cxnSp>
      <p:sp>
        <p:nvSpPr>
          <p:cNvPr id="14372" name="AutoShape 44"/>
          <p:cNvSpPr>
            <a:spLocks noChangeArrowheads="1"/>
          </p:cNvSpPr>
          <p:nvPr/>
        </p:nvSpPr>
        <p:spPr bwMode="auto">
          <a:xfrm>
            <a:off x="1149350" y="1592263"/>
            <a:ext cx="74613" cy="133350"/>
          </a:xfrm>
          <a:prstGeom prst="flowChartDecision">
            <a:avLst/>
          </a:prstGeom>
          <a:noFill/>
          <a:ln w="12700">
            <a:solidFill>
              <a:schemeClr val="tx1"/>
            </a:solidFill>
            <a:miter lim="800000"/>
            <a:headEnd/>
            <a:tailEnd/>
          </a:ln>
        </p:spPr>
        <p:txBody>
          <a:bodyPr wrap="none" lIns="101882" tIns="50941" rIns="101882" bIns="50941" anchor="ctr"/>
          <a:lstStyle/>
          <a:p>
            <a:endParaRPr lang="fr-FR"/>
          </a:p>
        </p:txBody>
      </p:sp>
      <p:sp>
        <p:nvSpPr>
          <p:cNvPr id="14373" name="AutoShape 45"/>
          <p:cNvSpPr>
            <a:spLocks/>
          </p:cNvSpPr>
          <p:nvPr/>
        </p:nvSpPr>
        <p:spPr bwMode="auto">
          <a:xfrm>
            <a:off x="3671888" y="1268413"/>
            <a:ext cx="215900" cy="1331912"/>
          </a:xfrm>
          <a:prstGeom prst="rightBrace">
            <a:avLst>
              <a:gd name="adj1" fmla="val 51409"/>
              <a:gd name="adj2" fmla="val 50000"/>
            </a:avLst>
          </a:prstGeom>
          <a:noFill/>
          <a:ln w="12700">
            <a:solidFill>
              <a:schemeClr val="tx1"/>
            </a:solidFill>
            <a:round/>
            <a:headEnd/>
            <a:tailEnd/>
          </a:ln>
        </p:spPr>
        <p:txBody>
          <a:bodyPr wrap="none" lIns="90000" tIns="46800" rIns="90000" bIns="46800" anchor="ctr"/>
          <a:lstStyle/>
          <a:p>
            <a:endParaRPr lang="fr-FR"/>
          </a:p>
        </p:txBody>
      </p:sp>
      <p:sp>
        <p:nvSpPr>
          <p:cNvPr id="14374" name="AutoShape 46"/>
          <p:cNvSpPr>
            <a:spLocks/>
          </p:cNvSpPr>
          <p:nvPr/>
        </p:nvSpPr>
        <p:spPr bwMode="auto">
          <a:xfrm>
            <a:off x="3203575" y="2384425"/>
            <a:ext cx="215900" cy="1331913"/>
          </a:xfrm>
          <a:prstGeom prst="rightBrace">
            <a:avLst>
              <a:gd name="adj1" fmla="val 51409"/>
              <a:gd name="adj2" fmla="val 50000"/>
            </a:avLst>
          </a:prstGeom>
          <a:noFill/>
          <a:ln w="12700">
            <a:solidFill>
              <a:schemeClr val="tx1"/>
            </a:solidFill>
            <a:round/>
            <a:headEnd/>
            <a:tailEnd/>
          </a:ln>
        </p:spPr>
        <p:txBody>
          <a:bodyPr wrap="none" lIns="90000" tIns="46800" rIns="90000" bIns="46800" anchor="ctr"/>
          <a:lstStyle/>
          <a:p>
            <a:endParaRPr lang="fr-FR"/>
          </a:p>
        </p:txBody>
      </p:sp>
      <p:sp>
        <p:nvSpPr>
          <p:cNvPr id="14375" name="AutoShape 47"/>
          <p:cNvSpPr>
            <a:spLocks/>
          </p:cNvSpPr>
          <p:nvPr/>
        </p:nvSpPr>
        <p:spPr bwMode="auto">
          <a:xfrm>
            <a:off x="2733675" y="3465513"/>
            <a:ext cx="217488" cy="1260475"/>
          </a:xfrm>
          <a:prstGeom prst="rightBrace">
            <a:avLst>
              <a:gd name="adj1" fmla="val 48297"/>
              <a:gd name="adj2" fmla="val 50000"/>
            </a:avLst>
          </a:prstGeom>
          <a:noFill/>
          <a:ln w="12700">
            <a:solidFill>
              <a:schemeClr val="tx1"/>
            </a:solidFill>
            <a:round/>
            <a:headEnd/>
            <a:tailEnd/>
          </a:ln>
        </p:spPr>
        <p:txBody>
          <a:bodyPr wrap="none" lIns="90000" tIns="46800" rIns="90000" bIns="46800" anchor="ctr"/>
          <a:lstStyle/>
          <a:p>
            <a:endParaRPr lang="fr-FR"/>
          </a:p>
        </p:txBody>
      </p:sp>
      <p:sp>
        <p:nvSpPr>
          <p:cNvPr id="14376" name="AutoShape 48"/>
          <p:cNvSpPr>
            <a:spLocks/>
          </p:cNvSpPr>
          <p:nvPr/>
        </p:nvSpPr>
        <p:spPr bwMode="auto">
          <a:xfrm>
            <a:off x="2284413" y="4510088"/>
            <a:ext cx="217487" cy="1511300"/>
          </a:xfrm>
          <a:prstGeom prst="rightBrace">
            <a:avLst>
              <a:gd name="adj1" fmla="val 57908"/>
              <a:gd name="adj2" fmla="val 50000"/>
            </a:avLst>
          </a:prstGeom>
          <a:noFill/>
          <a:ln w="12700">
            <a:solidFill>
              <a:schemeClr val="tx1"/>
            </a:solidFill>
            <a:round/>
            <a:headEnd/>
            <a:tailEnd/>
          </a:ln>
        </p:spPr>
        <p:txBody>
          <a:bodyPr wrap="none" lIns="90000" tIns="46800" rIns="90000" bIns="46800" anchor="ctr"/>
          <a:lstStyle/>
          <a:p>
            <a:endParaRPr lang="fr-FR"/>
          </a:p>
        </p:txBody>
      </p:sp>
      <p:sp>
        <p:nvSpPr>
          <p:cNvPr id="14377" name="Text Box 49"/>
          <p:cNvSpPr txBox="1">
            <a:spLocks noChangeArrowheads="1"/>
          </p:cNvSpPr>
          <p:nvPr/>
        </p:nvSpPr>
        <p:spPr bwMode="auto">
          <a:xfrm>
            <a:off x="4025900" y="1557338"/>
            <a:ext cx="1662113" cy="701675"/>
          </a:xfrm>
          <a:prstGeom prst="rect">
            <a:avLst/>
          </a:prstGeom>
          <a:noFill/>
          <a:ln w="12700">
            <a:noFill/>
            <a:miter lim="800000"/>
            <a:headEnd/>
            <a:tailEnd/>
          </a:ln>
        </p:spPr>
        <p:txBody>
          <a:bodyPr wrap="none" lIns="90000" tIns="46800" rIns="90000" bIns="46800">
            <a:spAutoFit/>
          </a:bodyPr>
          <a:lstStyle/>
          <a:p>
            <a:pPr algn="r"/>
            <a:r>
              <a:rPr lang="en-GB"/>
              <a:t>Financial</a:t>
            </a:r>
          </a:p>
          <a:p>
            <a:pPr algn="r"/>
            <a:r>
              <a:rPr lang="en-GB"/>
              <a:t>management</a:t>
            </a:r>
          </a:p>
        </p:txBody>
      </p:sp>
      <p:sp>
        <p:nvSpPr>
          <p:cNvPr id="14378" name="Text Box 50"/>
          <p:cNvSpPr txBox="1">
            <a:spLocks noChangeArrowheads="1"/>
          </p:cNvSpPr>
          <p:nvPr/>
        </p:nvSpPr>
        <p:spPr bwMode="auto">
          <a:xfrm>
            <a:off x="4121150" y="2744788"/>
            <a:ext cx="1171575" cy="396875"/>
          </a:xfrm>
          <a:prstGeom prst="rect">
            <a:avLst/>
          </a:prstGeom>
          <a:noFill/>
          <a:ln w="12700">
            <a:noFill/>
            <a:miter lim="800000"/>
            <a:headEnd/>
            <a:tailEnd/>
          </a:ln>
        </p:spPr>
        <p:txBody>
          <a:bodyPr wrap="none" lIns="90000" tIns="46800" rIns="90000" bIns="46800">
            <a:spAutoFit/>
          </a:bodyPr>
          <a:lstStyle/>
          <a:p>
            <a:r>
              <a:rPr lang="en-GB"/>
              <a:t>Planning</a:t>
            </a:r>
          </a:p>
        </p:txBody>
      </p:sp>
      <p:sp>
        <p:nvSpPr>
          <p:cNvPr id="14379" name="Text Box 51"/>
          <p:cNvSpPr txBox="1">
            <a:spLocks noChangeArrowheads="1"/>
          </p:cNvSpPr>
          <p:nvPr/>
        </p:nvSpPr>
        <p:spPr bwMode="auto">
          <a:xfrm>
            <a:off x="3240088" y="3895725"/>
            <a:ext cx="1439862" cy="396875"/>
          </a:xfrm>
          <a:prstGeom prst="rect">
            <a:avLst/>
          </a:prstGeom>
          <a:noFill/>
          <a:ln w="12700">
            <a:noFill/>
            <a:miter lim="800000"/>
            <a:headEnd/>
            <a:tailEnd/>
          </a:ln>
        </p:spPr>
        <p:txBody>
          <a:bodyPr wrap="none" lIns="90000" tIns="46800" rIns="90000" bIns="46800">
            <a:spAutoFit/>
          </a:bodyPr>
          <a:lstStyle/>
          <a:p>
            <a:r>
              <a:rPr lang="en-GB"/>
              <a:t>Scheduling</a:t>
            </a:r>
          </a:p>
        </p:txBody>
      </p:sp>
      <p:sp>
        <p:nvSpPr>
          <p:cNvPr id="14380" name="Text Box 52"/>
          <p:cNvSpPr txBox="1">
            <a:spLocks noChangeArrowheads="1"/>
          </p:cNvSpPr>
          <p:nvPr/>
        </p:nvSpPr>
        <p:spPr bwMode="auto">
          <a:xfrm>
            <a:off x="2789238" y="5048250"/>
            <a:ext cx="1422400" cy="396875"/>
          </a:xfrm>
          <a:prstGeom prst="rect">
            <a:avLst/>
          </a:prstGeom>
          <a:noFill/>
          <a:ln w="12700">
            <a:noFill/>
            <a:miter lim="800000"/>
            <a:headEnd/>
            <a:tailEnd/>
          </a:ln>
        </p:spPr>
        <p:txBody>
          <a:bodyPr wrap="none" lIns="90000" tIns="46800" rIns="90000" bIns="46800">
            <a:spAutoFit/>
          </a:bodyPr>
          <a:lstStyle/>
          <a:p>
            <a:r>
              <a:rPr lang="en-GB"/>
              <a:t>Operations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smtClean="0"/>
              <a:t>Agenda</a:t>
            </a:r>
          </a:p>
        </p:txBody>
      </p:sp>
      <p:sp>
        <p:nvSpPr>
          <p:cNvPr id="10243"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1024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0245" name="Espace réservé du numéro de diapositive 5"/>
          <p:cNvSpPr>
            <a:spLocks noGrp="1"/>
          </p:cNvSpPr>
          <p:nvPr>
            <p:ph type="sldNum" sz="quarter" idx="11"/>
          </p:nvPr>
        </p:nvSpPr>
        <p:spPr>
          <a:noFill/>
        </p:spPr>
        <p:txBody>
          <a:bodyPr/>
          <a:lstStyle/>
          <a:p>
            <a:fld id="{9EC0A208-0ABD-4E98-A9DB-38FDB65E82FE}" type="slidenum">
              <a:rPr lang="en-GB"/>
              <a:pPr/>
              <a:t>16</a:t>
            </a:fld>
            <a:endParaRPr lang="en-GB"/>
          </a:p>
        </p:txBody>
      </p:sp>
      <p:sp>
        <p:nvSpPr>
          <p:cNvPr id="10246" name="Rectangle 4"/>
          <p:cNvSpPr>
            <a:spLocks noChangeArrowheads="1"/>
          </p:cNvSpPr>
          <p:nvPr/>
        </p:nvSpPr>
        <p:spPr bwMode="auto">
          <a:xfrm>
            <a:off x="0" y="1880828"/>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smtClean="0"/>
              <a:t>Combining Production / Industrial Information Systems</a:t>
            </a:r>
          </a:p>
        </p:txBody>
      </p:sp>
      <p:sp>
        <p:nvSpPr>
          <p:cNvPr id="15363" name="Rectangle 3"/>
          <p:cNvSpPr>
            <a:spLocks noGrp="1" noChangeArrowheads="1"/>
          </p:cNvSpPr>
          <p:nvPr>
            <p:ph idx="1"/>
          </p:nvPr>
        </p:nvSpPr>
        <p:spPr/>
        <p:txBody>
          <a:bodyPr/>
          <a:lstStyle/>
          <a:p>
            <a:r>
              <a:rPr lang="en-GB" smtClean="0"/>
              <a:t>Production System as a physical entity is the Framework (ISA88)</a:t>
            </a:r>
          </a:p>
          <a:p>
            <a:pPr lvl="1"/>
            <a:r>
              <a:rPr lang="en-GB" smtClean="0"/>
              <a:t>Physical hierarchy corresponds to Decision hierarchy</a:t>
            </a:r>
          </a:p>
          <a:p>
            <a:pPr lvl="1"/>
            <a:r>
              <a:rPr lang="en-GB" smtClean="0"/>
              <a:t>Any Information service or process is embedded within a specific Equipment entity, at any level</a:t>
            </a:r>
          </a:p>
          <a:p>
            <a:pPr lvl="2"/>
            <a:r>
              <a:rPr lang="en-GB" smtClean="0"/>
              <a:t>IIS doesn’t exist by itself in the vacuum…</a:t>
            </a:r>
          </a:p>
          <a:p>
            <a:pPr lvl="1"/>
            <a:r>
              <a:rPr lang="en-GB" smtClean="0"/>
              <a:t>Information system is a supporting system, not a leading entity</a:t>
            </a:r>
          </a:p>
          <a:p>
            <a:r>
              <a:rPr lang="en-GB" smtClean="0"/>
              <a:t>Any part of the production system might need IIS support</a:t>
            </a:r>
          </a:p>
          <a:p>
            <a:pPr lvl="1"/>
            <a:r>
              <a:rPr lang="en-GB" smtClean="0"/>
              <a:t>Or can live without it</a:t>
            </a:r>
          </a:p>
          <a:p>
            <a:r>
              <a:rPr lang="en-GB" smtClean="0"/>
              <a:t>Equipment elements are equipment entities when associated with information processing features </a:t>
            </a:r>
          </a:p>
          <a:p>
            <a:endParaRPr lang="en-GB" smtClean="0"/>
          </a:p>
        </p:txBody>
      </p:sp>
      <p:sp>
        <p:nvSpPr>
          <p:cNvPr id="1536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5365" name="Espace réservé du numéro de diapositive 5"/>
          <p:cNvSpPr>
            <a:spLocks noGrp="1"/>
          </p:cNvSpPr>
          <p:nvPr>
            <p:ph type="sldNum" sz="quarter" idx="11"/>
          </p:nvPr>
        </p:nvSpPr>
        <p:spPr>
          <a:noFill/>
        </p:spPr>
        <p:txBody>
          <a:bodyPr/>
          <a:lstStyle/>
          <a:p>
            <a:fld id="{B745B4F5-6E49-4D27-AAD0-A9DFA941EA1E}" type="slidenum">
              <a:rPr lang="en-GB"/>
              <a:pPr/>
              <a:t>17</a:t>
            </a:fld>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p:txBody>
          <a:bodyPr/>
          <a:lstStyle/>
          <a:p>
            <a:r>
              <a:rPr lang="en-GB" smtClean="0"/>
              <a:t>Equipment Entity embeds Equipment &amp; Information</a:t>
            </a:r>
          </a:p>
        </p:txBody>
      </p:sp>
      <p:sp>
        <p:nvSpPr>
          <p:cNvPr id="16387"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6388" name="Espace réservé du numéro de diapositive 4"/>
          <p:cNvSpPr>
            <a:spLocks noGrp="1"/>
          </p:cNvSpPr>
          <p:nvPr>
            <p:ph type="sldNum" sz="quarter" idx="11"/>
          </p:nvPr>
        </p:nvSpPr>
        <p:spPr>
          <a:noFill/>
        </p:spPr>
        <p:txBody>
          <a:bodyPr/>
          <a:lstStyle/>
          <a:p>
            <a:fld id="{1CDFE4C5-632A-410D-8968-B32F8B42B6AE}" type="slidenum">
              <a:rPr lang="en-GB"/>
              <a:pPr/>
              <a:t>18</a:t>
            </a:fld>
            <a:endParaRPr lang="en-GB"/>
          </a:p>
        </p:txBody>
      </p:sp>
      <p:sp>
        <p:nvSpPr>
          <p:cNvPr id="16389" name="Rectangle 2"/>
          <p:cNvSpPr>
            <a:spLocks noChangeArrowheads="1"/>
          </p:cNvSpPr>
          <p:nvPr/>
        </p:nvSpPr>
        <p:spPr bwMode="auto">
          <a:xfrm>
            <a:off x="2230438" y="1196975"/>
            <a:ext cx="4537075" cy="3024188"/>
          </a:xfrm>
          <a:prstGeom prst="rect">
            <a:avLst/>
          </a:prstGeom>
          <a:solidFill>
            <a:srgbClr val="CCFFFF"/>
          </a:solidFill>
          <a:ln w="12700">
            <a:solidFill>
              <a:schemeClr val="tx1"/>
            </a:solidFill>
            <a:prstDash val="dash"/>
            <a:miter lim="800000"/>
            <a:headEnd/>
            <a:tailEnd/>
          </a:ln>
        </p:spPr>
        <p:txBody>
          <a:bodyPr wrap="none" lIns="90487" tIns="44450" rIns="90487" bIns="44450"/>
          <a:lstStyle/>
          <a:p>
            <a:endParaRPr lang="en-US" altLang="en-US" sz="1800" b="1"/>
          </a:p>
        </p:txBody>
      </p:sp>
      <p:sp>
        <p:nvSpPr>
          <p:cNvPr id="16390" name="Rectangle 4"/>
          <p:cNvSpPr>
            <a:spLocks noChangeArrowheads="1"/>
          </p:cNvSpPr>
          <p:nvPr/>
        </p:nvSpPr>
        <p:spPr bwMode="auto">
          <a:xfrm>
            <a:off x="131763" y="2895600"/>
            <a:ext cx="1754187" cy="819150"/>
          </a:xfrm>
          <a:prstGeom prst="rect">
            <a:avLst/>
          </a:prstGeom>
          <a:noFill/>
          <a:ln w="12700">
            <a:noFill/>
            <a:miter lim="800000"/>
            <a:headEnd/>
            <a:tailEnd/>
          </a:ln>
        </p:spPr>
        <p:txBody>
          <a:bodyPr wrap="none" lIns="90487" tIns="44450" rIns="90487" bIns="44450">
            <a:spAutoFit/>
          </a:bodyPr>
          <a:lstStyle/>
          <a:p>
            <a:r>
              <a:rPr lang="en-US" altLang="en-US" sz="2400" b="1">
                <a:solidFill>
                  <a:schemeClr val="tx2"/>
                </a:solidFill>
              </a:rPr>
              <a:t>Equipment</a:t>
            </a:r>
          </a:p>
          <a:p>
            <a:r>
              <a:rPr lang="en-US" altLang="en-US" sz="2400" b="1">
                <a:solidFill>
                  <a:schemeClr val="tx2"/>
                </a:solidFill>
              </a:rPr>
              <a:t>Element</a:t>
            </a:r>
          </a:p>
        </p:txBody>
      </p:sp>
      <p:sp>
        <p:nvSpPr>
          <p:cNvPr id="16391" name="Rectangle 5"/>
          <p:cNvSpPr>
            <a:spLocks noChangeArrowheads="1"/>
          </p:cNvSpPr>
          <p:nvPr/>
        </p:nvSpPr>
        <p:spPr bwMode="auto">
          <a:xfrm>
            <a:off x="4052888" y="5006975"/>
            <a:ext cx="1095375" cy="287338"/>
          </a:xfrm>
          <a:prstGeom prst="rect">
            <a:avLst/>
          </a:prstGeom>
          <a:noFill/>
          <a:ln w="12700">
            <a:noFill/>
            <a:miter lim="800000"/>
            <a:headEnd/>
            <a:tailEnd/>
          </a:ln>
        </p:spPr>
        <p:txBody>
          <a:bodyPr wrap="none" lIns="90487" tIns="44450" rIns="90487" bIns="44450">
            <a:spAutoFit/>
          </a:bodyPr>
          <a:lstStyle/>
          <a:p>
            <a:r>
              <a:rPr lang="en-US" altLang="en-US" sz="1300" b="1">
                <a:solidFill>
                  <a:srgbClr val="000000"/>
                </a:solidFill>
              </a:rPr>
              <a:t>	</a:t>
            </a:r>
          </a:p>
        </p:txBody>
      </p:sp>
      <p:sp>
        <p:nvSpPr>
          <p:cNvPr id="16392" name="Rectangle 6"/>
          <p:cNvSpPr>
            <a:spLocks noChangeArrowheads="1"/>
          </p:cNvSpPr>
          <p:nvPr/>
        </p:nvSpPr>
        <p:spPr bwMode="auto">
          <a:xfrm>
            <a:off x="2230438" y="4365625"/>
            <a:ext cx="4537075" cy="1655763"/>
          </a:xfrm>
          <a:prstGeom prst="rect">
            <a:avLst/>
          </a:prstGeom>
          <a:solidFill>
            <a:srgbClr val="FFFF99"/>
          </a:solidFill>
          <a:ln w="12700">
            <a:solidFill>
              <a:schemeClr val="tx1"/>
            </a:solidFill>
            <a:prstDash val="dash"/>
            <a:miter lim="800000"/>
            <a:headEnd/>
            <a:tailEnd/>
          </a:ln>
        </p:spPr>
        <p:txBody>
          <a:bodyPr wrap="none" lIns="90487" tIns="44450" rIns="90487" bIns="44450"/>
          <a:lstStyle/>
          <a:p>
            <a:pPr>
              <a:lnSpc>
                <a:spcPct val="110000"/>
              </a:lnSpc>
            </a:pPr>
            <a:r>
              <a:rPr lang="en-US" altLang="en-US" sz="1800" b="1"/>
              <a:t>Business Process Management</a:t>
            </a:r>
            <a:endParaRPr lang="en-US" altLang="en-US" sz="1800"/>
          </a:p>
          <a:p>
            <a:pPr>
              <a:lnSpc>
                <a:spcPct val="110000"/>
              </a:lnSpc>
            </a:pPr>
            <a:r>
              <a:rPr lang="en-US" altLang="en-US" sz="1800" b="1"/>
              <a:t>Physical Process Management	</a:t>
            </a:r>
          </a:p>
          <a:p>
            <a:pPr>
              <a:lnSpc>
                <a:spcPct val="110000"/>
              </a:lnSpc>
            </a:pPr>
            <a:r>
              <a:rPr lang="en-US" altLang="en-US" sz="1800" b="1"/>
              <a:t>Physical Process Control</a:t>
            </a:r>
            <a:endParaRPr lang="en-US" altLang="en-US" sz="1800"/>
          </a:p>
          <a:p>
            <a:pPr>
              <a:lnSpc>
                <a:spcPct val="110000"/>
              </a:lnSpc>
            </a:pPr>
            <a:r>
              <a:rPr lang="en-US" altLang="en-US" sz="1800" b="1"/>
              <a:t>Equipment Control</a:t>
            </a:r>
            <a:endParaRPr lang="en-US" altLang="en-US" sz="1600" b="1"/>
          </a:p>
        </p:txBody>
      </p:sp>
      <p:sp>
        <p:nvSpPr>
          <p:cNvPr id="16393" name="Rectangle 7"/>
          <p:cNvSpPr>
            <a:spLocks noChangeArrowheads="1"/>
          </p:cNvSpPr>
          <p:nvPr/>
        </p:nvSpPr>
        <p:spPr bwMode="auto">
          <a:xfrm>
            <a:off x="4052888" y="5176838"/>
            <a:ext cx="1095375" cy="287337"/>
          </a:xfrm>
          <a:prstGeom prst="rect">
            <a:avLst/>
          </a:prstGeom>
          <a:noFill/>
          <a:ln w="12700">
            <a:noFill/>
            <a:miter lim="800000"/>
            <a:headEnd/>
            <a:tailEnd/>
          </a:ln>
        </p:spPr>
        <p:txBody>
          <a:bodyPr wrap="none" lIns="90487" tIns="44450" rIns="90487" bIns="44450">
            <a:spAutoFit/>
          </a:bodyPr>
          <a:lstStyle/>
          <a:p>
            <a:r>
              <a:rPr lang="en-US" altLang="en-US" sz="1300" b="1">
                <a:solidFill>
                  <a:srgbClr val="000000"/>
                </a:solidFill>
              </a:rPr>
              <a:t>	</a:t>
            </a:r>
          </a:p>
        </p:txBody>
      </p:sp>
      <p:sp>
        <p:nvSpPr>
          <p:cNvPr id="16394" name="Rectangle 8"/>
          <p:cNvSpPr>
            <a:spLocks noChangeArrowheads="1"/>
          </p:cNvSpPr>
          <p:nvPr/>
        </p:nvSpPr>
        <p:spPr bwMode="auto">
          <a:xfrm>
            <a:off x="4052888" y="5346700"/>
            <a:ext cx="1095375" cy="287338"/>
          </a:xfrm>
          <a:prstGeom prst="rect">
            <a:avLst/>
          </a:prstGeom>
          <a:noFill/>
          <a:ln w="12700">
            <a:noFill/>
            <a:miter lim="800000"/>
            <a:headEnd/>
            <a:tailEnd/>
          </a:ln>
        </p:spPr>
        <p:txBody>
          <a:bodyPr wrap="none" lIns="90487" tIns="44450" rIns="90487" bIns="44450">
            <a:spAutoFit/>
          </a:bodyPr>
          <a:lstStyle/>
          <a:p>
            <a:r>
              <a:rPr lang="en-US" altLang="en-US" sz="1300" b="1">
                <a:solidFill>
                  <a:srgbClr val="000000"/>
                </a:solidFill>
              </a:rPr>
              <a:t>	</a:t>
            </a:r>
          </a:p>
        </p:txBody>
      </p:sp>
      <p:grpSp>
        <p:nvGrpSpPr>
          <p:cNvPr id="16395" name="Group 9"/>
          <p:cNvGrpSpPr>
            <a:grpSpLocks/>
          </p:cNvGrpSpPr>
          <p:nvPr/>
        </p:nvGrpSpPr>
        <p:grpSpPr bwMode="auto">
          <a:xfrm rot="1153840">
            <a:off x="7478713" y="3343275"/>
            <a:ext cx="730250" cy="288925"/>
            <a:chOff x="3488" y="1931"/>
            <a:chExt cx="460" cy="182"/>
          </a:xfrm>
        </p:grpSpPr>
        <p:sp>
          <p:nvSpPr>
            <p:cNvPr id="16540" name="Freeform 10"/>
            <p:cNvSpPr>
              <a:spLocks/>
            </p:cNvSpPr>
            <p:nvPr/>
          </p:nvSpPr>
          <p:spPr bwMode="auto">
            <a:xfrm>
              <a:off x="3782" y="2026"/>
              <a:ext cx="166" cy="87"/>
            </a:xfrm>
            <a:custGeom>
              <a:avLst/>
              <a:gdLst>
                <a:gd name="T0" fmla="*/ 165 w 166"/>
                <a:gd name="T1" fmla="*/ 86 h 87"/>
                <a:gd name="T2" fmla="*/ 0 w 166"/>
                <a:gd name="T3" fmla="*/ 62 h 87"/>
                <a:gd name="T4" fmla="*/ 32 w 166"/>
                <a:gd name="T5" fmla="*/ 33 h 87"/>
                <a:gd name="T6" fmla="*/ 64 w 166"/>
                <a:gd name="T7" fmla="*/ 0 h 87"/>
                <a:gd name="T8" fmla="*/ 165 w 166"/>
                <a:gd name="T9" fmla="*/ 86 h 87"/>
                <a:gd name="T10" fmla="*/ 0 60000 65536"/>
                <a:gd name="T11" fmla="*/ 0 60000 65536"/>
                <a:gd name="T12" fmla="*/ 0 60000 65536"/>
                <a:gd name="T13" fmla="*/ 0 60000 65536"/>
                <a:gd name="T14" fmla="*/ 0 60000 65536"/>
                <a:gd name="T15" fmla="*/ 0 w 166"/>
                <a:gd name="T16" fmla="*/ 0 h 87"/>
                <a:gd name="T17" fmla="*/ 166 w 166"/>
                <a:gd name="T18" fmla="*/ 87 h 87"/>
              </a:gdLst>
              <a:ahLst/>
              <a:cxnLst>
                <a:cxn ang="T10">
                  <a:pos x="T0" y="T1"/>
                </a:cxn>
                <a:cxn ang="T11">
                  <a:pos x="T2" y="T3"/>
                </a:cxn>
                <a:cxn ang="T12">
                  <a:pos x="T4" y="T5"/>
                </a:cxn>
                <a:cxn ang="T13">
                  <a:pos x="T6" y="T7"/>
                </a:cxn>
                <a:cxn ang="T14">
                  <a:pos x="T8" y="T9"/>
                </a:cxn>
              </a:cxnLst>
              <a:rect l="T15" t="T16" r="T17" b="T18"/>
              <a:pathLst>
                <a:path w="166" h="87">
                  <a:moveTo>
                    <a:pt x="165" y="86"/>
                  </a:moveTo>
                  <a:lnTo>
                    <a:pt x="0" y="62"/>
                  </a:lnTo>
                  <a:lnTo>
                    <a:pt x="32" y="33"/>
                  </a:lnTo>
                  <a:lnTo>
                    <a:pt x="64" y="0"/>
                  </a:lnTo>
                  <a:lnTo>
                    <a:pt x="165" y="86"/>
                  </a:lnTo>
                </a:path>
              </a:pathLst>
            </a:custGeom>
            <a:solidFill>
              <a:schemeClr val="tx1"/>
            </a:solidFill>
            <a:ln w="12700" cap="rnd">
              <a:solidFill>
                <a:schemeClr val="tx1"/>
              </a:solidFill>
              <a:round/>
              <a:headEnd/>
              <a:tailEnd/>
            </a:ln>
          </p:spPr>
          <p:txBody>
            <a:bodyPr/>
            <a:lstStyle/>
            <a:p>
              <a:endParaRPr lang="fr-FR"/>
            </a:p>
          </p:txBody>
        </p:sp>
        <p:sp>
          <p:nvSpPr>
            <p:cNvPr id="16541" name="Line 11"/>
            <p:cNvSpPr>
              <a:spLocks noChangeShapeType="1"/>
            </p:cNvSpPr>
            <p:nvPr/>
          </p:nvSpPr>
          <p:spPr bwMode="auto">
            <a:xfrm>
              <a:off x="3488" y="1931"/>
              <a:ext cx="330" cy="124"/>
            </a:xfrm>
            <a:prstGeom prst="line">
              <a:avLst/>
            </a:prstGeom>
            <a:noFill/>
            <a:ln w="50800">
              <a:solidFill>
                <a:schemeClr val="tx1"/>
              </a:solidFill>
              <a:round/>
              <a:headEnd/>
              <a:tailEnd/>
            </a:ln>
          </p:spPr>
          <p:txBody>
            <a:bodyPr wrap="none" anchor="ctr"/>
            <a:lstStyle/>
            <a:p>
              <a:endParaRPr lang="fr-FR"/>
            </a:p>
          </p:txBody>
        </p:sp>
      </p:grpSp>
      <p:grpSp>
        <p:nvGrpSpPr>
          <p:cNvPr id="16396" name="Group 12"/>
          <p:cNvGrpSpPr>
            <a:grpSpLocks/>
          </p:cNvGrpSpPr>
          <p:nvPr/>
        </p:nvGrpSpPr>
        <p:grpSpPr bwMode="auto">
          <a:xfrm rot="-1175985">
            <a:off x="7488238" y="4797425"/>
            <a:ext cx="730250" cy="287338"/>
            <a:chOff x="3712" y="2736"/>
            <a:chExt cx="321" cy="213"/>
          </a:xfrm>
        </p:grpSpPr>
        <p:sp>
          <p:nvSpPr>
            <p:cNvPr id="16538" name="Freeform 13"/>
            <p:cNvSpPr>
              <a:spLocks/>
            </p:cNvSpPr>
            <p:nvPr/>
          </p:nvSpPr>
          <p:spPr bwMode="auto">
            <a:xfrm>
              <a:off x="3863" y="2736"/>
              <a:ext cx="170" cy="107"/>
            </a:xfrm>
            <a:custGeom>
              <a:avLst/>
              <a:gdLst>
                <a:gd name="T0" fmla="*/ 169 w 170"/>
                <a:gd name="T1" fmla="*/ 0 h 107"/>
                <a:gd name="T2" fmla="*/ 91 w 170"/>
                <a:gd name="T3" fmla="*/ 106 h 107"/>
                <a:gd name="T4" fmla="*/ 43 w 170"/>
                <a:gd name="T5" fmla="*/ 79 h 107"/>
                <a:gd name="T6" fmla="*/ 0 w 170"/>
                <a:gd name="T7" fmla="*/ 49 h 107"/>
                <a:gd name="T8" fmla="*/ 169 w 170"/>
                <a:gd name="T9" fmla="*/ 0 h 107"/>
                <a:gd name="T10" fmla="*/ 0 60000 65536"/>
                <a:gd name="T11" fmla="*/ 0 60000 65536"/>
                <a:gd name="T12" fmla="*/ 0 60000 65536"/>
                <a:gd name="T13" fmla="*/ 0 60000 65536"/>
                <a:gd name="T14" fmla="*/ 0 60000 65536"/>
                <a:gd name="T15" fmla="*/ 0 w 170"/>
                <a:gd name="T16" fmla="*/ 0 h 107"/>
                <a:gd name="T17" fmla="*/ 170 w 170"/>
                <a:gd name="T18" fmla="*/ 107 h 107"/>
              </a:gdLst>
              <a:ahLst/>
              <a:cxnLst>
                <a:cxn ang="T10">
                  <a:pos x="T0" y="T1"/>
                </a:cxn>
                <a:cxn ang="T11">
                  <a:pos x="T2" y="T3"/>
                </a:cxn>
                <a:cxn ang="T12">
                  <a:pos x="T4" y="T5"/>
                </a:cxn>
                <a:cxn ang="T13">
                  <a:pos x="T6" y="T7"/>
                </a:cxn>
                <a:cxn ang="T14">
                  <a:pos x="T8" y="T9"/>
                </a:cxn>
              </a:cxnLst>
              <a:rect l="T15" t="T16" r="T17" b="T18"/>
              <a:pathLst>
                <a:path w="170" h="107">
                  <a:moveTo>
                    <a:pt x="169" y="0"/>
                  </a:moveTo>
                  <a:lnTo>
                    <a:pt x="91" y="106"/>
                  </a:lnTo>
                  <a:lnTo>
                    <a:pt x="43" y="79"/>
                  </a:lnTo>
                  <a:lnTo>
                    <a:pt x="0" y="49"/>
                  </a:lnTo>
                  <a:lnTo>
                    <a:pt x="169" y="0"/>
                  </a:lnTo>
                </a:path>
              </a:pathLst>
            </a:custGeom>
            <a:solidFill>
              <a:schemeClr val="tx1"/>
            </a:solidFill>
            <a:ln w="12700" cap="rnd">
              <a:solidFill>
                <a:schemeClr val="tx1"/>
              </a:solidFill>
              <a:round/>
              <a:headEnd/>
              <a:tailEnd/>
            </a:ln>
          </p:spPr>
          <p:txBody>
            <a:bodyPr/>
            <a:lstStyle/>
            <a:p>
              <a:endParaRPr lang="fr-FR"/>
            </a:p>
          </p:txBody>
        </p:sp>
        <p:sp>
          <p:nvSpPr>
            <p:cNvPr id="16539" name="Line 14"/>
            <p:cNvSpPr>
              <a:spLocks noChangeShapeType="1"/>
            </p:cNvSpPr>
            <p:nvPr/>
          </p:nvSpPr>
          <p:spPr bwMode="auto">
            <a:xfrm flipV="1">
              <a:off x="3712" y="2803"/>
              <a:ext cx="198" cy="146"/>
            </a:xfrm>
            <a:prstGeom prst="line">
              <a:avLst/>
            </a:prstGeom>
            <a:noFill/>
            <a:ln w="50800">
              <a:solidFill>
                <a:schemeClr val="tx1"/>
              </a:solidFill>
              <a:round/>
              <a:headEnd/>
              <a:tailEnd/>
            </a:ln>
          </p:spPr>
          <p:txBody>
            <a:bodyPr wrap="none" anchor="ctr"/>
            <a:lstStyle/>
            <a:p>
              <a:endParaRPr lang="fr-FR"/>
            </a:p>
          </p:txBody>
        </p:sp>
      </p:grpSp>
      <p:sp>
        <p:nvSpPr>
          <p:cNvPr id="16397" name="Rectangle 15"/>
          <p:cNvSpPr>
            <a:spLocks noChangeArrowheads="1"/>
          </p:cNvSpPr>
          <p:nvPr/>
        </p:nvSpPr>
        <p:spPr bwMode="auto">
          <a:xfrm>
            <a:off x="107950" y="4843463"/>
            <a:ext cx="1855788" cy="819150"/>
          </a:xfrm>
          <a:prstGeom prst="rect">
            <a:avLst/>
          </a:prstGeom>
          <a:noFill/>
          <a:ln w="12700">
            <a:noFill/>
            <a:miter lim="800000"/>
            <a:headEnd/>
            <a:tailEnd/>
          </a:ln>
        </p:spPr>
        <p:txBody>
          <a:bodyPr wrap="none" lIns="90487" tIns="44450" rIns="90487" bIns="44450">
            <a:spAutoFit/>
          </a:bodyPr>
          <a:lstStyle/>
          <a:p>
            <a:r>
              <a:rPr lang="en-US" altLang="en-US" sz="2400" b="1">
                <a:solidFill>
                  <a:schemeClr val="hlink"/>
                </a:solidFill>
              </a:rPr>
              <a:t>Information</a:t>
            </a:r>
          </a:p>
          <a:p>
            <a:r>
              <a:rPr lang="en-US" altLang="en-US" sz="2400">
                <a:solidFill>
                  <a:schemeClr val="hlink"/>
                </a:solidFill>
              </a:rPr>
              <a:t>Processing</a:t>
            </a:r>
          </a:p>
        </p:txBody>
      </p:sp>
      <p:sp>
        <p:nvSpPr>
          <p:cNvPr id="16398" name="Rectangle 16"/>
          <p:cNvSpPr>
            <a:spLocks noChangeArrowheads="1"/>
          </p:cNvSpPr>
          <p:nvPr/>
        </p:nvSpPr>
        <p:spPr bwMode="auto">
          <a:xfrm>
            <a:off x="7380288" y="3895725"/>
            <a:ext cx="1655762" cy="720725"/>
          </a:xfrm>
          <a:prstGeom prst="rect">
            <a:avLst/>
          </a:prstGeom>
          <a:noFill/>
          <a:ln w="25400">
            <a:solidFill>
              <a:schemeClr val="folHlink"/>
            </a:solidFill>
            <a:miter lim="800000"/>
            <a:headEnd/>
            <a:tailEnd/>
          </a:ln>
        </p:spPr>
        <p:txBody>
          <a:bodyPr wrap="none" anchor="ctr"/>
          <a:lstStyle/>
          <a:p>
            <a:pPr algn="ctr"/>
            <a:r>
              <a:rPr lang="en-GB" sz="2400" b="1"/>
              <a:t>Equipment</a:t>
            </a:r>
          </a:p>
          <a:p>
            <a:pPr algn="ctr"/>
            <a:r>
              <a:rPr lang="en-GB" sz="2400" b="1"/>
              <a:t>Entity</a:t>
            </a:r>
          </a:p>
        </p:txBody>
      </p:sp>
      <p:sp>
        <p:nvSpPr>
          <p:cNvPr id="16399" name="AutoShape 17"/>
          <p:cNvSpPr>
            <a:spLocks/>
          </p:cNvSpPr>
          <p:nvPr/>
        </p:nvSpPr>
        <p:spPr bwMode="auto">
          <a:xfrm>
            <a:off x="1895475" y="4365625"/>
            <a:ext cx="228600" cy="1619250"/>
          </a:xfrm>
          <a:prstGeom prst="leftBrace">
            <a:avLst>
              <a:gd name="adj1" fmla="val 59028"/>
              <a:gd name="adj2" fmla="val 50000"/>
            </a:avLst>
          </a:prstGeom>
          <a:noFill/>
          <a:ln w="12700">
            <a:solidFill>
              <a:schemeClr val="tx1"/>
            </a:solidFill>
            <a:round/>
            <a:headEnd/>
            <a:tailEnd/>
          </a:ln>
        </p:spPr>
        <p:txBody>
          <a:bodyPr lIns="90000" tIns="46800" rIns="90000" bIns="46800" anchor="ctr">
            <a:spAutoFit/>
          </a:bodyPr>
          <a:lstStyle/>
          <a:p>
            <a:endParaRPr lang="fr-FR"/>
          </a:p>
        </p:txBody>
      </p:sp>
      <p:pic>
        <p:nvPicPr>
          <p:cNvPr id="16400" name="Picture 18" descr="dist-c-1"/>
          <p:cNvPicPr>
            <a:picLocks noChangeAspect="1" noChangeArrowheads="1"/>
          </p:cNvPicPr>
          <p:nvPr/>
        </p:nvPicPr>
        <p:blipFill>
          <a:blip r:embed="rId3" cstate="print"/>
          <a:srcRect/>
          <a:stretch>
            <a:fillRect/>
          </a:stretch>
        </p:blipFill>
        <p:spPr bwMode="auto">
          <a:xfrm>
            <a:off x="2416175" y="2781300"/>
            <a:ext cx="633413" cy="625475"/>
          </a:xfrm>
          <a:prstGeom prst="rect">
            <a:avLst/>
          </a:prstGeom>
          <a:noFill/>
          <a:ln w="9525">
            <a:noFill/>
            <a:miter lim="800000"/>
            <a:headEnd/>
            <a:tailEnd/>
          </a:ln>
        </p:spPr>
      </p:pic>
      <p:pic>
        <p:nvPicPr>
          <p:cNvPr id="16401" name="Picture 19" descr="agimixer"/>
          <p:cNvPicPr>
            <a:picLocks noChangeAspect="1" noChangeArrowheads="1"/>
          </p:cNvPicPr>
          <p:nvPr/>
        </p:nvPicPr>
        <p:blipFill>
          <a:blip r:embed="rId4" cstate="print"/>
          <a:srcRect/>
          <a:stretch>
            <a:fillRect/>
          </a:stretch>
        </p:blipFill>
        <p:spPr bwMode="auto">
          <a:xfrm>
            <a:off x="4071938" y="2781300"/>
            <a:ext cx="633412" cy="625475"/>
          </a:xfrm>
          <a:prstGeom prst="rect">
            <a:avLst/>
          </a:prstGeom>
          <a:noFill/>
          <a:ln w="9525">
            <a:noFill/>
            <a:miter lim="800000"/>
            <a:headEnd/>
            <a:tailEnd/>
          </a:ln>
        </p:spPr>
      </p:pic>
      <p:pic>
        <p:nvPicPr>
          <p:cNvPr id="16402" name="Picture 20" descr="bd06449_"/>
          <p:cNvPicPr>
            <a:picLocks noChangeAspect="1" noChangeArrowheads="1"/>
          </p:cNvPicPr>
          <p:nvPr/>
        </p:nvPicPr>
        <p:blipFill>
          <a:blip r:embed="rId5" cstate="print"/>
          <a:srcRect/>
          <a:stretch>
            <a:fillRect/>
          </a:stretch>
        </p:blipFill>
        <p:spPr bwMode="auto">
          <a:xfrm>
            <a:off x="3562350" y="1325563"/>
            <a:ext cx="684213" cy="627062"/>
          </a:xfrm>
          <a:prstGeom prst="rect">
            <a:avLst/>
          </a:prstGeom>
          <a:noFill/>
          <a:ln w="9525">
            <a:noFill/>
            <a:miter lim="800000"/>
            <a:headEnd/>
            <a:tailEnd/>
          </a:ln>
        </p:spPr>
      </p:pic>
      <p:pic>
        <p:nvPicPr>
          <p:cNvPr id="16403" name="Picture 21" descr="process3"/>
          <p:cNvPicPr>
            <a:picLocks noChangeAspect="1" noChangeArrowheads="1"/>
          </p:cNvPicPr>
          <p:nvPr/>
        </p:nvPicPr>
        <p:blipFill>
          <a:blip r:embed="rId6" cstate="print"/>
          <a:srcRect/>
          <a:stretch>
            <a:fillRect/>
          </a:stretch>
        </p:blipFill>
        <p:spPr bwMode="auto">
          <a:xfrm>
            <a:off x="3243263" y="2781300"/>
            <a:ext cx="633412" cy="623888"/>
          </a:xfrm>
          <a:prstGeom prst="rect">
            <a:avLst/>
          </a:prstGeom>
          <a:noFill/>
          <a:ln w="9525">
            <a:noFill/>
            <a:miter lim="800000"/>
            <a:headEnd/>
            <a:tailEnd/>
          </a:ln>
        </p:spPr>
      </p:pic>
      <p:pic>
        <p:nvPicPr>
          <p:cNvPr id="16404" name="Picture 22" descr="stor-3"/>
          <p:cNvPicPr>
            <a:picLocks noChangeAspect="1" noChangeArrowheads="1"/>
          </p:cNvPicPr>
          <p:nvPr/>
        </p:nvPicPr>
        <p:blipFill>
          <a:blip r:embed="rId7" cstate="print"/>
          <a:srcRect/>
          <a:stretch>
            <a:fillRect/>
          </a:stretch>
        </p:blipFill>
        <p:spPr bwMode="auto">
          <a:xfrm>
            <a:off x="4911725" y="2781300"/>
            <a:ext cx="666750" cy="627063"/>
          </a:xfrm>
          <a:prstGeom prst="rect">
            <a:avLst/>
          </a:prstGeom>
          <a:noFill/>
          <a:ln w="9525">
            <a:noFill/>
            <a:miter lim="800000"/>
            <a:headEnd/>
            <a:tailEnd/>
          </a:ln>
        </p:spPr>
      </p:pic>
      <p:grpSp>
        <p:nvGrpSpPr>
          <p:cNvPr id="16405" name="Group 23"/>
          <p:cNvGrpSpPr>
            <a:grpSpLocks/>
          </p:cNvGrpSpPr>
          <p:nvPr/>
        </p:nvGrpSpPr>
        <p:grpSpPr bwMode="auto">
          <a:xfrm flipH="1">
            <a:off x="3467100" y="2060575"/>
            <a:ext cx="1319213" cy="612775"/>
            <a:chOff x="528" y="2352"/>
            <a:chExt cx="1620" cy="1014"/>
          </a:xfrm>
        </p:grpSpPr>
        <p:grpSp>
          <p:nvGrpSpPr>
            <p:cNvPr id="16430" name="Group 24"/>
            <p:cNvGrpSpPr>
              <a:grpSpLocks/>
            </p:cNvGrpSpPr>
            <p:nvPr/>
          </p:nvGrpSpPr>
          <p:grpSpPr bwMode="auto">
            <a:xfrm>
              <a:off x="1052" y="2741"/>
              <a:ext cx="364" cy="96"/>
              <a:chOff x="1052" y="2741"/>
              <a:chExt cx="364" cy="96"/>
            </a:xfrm>
          </p:grpSpPr>
          <p:sp>
            <p:nvSpPr>
              <p:cNvPr id="16536" name="Freeform 25"/>
              <p:cNvSpPr>
                <a:spLocks/>
              </p:cNvSpPr>
              <p:nvPr/>
            </p:nvSpPr>
            <p:spPr bwMode="invGray">
              <a:xfrm>
                <a:off x="1052" y="2741"/>
                <a:ext cx="247" cy="96"/>
              </a:xfrm>
              <a:custGeom>
                <a:avLst/>
                <a:gdLst>
                  <a:gd name="T0" fmla="*/ 0 w 739"/>
                  <a:gd name="T1" fmla="*/ 288 h 288"/>
                  <a:gd name="T2" fmla="*/ 0 w 739"/>
                  <a:gd name="T3" fmla="*/ 120 h 288"/>
                  <a:gd name="T4" fmla="*/ 739 w 739"/>
                  <a:gd name="T5" fmla="*/ 0 h 288"/>
                  <a:gd name="T6" fmla="*/ 739 w 739"/>
                  <a:gd name="T7" fmla="*/ 205 h 288"/>
                  <a:gd name="T8" fmla="*/ 0 w 739"/>
                  <a:gd name="T9" fmla="*/ 288 h 288"/>
                  <a:gd name="T10" fmla="*/ 0 60000 65536"/>
                  <a:gd name="T11" fmla="*/ 0 60000 65536"/>
                  <a:gd name="T12" fmla="*/ 0 60000 65536"/>
                  <a:gd name="T13" fmla="*/ 0 60000 65536"/>
                  <a:gd name="T14" fmla="*/ 0 60000 65536"/>
                  <a:gd name="T15" fmla="*/ 0 w 739"/>
                  <a:gd name="T16" fmla="*/ 0 h 288"/>
                  <a:gd name="T17" fmla="*/ 739 w 739"/>
                  <a:gd name="T18" fmla="*/ 288 h 288"/>
                </a:gdLst>
                <a:ahLst/>
                <a:cxnLst>
                  <a:cxn ang="T10">
                    <a:pos x="T0" y="T1"/>
                  </a:cxn>
                  <a:cxn ang="T11">
                    <a:pos x="T2" y="T3"/>
                  </a:cxn>
                  <a:cxn ang="T12">
                    <a:pos x="T4" y="T5"/>
                  </a:cxn>
                  <a:cxn ang="T13">
                    <a:pos x="T6" y="T7"/>
                  </a:cxn>
                  <a:cxn ang="T14">
                    <a:pos x="T8" y="T9"/>
                  </a:cxn>
                </a:cxnLst>
                <a:rect l="T15" t="T16" r="T17" b="T18"/>
                <a:pathLst>
                  <a:path w="739" h="288">
                    <a:moveTo>
                      <a:pt x="0" y="288"/>
                    </a:moveTo>
                    <a:lnTo>
                      <a:pt x="0" y="120"/>
                    </a:lnTo>
                    <a:lnTo>
                      <a:pt x="739" y="0"/>
                    </a:lnTo>
                    <a:lnTo>
                      <a:pt x="739" y="205"/>
                    </a:lnTo>
                    <a:lnTo>
                      <a:pt x="0" y="288"/>
                    </a:lnTo>
                    <a:close/>
                  </a:path>
                </a:pathLst>
              </a:custGeom>
              <a:solidFill>
                <a:srgbClr val="606060"/>
              </a:solidFill>
              <a:ln w="4763">
                <a:solidFill>
                  <a:srgbClr val="606060"/>
                </a:solidFill>
                <a:round/>
                <a:headEnd/>
                <a:tailEnd/>
              </a:ln>
            </p:spPr>
            <p:txBody>
              <a:bodyPr/>
              <a:lstStyle/>
              <a:p>
                <a:endParaRPr lang="fr-FR"/>
              </a:p>
            </p:txBody>
          </p:sp>
          <p:sp>
            <p:nvSpPr>
              <p:cNvPr id="16537" name="Freeform 26"/>
              <p:cNvSpPr>
                <a:spLocks/>
              </p:cNvSpPr>
              <p:nvPr/>
            </p:nvSpPr>
            <p:spPr bwMode="invGray">
              <a:xfrm>
                <a:off x="1299" y="2741"/>
                <a:ext cx="117" cy="69"/>
              </a:xfrm>
              <a:custGeom>
                <a:avLst/>
                <a:gdLst>
                  <a:gd name="T0" fmla="*/ 0 w 353"/>
                  <a:gd name="T1" fmla="*/ 0 h 205"/>
                  <a:gd name="T2" fmla="*/ 0 w 353"/>
                  <a:gd name="T3" fmla="*/ 205 h 205"/>
                  <a:gd name="T4" fmla="*/ 353 w 353"/>
                  <a:gd name="T5" fmla="*/ 205 h 205"/>
                  <a:gd name="T6" fmla="*/ 353 w 353"/>
                  <a:gd name="T7" fmla="*/ 55 h 205"/>
                  <a:gd name="T8" fmla="*/ 0 w 353"/>
                  <a:gd name="T9" fmla="*/ 0 h 205"/>
                  <a:gd name="T10" fmla="*/ 0 60000 65536"/>
                  <a:gd name="T11" fmla="*/ 0 60000 65536"/>
                  <a:gd name="T12" fmla="*/ 0 60000 65536"/>
                  <a:gd name="T13" fmla="*/ 0 60000 65536"/>
                  <a:gd name="T14" fmla="*/ 0 60000 65536"/>
                  <a:gd name="T15" fmla="*/ 0 w 353"/>
                  <a:gd name="T16" fmla="*/ 0 h 205"/>
                  <a:gd name="T17" fmla="*/ 353 w 353"/>
                  <a:gd name="T18" fmla="*/ 205 h 205"/>
                </a:gdLst>
                <a:ahLst/>
                <a:cxnLst>
                  <a:cxn ang="T10">
                    <a:pos x="T0" y="T1"/>
                  </a:cxn>
                  <a:cxn ang="T11">
                    <a:pos x="T2" y="T3"/>
                  </a:cxn>
                  <a:cxn ang="T12">
                    <a:pos x="T4" y="T5"/>
                  </a:cxn>
                  <a:cxn ang="T13">
                    <a:pos x="T6" y="T7"/>
                  </a:cxn>
                  <a:cxn ang="T14">
                    <a:pos x="T8" y="T9"/>
                  </a:cxn>
                </a:cxnLst>
                <a:rect l="T15" t="T16" r="T17" b="T18"/>
                <a:pathLst>
                  <a:path w="353" h="205">
                    <a:moveTo>
                      <a:pt x="0" y="0"/>
                    </a:moveTo>
                    <a:lnTo>
                      <a:pt x="0" y="205"/>
                    </a:lnTo>
                    <a:lnTo>
                      <a:pt x="353" y="205"/>
                    </a:lnTo>
                    <a:lnTo>
                      <a:pt x="353" y="55"/>
                    </a:lnTo>
                    <a:lnTo>
                      <a:pt x="0" y="0"/>
                    </a:lnTo>
                    <a:close/>
                  </a:path>
                </a:pathLst>
              </a:custGeom>
              <a:solidFill>
                <a:srgbClr val="404040"/>
              </a:solidFill>
              <a:ln w="9525">
                <a:noFill/>
                <a:round/>
                <a:headEnd/>
                <a:tailEnd/>
              </a:ln>
            </p:spPr>
            <p:txBody>
              <a:bodyPr/>
              <a:lstStyle/>
              <a:p>
                <a:endParaRPr lang="fr-FR"/>
              </a:p>
            </p:txBody>
          </p:sp>
        </p:grpSp>
        <p:grpSp>
          <p:nvGrpSpPr>
            <p:cNvPr id="16431" name="Group 27"/>
            <p:cNvGrpSpPr>
              <a:grpSpLocks/>
            </p:cNvGrpSpPr>
            <p:nvPr/>
          </p:nvGrpSpPr>
          <p:grpSpPr bwMode="auto">
            <a:xfrm>
              <a:off x="1370" y="2352"/>
              <a:ext cx="400" cy="586"/>
              <a:chOff x="1370" y="2352"/>
              <a:chExt cx="400" cy="586"/>
            </a:xfrm>
          </p:grpSpPr>
          <p:sp>
            <p:nvSpPr>
              <p:cNvPr id="16533" name="Freeform 28"/>
              <p:cNvSpPr>
                <a:spLocks/>
              </p:cNvSpPr>
              <p:nvPr/>
            </p:nvSpPr>
            <p:spPr bwMode="invGray">
              <a:xfrm>
                <a:off x="1370" y="2352"/>
                <a:ext cx="89" cy="551"/>
              </a:xfrm>
              <a:custGeom>
                <a:avLst/>
                <a:gdLst>
                  <a:gd name="T0" fmla="*/ 0 w 266"/>
                  <a:gd name="T1" fmla="*/ 1654 h 1654"/>
                  <a:gd name="T2" fmla="*/ 74 w 266"/>
                  <a:gd name="T3" fmla="*/ 0 h 1654"/>
                  <a:gd name="T4" fmla="*/ 192 w 266"/>
                  <a:gd name="T5" fmla="*/ 0 h 1654"/>
                  <a:gd name="T6" fmla="*/ 266 w 266"/>
                  <a:gd name="T7" fmla="*/ 1654 h 1654"/>
                  <a:gd name="T8" fmla="*/ 0 w 266"/>
                  <a:gd name="T9" fmla="*/ 1654 h 1654"/>
                  <a:gd name="T10" fmla="*/ 0 60000 65536"/>
                  <a:gd name="T11" fmla="*/ 0 60000 65536"/>
                  <a:gd name="T12" fmla="*/ 0 60000 65536"/>
                  <a:gd name="T13" fmla="*/ 0 60000 65536"/>
                  <a:gd name="T14" fmla="*/ 0 60000 65536"/>
                  <a:gd name="T15" fmla="*/ 0 w 266"/>
                  <a:gd name="T16" fmla="*/ 0 h 1654"/>
                  <a:gd name="T17" fmla="*/ 266 w 266"/>
                  <a:gd name="T18" fmla="*/ 1654 h 1654"/>
                </a:gdLst>
                <a:ahLst/>
                <a:cxnLst>
                  <a:cxn ang="T10">
                    <a:pos x="T0" y="T1"/>
                  </a:cxn>
                  <a:cxn ang="T11">
                    <a:pos x="T2" y="T3"/>
                  </a:cxn>
                  <a:cxn ang="T12">
                    <a:pos x="T4" y="T5"/>
                  </a:cxn>
                  <a:cxn ang="T13">
                    <a:pos x="T6" y="T7"/>
                  </a:cxn>
                  <a:cxn ang="T14">
                    <a:pos x="T8" y="T9"/>
                  </a:cxn>
                </a:cxnLst>
                <a:rect l="T15" t="T16" r="T17" b="T18"/>
                <a:pathLst>
                  <a:path w="266" h="1654">
                    <a:moveTo>
                      <a:pt x="0" y="1654"/>
                    </a:moveTo>
                    <a:lnTo>
                      <a:pt x="74" y="0"/>
                    </a:lnTo>
                    <a:lnTo>
                      <a:pt x="192" y="0"/>
                    </a:lnTo>
                    <a:lnTo>
                      <a:pt x="266" y="1654"/>
                    </a:lnTo>
                    <a:lnTo>
                      <a:pt x="0" y="1654"/>
                    </a:lnTo>
                    <a:close/>
                  </a:path>
                </a:pathLst>
              </a:custGeom>
              <a:solidFill>
                <a:srgbClr val="606060"/>
              </a:solidFill>
              <a:ln w="9525">
                <a:noFill/>
                <a:round/>
                <a:headEnd/>
                <a:tailEnd/>
              </a:ln>
            </p:spPr>
            <p:txBody>
              <a:bodyPr/>
              <a:lstStyle/>
              <a:p>
                <a:endParaRPr lang="fr-FR"/>
              </a:p>
            </p:txBody>
          </p:sp>
          <p:sp>
            <p:nvSpPr>
              <p:cNvPr id="16534" name="Freeform 29"/>
              <p:cNvSpPr>
                <a:spLocks/>
              </p:cNvSpPr>
              <p:nvPr/>
            </p:nvSpPr>
            <p:spPr bwMode="invGray">
              <a:xfrm>
                <a:off x="1518" y="2364"/>
                <a:ext cx="89" cy="547"/>
              </a:xfrm>
              <a:custGeom>
                <a:avLst/>
                <a:gdLst>
                  <a:gd name="T0" fmla="*/ 0 w 266"/>
                  <a:gd name="T1" fmla="*/ 1640 h 1640"/>
                  <a:gd name="T2" fmla="*/ 73 w 266"/>
                  <a:gd name="T3" fmla="*/ 0 h 1640"/>
                  <a:gd name="T4" fmla="*/ 192 w 266"/>
                  <a:gd name="T5" fmla="*/ 0 h 1640"/>
                  <a:gd name="T6" fmla="*/ 266 w 266"/>
                  <a:gd name="T7" fmla="*/ 1640 h 1640"/>
                  <a:gd name="T8" fmla="*/ 0 w 266"/>
                  <a:gd name="T9" fmla="*/ 1640 h 1640"/>
                  <a:gd name="T10" fmla="*/ 0 60000 65536"/>
                  <a:gd name="T11" fmla="*/ 0 60000 65536"/>
                  <a:gd name="T12" fmla="*/ 0 60000 65536"/>
                  <a:gd name="T13" fmla="*/ 0 60000 65536"/>
                  <a:gd name="T14" fmla="*/ 0 60000 65536"/>
                  <a:gd name="T15" fmla="*/ 0 w 266"/>
                  <a:gd name="T16" fmla="*/ 0 h 1640"/>
                  <a:gd name="T17" fmla="*/ 266 w 266"/>
                  <a:gd name="T18" fmla="*/ 1640 h 1640"/>
                </a:gdLst>
                <a:ahLst/>
                <a:cxnLst>
                  <a:cxn ang="T10">
                    <a:pos x="T0" y="T1"/>
                  </a:cxn>
                  <a:cxn ang="T11">
                    <a:pos x="T2" y="T3"/>
                  </a:cxn>
                  <a:cxn ang="T12">
                    <a:pos x="T4" y="T5"/>
                  </a:cxn>
                  <a:cxn ang="T13">
                    <a:pos x="T6" y="T7"/>
                  </a:cxn>
                  <a:cxn ang="T14">
                    <a:pos x="T8" y="T9"/>
                  </a:cxn>
                </a:cxnLst>
                <a:rect l="T15" t="T16" r="T17" b="T18"/>
                <a:pathLst>
                  <a:path w="266" h="1640">
                    <a:moveTo>
                      <a:pt x="0" y="1640"/>
                    </a:moveTo>
                    <a:lnTo>
                      <a:pt x="73" y="0"/>
                    </a:lnTo>
                    <a:lnTo>
                      <a:pt x="192" y="0"/>
                    </a:lnTo>
                    <a:lnTo>
                      <a:pt x="266" y="1640"/>
                    </a:lnTo>
                    <a:lnTo>
                      <a:pt x="0" y="1640"/>
                    </a:lnTo>
                    <a:close/>
                  </a:path>
                </a:pathLst>
              </a:custGeom>
              <a:solidFill>
                <a:srgbClr val="606060"/>
              </a:solidFill>
              <a:ln w="9525">
                <a:noFill/>
                <a:round/>
                <a:headEnd/>
                <a:tailEnd/>
              </a:ln>
            </p:spPr>
            <p:txBody>
              <a:bodyPr/>
              <a:lstStyle/>
              <a:p>
                <a:endParaRPr lang="fr-FR"/>
              </a:p>
            </p:txBody>
          </p:sp>
          <p:sp>
            <p:nvSpPr>
              <p:cNvPr id="16535" name="Freeform 30"/>
              <p:cNvSpPr>
                <a:spLocks/>
              </p:cNvSpPr>
              <p:nvPr/>
            </p:nvSpPr>
            <p:spPr bwMode="invGray">
              <a:xfrm>
                <a:off x="1681" y="2387"/>
                <a:ext cx="89" cy="551"/>
              </a:xfrm>
              <a:custGeom>
                <a:avLst/>
                <a:gdLst>
                  <a:gd name="T0" fmla="*/ 0 w 268"/>
                  <a:gd name="T1" fmla="*/ 1652 h 1652"/>
                  <a:gd name="T2" fmla="*/ 75 w 268"/>
                  <a:gd name="T3" fmla="*/ 0 h 1652"/>
                  <a:gd name="T4" fmla="*/ 195 w 268"/>
                  <a:gd name="T5" fmla="*/ 0 h 1652"/>
                  <a:gd name="T6" fmla="*/ 268 w 268"/>
                  <a:gd name="T7" fmla="*/ 1652 h 1652"/>
                  <a:gd name="T8" fmla="*/ 0 w 268"/>
                  <a:gd name="T9" fmla="*/ 1652 h 1652"/>
                  <a:gd name="T10" fmla="*/ 0 60000 65536"/>
                  <a:gd name="T11" fmla="*/ 0 60000 65536"/>
                  <a:gd name="T12" fmla="*/ 0 60000 65536"/>
                  <a:gd name="T13" fmla="*/ 0 60000 65536"/>
                  <a:gd name="T14" fmla="*/ 0 60000 65536"/>
                  <a:gd name="T15" fmla="*/ 0 w 268"/>
                  <a:gd name="T16" fmla="*/ 0 h 1652"/>
                  <a:gd name="T17" fmla="*/ 268 w 268"/>
                  <a:gd name="T18" fmla="*/ 1652 h 1652"/>
                </a:gdLst>
                <a:ahLst/>
                <a:cxnLst>
                  <a:cxn ang="T10">
                    <a:pos x="T0" y="T1"/>
                  </a:cxn>
                  <a:cxn ang="T11">
                    <a:pos x="T2" y="T3"/>
                  </a:cxn>
                  <a:cxn ang="T12">
                    <a:pos x="T4" y="T5"/>
                  </a:cxn>
                  <a:cxn ang="T13">
                    <a:pos x="T6" y="T7"/>
                  </a:cxn>
                  <a:cxn ang="T14">
                    <a:pos x="T8" y="T9"/>
                  </a:cxn>
                </a:cxnLst>
                <a:rect l="T15" t="T16" r="T17" b="T18"/>
                <a:pathLst>
                  <a:path w="268" h="1652">
                    <a:moveTo>
                      <a:pt x="0" y="1652"/>
                    </a:moveTo>
                    <a:lnTo>
                      <a:pt x="75" y="0"/>
                    </a:lnTo>
                    <a:lnTo>
                      <a:pt x="195" y="0"/>
                    </a:lnTo>
                    <a:lnTo>
                      <a:pt x="268" y="1652"/>
                    </a:lnTo>
                    <a:lnTo>
                      <a:pt x="0" y="1652"/>
                    </a:lnTo>
                    <a:close/>
                  </a:path>
                </a:pathLst>
              </a:custGeom>
              <a:solidFill>
                <a:srgbClr val="606060"/>
              </a:solidFill>
              <a:ln w="9525">
                <a:noFill/>
                <a:round/>
                <a:headEnd/>
                <a:tailEnd/>
              </a:ln>
            </p:spPr>
            <p:txBody>
              <a:bodyPr/>
              <a:lstStyle/>
              <a:p>
                <a:endParaRPr lang="fr-FR"/>
              </a:p>
            </p:txBody>
          </p:sp>
        </p:grpSp>
        <p:sp>
          <p:nvSpPr>
            <p:cNvPr id="16432" name="Freeform 31"/>
            <p:cNvSpPr>
              <a:spLocks/>
            </p:cNvSpPr>
            <p:nvPr/>
          </p:nvSpPr>
          <p:spPr bwMode="invGray">
            <a:xfrm>
              <a:off x="528" y="3045"/>
              <a:ext cx="1620" cy="321"/>
            </a:xfrm>
            <a:custGeom>
              <a:avLst/>
              <a:gdLst>
                <a:gd name="T0" fmla="*/ 31 w 4860"/>
                <a:gd name="T1" fmla="*/ 63 h 964"/>
                <a:gd name="T2" fmla="*/ 63 w 4860"/>
                <a:gd name="T3" fmla="*/ 251 h 964"/>
                <a:gd name="T4" fmla="*/ 251 w 4860"/>
                <a:gd name="T5" fmla="*/ 345 h 964"/>
                <a:gd name="T6" fmla="*/ 549 w 4860"/>
                <a:gd name="T7" fmla="*/ 329 h 964"/>
                <a:gd name="T8" fmla="*/ 776 w 4860"/>
                <a:gd name="T9" fmla="*/ 408 h 964"/>
                <a:gd name="T10" fmla="*/ 941 w 4860"/>
                <a:gd name="T11" fmla="*/ 541 h 964"/>
                <a:gd name="T12" fmla="*/ 1097 w 4860"/>
                <a:gd name="T13" fmla="*/ 698 h 964"/>
                <a:gd name="T14" fmla="*/ 1403 w 4860"/>
                <a:gd name="T15" fmla="*/ 784 h 964"/>
                <a:gd name="T16" fmla="*/ 1474 w 4860"/>
                <a:gd name="T17" fmla="*/ 792 h 964"/>
                <a:gd name="T18" fmla="*/ 1505 w 4860"/>
                <a:gd name="T19" fmla="*/ 792 h 964"/>
                <a:gd name="T20" fmla="*/ 1544 w 4860"/>
                <a:gd name="T21" fmla="*/ 792 h 964"/>
                <a:gd name="T22" fmla="*/ 1732 w 4860"/>
                <a:gd name="T23" fmla="*/ 792 h 964"/>
                <a:gd name="T24" fmla="*/ 1850 w 4860"/>
                <a:gd name="T25" fmla="*/ 792 h 964"/>
                <a:gd name="T26" fmla="*/ 1881 w 4860"/>
                <a:gd name="T27" fmla="*/ 792 h 964"/>
                <a:gd name="T28" fmla="*/ 1913 w 4860"/>
                <a:gd name="T29" fmla="*/ 792 h 964"/>
                <a:gd name="T30" fmla="*/ 1944 w 4860"/>
                <a:gd name="T31" fmla="*/ 799 h 964"/>
                <a:gd name="T32" fmla="*/ 1975 w 4860"/>
                <a:gd name="T33" fmla="*/ 799 h 964"/>
                <a:gd name="T34" fmla="*/ 2163 w 4860"/>
                <a:gd name="T35" fmla="*/ 839 h 964"/>
                <a:gd name="T36" fmla="*/ 2312 w 4860"/>
                <a:gd name="T37" fmla="*/ 909 h 964"/>
                <a:gd name="T38" fmla="*/ 2657 w 4860"/>
                <a:gd name="T39" fmla="*/ 964 h 964"/>
                <a:gd name="T40" fmla="*/ 2853 w 4860"/>
                <a:gd name="T41" fmla="*/ 862 h 964"/>
                <a:gd name="T42" fmla="*/ 3065 w 4860"/>
                <a:gd name="T43" fmla="*/ 792 h 964"/>
                <a:gd name="T44" fmla="*/ 3331 w 4860"/>
                <a:gd name="T45" fmla="*/ 596 h 964"/>
                <a:gd name="T46" fmla="*/ 3512 w 4860"/>
                <a:gd name="T47" fmla="*/ 572 h 964"/>
                <a:gd name="T48" fmla="*/ 3559 w 4860"/>
                <a:gd name="T49" fmla="*/ 580 h 964"/>
                <a:gd name="T50" fmla="*/ 3614 w 4860"/>
                <a:gd name="T51" fmla="*/ 580 h 964"/>
                <a:gd name="T52" fmla="*/ 3661 w 4860"/>
                <a:gd name="T53" fmla="*/ 588 h 964"/>
                <a:gd name="T54" fmla="*/ 3692 w 4860"/>
                <a:gd name="T55" fmla="*/ 596 h 964"/>
                <a:gd name="T56" fmla="*/ 3723 w 4860"/>
                <a:gd name="T57" fmla="*/ 604 h 964"/>
                <a:gd name="T58" fmla="*/ 3833 w 4860"/>
                <a:gd name="T59" fmla="*/ 627 h 964"/>
                <a:gd name="T60" fmla="*/ 4131 w 4860"/>
                <a:gd name="T61" fmla="*/ 502 h 964"/>
                <a:gd name="T62" fmla="*/ 4327 w 4860"/>
                <a:gd name="T63" fmla="*/ 345 h 964"/>
                <a:gd name="T64" fmla="*/ 4593 w 4860"/>
                <a:gd name="T65" fmla="*/ 321 h 964"/>
                <a:gd name="T66" fmla="*/ 4860 w 4860"/>
                <a:gd name="T67" fmla="*/ 157 h 964"/>
                <a:gd name="T68" fmla="*/ 4735 w 4860"/>
                <a:gd name="T69" fmla="*/ 0 h 9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860"/>
                <a:gd name="T106" fmla="*/ 0 h 964"/>
                <a:gd name="T107" fmla="*/ 4860 w 4860"/>
                <a:gd name="T108" fmla="*/ 964 h 96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860" h="964">
                  <a:moveTo>
                    <a:pt x="188" y="55"/>
                  </a:moveTo>
                  <a:lnTo>
                    <a:pt x="31" y="63"/>
                  </a:lnTo>
                  <a:lnTo>
                    <a:pt x="0" y="157"/>
                  </a:lnTo>
                  <a:lnTo>
                    <a:pt x="63" y="251"/>
                  </a:lnTo>
                  <a:lnTo>
                    <a:pt x="110" y="329"/>
                  </a:lnTo>
                  <a:lnTo>
                    <a:pt x="251" y="345"/>
                  </a:lnTo>
                  <a:lnTo>
                    <a:pt x="384" y="321"/>
                  </a:lnTo>
                  <a:lnTo>
                    <a:pt x="549" y="329"/>
                  </a:lnTo>
                  <a:lnTo>
                    <a:pt x="627" y="337"/>
                  </a:lnTo>
                  <a:lnTo>
                    <a:pt x="776" y="408"/>
                  </a:lnTo>
                  <a:lnTo>
                    <a:pt x="862" y="462"/>
                  </a:lnTo>
                  <a:lnTo>
                    <a:pt x="941" y="541"/>
                  </a:lnTo>
                  <a:lnTo>
                    <a:pt x="1027" y="627"/>
                  </a:lnTo>
                  <a:lnTo>
                    <a:pt x="1097" y="698"/>
                  </a:lnTo>
                  <a:lnTo>
                    <a:pt x="1293" y="768"/>
                  </a:lnTo>
                  <a:lnTo>
                    <a:pt x="1403" y="784"/>
                  </a:lnTo>
                  <a:lnTo>
                    <a:pt x="1450" y="792"/>
                  </a:lnTo>
                  <a:lnTo>
                    <a:pt x="1474" y="792"/>
                  </a:lnTo>
                  <a:lnTo>
                    <a:pt x="1489" y="792"/>
                  </a:lnTo>
                  <a:lnTo>
                    <a:pt x="1505" y="792"/>
                  </a:lnTo>
                  <a:lnTo>
                    <a:pt x="1521" y="792"/>
                  </a:lnTo>
                  <a:lnTo>
                    <a:pt x="1544" y="792"/>
                  </a:lnTo>
                  <a:lnTo>
                    <a:pt x="1599" y="792"/>
                  </a:lnTo>
                  <a:lnTo>
                    <a:pt x="1732" y="792"/>
                  </a:lnTo>
                  <a:lnTo>
                    <a:pt x="1834" y="792"/>
                  </a:lnTo>
                  <a:lnTo>
                    <a:pt x="1850" y="792"/>
                  </a:lnTo>
                  <a:lnTo>
                    <a:pt x="1866" y="792"/>
                  </a:lnTo>
                  <a:lnTo>
                    <a:pt x="1881" y="792"/>
                  </a:lnTo>
                  <a:lnTo>
                    <a:pt x="1897" y="792"/>
                  </a:lnTo>
                  <a:lnTo>
                    <a:pt x="1913" y="792"/>
                  </a:lnTo>
                  <a:lnTo>
                    <a:pt x="1928" y="799"/>
                  </a:lnTo>
                  <a:lnTo>
                    <a:pt x="1944" y="799"/>
                  </a:lnTo>
                  <a:lnTo>
                    <a:pt x="1960" y="799"/>
                  </a:lnTo>
                  <a:lnTo>
                    <a:pt x="1975" y="799"/>
                  </a:lnTo>
                  <a:lnTo>
                    <a:pt x="1991" y="807"/>
                  </a:lnTo>
                  <a:lnTo>
                    <a:pt x="2163" y="839"/>
                  </a:lnTo>
                  <a:lnTo>
                    <a:pt x="2226" y="862"/>
                  </a:lnTo>
                  <a:lnTo>
                    <a:pt x="2312" y="909"/>
                  </a:lnTo>
                  <a:lnTo>
                    <a:pt x="2359" y="940"/>
                  </a:lnTo>
                  <a:lnTo>
                    <a:pt x="2657" y="964"/>
                  </a:lnTo>
                  <a:lnTo>
                    <a:pt x="2775" y="925"/>
                  </a:lnTo>
                  <a:lnTo>
                    <a:pt x="2853" y="862"/>
                  </a:lnTo>
                  <a:lnTo>
                    <a:pt x="2987" y="799"/>
                  </a:lnTo>
                  <a:lnTo>
                    <a:pt x="3065" y="792"/>
                  </a:lnTo>
                  <a:lnTo>
                    <a:pt x="3175" y="776"/>
                  </a:lnTo>
                  <a:lnTo>
                    <a:pt x="3331" y="596"/>
                  </a:lnTo>
                  <a:lnTo>
                    <a:pt x="3465" y="572"/>
                  </a:lnTo>
                  <a:lnTo>
                    <a:pt x="3512" y="572"/>
                  </a:lnTo>
                  <a:lnTo>
                    <a:pt x="3535" y="572"/>
                  </a:lnTo>
                  <a:lnTo>
                    <a:pt x="3559" y="580"/>
                  </a:lnTo>
                  <a:lnTo>
                    <a:pt x="3590" y="580"/>
                  </a:lnTo>
                  <a:lnTo>
                    <a:pt x="3614" y="580"/>
                  </a:lnTo>
                  <a:lnTo>
                    <a:pt x="3637" y="580"/>
                  </a:lnTo>
                  <a:lnTo>
                    <a:pt x="3661" y="588"/>
                  </a:lnTo>
                  <a:lnTo>
                    <a:pt x="3676" y="588"/>
                  </a:lnTo>
                  <a:lnTo>
                    <a:pt x="3692" y="596"/>
                  </a:lnTo>
                  <a:lnTo>
                    <a:pt x="3708" y="596"/>
                  </a:lnTo>
                  <a:lnTo>
                    <a:pt x="3723" y="604"/>
                  </a:lnTo>
                  <a:lnTo>
                    <a:pt x="3739" y="611"/>
                  </a:lnTo>
                  <a:lnTo>
                    <a:pt x="3833" y="627"/>
                  </a:lnTo>
                  <a:lnTo>
                    <a:pt x="4013" y="611"/>
                  </a:lnTo>
                  <a:lnTo>
                    <a:pt x="4131" y="502"/>
                  </a:lnTo>
                  <a:lnTo>
                    <a:pt x="4241" y="392"/>
                  </a:lnTo>
                  <a:lnTo>
                    <a:pt x="4327" y="345"/>
                  </a:lnTo>
                  <a:lnTo>
                    <a:pt x="4468" y="368"/>
                  </a:lnTo>
                  <a:lnTo>
                    <a:pt x="4593" y="321"/>
                  </a:lnTo>
                  <a:lnTo>
                    <a:pt x="4656" y="220"/>
                  </a:lnTo>
                  <a:lnTo>
                    <a:pt x="4860" y="157"/>
                  </a:lnTo>
                  <a:lnTo>
                    <a:pt x="4860" y="55"/>
                  </a:lnTo>
                  <a:lnTo>
                    <a:pt x="4735" y="0"/>
                  </a:lnTo>
                  <a:lnTo>
                    <a:pt x="188" y="55"/>
                  </a:lnTo>
                  <a:close/>
                </a:path>
              </a:pathLst>
            </a:custGeom>
            <a:solidFill>
              <a:srgbClr val="006000"/>
            </a:solidFill>
            <a:ln w="9525">
              <a:noFill/>
              <a:round/>
              <a:headEnd/>
              <a:tailEnd/>
            </a:ln>
          </p:spPr>
          <p:txBody>
            <a:bodyPr/>
            <a:lstStyle/>
            <a:p>
              <a:endParaRPr lang="fr-FR"/>
            </a:p>
          </p:txBody>
        </p:sp>
        <p:sp>
          <p:nvSpPr>
            <p:cNvPr id="16433" name="Freeform 32"/>
            <p:cNvSpPr>
              <a:spLocks/>
            </p:cNvSpPr>
            <p:nvPr/>
          </p:nvSpPr>
          <p:spPr bwMode="invGray">
            <a:xfrm>
              <a:off x="1865" y="3110"/>
              <a:ext cx="125" cy="30"/>
            </a:xfrm>
            <a:custGeom>
              <a:avLst/>
              <a:gdLst>
                <a:gd name="T0" fmla="*/ 0 w 376"/>
                <a:gd name="T1" fmla="*/ 69 h 90"/>
                <a:gd name="T2" fmla="*/ 286 w 376"/>
                <a:gd name="T3" fmla="*/ 0 h 90"/>
                <a:gd name="T4" fmla="*/ 376 w 376"/>
                <a:gd name="T5" fmla="*/ 22 h 90"/>
                <a:gd name="T6" fmla="*/ 72 w 376"/>
                <a:gd name="T7" fmla="*/ 90 h 90"/>
                <a:gd name="T8" fmla="*/ 0 w 376"/>
                <a:gd name="T9" fmla="*/ 69 h 90"/>
                <a:gd name="T10" fmla="*/ 0 60000 65536"/>
                <a:gd name="T11" fmla="*/ 0 60000 65536"/>
                <a:gd name="T12" fmla="*/ 0 60000 65536"/>
                <a:gd name="T13" fmla="*/ 0 60000 65536"/>
                <a:gd name="T14" fmla="*/ 0 60000 65536"/>
                <a:gd name="T15" fmla="*/ 0 w 376"/>
                <a:gd name="T16" fmla="*/ 0 h 90"/>
                <a:gd name="T17" fmla="*/ 376 w 376"/>
                <a:gd name="T18" fmla="*/ 90 h 90"/>
              </a:gdLst>
              <a:ahLst/>
              <a:cxnLst>
                <a:cxn ang="T10">
                  <a:pos x="T0" y="T1"/>
                </a:cxn>
                <a:cxn ang="T11">
                  <a:pos x="T2" y="T3"/>
                </a:cxn>
                <a:cxn ang="T12">
                  <a:pos x="T4" y="T5"/>
                </a:cxn>
                <a:cxn ang="T13">
                  <a:pos x="T6" y="T7"/>
                </a:cxn>
                <a:cxn ang="T14">
                  <a:pos x="T8" y="T9"/>
                </a:cxn>
              </a:cxnLst>
              <a:rect l="T15" t="T16" r="T17" b="T18"/>
              <a:pathLst>
                <a:path w="376" h="90">
                  <a:moveTo>
                    <a:pt x="0" y="69"/>
                  </a:moveTo>
                  <a:lnTo>
                    <a:pt x="286" y="0"/>
                  </a:lnTo>
                  <a:lnTo>
                    <a:pt x="376" y="22"/>
                  </a:lnTo>
                  <a:lnTo>
                    <a:pt x="72" y="90"/>
                  </a:lnTo>
                  <a:lnTo>
                    <a:pt x="0" y="69"/>
                  </a:lnTo>
                  <a:close/>
                </a:path>
              </a:pathLst>
            </a:custGeom>
            <a:solidFill>
              <a:srgbClr val="5B5B5B"/>
            </a:solidFill>
            <a:ln w="9525">
              <a:noFill/>
              <a:round/>
              <a:headEnd/>
              <a:tailEnd/>
            </a:ln>
          </p:spPr>
          <p:txBody>
            <a:bodyPr/>
            <a:lstStyle/>
            <a:p>
              <a:endParaRPr lang="fr-FR"/>
            </a:p>
          </p:txBody>
        </p:sp>
        <p:sp>
          <p:nvSpPr>
            <p:cNvPr id="16434" name="Freeform 33"/>
            <p:cNvSpPr>
              <a:spLocks/>
            </p:cNvSpPr>
            <p:nvPr/>
          </p:nvSpPr>
          <p:spPr bwMode="invGray">
            <a:xfrm>
              <a:off x="1865" y="3133"/>
              <a:ext cx="24" cy="21"/>
            </a:xfrm>
            <a:custGeom>
              <a:avLst/>
              <a:gdLst>
                <a:gd name="T0" fmla="*/ 0 w 72"/>
                <a:gd name="T1" fmla="*/ 0 h 64"/>
                <a:gd name="T2" fmla="*/ 72 w 72"/>
                <a:gd name="T3" fmla="*/ 21 h 64"/>
                <a:gd name="T4" fmla="*/ 72 w 72"/>
                <a:gd name="T5" fmla="*/ 64 h 64"/>
                <a:gd name="T6" fmla="*/ 0 w 72"/>
                <a:gd name="T7" fmla="*/ 36 h 64"/>
                <a:gd name="T8" fmla="*/ 0 w 72"/>
                <a:gd name="T9" fmla="*/ 0 h 64"/>
                <a:gd name="T10" fmla="*/ 0 60000 65536"/>
                <a:gd name="T11" fmla="*/ 0 60000 65536"/>
                <a:gd name="T12" fmla="*/ 0 60000 65536"/>
                <a:gd name="T13" fmla="*/ 0 60000 65536"/>
                <a:gd name="T14" fmla="*/ 0 60000 65536"/>
                <a:gd name="T15" fmla="*/ 0 w 72"/>
                <a:gd name="T16" fmla="*/ 0 h 64"/>
                <a:gd name="T17" fmla="*/ 72 w 72"/>
                <a:gd name="T18" fmla="*/ 64 h 64"/>
              </a:gdLst>
              <a:ahLst/>
              <a:cxnLst>
                <a:cxn ang="T10">
                  <a:pos x="T0" y="T1"/>
                </a:cxn>
                <a:cxn ang="T11">
                  <a:pos x="T2" y="T3"/>
                </a:cxn>
                <a:cxn ang="T12">
                  <a:pos x="T4" y="T5"/>
                </a:cxn>
                <a:cxn ang="T13">
                  <a:pos x="T6" y="T7"/>
                </a:cxn>
                <a:cxn ang="T14">
                  <a:pos x="T8" y="T9"/>
                </a:cxn>
              </a:cxnLst>
              <a:rect l="T15" t="T16" r="T17" b="T18"/>
              <a:pathLst>
                <a:path w="72" h="64">
                  <a:moveTo>
                    <a:pt x="0" y="0"/>
                  </a:moveTo>
                  <a:lnTo>
                    <a:pt x="72" y="21"/>
                  </a:lnTo>
                  <a:lnTo>
                    <a:pt x="72" y="64"/>
                  </a:lnTo>
                  <a:lnTo>
                    <a:pt x="0" y="36"/>
                  </a:lnTo>
                  <a:lnTo>
                    <a:pt x="0" y="0"/>
                  </a:lnTo>
                  <a:close/>
                </a:path>
              </a:pathLst>
            </a:custGeom>
            <a:solidFill>
              <a:srgbClr val="6C6C6C"/>
            </a:solidFill>
            <a:ln w="9525">
              <a:noFill/>
              <a:round/>
              <a:headEnd/>
              <a:tailEnd/>
            </a:ln>
          </p:spPr>
          <p:txBody>
            <a:bodyPr/>
            <a:lstStyle/>
            <a:p>
              <a:endParaRPr lang="fr-FR"/>
            </a:p>
          </p:txBody>
        </p:sp>
        <p:sp>
          <p:nvSpPr>
            <p:cNvPr id="16435" name="Freeform 34"/>
            <p:cNvSpPr>
              <a:spLocks/>
            </p:cNvSpPr>
            <p:nvPr/>
          </p:nvSpPr>
          <p:spPr bwMode="invGray">
            <a:xfrm>
              <a:off x="1865" y="2986"/>
              <a:ext cx="95" cy="12"/>
            </a:xfrm>
            <a:custGeom>
              <a:avLst/>
              <a:gdLst>
                <a:gd name="T0" fmla="*/ 0 w 286"/>
                <a:gd name="T1" fmla="*/ 16 h 35"/>
                <a:gd name="T2" fmla="*/ 286 w 286"/>
                <a:gd name="T3" fmla="*/ 0 h 35"/>
                <a:gd name="T4" fmla="*/ 261 w 286"/>
                <a:gd name="T5" fmla="*/ 21 h 35"/>
                <a:gd name="T6" fmla="*/ 0 w 286"/>
                <a:gd name="T7" fmla="*/ 35 h 35"/>
                <a:gd name="T8" fmla="*/ 0 w 286"/>
                <a:gd name="T9" fmla="*/ 16 h 35"/>
                <a:gd name="T10" fmla="*/ 0 60000 65536"/>
                <a:gd name="T11" fmla="*/ 0 60000 65536"/>
                <a:gd name="T12" fmla="*/ 0 60000 65536"/>
                <a:gd name="T13" fmla="*/ 0 60000 65536"/>
                <a:gd name="T14" fmla="*/ 0 60000 65536"/>
                <a:gd name="T15" fmla="*/ 0 w 286"/>
                <a:gd name="T16" fmla="*/ 0 h 35"/>
                <a:gd name="T17" fmla="*/ 286 w 286"/>
                <a:gd name="T18" fmla="*/ 35 h 35"/>
              </a:gdLst>
              <a:ahLst/>
              <a:cxnLst>
                <a:cxn ang="T10">
                  <a:pos x="T0" y="T1"/>
                </a:cxn>
                <a:cxn ang="T11">
                  <a:pos x="T2" y="T3"/>
                </a:cxn>
                <a:cxn ang="T12">
                  <a:pos x="T4" y="T5"/>
                </a:cxn>
                <a:cxn ang="T13">
                  <a:pos x="T6" y="T7"/>
                </a:cxn>
                <a:cxn ang="T14">
                  <a:pos x="T8" y="T9"/>
                </a:cxn>
              </a:cxnLst>
              <a:rect l="T15" t="T16" r="T17" b="T18"/>
              <a:pathLst>
                <a:path w="286" h="35">
                  <a:moveTo>
                    <a:pt x="0" y="16"/>
                  </a:moveTo>
                  <a:lnTo>
                    <a:pt x="286" y="0"/>
                  </a:lnTo>
                  <a:lnTo>
                    <a:pt x="261" y="21"/>
                  </a:lnTo>
                  <a:lnTo>
                    <a:pt x="0" y="35"/>
                  </a:lnTo>
                  <a:lnTo>
                    <a:pt x="0" y="16"/>
                  </a:lnTo>
                  <a:close/>
                </a:path>
              </a:pathLst>
            </a:custGeom>
            <a:solidFill>
              <a:srgbClr val="2F1D00"/>
            </a:solidFill>
            <a:ln w="9525">
              <a:noFill/>
              <a:round/>
              <a:headEnd/>
              <a:tailEnd/>
            </a:ln>
          </p:spPr>
          <p:txBody>
            <a:bodyPr/>
            <a:lstStyle/>
            <a:p>
              <a:endParaRPr lang="fr-FR"/>
            </a:p>
          </p:txBody>
        </p:sp>
        <p:sp>
          <p:nvSpPr>
            <p:cNvPr id="16436" name="Freeform 35"/>
            <p:cNvSpPr>
              <a:spLocks/>
            </p:cNvSpPr>
            <p:nvPr/>
          </p:nvSpPr>
          <p:spPr bwMode="invGray">
            <a:xfrm>
              <a:off x="1865" y="3107"/>
              <a:ext cx="95" cy="26"/>
            </a:xfrm>
            <a:custGeom>
              <a:avLst/>
              <a:gdLst>
                <a:gd name="T0" fmla="*/ 0 w 286"/>
                <a:gd name="T1" fmla="*/ 78 h 78"/>
                <a:gd name="T2" fmla="*/ 286 w 286"/>
                <a:gd name="T3" fmla="*/ 9 h 78"/>
                <a:gd name="T4" fmla="*/ 261 w 286"/>
                <a:gd name="T5" fmla="*/ 0 h 78"/>
                <a:gd name="T6" fmla="*/ 0 w 286"/>
                <a:gd name="T7" fmla="*/ 60 h 78"/>
                <a:gd name="T8" fmla="*/ 0 w 286"/>
                <a:gd name="T9" fmla="*/ 78 h 78"/>
                <a:gd name="T10" fmla="*/ 0 60000 65536"/>
                <a:gd name="T11" fmla="*/ 0 60000 65536"/>
                <a:gd name="T12" fmla="*/ 0 60000 65536"/>
                <a:gd name="T13" fmla="*/ 0 60000 65536"/>
                <a:gd name="T14" fmla="*/ 0 60000 65536"/>
                <a:gd name="T15" fmla="*/ 0 w 286"/>
                <a:gd name="T16" fmla="*/ 0 h 78"/>
                <a:gd name="T17" fmla="*/ 286 w 286"/>
                <a:gd name="T18" fmla="*/ 78 h 78"/>
              </a:gdLst>
              <a:ahLst/>
              <a:cxnLst>
                <a:cxn ang="T10">
                  <a:pos x="T0" y="T1"/>
                </a:cxn>
                <a:cxn ang="T11">
                  <a:pos x="T2" y="T3"/>
                </a:cxn>
                <a:cxn ang="T12">
                  <a:pos x="T4" y="T5"/>
                </a:cxn>
                <a:cxn ang="T13">
                  <a:pos x="T6" y="T7"/>
                </a:cxn>
                <a:cxn ang="T14">
                  <a:pos x="T8" y="T9"/>
                </a:cxn>
              </a:cxnLst>
              <a:rect l="T15" t="T16" r="T17" b="T18"/>
              <a:pathLst>
                <a:path w="286" h="78">
                  <a:moveTo>
                    <a:pt x="0" y="78"/>
                  </a:moveTo>
                  <a:lnTo>
                    <a:pt x="286" y="9"/>
                  </a:lnTo>
                  <a:lnTo>
                    <a:pt x="261" y="0"/>
                  </a:lnTo>
                  <a:lnTo>
                    <a:pt x="0" y="60"/>
                  </a:lnTo>
                  <a:lnTo>
                    <a:pt x="0" y="78"/>
                  </a:lnTo>
                  <a:close/>
                </a:path>
              </a:pathLst>
            </a:custGeom>
            <a:solidFill>
              <a:srgbClr val="563500"/>
            </a:solidFill>
            <a:ln w="9525">
              <a:noFill/>
              <a:round/>
              <a:headEnd/>
              <a:tailEnd/>
            </a:ln>
          </p:spPr>
          <p:txBody>
            <a:bodyPr/>
            <a:lstStyle/>
            <a:p>
              <a:endParaRPr lang="fr-FR"/>
            </a:p>
          </p:txBody>
        </p:sp>
        <p:grpSp>
          <p:nvGrpSpPr>
            <p:cNvPr id="16437" name="Group 36"/>
            <p:cNvGrpSpPr>
              <a:grpSpLocks/>
            </p:cNvGrpSpPr>
            <p:nvPr/>
          </p:nvGrpSpPr>
          <p:grpSpPr bwMode="auto">
            <a:xfrm>
              <a:off x="567" y="2797"/>
              <a:ext cx="777" cy="473"/>
              <a:chOff x="567" y="2797"/>
              <a:chExt cx="777" cy="473"/>
            </a:xfrm>
          </p:grpSpPr>
          <p:sp>
            <p:nvSpPr>
              <p:cNvPr id="16481" name="Freeform 37"/>
              <p:cNvSpPr>
                <a:spLocks/>
              </p:cNvSpPr>
              <p:nvPr/>
            </p:nvSpPr>
            <p:spPr bwMode="invGray">
              <a:xfrm>
                <a:off x="567" y="2797"/>
                <a:ext cx="777" cy="473"/>
              </a:xfrm>
              <a:custGeom>
                <a:avLst/>
                <a:gdLst>
                  <a:gd name="T0" fmla="*/ 2330 w 2330"/>
                  <a:gd name="T1" fmla="*/ 0 h 1420"/>
                  <a:gd name="T2" fmla="*/ 2330 w 2330"/>
                  <a:gd name="T3" fmla="*/ 1420 h 1420"/>
                  <a:gd name="T4" fmla="*/ 0 w 2330"/>
                  <a:gd name="T5" fmla="*/ 837 h 1420"/>
                  <a:gd name="T6" fmla="*/ 0 w 2330"/>
                  <a:gd name="T7" fmla="*/ 255 h 1420"/>
                  <a:gd name="T8" fmla="*/ 2330 w 2330"/>
                  <a:gd name="T9" fmla="*/ 0 h 1420"/>
                  <a:gd name="T10" fmla="*/ 0 60000 65536"/>
                  <a:gd name="T11" fmla="*/ 0 60000 65536"/>
                  <a:gd name="T12" fmla="*/ 0 60000 65536"/>
                  <a:gd name="T13" fmla="*/ 0 60000 65536"/>
                  <a:gd name="T14" fmla="*/ 0 60000 65536"/>
                  <a:gd name="T15" fmla="*/ 0 w 2330"/>
                  <a:gd name="T16" fmla="*/ 0 h 1420"/>
                  <a:gd name="T17" fmla="*/ 2330 w 2330"/>
                  <a:gd name="T18" fmla="*/ 1420 h 1420"/>
                </a:gdLst>
                <a:ahLst/>
                <a:cxnLst>
                  <a:cxn ang="T10">
                    <a:pos x="T0" y="T1"/>
                  </a:cxn>
                  <a:cxn ang="T11">
                    <a:pos x="T2" y="T3"/>
                  </a:cxn>
                  <a:cxn ang="T12">
                    <a:pos x="T4" y="T5"/>
                  </a:cxn>
                  <a:cxn ang="T13">
                    <a:pos x="T6" y="T7"/>
                  </a:cxn>
                  <a:cxn ang="T14">
                    <a:pos x="T8" y="T9"/>
                  </a:cxn>
                </a:cxnLst>
                <a:rect l="T15" t="T16" r="T17" b="T18"/>
                <a:pathLst>
                  <a:path w="2330" h="1420">
                    <a:moveTo>
                      <a:pt x="2330" y="0"/>
                    </a:moveTo>
                    <a:lnTo>
                      <a:pt x="2330" y="1420"/>
                    </a:lnTo>
                    <a:lnTo>
                      <a:pt x="0" y="837"/>
                    </a:lnTo>
                    <a:lnTo>
                      <a:pt x="0" y="255"/>
                    </a:lnTo>
                    <a:lnTo>
                      <a:pt x="2330" y="0"/>
                    </a:lnTo>
                    <a:close/>
                  </a:path>
                </a:pathLst>
              </a:custGeom>
              <a:solidFill>
                <a:srgbClr val="600000"/>
              </a:solidFill>
              <a:ln w="9525">
                <a:noFill/>
                <a:round/>
                <a:headEnd/>
                <a:tailEnd/>
              </a:ln>
            </p:spPr>
            <p:txBody>
              <a:bodyPr/>
              <a:lstStyle/>
              <a:p>
                <a:endParaRPr lang="fr-FR"/>
              </a:p>
            </p:txBody>
          </p:sp>
          <p:grpSp>
            <p:nvGrpSpPr>
              <p:cNvPr id="16482" name="Group 38"/>
              <p:cNvGrpSpPr>
                <a:grpSpLocks/>
              </p:cNvGrpSpPr>
              <p:nvPr/>
            </p:nvGrpSpPr>
            <p:grpSpPr bwMode="auto">
              <a:xfrm>
                <a:off x="587" y="2851"/>
                <a:ext cx="706" cy="306"/>
                <a:chOff x="587" y="2851"/>
                <a:chExt cx="706" cy="306"/>
              </a:xfrm>
            </p:grpSpPr>
            <p:sp>
              <p:nvSpPr>
                <p:cNvPr id="16483" name="Freeform 39"/>
                <p:cNvSpPr>
                  <a:spLocks/>
                </p:cNvSpPr>
                <p:nvPr/>
              </p:nvSpPr>
              <p:spPr bwMode="invGray">
                <a:xfrm>
                  <a:off x="587" y="2851"/>
                  <a:ext cx="706" cy="306"/>
                </a:xfrm>
                <a:custGeom>
                  <a:avLst/>
                  <a:gdLst>
                    <a:gd name="T0" fmla="*/ 0 w 2119"/>
                    <a:gd name="T1" fmla="*/ 149 h 917"/>
                    <a:gd name="T2" fmla="*/ 0 w 2119"/>
                    <a:gd name="T3" fmla="*/ 551 h 917"/>
                    <a:gd name="T4" fmla="*/ 2119 w 2119"/>
                    <a:gd name="T5" fmla="*/ 917 h 917"/>
                    <a:gd name="T6" fmla="*/ 2119 w 2119"/>
                    <a:gd name="T7" fmla="*/ 0 h 917"/>
                    <a:gd name="T8" fmla="*/ 0 w 2119"/>
                    <a:gd name="T9" fmla="*/ 149 h 917"/>
                    <a:gd name="T10" fmla="*/ 0 60000 65536"/>
                    <a:gd name="T11" fmla="*/ 0 60000 65536"/>
                    <a:gd name="T12" fmla="*/ 0 60000 65536"/>
                    <a:gd name="T13" fmla="*/ 0 60000 65536"/>
                    <a:gd name="T14" fmla="*/ 0 60000 65536"/>
                    <a:gd name="T15" fmla="*/ 0 w 2119"/>
                    <a:gd name="T16" fmla="*/ 0 h 917"/>
                    <a:gd name="T17" fmla="*/ 2119 w 2119"/>
                    <a:gd name="T18" fmla="*/ 917 h 917"/>
                  </a:gdLst>
                  <a:ahLst/>
                  <a:cxnLst>
                    <a:cxn ang="T10">
                      <a:pos x="T0" y="T1"/>
                    </a:cxn>
                    <a:cxn ang="T11">
                      <a:pos x="T2" y="T3"/>
                    </a:cxn>
                    <a:cxn ang="T12">
                      <a:pos x="T4" y="T5"/>
                    </a:cxn>
                    <a:cxn ang="T13">
                      <a:pos x="T6" y="T7"/>
                    </a:cxn>
                    <a:cxn ang="T14">
                      <a:pos x="T8" y="T9"/>
                    </a:cxn>
                  </a:cxnLst>
                  <a:rect l="T15" t="T16" r="T17" b="T18"/>
                  <a:pathLst>
                    <a:path w="2119" h="917">
                      <a:moveTo>
                        <a:pt x="0" y="149"/>
                      </a:moveTo>
                      <a:lnTo>
                        <a:pt x="0" y="551"/>
                      </a:lnTo>
                      <a:lnTo>
                        <a:pt x="2119" y="917"/>
                      </a:lnTo>
                      <a:lnTo>
                        <a:pt x="2119" y="0"/>
                      </a:lnTo>
                      <a:lnTo>
                        <a:pt x="0" y="149"/>
                      </a:lnTo>
                      <a:close/>
                    </a:path>
                  </a:pathLst>
                </a:custGeom>
                <a:solidFill>
                  <a:srgbClr val="4040FF"/>
                </a:solidFill>
                <a:ln w="9525">
                  <a:noFill/>
                  <a:round/>
                  <a:headEnd/>
                  <a:tailEnd/>
                </a:ln>
              </p:spPr>
              <p:txBody>
                <a:bodyPr/>
                <a:lstStyle/>
                <a:p>
                  <a:endParaRPr lang="fr-FR"/>
                </a:p>
              </p:txBody>
            </p:sp>
            <p:sp>
              <p:nvSpPr>
                <p:cNvPr id="16484" name="Line 40"/>
                <p:cNvSpPr>
                  <a:spLocks noChangeShapeType="1"/>
                </p:cNvSpPr>
                <p:nvPr/>
              </p:nvSpPr>
              <p:spPr bwMode="invGray">
                <a:xfrm flipH="1">
                  <a:off x="587" y="2903"/>
                  <a:ext cx="706" cy="21"/>
                </a:xfrm>
                <a:prstGeom prst="line">
                  <a:avLst/>
                </a:prstGeom>
                <a:noFill/>
                <a:ln w="6350">
                  <a:solidFill>
                    <a:srgbClr val="404040"/>
                  </a:solidFill>
                  <a:round/>
                  <a:headEnd/>
                  <a:tailEnd/>
                </a:ln>
              </p:spPr>
              <p:txBody>
                <a:bodyPr/>
                <a:lstStyle/>
                <a:p>
                  <a:endParaRPr lang="fr-FR"/>
                </a:p>
              </p:txBody>
            </p:sp>
            <p:sp>
              <p:nvSpPr>
                <p:cNvPr id="16485" name="Line 41"/>
                <p:cNvSpPr>
                  <a:spLocks noChangeShapeType="1"/>
                </p:cNvSpPr>
                <p:nvPr/>
              </p:nvSpPr>
              <p:spPr bwMode="invGray">
                <a:xfrm flipH="1" flipV="1">
                  <a:off x="587" y="2946"/>
                  <a:ext cx="706" cy="7"/>
                </a:xfrm>
                <a:prstGeom prst="line">
                  <a:avLst/>
                </a:prstGeom>
                <a:noFill/>
                <a:ln w="6350">
                  <a:solidFill>
                    <a:srgbClr val="404040"/>
                  </a:solidFill>
                  <a:round/>
                  <a:headEnd/>
                  <a:tailEnd/>
                </a:ln>
              </p:spPr>
              <p:txBody>
                <a:bodyPr/>
                <a:lstStyle/>
                <a:p>
                  <a:endParaRPr lang="fr-FR"/>
                </a:p>
              </p:txBody>
            </p:sp>
            <p:sp>
              <p:nvSpPr>
                <p:cNvPr id="16486" name="Line 42"/>
                <p:cNvSpPr>
                  <a:spLocks noChangeShapeType="1"/>
                </p:cNvSpPr>
                <p:nvPr/>
              </p:nvSpPr>
              <p:spPr bwMode="invGray">
                <a:xfrm flipH="1" flipV="1">
                  <a:off x="587" y="2969"/>
                  <a:ext cx="706" cy="36"/>
                </a:xfrm>
                <a:prstGeom prst="line">
                  <a:avLst/>
                </a:prstGeom>
                <a:noFill/>
                <a:ln w="6350">
                  <a:solidFill>
                    <a:srgbClr val="404040"/>
                  </a:solidFill>
                  <a:round/>
                  <a:headEnd/>
                  <a:tailEnd/>
                </a:ln>
              </p:spPr>
              <p:txBody>
                <a:bodyPr/>
                <a:lstStyle/>
                <a:p>
                  <a:endParaRPr lang="fr-FR"/>
                </a:p>
              </p:txBody>
            </p:sp>
            <p:sp>
              <p:nvSpPr>
                <p:cNvPr id="16487" name="Line 43"/>
                <p:cNvSpPr>
                  <a:spLocks noChangeShapeType="1"/>
                </p:cNvSpPr>
                <p:nvPr/>
              </p:nvSpPr>
              <p:spPr bwMode="invGray">
                <a:xfrm flipH="1" flipV="1">
                  <a:off x="587" y="2991"/>
                  <a:ext cx="706" cy="64"/>
                </a:xfrm>
                <a:prstGeom prst="line">
                  <a:avLst/>
                </a:prstGeom>
                <a:noFill/>
                <a:ln w="6350">
                  <a:solidFill>
                    <a:srgbClr val="404040"/>
                  </a:solidFill>
                  <a:round/>
                  <a:headEnd/>
                  <a:tailEnd/>
                </a:ln>
              </p:spPr>
              <p:txBody>
                <a:bodyPr/>
                <a:lstStyle/>
                <a:p>
                  <a:endParaRPr lang="fr-FR"/>
                </a:p>
              </p:txBody>
            </p:sp>
            <p:sp>
              <p:nvSpPr>
                <p:cNvPr id="16488" name="Line 44"/>
                <p:cNvSpPr>
                  <a:spLocks noChangeShapeType="1"/>
                </p:cNvSpPr>
                <p:nvPr/>
              </p:nvSpPr>
              <p:spPr bwMode="invGray">
                <a:xfrm flipH="1" flipV="1">
                  <a:off x="587" y="3013"/>
                  <a:ext cx="706" cy="93"/>
                </a:xfrm>
                <a:prstGeom prst="line">
                  <a:avLst/>
                </a:prstGeom>
                <a:noFill/>
                <a:ln w="6350">
                  <a:solidFill>
                    <a:srgbClr val="404040"/>
                  </a:solidFill>
                  <a:round/>
                  <a:headEnd/>
                  <a:tailEnd/>
                </a:ln>
              </p:spPr>
              <p:txBody>
                <a:bodyPr/>
                <a:lstStyle/>
                <a:p>
                  <a:endParaRPr lang="fr-FR"/>
                </a:p>
              </p:txBody>
            </p:sp>
            <p:sp>
              <p:nvSpPr>
                <p:cNvPr id="16489" name="Line 45"/>
                <p:cNvSpPr>
                  <a:spLocks noChangeShapeType="1"/>
                </p:cNvSpPr>
                <p:nvPr/>
              </p:nvSpPr>
              <p:spPr bwMode="invGray">
                <a:xfrm>
                  <a:off x="1227" y="2858"/>
                  <a:ext cx="1" cy="286"/>
                </a:xfrm>
                <a:prstGeom prst="line">
                  <a:avLst/>
                </a:prstGeom>
                <a:noFill/>
                <a:ln w="6350">
                  <a:solidFill>
                    <a:srgbClr val="404040"/>
                  </a:solidFill>
                  <a:round/>
                  <a:headEnd/>
                  <a:tailEnd/>
                </a:ln>
              </p:spPr>
              <p:txBody>
                <a:bodyPr/>
                <a:lstStyle/>
                <a:p>
                  <a:endParaRPr lang="fr-FR"/>
                </a:p>
              </p:txBody>
            </p:sp>
            <p:sp>
              <p:nvSpPr>
                <p:cNvPr id="16490" name="Line 46"/>
                <p:cNvSpPr>
                  <a:spLocks noChangeShapeType="1"/>
                </p:cNvSpPr>
                <p:nvPr/>
              </p:nvSpPr>
              <p:spPr bwMode="invGray">
                <a:xfrm>
                  <a:off x="1169" y="2861"/>
                  <a:ext cx="1" cy="275"/>
                </a:xfrm>
                <a:prstGeom prst="line">
                  <a:avLst/>
                </a:prstGeom>
                <a:noFill/>
                <a:ln w="6350">
                  <a:solidFill>
                    <a:srgbClr val="404040"/>
                  </a:solidFill>
                  <a:round/>
                  <a:headEnd/>
                  <a:tailEnd/>
                </a:ln>
              </p:spPr>
              <p:txBody>
                <a:bodyPr/>
                <a:lstStyle/>
                <a:p>
                  <a:endParaRPr lang="fr-FR"/>
                </a:p>
              </p:txBody>
            </p:sp>
            <p:sp>
              <p:nvSpPr>
                <p:cNvPr id="16491" name="Line 47"/>
                <p:cNvSpPr>
                  <a:spLocks noChangeShapeType="1"/>
                </p:cNvSpPr>
                <p:nvPr/>
              </p:nvSpPr>
              <p:spPr bwMode="invGray">
                <a:xfrm>
                  <a:off x="1121" y="2864"/>
                  <a:ext cx="1" cy="264"/>
                </a:xfrm>
                <a:prstGeom prst="line">
                  <a:avLst/>
                </a:prstGeom>
                <a:noFill/>
                <a:ln w="6350">
                  <a:solidFill>
                    <a:srgbClr val="404040"/>
                  </a:solidFill>
                  <a:round/>
                  <a:headEnd/>
                  <a:tailEnd/>
                </a:ln>
              </p:spPr>
              <p:txBody>
                <a:bodyPr/>
                <a:lstStyle/>
                <a:p>
                  <a:endParaRPr lang="fr-FR"/>
                </a:p>
              </p:txBody>
            </p:sp>
            <p:sp>
              <p:nvSpPr>
                <p:cNvPr id="16492" name="Line 48"/>
                <p:cNvSpPr>
                  <a:spLocks noChangeShapeType="1"/>
                </p:cNvSpPr>
                <p:nvPr/>
              </p:nvSpPr>
              <p:spPr bwMode="invGray">
                <a:xfrm>
                  <a:off x="1072" y="2868"/>
                  <a:ext cx="1" cy="251"/>
                </a:xfrm>
                <a:prstGeom prst="line">
                  <a:avLst/>
                </a:prstGeom>
                <a:noFill/>
                <a:ln w="6350">
                  <a:solidFill>
                    <a:srgbClr val="404040"/>
                  </a:solidFill>
                  <a:round/>
                  <a:headEnd/>
                  <a:tailEnd/>
                </a:ln>
              </p:spPr>
              <p:txBody>
                <a:bodyPr/>
                <a:lstStyle/>
                <a:p>
                  <a:endParaRPr lang="fr-FR"/>
                </a:p>
              </p:txBody>
            </p:sp>
            <p:sp>
              <p:nvSpPr>
                <p:cNvPr id="16493" name="Line 49"/>
                <p:cNvSpPr>
                  <a:spLocks noChangeShapeType="1"/>
                </p:cNvSpPr>
                <p:nvPr/>
              </p:nvSpPr>
              <p:spPr bwMode="invGray">
                <a:xfrm>
                  <a:off x="1026" y="2871"/>
                  <a:ext cx="1" cy="241"/>
                </a:xfrm>
                <a:prstGeom prst="line">
                  <a:avLst/>
                </a:prstGeom>
                <a:noFill/>
                <a:ln w="6350">
                  <a:solidFill>
                    <a:srgbClr val="404040"/>
                  </a:solidFill>
                  <a:round/>
                  <a:headEnd/>
                  <a:tailEnd/>
                </a:ln>
              </p:spPr>
              <p:txBody>
                <a:bodyPr/>
                <a:lstStyle/>
                <a:p>
                  <a:endParaRPr lang="fr-FR"/>
                </a:p>
              </p:txBody>
            </p:sp>
            <p:sp>
              <p:nvSpPr>
                <p:cNvPr id="16494" name="Line 50"/>
                <p:cNvSpPr>
                  <a:spLocks noChangeShapeType="1"/>
                </p:cNvSpPr>
                <p:nvPr/>
              </p:nvSpPr>
              <p:spPr bwMode="invGray">
                <a:xfrm>
                  <a:off x="989" y="2873"/>
                  <a:ext cx="1" cy="231"/>
                </a:xfrm>
                <a:prstGeom prst="line">
                  <a:avLst/>
                </a:prstGeom>
                <a:noFill/>
                <a:ln w="6350">
                  <a:solidFill>
                    <a:srgbClr val="404040"/>
                  </a:solidFill>
                  <a:round/>
                  <a:headEnd/>
                  <a:tailEnd/>
                </a:ln>
              </p:spPr>
              <p:txBody>
                <a:bodyPr/>
                <a:lstStyle/>
                <a:p>
                  <a:endParaRPr lang="fr-FR"/>
                </a:p>
              </p:txBody>
            </p:sp>
            <p:sp>
              <p:nvSpPr>
                <p:cNvPr id="16495" name="Line 51"/>
                <p:cNvSpPr>
                  <a:spLocks noChangeShapeType="1"/>
                </p:cNvSpPr>
                <p:nvPr/>
              </p:nvSpPr>
              <p:spPr bwMode="invGray">
                <a:xfrm>
                  <a:off x="953" y="2875"/>
                  <a:ext cx="1" cy="224"/>
                </a:xfrm>
                <a:prstGeom prst="line">
                  <a:avLst/>
                </a:prstGeom>
                <a:noFill/>
                <a:ln w="6350">
                  <a:solidFill>
                    <a:srgbClr val="404040"/>
                  </a:solidFill>
                  <a:round/>
                  <a:headEnd/>
                  <a:tailEnd/>
                </a:ln>
              </p:spPr>
              <p:txBody>
                <a:bodyPr/>
                <a:lstStyle/>
                <a:p>
                  <a:endParaRPr lang="fr-FR"/>
                </a:p>
              </p:txBody>
            </p:sp>
            <p:sp>
              <p:nvSpPr>
                <p:cNvPr id="16496" name="Line 52"/>
                <p:cNvSpPr>
                  <a:spLocks noChangeShapeType="1"/>
                </p:cNvSpPr>
                <p:nvPr/>
              </p:nvSpPr>
              <p:spPr bwMode="invGray">
                <a:xfrm>
                  <a:off x="920" y="2878"/>
                  <a:ext cx="1" cy="215"/>
                </a:xfrm>
                <a:prstGeom prst="line">
                  <a:avLst/>
                </a:prstGeom>
                <a:noFill/>
                <a:ln w="6350">
                  <a:solidFill>
                    <a:srgbClr val="404040"/>
                  </a:solidFill>
                  <a:round/>
                  <a:headEnd/>
                  <a:tailEnd/>
                </a:ln>
              </p:spPr>
              <p:txBody>
                <a:bodyPr/>
                <a:lstStyle/>
                <a:p>
                  <a:endParaRPr lang="fr-FR"/>
                </a:p>
              </p:txBody>
            </p:sp>
            <p:sp>
              <p:nvSpPr>
                <p:cNvPr id="16497" name="Line 53"/>
                <p:cNvSpPr>
                  <a:spLocks noChangeShapeType="1"/>
                </p:cNvSpPr>
                <p:nvPr/>
              </p:nvSpPr>
              <p:spPr bwMode="invGray">
                <a:xfrm>
                  <a:off x="887" y="2880"/>
                  <a:ext cx="1" cy="207"/>
                </a:xfrm>
                <a:prstGeom prst="line">
                  <a:avLst/>
                </a:prstGeom>
                <a:noFill/>
                <a:ln w="6350">
                  <a:solidFill>
                    <a:srgbClr val="404040"/>
                  </a:solidFill>
                  <a:round/>
                  <a:headEnd/>
                  <a:tailEnd/>
                </a:ln>
              </p:spPr>
              <p:txBody>
                <a:bodyPr/>
                <a:lstStyle/>
                <a:p>
                  <a:endParaRPr lang="fr-FR"/>
                </a:p>
              </p:txBody>
            </p:sp>
            <p:sp>
              <p:nvSpPr>
                <p:cNvPr id="16498" name="Line 54"/>
                <p:cNvSpPr>
                  <a:spLocks noChangeShapeType="1"/>
                </p:cNvSpPr>
                <p:nvPr/>
              </p:nvSpPr>
              <p:spPr bwMode="invGray">
                <a:xfrm>
                  <a:off x="855" y="2883"/>
                  <a:ext cx="1" cy="199"/>
                </a:xfrm>
                <a:prstGeom prst="line">
                  <a:avLst/>
                </a:prstGeom>
                <a:noFill/>
                <a:ln w="6350">
                  <a:solidFill>
                    <a:srgbClr val="404040"/>
                  </a:solidFill>
                  <a:round/>
                  <a:headEnd/>
                  <a:tailEnd/>
                </a:ln>
              </p:spPr>
              <p:txBody>
                <a:bodyPr/>
                <a:lstStyle/>
                <a:p>
                  <a:endParaRPr lang="fr-FR"/>
                </a:p>
              </p:txBody>
            </p:sp>
            <p:sp>
              <p:nvSpPr>
                <p:cNvPr id="16499" name="Line 55"/>
                <p:cNvSpPr>
                  <a:spLocks noChangeShapeType="1"/>
                </p:cNvSpPr>
                <p:nvPr/>
              </p:nvSpPr>
              <p:spPr bwMode="invGray">
                <a:xfrm>
                  <a:off x="825" y="2884"/>
                  <a:ext cx="1" cy="192"/>
                </a:xfrm>
                <a:prstGeom prst="line">
                  <a:avLst/>
                </a:prstGeom>
                <a:noFill/>
                <a:ln w="6350">
                  <a:solidFill>
                    <a:srgbClr val="404040"/>
                  </a:solidFill>
                  <a:round/>
                  <a:headEnd/>
                  <a:tailEnd/>
                </a:ln>
              </p:spPr>
              <p:txBody>
                <a:bodyPr/>
                <a:lstStyle/>
                <a:p>
                  <a:endParaRPr lang="fr-FR"/>
                </a:p>
              </p:txBody>
            </p:sp>
            <p:sp>
              <p:nvSpPr>
                <p:cNvPr id="16500" name="Line 56"/>
                <p:cNvSpPr>
                  <a:spLocks noChangeShapeType="1"/>
                </p:cNvSpPr>
                <p:nvPr/>
              </p:nvSpPr>
              <p:spPr bwMode="invGray">
                <a:xfrm>
                  <a:off x="794" y="2887"/>
                  <a:ext cx="1" cy="184"/>
                </a:xfrm>
                <a:prstGeom prst="line">
                  <a:avLst/>
                </a:prstGeom>
                <a:noFill/>
                <a:ln w="6350">
                  <a:solidFill>
                    <a:srgbClr val="404040"/>
                  </a:solidFill>
                  <a:round/>
                  <a:headEnd/>
                  <a:tailEnd/>
                </a:ln>
              </p:spPr>
              <p:txBody>
                <a:bodyPr/>
                <a:lstStyle/>
                <a:p>
                  <a:endParaRPr lang="fr-FR"/>
                </a:p>
              </p:txBody>
            </p:sp>
            <p:sp>
              <p:nvSpPr>
                <p:cNvPr id="16501" name="Line 57"/>
                <p:cNvSpPr>
                  <a:spLocks noChangeShapeType="1"/>
                </p:cNvSpPr>
                <p:nvPr/>
              </p:nvSpPr>
              <p:spPr bwMode="invGray">
                <a:xfrm>
                  <a:off x="733" y="2891"/>
                  <a:ext cx="1" cy="170"/>
                </a:xfrm>
                <a:prstGeom prst="line">
                  <a:avLst/>
                </a:prstGeom>
                <a:noFill/>
                <a:ln w="6350">
                  <a:solidFill>
                    <a:srgbClr val="404040"/>
                  </a:solidFill>
                  <a:round/>
                  <a:headEnd/>
                  <a:tailEnd/>
                </a:ln>
              </p:spPr>
              <p:txBody>
                <a:bodyPr/>
                <a:lstStyle/>
                <a:p>
                  <a:endParaRPr lang="fr-FR"/>
                </a:p>
              </p:txBody>
            </p:sp>
            <p:sp>
              <p:nvSpPr>
                <p:cNvPr id="16502" name="Line 58"/>
                <p:cNvSpPr>
                  <a:spLocks noChangeShapeType="1"/>
                </p:cNvSpPr>
                <p:nvPr/>
              </p:nvSpPr>
              <p:spPr bwMode="invGray">
                <a:xfrm>
                  <a:off x="709" y="2893"/>
                  <a:ext cx="1" cy="163"/>
                </a:xfrm>
                <a:prstGeom prst="line">
                  <a:avLst/>
                </a:prstGeom>
                <a:noFill/>
                <a:ln w="6350">
                  <a:solidFill>
                    <a:srgbClr val="404040"/>
                  </a:solidFill>
                  <a:round/>
                  <a:headEnd/>
                  <a:tailEnd/>
                </a:ln>
              </p:spPr>
              <p:txBody>
                <a:bodyPr/>
                <a:lstStyle/>
                <a:p>
                  <a:endParaRPr lang="fr-FR"/>
                </a:p>
              </p:txBody>
            </p:sp>
            <p:sp>
              <p:nvSpPr>
                <p:cNvPr id="16503" name="Line 59"/>
                <p:cNvSpPr>
                  <a:spLocks noChangeShapeType="1"/>
                </p:cNvSpPr>
                <p:nvPr/>
              </p:nvSpPr>
              <p:spPr bwMode="invGray">
                <a:xfrm>
                  <a:off x="685" y="2894"/>
                  <a:ext cx="1" cy="159"/>
                </a:xfrm>
                <a:prstGeom prst="line">
                  <a:avLst/>
                </a:prstGeom>
                <a:noFill/>
                <a:ln w="6350">
                  <a:solidFill>
                    <a:srgbClr val="404040"/>
                  </a:solidFill>
                  <a:round/>
                  <a:headEnd/>
                  <a:tailEnd/>
                </a:ln>
              </p:spPr>
              <p:txBody>
                <a:bodyPr/>
                <a:lstStyle/>
                <a:p>
                  <a:endParaRPr lang="fr-FR"/>
                </a:p>
              </p:txBody>
            </p:sp>
            <p:sp>
              <p:nvSpPr>
                <p:cNvPr id="16504" name="Line 60"/>
                <p:cNvSpPr>
                  <a:spLocks noChangeShapeType="1"/>
                </p:cNvSpPr>
                <p:nvPr/>
              </p:nvSpPr>
              <p:spPr bwMode="invGray">
                <a:xfrm>
                  <a:off x="660" y="2896"/>
                  <a:ext cx="1" cy="152"/>
                </a:xfrm>
                <a:prstGeom prst="line">
                  <a:avLst/>
                </a:prstGeom>
                <a:noFill/>
                <a:ln w="6350">
                  <a:solidFill>
                    <a:srgbClr val="404040"/>
                  </a:solidFill>
                  <a:round/>
                  <a:headEnd/>
                  <a:tailEnd/>
                </a:ln>
              </p:spPr>
              <p:txBody>
                <a:bodyPr/>
                <a:lstStyle/>
                <a:p>
                  <a:endParaRPr lang="fr-FR"/>
                </a:p>
              </p:txBody>
            </p:sp>
            <p:sp>
              <p:nvSpPr>
                <p:cNvPr id="16505" name="Line 61"/>
                <p:cNvSpPr>
                  <a:spLocks noChangeShapeType="1"/>
                </p:cNvSpPr>
                <p:nvPr/>
              </p:nvSpPr>
              <p:spPr bwMode="invGray">
                <a:xfrm>
                  <a:off x="636" y="2898"/>
                  <a:ext cx="1" cy="146"/>
                </a:xfrm>
                <a:prstGeom prst="line">
                  <a:avLst/>
                </a:prstGeom>
                <a:noFill/>
                <a:ln w="6350">
                  <a:solidFill>
                    <a:srgbClr val="404040"/>
                  </a:solidFill>
                  <a:round/>
                  <a:headEnd/>
                  <a:tailEnd/>
                </a:ln>
              </p:spPr>
              <p:txBody>
                <a:bodyPr/>
                <a:lstStyle/>
                <a:p>
                  <a:endParaRPr lang="fr-FR"/>
                </a:p>
              </p:txBody>
            </p:sp>
            <p:sp>
              <p:nvSpPr>
                <p:cNvPr id="16506" name="Line 62"/>
                <p:cNvSpPr>
                  <a:spLocks noChangeShapeType="1"/>
                </p:cNvSpPr>
                <p:nvPr/>
              </p:nvSpPr>
              <p:spPr bwMode="invGray">
                <a:xfrm>
                  <a:off x="612" y="2899"/>
                  <a:ext cx="1" cy="141"/>
                </a:xfrm>
                <a:prstGeom prst="line">
                  <a:avLst/>
                </a:prstGeom>
                <a:noFill/>
                <a:ln w="6350">
                  <a:solidFill>
                    <a:srgbClr val="404040"/>
                  </a:solidFill>
                  <a:round/>
                  <a:headEnd/>
                  <a:tailEnd/>
                </a:ln>
              </p:spPr>
              <p:txBody>
                <a:bodyPr/>
                <a:lstStyle/>
                <a:p>
                  <a:endParaRPr lang="fr-FR"/>
                </a:p>
              </p:txBody>
            </p:sp>
            <p:sp>
              <p:nvSpPr>
                <p:cNvPr id="16507" name="Freeform 63"/>
                <p:cNvSpPr>
                  <a:spLocks/>
                </p:cNvSpPr>
                <p:nvPr/>
              </p:nvSpPr>
              <p:spPr bwMode="invGray">
                <a:xfrm>
                  <a:off x="587" y="2851"/>
                  <a:ext cx="706" cy="306"/>
                </a:xfrm>
                <a:custGeom>
                  <a:avLst/>
                  <a:gdLst>
                    <a:gd name="T0" fmla="*/ 0 w 2119"/>
                    <a:gd name="T1" fmla="*/ 149 h 917"/>
                    <a:gd name="T2" fmla="*/ 0 w 2119"/>
                    <a:gd name="T3" fmla="*/ 551 h 917"/>
                    <a:gd name="T4" fmla="*/ 2119 w 2119"/>
                    <a:gd name="T5" fmla="*/ 917 h 917"/>
                    <a:gd name="T6" fmla="*/ 2119 w 2119"/>
                    <a:gd name="T7" fmla="*/ 0 h 917"/>
                    <a:gd name="T8" fmla="*/ 0 w 2119"/>
                    <a:gd name="T9" fmla="*/ 149 h 917"/>
                    <a:gd name="T10" fmla="*/ 0 60000 65536"/>
                    <a:gd name="T11" fmla="*/ 0 60000 65536"/>
                    <a:gd name="T12" fmla="*/ 0 60000 65536"/>
                    <a:gd name="T13" fmla="*/ 0 60000 65536"/>
                    <a:gd name="T14" fmla="*/ 0 60000 65536"/>
                    <a:gd name="T15" fmla="*/ 0 w 2119"/>
                    <a:gd name="T16" fmla="*/ 0 h 917"/>
                    <a:gd name="T17" fmla="*/ 2119 w 2119"/>
                    <a:gd name="T18" fmla="*/ 917 h 917"/>
                  </a:gdLst>
                  <a:ahLst/>
                  <a:cxnLst>
                    <a:cxn ang="T10">
                      <a:pos x="T0" y="T1"/>
                    </a:cxn>
                    <a:cxn ang="T11">
                      <a:pos x="T2" y="T3"/>
                    </a:cxn>
                    <a:cxn ang="T12">
                      <a:pos x="T4" y="T5"/>
                    </a:cxn>
                    <a:cxn ang="T13">
                      <a:pos x="T6" y="T7"/>
                    </a:cxn>
                    <a:cxn ang="T14">
                      <a:pos x="T8" y="T9"/>
                    </a:cxn>
                  </a:cxnLst>
                  <a:rect l="T15" t="T16" r="T17" b="T18"/>
                  <a:pathLst>
                    <a:path w="2119" h="917">
                      <a:moveTo>
                        <a:pt x="0" y="149"/>
                      </a:moveTo>
                      <a:lnTo>
                        <a:pt x="0" y="551"/>
                      </a:lnTo>
                      <a:lnTo>
                        <a:pt x="2119" y="917"/>
                      </a:lnTo>
                      <a:lnTo>
                        <a:pt x="2119" y="0"/>
                      </a:lnTo>
                      <a:lnTo>
                        <a:pt x="0" y="149"/>
                      </a:lnTo>
                    </a:path>
                  </a:pathLst>
                </a:custGeom>
                <a:noFill/>
                <a:ln w="6350">
                  <a:solidFill>
                    <a:srgbClr val="202020"/>
                  </a:solidFill>
                  <a:round/>
                  <a:headEnd/>
                  <a:tailEnd/>
                </a:ln>
              </p:spPr>
              <p:txBody>
                <a:bodyPr/>
                <a:lstStyle/>
                <a:p>
                  <a:endParaRPr lang="fr-FR"/>
                </a:p>
              </p:txBody>
            </p:sp>
            <p:grpSp>
              <p:nvGrpSpPr>
                <p:cNvPr id="16508" name="Group 64"/>
                <p:cNvGrpSpPr>
                  <a:grpSpLocks/>
                </p:cNvGrpSpPr>
                <p:nvPr/>
              </p:nvGrpSpPr>
              <p:grpSpPr bwMode="auto">
                <a:xfrm>
                  <a:off x="623" y="2889"/>
                  <a:ext cx="631" cy="179"/>
                  <a:chOff x="623" y="2889"/>
                  <a:chExt cx="631" cy="179"/>
                </a:xfrm>
              </p:grpSpPr>
              <p:sp>
                <p:nvSpPr>
                  <p:cNvPr id="16510" name="Line 65"/>
                  <p:cNvSpPr>
                    <a:spLocks noChangeShapeType="1"/>
                  </p:cNvSpPr>
                  <p:nvPr/>
                </p:nvSpPr>
                <p:spPr bwMode="invGray">
                  <a:xfrm flipV="1">
                    <a:off x="623" y="2944"/>
                    <a:ext cx="23" cy="22"/>
                  </a:xfrm>
                  <a:prstGeom prst="line">
                    <a:avLst/>
                  </a:prstGeom>
                  <a:noFill/>
                  <a:ln w="4763">
                    <a:solidFill>
                      <a:srgbClr val="C0C0FF"/>
                    </a:solidFill>
                    <a:round/>
                    <a:headEnd/>
                    <a:tailEnd/>
                  </a:ln>
                </p:spPr>
                <p:txBody>
                  <a:bodyPr/>
                  <a:lstStyle/>
                  <a:p>
                    <a:endParaRPr lang="fr-FR"/>
                  </a:p>
                </p:txBody>
              </p:sp>
              <p:sp>
                <p:nvSpPr>
                  <p:cNvPr id="16511" name="Line 66"/>
                  <p:cNvSpPr>
                    <a:spLocks noChangeShapeType="1"/>
                  </p:cNvSpPr>
                  <p:nvPr/>
                </p:nvSpPr>
                <p:spPr bwMode="invGray">
                  <a:xfrm flipV="1">
                    <a:off x="653" y="2918"/>
                    <a:ext cx="38" cy="35"/>
                  </a:xfrm>
                  <a:prstGeom prst="line">
                    <a:avLst/>
                  </a:prstGeom>
                  <a:noFill/>
                  <a:ln w="4763">
                    <a:solidFill>
                      <a:srgbClr val="C0C0FF"/>
                    </a:solidFill>
                    <a:round/>
                    <a:headEnd/>
                    <a:tailEnd/>
                  </a:ln>
                </p:spPr>
                <p:txBody>
                  <a:bodyPr/>
                  <a:lstStyle/>
                  <a:p>
                    <a:endParaRPr lang="fr-FR"/>
                  </a:p>
                </p:txBody>
              </p:sp>
              <p:sp>
                <p:nvSpPr>
                  <p:cNvPr id="16512" name="Line 67"/>
                  <p:cNvSpPr>
                    <a:spLocks noChangeShapeType="1"/>
                  </p:cNvSpPr>
                  <p:nvPr/>
                </p:nvSpPr>
                <p:spPr bwMode="invGray">
                  <a:xfrm flipV="1">
                    <a:off x="625" y="2976"/>
                    <a:ext cx="28" cy="26"/>
                  </a:xfrm>
                  <a:prstGeom prst="line">
                    <a:avLst/>
                  </a:prstGeom>
                  <a:noFill/>
                  <a:ln w="4763">
                    <a:solidFill>
                      <a:srgbClr val="C0C0FF"/>
                    </a:solidFill>
                    <a:round/>
                    <a:headEnd/>
                    <a:tailEnd/>
                  </a:ln>
                </p:spPr>
                <p:txBody>
                  <a:bodyPr/>
                  <a:lstStyle/>
                  <a:p>
                    <a:endParaRPr lang="fr-FR"/>
                  </a:p>
                </p:txBody>
              </p:sp>
              <p:sp>
                <p:nvSpPr>
                  <p:cNvPr id="16513" name="Line 68"/>
                  <p:cNvSpPr>
                    <a:spLocks noChangeShapeType="1"/>
                  </p:cNvSpPr>
                  <p:nvPr/>
                </p:nvSpPr>
                <p:spPr bwMode="invGray">
                  <a:xfrm flipV="1">
                    <a:off x="656" y="2962"/>
                    <a:ext cx="29" cy="26"/>
                  </a:xfrm>
                  <a:prstGeom prst="line">
                    <a:avLst/>
                  </a:prstGeom>
                  <a:noFill/>
                  <a:ln w="4763">
                    <a:solidFill>
                      <a:srgbClr val="C0C0FF"/>
                    </a:solidFill>
                    <a:round/>
                    <a:headEnd/>
                    <a:tailEnd/>
                  </a:ln>
                </p:spPr>
                <p:txBody>
                  <a:bodyPr/>
                  <a:lstStyle/>
                  <a:p>
                    <a:endParaRPr lang="fr-FR"/>
                  </a:p>
                </p:txBody>
              </p:sp>
              <p:sp>
                <p:nvSpPr>
                  <p:cNvPr id="16514" name="Line 69"/>
                  <p:cNvSpPr>
                    <a:spLocks noChangeShapeType="1"/>
                  </p:cNvSpPr>
                  <p:nvPr/>
                </p:nvSpPr>
                <p:spPr bwMode="invGray">
                  <a:xfrm flipV="1">
                    <a:off x="760" y="2904"/>
                    <a:ext cx="62" cy="54"/>
                  </a:xfrm>
                  <a:prstGeom prst="line">
                    <a:avLst/>
                  </a:prstGeom>
                  <a:noFill/>
                  <a:ln w="4763">
                    <a:solidFill>
                      <a:srgbClr val="C0C0FF"/>
                    </a:solidFill>
                    <a:round/>
                    <a:headEnd/>
                    <a:tailEnd/>
                  </a:ln>
                </p:spPr>
                <p:txBody>
                  <a:bodyPr/>
                  <a:lstStyle/>
                  <a:p>
                    <a:endParaRPr lang="fr-FR"/>
                  </a:p>
                </p:txBody>
              </p:sp>
              <p:sp>
                <p:nvSpPr>
                  <p:cNvPr id="16515" name="Line 70"/>
                  <p:cNvSpPr>
                    <a:spLocks noChangeShapeType="1"/>
                  </p:cNvSpPr>
                  <p:nvPr/>
                </p:nvSpPr>
                <p:spPr bwMode="invGray">
                  <a:xfrm flipV="1">
                    <a:off x="721" y="2946"/>
                    <a:ext cx="79" cy="71"/>
                  </a:xfrm>
                  <a:prstGeom prst="line">
                    <a:avLst/>
                  </a:prstGeom>
                  <a:noFill/>
                  <a:ln w="4763">
                    <a:solidFill>
                      <a:srgbClr val="C0C0FF"/>
                    </a:solidFill>
                    <a:round/>
                    <a:headEnd/>
                    <a:tailEnd/>
                  </a:ln>
                </p:spPr>
                <p:txBody>
                  <a:bodyPr/>
                  <a:lstStyle/>
                  <a:p>
                    <a:endParaRPr lang="fr-FR"/>
                  </a:p>
                </p:txBody>
              </p:sp>
              <p:sp>
                <p:nvSpPr>
                  <p:cNvPr id="16516" name="Line 71"/>
                  <p:cNvSpPr>
                    <a:spLocks noChangeShapeType="1"/>
                  </p:cNvSpPr>
                  <p:nvPr/>
                </p:nvSpPr>
                <p:spPr bwMode="invGray">
                  <a:xfrm flipV="1">
                    <a:off x="776" y="2926"/>
                    <a:ext cx="59" cy="54"/>
                  </a:xfrm>
                  <a:prstGeom prst="line">
                    <a:avLst/>
                  </a:prstGeom>
                  <a:noFill/>
                  <a:ln w="4763">
                    <a:solidFill>
                      <a:srgbClr val="C0C0FF"/>
                    </a:solidFill>
                    <a:round/>
                    <a:headEnd/>
                    <a:tailEnd/>
                  </a:ln>
                </p:spPr>
                <p:txBody>
                  <a:bodyPr/>
                  <a:lstStyle/>
                  <a:p>
                    <a:endParaRPr lang="fr-FR"/>
                  </a:p>
                </p:txBody>
              </p:sp>
              <p:sp>
                <p:nvSpPr>
                  <p:cNvPr id="16517" name="Line 72"/>
                  <p:cNvSpPr>
                    <a:spLocks noChangeShapeType="1"/>
                  </p:cNvSpPr>
                  <p:nvPr/>
                </p:nvSpPr>
                <p:spPr bwMode="invGray">
                  <a:xfrm flipV="1">
                    <a:off x="689" y="2968"/>
                    <a:ext cx="32" cy="30"/>
                  </a:xfrm>
                  <a:prstGeom prst="line">
                    <a:avLst/>
                  </a:prstGeom>
                  <a:noFill/>
                  <a:ln w="4763">
                    <a:solidFill>
                      <a:srgbClr val="C0C0FF"/>
                    </a:solidFill>
                    <a:round/>
                    <a:headEnd/>
                    <a:tailEnd/>
                  </a:ln>
                </p:spPr>
                <p:txBody>
                  <a:bodyPr/>
                  <a:lstStyle/>
                  <a:p>
                    <a:endParaRPr lang="fr-FR"/>
                  </a:p>
                </p:txBody>
              </p:sp>
              <p:sp>
                <p:nvSpPr>
                  <p:cNvPr id="16518" name="Line 73"/>
                  <p:cNvSpPr>
                    <a:spLocks noChangeShapeType="1"/>
                  </p:cNvSpPr>
                  <p:nvPr/>
                </p:nvSpPr>
                <p:spPr bwMode="invGray">
                  <a:xfrm flipV="1">
                    <a:off x="881" y="2889"/>
                    <a:ext cx="54" cy="43"/>
                  </a:xfrm>
                  <a:prstGeom prst="line">
                    <a:avLst/>
                  </a:prstGeom>
                  <a:noFill/>
                  <a:ln w="4763">
                    <a:solidFill>
                      <a:srgbClr val="C0C0FF"/>
                    </a:solidFill>
                    <a:round/>
                    <a:headEnd/>
                    <a:tailEnd/>
                  </a:ln>
                </p:spPr>
                <p:txBody>
                  <a:bodyPr/>
                  <a:lstStyle/>
                  <a:p>
                    <a:endParaRPr lang="fr-FR"/>
                  </a:p>
                </p:txBody>
              </p:sp>
              <p:sp>
                <p:nvSpPr>
                  <p:cNvPr id="16519" name="Line 74"/>
                  <p:cNvSpPr>
                    <a:spLocks noChangeShapeType="1"/>
                  </p:cNvSpPr>
                  <p:nvPr/>
                </p:nvSpPr>
                <p:spPr bwMode="invGray">
                  <a:xfrm flipV="1">
                    <a:off x="815" y="2970"/>
                    <a:ext cx="45" cy="43"/>
                  </a:xfrm>
                  <a:prstGeom prst="line">
                    <a:avLst/>
                  </a:prstGeom>
                  <a:noFill/>
                  <a:ln w="4763">
                    <a:solidFill>
                      <a:srgbClr val="C0C0FF"/>
                    </a:solidFill>
                    <a:round/>
                    <a:headEnd/>
                    <a:tailEnd/>
                  </a:ln>
                </p:spPr>
                <p:txBody>
                  <a:bodyPr/>
                  <a:lstStyle/>
                  <a:p>
                    <a:endParaRPr lang="fr-FR"/>
                  </a:p>
                </p:txBody>
              </p:sp>
              <p:sp>
                <p:nvSpPr>
                  <p:cNvPr id="16520" name="Line 75"/>
                  <p:cNvSpPr>
                    <a:spLocks noChangeShapeType="1"/>
                  </p:cNvSpPr>
                  <p:nvPr/>
                </p:nvSpPr>
                <p:spPr bwMode="invGray">
                  <a:xfrm flipV="1">
                    <a:off x="861" y="2926"/>
                    <a:ext cx="68" cy="62"/>
                  </a:xfrm>
                  <a:prstGeom prst="line">
                    <a:avLst/>
                  </a:prstGeom>
                  <a:noFill/>
                  <a:ln w="4763">
                    <a:solidFill>
                      <a:srgbClr val="C0C0FF"/>
                    </a:solidFill>
                    <a:round/>
                    <a:headEnd/>
                    <a:tailEnd/>
                  </a:ln>
                </p:spPr>
                <p:txBody>
                  <a:bodyPr/>
                  <a:lstStyle/>
                  <a:p>
                    <a:endParaRPr lang="fr-FR"/>
                  </a:p>
                </p:txBody>
              </p:sp>
              <p:sp>
                <p:nvSpPr>
                  <p:cNvPr id="16521" name="Line 76"/>
                  <p:cNvSpPr>
                    <a:spLocks noChangeShapeType="1"/>
                  </p:cNvSpPr>
                  <p:nvPr/>
                </p:nvSpPr>
                <p:spPr bwMode="invGray">
                  <a:xfrm flipV="1">
                    <a:off x="871" y="3002"/>
                    <a:ext cx="42" cy="35"/>
                  </a:xfrm>
                  <a:prstGeom prst="line">
                    <a:avLst/>
                  </a:prstGeom>
                  <a:noFill/>
                  <a:ln w="4763">
                    <a:solidFill>
                      <a:srgbClr val="C0C0FF"/>
                    </a:solidFill>
                    <a:round/>
                    <a:headEnd/>
                    <a:tailEnd/>
                  </a:ln>
                </p:spPr>
                <p:txBody>
                  <a:bodyPr/>
                  <a:lstStyle/>
                  <a:p>
                    <a:endParaRPr lang="fr-FR"/>
                  </a:p>
                </p:txBody>
              </p:sp>
              <p:sp>
                <p:nvSpPr>
                  <p:cNvPr id="16522" name="Line 77"/>
                  <p:cNvSpPr>
                    <a:spLocks noChangeShapeType="1"/>
                  </p:cNvSpPr>
                  <p:nvPr/>
                </p:nvSpPr>
                <p:spPr bwMode="invGray">
                  <a:xfrm flipV="1">
                    <a:off x="931" y="2943"/>
                    <a:ext cx="67" cy="62"/>
                  </a:xfrm>
                  <a:prstGeom prst="line">
                    <a:avLst/>
                  </a:prstGeom>
                  <a:noFill/>
                  <a:ln w="4763">
                    <a:solidFill>
                      <a:srgbClr val="C0C0FF"/>
                    </a:solidFill>
                    <a:round/>
                    <a:headEnd/>
                    <a:tailEnd/>
                  </a:ln>
                </p:spPr>
                <p:txBody>
                  <a:bodyPr/>
                  <a:lstStyle/>
                  <a:p>
                    <a:endParaRPr lang="fr-FR"/>
                  </a:p>
                </p:txBody>
              </p:sp>
              <p:sp>
                <p:nvSpPr>
                  <p:cNvPr id="16523" name="Line 78"/>
                  <p:cNvSpPr>
                    <a:spLocks noChangeShapeType="1"/>
                  </p:cNvSpPr>
                  <p:nvPr/>
                </p:nvSpPr>
                <p:spPr bwMode="invGray">
                  <a:xfrm flipV="1">
                    <a:off x="998" y="2901"/>
                    <a:ext cx="61" cy="58"/>
                  </a:xfrm>
                  <a:prstGeom prst="line">
                    <a:avLst/>
                  </a:prstGeom>
                  <a:noFill/>
                  <a:ln w="4763">
                    <a:solidFill>
                      <a:srgbClr val="C0C0FF"/>
                    </a:solidFill>
                    <a:round/>
                    <a:headEnd/>
                    <a:tailEnd/>
                  </a:ln>
                </p:spPr>
                <p:txBody>
                  <a:bodyPr/>
                  <a:lstStyle/>
                  <a:p>
                    <a:endParaRPr lang="fr-FR"/>
                  </a:p>
                </p:txBody>
              </p:sp>
              <p:sp>
                <p:nvSpPr>
                  <p:cNvPr id="16524" name="Line 79"/>
                  <p:cNvSpPr>
                    <a:spLocks noChangeShapeType="1"/>
                  </p:cNvSpPr>
                  <p:nvPr/>
                </p:nvSpPr>
                <p:spPr bwMode="invGray">
                  <a:xfrm flipV="1">
                    <a:off x="944" y="2921"/>
                    <a:ext cx="60" cy="55"/>
                  </a:xfrm>
                  <a:prstGeom prst="line">
                    <a:avLst/>
                  </a:prstGeom>
                  <a:noFill/>
                  <a:ln w="4763">
                    <a:solidFill>
                      <a:srgbClr val="C0C0FF"/>
                    </a:solidFill>
                    <a:round/>
                    <a:headEnd/>
                    <a:tailEnd/>
                  </a:ln>
                </p:spPr>
                <p:txBody>
                  <a:bodyPr/>
                  <a:lstStyle/>
                  <a:p>
                    <a:endParaRPr lang="fr-FR"/>
                  </a:p>
                </p:txBody>
              </p:sp>
              <p:sp>
                <p:nvSpPr>
                  <p:cNvPr id="16525" name="Line 80"/>
                  <p:cNvSpPr>
                    <a:spLocks noChangeShapeType="1"/>
                  </p:cNvSpPr>
                  <p:nvPr/>
                </p:nvSpPr>
                <p:spPr bwMode="invGray">
                  <a:xfrm flipV="1">
                    <a:off x="909" y="2995"/>
                    <a:ext cx="58" cy="49"/>
                  </a:xfrm>
                  <a:prstGeom prst="line">
                    <a:avLst/>
                  </a:prstGeom>
                  <a:noFill/>
                  <a:ln w="4763">
                    <a:solidFill>
                      <a:srgbClr val="C0C0FF"/>
                    </a:solidFill>
                    <a:round/>
                    <a:headEnd/>
                    <a:tailEnd/>
                  </a:ln>
                </p:spPr>
                <p:txBody>
                  <a:bodyPr/>
                  <a:lstStyle/>
                  <a:p>
                    <a:endParaRPr lang="fr-FR"/>
                  </a:p>
                </p:txBody>
              </p:sp>
              <p:sp>
                <p:nvSpPr>
                  <p:cNvPr id="16526" name="Line 81"/>
                  <p:cNvSpPr>
                    <a:spLocks noChangeShapeType="1"/>
                  </p:cNvSpPr>
                  <p:nvPr/>
                </p:nvSpPr>
                <p:spPr bwMode="invGray">
                  <a:xfrm flipV="1">
                    <a:off x="1049" y="2891"/>
                    <a:ext cx="70" cy="68"/>
                  </a:xfrm>
                  <a:prstGeom prst="line">
                    <a:avLst/>
                  </a:prstGeom>
                  <a:noFill/>
                  <a:ln w="4763">
                    <a:solidFill>
                      <a:srgbClr val="C0C0FF"/>
                    </a:solidFill>
                    <a:round/>
                    <a:headEnd/>
                    <a:tailEnd/>
                  </a:ln>
                </p:spPr>
                <p:txBody>
                  <a:bodyPr/>
                  <a:lstStyle/>
                  <a:p>
                    <a:endParaRPr lang="fr-FR"/>
                  </a:p>
                </p:txBody>
              </p:sp>
              <p:sp>
                <p:nvSpPr>
                  <p:cNvPr id="16527" name="Line 82"/>
                  <p:cNvSpPr>
                    <a:spLocks noChangeShapeType="1"/>
                  </p:cNvSpPr>
                  <p:nvPr/>
                </p:nvSpPr>
                <p:spPr bwMode="invGray">
                  <a:xfrm flipV="1">
                    <a:off x="1018" y="2937"/>
                    <a:ext cx="79" cy="79"/>
                  </a:xfrm>
                  <a:prstGeom prst="line">
                    <a:avLst/>
                  </a:prstGeom>
                  <a:noFill/>
                  <a:ln w="4763">
                    <a:solidFill>
                      <a:srgbClr val="C0C0FF"/>
                    </a:solidFill>
                    <a:round/>
                    <a:headEnd/>
                    <a:tailEnd/>
                  </a:ln>
                </p:spPr>
                <p:txBody>
                  <a:bodyPr/>
                  <a:lstStyle/>
                  <a:p>
                    <a:endParaRPr lang="fr-FR"/>
                  </a:p>
                </p:txBody>
              </p:sp>
              <p:sp>
                <p:nvSpPr>
                  <p:cNvPr id="16528" name="Line 83"/>
                  <p:cNvSpPr>
                    <a:spLocks noChangeShapeType="1"/>
                  </p:cNvSpPr>
                  <p:nvPr/>
                </p:nvSpPr>
                <p:spPr bwMode="invGray">
                  <a:xfrm flipV="1">
                    <a:off x="996" y="3002"/>
                    <a:ext cx="69" cy="66"/>
                  </a:xfrm>
                  <a:prstGeom prst="line">
                    <a:avLst/>
                  </a:prstGeom>
                  <a:noFill/>
                  <a:ln w="4763">
                    <a:solidFill>
                      <a:srgbClr val="C0C0FF"/>
                    </a:solidFill>
                    <a:round/>
                    <a:headEnd/>
                    <a:tailEnd/>
                  </a:ln>
                </p:spPr>
                <p:txBody>
                  <a:bodyPr/>
                  <a:lstStyle/>
                  <a:p>
                    <a:endParaRPr lang="fr-FR"/>
                  </a:p>
                </p:txBody>
              </p:sp>
              <p:sp>
                <p:nvSpPr>
                  <p:cNvPr id="16529" name="Line 84"/>
                  <p:cNvSpPr>
                    <a:spLocks noChangeShapeType="1"/>
                  </p:cNvSpPr>
                  <p:nvPr/>
                </p:nvSpPr>
                <p:spPr bwMode="invGray">
                  <a:xfrm flipV="1">
                    <a:off x="1061" y="2962"/>
                    <a:ext cx="61" cy="58"/>
                  </a:xfrm>
                  <a:prstGeom prst="line">
                    <a:avLst/>
                  </a:prstGeom>
                  <a:noFill/>
                  <a:ln w="4763">
                    <a:solidFill>
                      <a:srgbClr val="C0C0FF"/>
                    </a:solidFill>
                    <a:round/>
                    <a:headEnd/>
                    <a:tailEnd/>
                  </a:ln>
                </p:spPr>
                <p:txBody>
                  <a:bodyPr/>
                  <a:lstStyle/>
                  <a:p>
                    <a:endParaRPr lang="fr-FR"/>
                  </a:p>
                </p:txBody>
              </p:sp>
              <p:sp>
                <p:nvSpPr>
                  <p:cNvPr id="16530" name="Line 85"/>
                  <p:cNvSpPr>
                    <a:spLocks noChangeShapeType="1"/>
                  </p:cNvSpPr>
                  <p:nvPr/>
                </p:nvSpPr>
                <p:spPr bwMode="invGray">
                  <a:xfrm flipV="1">
                    <a:off x="1161" y="2922"/>
                    <a:ext cx="53" cy="52"/>
                  </a:xfrm>
                  <a:prstGeom prst="line">
                    <a:avLst/>
                  </a:prstGeom>
                  <a:noFill/>
                  <a:ln w="4763">
                    <a:solidFill>
                      <a:srgbClr val="C0C0FF"/>
                    </a:solidFill>
                    <a:round/>
                    <a:headEnd/>
                    <a:tailEnd/>
                  </a:ln>
                </p:spPr>
                <p:txBody>
                  <a:bodyPr/>
                  <a:lstStyle/>
                  <a:p>
                    <a:endParaRPr lang="fr-FR"/>
                  </a:p>
                </p:txBody>
              </p:sp>
              <p:sp>
                <p:nvSpPr>
                  <p:cNvPr id="16531" name="Line 86"/>
                  <p:cNvSpPr>
                    <a:spLocks noChangeShapeType="1"/>
                  </p:cNvSpPr>
                  <p:nvPr/>
                </p:nvSpPr>
                <p:spPr bwMode="invGray">
                  <a:xfrm flipV="1">
                    <a:off x="1143" y="3015"/>
                    <a:ext cx="49" cy="46"/>
                  </a:xfrm>
                  <a:prstGeom prst="line">
                    <a:avLst/>
                  </a:prstGeom>
                  <a:noFill/>
                  <a:ln w="4763">
                    <a:solidFill>
                      <a:srgbClr val="C0C0FF"/>
                    </a:solidFill>
                    <a:round/>
                    <a:headEnd/>
                    <a:tailEnd/>
                  </a:ln>
                </p:spPr>
                <p:txBody>
                  <a:bodyPr/>
                  <a:lstStyle/>
                  <a:p>
                    <a:endParaRPr lang="fr-FR"/>
                  </a:p>
                </p:txBody>
              </p:sp>
              <p:sp>
                <p:nvSpPr>
                  <p:cNvPr id="16532" name="Line 87"/>
                  <p:cNvSpPr>
                    <a:spLocks noChangeShapeType="1"/>
                  </p:cNvSpPr>
                  <p:nvPr/>
                </p:nvSpPr>
                <p:spPr bwMode="invGray">
                  <a:xfrm flipV="1">
                    <a:off x="1198" y="2971"/>
                    <a:ext cx="56" cy="57"/>
                  </a:xfrm>
                  <a:prstGeom prst="line">
                    <a:avLst/>
                  </a:prstGeom>
                  <a:noFill/>
                  <a:ln w="4763">
                    <a:solidFill>
                      <a:srgbClr val="C0C0FF"/>
                    </a:solidFill>
                    <a:round/>
                    <a:headEnd/>
                    <a:tailEnd/>
                  </a:ln>
                </p:spPr>
                <p:txBody>
                  <a:bodyPr/>
                  <a:lstStyle/>
                  <a:p>
                    <a:endParaRPr lang="fr-FR"/>
                  </a:p>
                </p:txBody>
              </p:sp>
            </p:grpSp>
            <p:sp>
              <p:nvSpPr>
                <p:cNvPr id="16509" name="Line 88"/>
                <p:cNvSpPr>
                  <a:spLocks noChangeShapeType="1"/>
                </p:cNvSpPr>
                <p:nvPr/>
              </p:nvSpPr>
              <p:spPr bwMode="invGray">
                <a:xfrm>
                  <a:off x="764" y="2888"/>
                  <a:ext cx="1" cy="178"/>
                </a:xfrm>
                <a:prstGeom prst="line">
                  <a:avLst/>
                </a:prstGeom>
                <a:noFill/>
                <a:ln w="6350">
                  <a:solidFill>
                    <a:srgbClr val="404040"/>
                  </a:solidFill>
                  <a:round/>
                  <a:headEnd/>
                  <a:tailEnd/>
                </a:ln>
              </p:spPr>
              <p:txBody>
                <a:bodyPr/>
                <a:lstStyle/>
                <a:p>
                  <a:endParaRPr lang="fr-FR"/>
                </a:p>
              </p:txBody>
            </p:sp>
          </p:grpSp>
        </p:grpSp>
        <p:grpSp>
          <p:nvGrpSpPr>
            <p:cNvPr id="16438" name="Group 89"/>
            <p:cNvGrpSpPr>
              <a:grpSpLocks/>
            </p:cNvGrpSpPr>
            <p:nvPr/>
          </p:nvGrpSpPr>
          <p:grpSpPr bwMode="auto">
            <a:xfrm>
              <a:off x="1344" y="2797"/>
              <a:ext cx="777" cy="473"/>
              <a:chOff x="1344" y="2797"/>
              <a:chExt cx="777" cy="473"/>
            </a:xfrm>
          </p:grpSpPr>
          <p:sp>
            <p:nvSpPr>
              <p:cNvPr id="16439" name="Freeform 90"/>
              <p:cNvSpPr>
                <a:spLocks/>
              </p:cNvSpPr>
              <p:nvPr/>
            </p:nvSpPr>
            <p:spPr bwMode="invGray">
              <a:xfrm>
                <a:off x="1344" y="2797"/>
                <a:ext cx="777" cy="473"/>
              </a:xfrm>
              <a:custGeom>
                <a:avLst/>
                <a:gdLst>
                  <a:gd name="T0" fmla="*/ 0 w 2330"/>
                  <a:gd name="T1" fmla="*/ 0 h 1420"/>
                  <a:gd name="T2" fmla="*/ 0 w 2330"/>
                  <a:gd name="T3" fmla="*/ 1420 h 1420"/>
                  <a:gd name="T4" fmla="*/ 2330 w 2330"/>
                  <a:gd name="T5" fmla="*/ 837 h 1420"/>
                  <a:gd name="T6" fmla="*/ 2330 w 2330"/>
                  <a:gd name="T7" fmla="*/ 255 h 1420"/>
                  <a:gd name="T8" fmla="*/ 0 w 2330"/>
                  <a:gd name="T9" fmla="*/ 0 h 1420"/>
                  <a:gd name="T10" fmla="*/ 0 60000 65536"/>
                  <a:gd name="T11" fmla="*/ 0 60000 65536"/>
                  <a:gd name="T12" fmla="*/ 0 60000 65536"/>
                  <a:gd name="T13" fmla="*/ 0 60000 65536"/>
                  <a:gd name="T14" fmla="*/ 0 60000 65536"/>
                  <a:gd name="T15" fmla="*/ 0 w 2330"/>
                  <a:gd name="T16" fmla="*/ 0 h 1420"/>
                  <a:gd name="T17" fmla="*/ 2330 w 2330"/>
                  <a:gd name="T18" fmla="*/ 1420 h 1420"/>
                </a:gdLst>
                <a:ahLst/>
                <a:cxnLst>
                  <a:cxn ang="T10">
                    <a:pos x="T0" y="T1"/>
                  </a:cxn>
                  <a:cxn ang="T11">
                    <a:pos x="T2" y="T3"/>
                  </a:cxn>
                  <a:cxn ang="T12">
                    <a:pos x="T4" y="T5"/>
                  </a:cxn>
                  <a:cxn ang="T13">
                    <a:pos x="T6" y="T7"/>
                  </a:cxn>
                  <a:cxn ang="T14">
                    <a:pos x="T8" y="T9"/>
                  </a:cxn>
                </a:cxnLst>
                <a:rect l="T15" t="T16" r="T17" b="T18"/>
                <a:pathLst>
                  <a:path w="2330" h="1420">
                    <a:moveTo>
                      <a:pt x="0" y="0"/>
                    </a:moveTo>
                    <a:lnTo>
                      <a:pt x="0" y="1420"/>
                    </a:lnTo>
                    <a:lnTo>
                      <a:pt x="2330" y="837"/>
                    </a:lnTo>
                    <a:lnTo>
                      <a:pt x="2330" y="255"/>
                    </a:lnTo>
                    <a:lnTo>
                      <a:pt x="0" y="0"/>
                    </a:lnTo>
                    <a:close/>
                  </a:path>
                </a:pathLst>
              </a:custGeom>
              <a:solidFill>
                <a:srgbClr val="400000"/>
              </a:solidFill>
              <a:ln w="9525">
                <a:noFill/>
                <a:round/>
                <a:headEnd/>
                <a:tailEnd/>
              </a:ln>
            </p:spPr>
            <p:txBody>
              <a:bodyPr/>
              <a:lstStyle/>
              <a:p>
                <a:endParaRPr lang="fr-FR"/>
              </a:p>
            </p:txBody>
          </p:sp>
          <p:sp>
            <p:nvSpPr>
              <p:cNvPr id="16440" name="Freeform 91"/>
              <p:cNvSpPr>
                <a:spLocks/>
              </p:cNvSpPr>
              <p:nvPr/>
            </p:nvSpPr>
            <p:spPr bwMode="invGray">
              <a:xfrm>
                <a:off x="1865" y="2986"/>
                <a:ext cx="95" cy="147"/>
              </a:xfrm>
              <a:custGeom>
                <a:avLst/>
                <a:gdLst>
                  <a:gd name="T0" fmla="*/ 0 w 286"/>
                  <a:gd name="T1" fmla="*/ 439 h 439"/>
                  <a:gd name="T2" fmla="*/ 0 w 286"/>
                  <a:gd name="T3" fmla="*/ 16 h 439"/>
                  <a:gd name="T4" fmla="*/ 286 w 286"/>
                  <a:gd name="T5" fmla="*/ 0 h 439"/>
                  <a:gd name="T6" fmla="*/ 286 w 286"/>
                  <a:gd name="T7" fmla="*/ 370 h 439"/>
                  <a:gd name="T8" fmla="*/ 0 w 286"/>
                  <a:gd name="T9" fmla="*/ 439 h 439"/>
                  <a:gd name="T10" fmla="*/ 0 60000 65536"/>
                  <a:gd name="T11" fmla="*/ 0 60000 65536"/>
                  <a:gd name="T12" fmla="*/ 0 60000 65536"/>
                  <a:gd name="T13" fmla="*/ 0 60000 65536"/>
                  <a:gd name="T14" fmla="*/ 0 60000 65536"/>
                  <a:gd name="T15" fmla="*/ 0 w 286"/>
                  <a:gd name="T16" fmla="*/ 0 h 439"/>
                  <a:gd name="T17" fmla="*/ 286 w 286"/>
                  <a:gd name="T18" fmla="*/ 439 h 439"/>
                </a:gdLst>
                <a:ahLst/>
                <a:cxnLst>
                  <a:cxn ang="T10">
                    <a:pos x="T0" y="T1"/>
                  </a:cxn>
                  <a:cxn ang="T11">
                    <a:pos x="T2" y="T3"/>
                  </a:cxn>
                  <a:cxn ang="T12">
                    <a:pos x="T4" y="T5"/>
                  </a:cxn>
                  <a:cxn ang="T13">
                    <a:pos x="T6" y="T7"/>
                  </a:cxn>
                  <a:cxn ang="T14">
                    <a:pos x="T8" y="T9"/>
                  </a:cxn>
                </a:cxnLst>
                <a:rect l="T15" t="T16" r="T17" b="T18"/>
                <a:pathLst>
                  <a:path w="286" h="439">
                    <a:moveTo>
                      <a:pt x="0" y="439"/>
                    </a:moveTo>
                    <a:lnTo>
                      <a:pt x="0" y="16"/>
                    </a:lnTo>
                    <a:lnTo>
                      <a:pt x="286" y="0"/>
                    </a:lnTo>
                    <a:lnTo>
                      <a:pt x="286" y="370"/>
                    </a:lnTo>
                    <a:lnTo>
                      <a:pt x="0" y="439"/>
                    </a:lnTo>
                    <a:close/>
                  </a:path>
                </a:pathLst>
              </a:custGeom>
              <a:solidFill>
                <a:srgbClr val="472C00"/>
              </a:solidFill>
              <a:ln w="9525">
                <a:noFill/>
                <a:round/>
                <a:headEnd/>
                <a:tailEnd/>
              </a:ln>
            </p:spPr>
            <p:txBody>
              <a:bodyPr/>
              <a:lstStyle/>
              <a:p>
                <a:endParaRPr lang="fr-FR"/>
              </a:p>
            </p:txBody>
          </p:sp>
          <p:grpSp>
            <p:nvGrpSpPr>
              <p:cNvPr id="16441" name="Group 92"/>
              <p:cNvGrpSpPr>
                <a:grpSpLocks/>
              </p:cNvGrpSpPr>
              <p:nvPr/>
            </p:nvGrpSpPr>
            <p:grpSpPr bwMode="auto">
              <a:xfrm>
                <a:off x="1993" y="2913"/>
                <a:ext cx="45" cy="98"/>
                <a:chOff x="1993" y="2913"/>
                <a:chExt cx="45" cy="98"/>
              </a:xfrm>
            </p:grpSpPr>
            <p:sp>
              <p:nvSpPr>
                <p:cNvPr id="16473" name="Freeform 93"/>
                <p:cNvSpPr>
                  <a:spLocks/>
                </p:cNvSpPr>
                <p:nvPr/>
              </p:nvSpPr>
              <p:spPr bwMode="invGray">
                <a:xfrm>
                  <a:off x="1993" y="2913"/>
                  <a:ext cx="45" cy="98"/>
                </a:xfrm>
                <a:custGeom>
                  <a:avLst/>
                  <a:gdLst>
                    <a:gd name="T0" fmla="*/ 0 w 135"/>
                    <a:gd name="T1" fmla="*/ 0 h 292"/>
                    <a:gd name="T2" fmla="*/ 135 w 135"/>
                    <a:gd name="T3" fmla="*/ 7 h 292"/>
                    <a:gd name="T4" fmla="*/ 135 w 135"/>
                    <a:gd name="T5" fmla="*/ 286 h 292"/>
                    <a:gd name="T6" fmla="*/ 0 w 135"/>
                    <a:gd name="T7" fmla="*/ 292 h 292"/>
                    <a:gd name="T8" fmla="*/ 0 w 135"/>
                    <a:gd name="T9" fmla="*/ 0 h 292"/>
                    <a:gd name="T10" fmla="*/ 0 60000 65536"/>
                    <a:gd name="T11" fmla="*/ 0 60000 65536"/>
                    <a:gd name="T12" fmla="*/ 0 60000 65536"/>
                    <a:gd name="T13" fmla="*/ 0 60000 65536"/>
                    <a:gd name="T14" fmla="*/ 0 60000 65536"/>
                    <a:gd name="T15" fmla="*/ 0 w 135"/>
                    <a:gd name="T16" fmla="*/ 0 h 292"/>
                    <a:gd name="T17" fmla="*/ 135 w 135"/>
                    <a:gd name="T18" fmla="*/ 292 h 292"/>
                  </a:gdLst>
                  <a:ahLst/>
                  <a:cxnLst>
                    <a:cxn ang="T10">
                      <a:pos x="T0" y="T1"/>
                    </a:cxn>
                    <a:cxn ang="T11">
                      <a:pos x="T2" y="T3"/>
                    </a:cxn>
                    <a:cxn ang="T12">
                      <a:pos x="T4" y="T5"/>
                    </a:cxn>
                    <a:cxn ang="T13">
                      <a:pos x="T6" y="T7"/>
                    </a:cxn>
                    <a:cxn ang="T14">
                      <a:pos x="T8" y="T9"/>
                    </a:cxn>
                  </a:cxnLst>
                  <a:rect l="T15" t="T16" r="T17" b="T18"/>
                  <a:pathLst>
                    <a:path w="135" h="292">
                      <a:moveTo>
                        <a:pt x="0" y="0"/>
                      </a:moveTo>
                      <a:lnTo>
                        <a:pt x="135" y="7"/>
                      </a:lnTo>
                      <a:lnTo>
                        <a:pt x="135" y="286"/>
                      </a:lnTo>
                      <a:lnTo>
                        <a:pt x="0" y="292"/>
                      </a:lnTo>
                      <a:lnTo>
                        <a:pt x="0" y="0"/>
                      </a:lnTo>
                      <a:close/>
                    </a:path>
                  </a:pathLst>
                </a:custGeom>
                <a:solidFill>
                  <a:srgbClr val="4D556B"/>
                </a:solidFill>
                <a:ln w="9525">
                  <a:noFill/>
                  <a:round/>
                  <a:headEnd/>
                  <a:tailEnd/>
                </a:ln>
              </p:spPr>
              <p:txBody>
                <a:bodyPr/>
                <a:lstStyle/>
                <a:p>
                  <a:endParaRPr lang="fr-FR"/>
                </a:p>
              </p:txBody>
            </p:sp>
            <p:sp>
              <p:nvSpPr>
                <p:cNvPr id="16474" name="Line 94"/>
                <p:cNvSpPr>
                  <a:spLocks noChangeShapeType="1"/>
                </p:cNvSpPr>
                <p:nvPr/>
              </p:nvSpPr>
              <p:spPr bwMode="invGray">
                <a:xfrm flipV="1">
                  <a:off x="2005" y="2954"/>
                  <a:ext cx="15" cy="17"/>
                </a:xfrm>
                <a:prstGeom prst="line">
                  <a:avLst/>
                </a:prstGeom>
                <a:noFill/>
                <a:ln w="1588">
                  <a:solidFill>
                    <a:srgbClr val="7485A4"/>
                  </a:solidFill>
                  <a:round/>
                  <a:headEnd/>
                  <a:tailEnd/>
                </a:ln>
              </p:spPr>
              <p:txBody>
                <a:bodyPr/>
                <a:lstStyle/>
                <a:p>
                  <a:endParaRPr lang="fr-FR"/>
                </a:p>
              </p:txBody>
            </p:sp>
            <p:sp>
              <p:nvSpPr>
                <p:cNvPr id="16475" name="Line 95"/>
                <p:cNvSpPr>
                  <a:spLocks noChangeShapeType="1"/>
                </p:cNvSpPr>
                <p:nvPr/>
              </p:nvSpPr>
              <p:spPr bwMode="invGray">
                <a:xfrm flipV="1">
                  <a:off x="2001" y="2968"/>
                  <a:ext cx="19" cy="21"/>
                </a:xfrm>
                <a:prstGeom prst="line">
                  <a:avLst/>
                </a:prstGeom>
                <a:noFill/>
                <a:ln w="1588">
                  <a:solidFill>
                    <a:srgbClr val="7485A4"/>
                  </a:solidFill>
                  <a:round/>
                  <a:headEnd/>
                  <a:tailEnd/>
                </a:ln>
              </p:spPr>
              <p:txBody>
                <a:bodyPr/>
                <a:lstStyle/>
                <a:p>
                  <a:endParaRPr lang="fr-FR"/>
                </a:p>
              </p:txBody>
            </p:sp>
            <p:sp>
              <p:nvSpPr>
                <p:cNvPr id="16476" name="Line 96"/>
                <p:cNvSpPr>
                  <a:spLocks noChangeShapeType="1"/>
                </p:cNvSpPr>
                <p:nvPr/>
              </p:nvSpPr>
              <p:spPr bwMode="invGray">
                <a:xfrm flipV="1">
                  <a:off x="2020" y="2951"/>
                  <a:ext cx="11" cy="12"/>
                </a:xfrm>
                <a:prstGeom prst="line">
                  <a:avLst/>
                </a:prstGeom>
                <a:noFill/>
                <a:ln w="1588">
                  <a:solidFill>
                    <a:srgbClr val="7485A4"/>
                  </a:solidFill>
                  <a:round/>
                  <a:headEnd/>
                  <a:tailEnd/>
                </a:ln>
              </p:spPr>
              <p:txBody>
                <a:bodyPr/>
                <a:lstStyle/>
                <a:p>
                  <a:endParaRPr lang="fr-FR"/>
                </a:p>
              </p:txBody>
            </p:sp>
            <p:sp>
              <p:nvSpPr>
                <p:cNvPr id="16477" name="Line 97"/>
                <p:cNvSpPr>
                  <a:spLocks noChangeShapeType="1"/>
                </p:cNvSpPr>
                <p:nvPr/>
              </p:nvSpPr>
              <p:spPr bwMode="invGray">
                <a:xfrm>
                  <a:off x="1993" y="2945"/>
                  <a:ext cx="45" cy="2"/>
                </a:xfrm>
                <a:prstGeom prst="line">
                  <a:avLst/>
                </a:prstGeom>
                <a:noFill/>
                <a:ln w="4763">
                  <a:solidFill>
                    <a:srgbClr val="272B36"/>
                  </a:solidFill>
                  <a:round/>
                  <a:headEnd/>
                  <a:tailEnd/>
                </a:ln>
              </p:spPr>
              <p:txBody>
                <a:bodyPr/>
                <a:lstStyle/>
                <a:p>
                  <a:endParaRPr lang="fr-FR"/>
                </a:p>
              </p:txBody>
            </p:sp>
            <p:sp>
              <p:nvSpPr>
                <p:cNvPr id="16478" name="Line 98"/>
                <p:cNvSpPr>
                  <a:spLocks noChangeShapeType="1"/>
                </p:cNvSpPr>
                <p:nvPr/>
              </p:nvSpPr>
              <p:spPr bwMode="invGray">
                <a:xfrm flipV="1">
                  <a:off x="1993" y="2977"/>
                  <a:ext cx="45" cy="1"/>
                </a:xfrm>
                <a:prstGeom prst="line">
                  <a:avLst/>
                </a:prstGeom>
                <a:noFill/>
                <a:ln w="4763">
                  <a:solidFill>
                    <a:srgbClr val="272B36"/>
                  </a:solidFill>
                  <a:round/>
                  <a:headEnd/>
                  <a:tailEnd/>
                </a:ln>
              </p:spPr>
              <p:txBody>
                <a:bodyPr/>
                <a:lstStyle/>
                <a:p>
                  <a:endParaRPr lang="fr-FR"/>
                </a:p>
              </p:txBody>
            </p:sp>
            <p:sp>
              <p:nvSpPr>
                <p:cNvPr id="16479" name="Line 99"/>
                <p:cNvSpPr>
                  <a:spLocks noChangeShapeType="1"/>
                </p:cNvSpPr>
                <p:nvPr/>
              </p:nvSpPr>
              <p:spPr bwMode="invGray">
                <a:xfrm>
                  <a:off x="2015" y="2915"/>
                  <a:ext cx="1" cy="94"/>
                </a:xfrm>
                <a:prstGeom prst="line">
                  <a:avLst/>
                </a:prstGeom>
                <a:noFill/>
                <a:ln w="4763">
                  <a:solidFill>
                    <a:srgbClr val="272B36"/>
                  </a:solidFill>
                  <a:round/>
                  <a:headEnd/>
                  <a:tailEnd/>
                </a:ln>
              </p:spPr>
              <p:txBody>
                <a:bodyPr/>
                <a:lstStyle/>
                <a:p>
                  <a:endParaRPr lang="fr-FR"/>
                </a:p>
              </p:txBody>
            </p:sp>
            <p:sp>
              <p:nvSpPr>
                <p:cNvPr id="16480" name="Freeform 100"/>
                <p:cNvSpPr>
                  <a:spLocks/>
                </p:cNvSpPr>
                <p:nvPr/>
              </p:nvSpPr>
              <p:spPr bwMode="invGray">
                <a:xfrm>
                  <a:off x="1993" y="2913"/>
                  <a:ext cx="45" cy="98"/>
                </a:xfrm>
                <a:custGeom>
                  <a:avLst/>
                  <a:gdLst>
                    <a:gd name="T0" fmla="*/ 0 w 135"/>
                    <a:gd name="T1" fmla="*/ 0 h 292"/>
                    <a:gd name="T2" fmla="*/ 135 w 135"/>
                    <a:gd name="T3" fmla="*/ 7 h 292"/>
                    <a:gd name="T4" fmla="*/ 135 w 135"/>
                    <a:gd name="T5" fmla="*/ 286 h 292"/>
                    <a:gd name="T6" fmla="*/ 0 w 135"/>
                    <a:gd name="T7" fmla="*/ 292 h 292"/>
                    <a:gd name="T8" fmla="*/ 0 w 135"/>
                    <a:gd name="T9" fmla="*/ 0 h 292"/>
                    <a:gd name="T10" fmla="*/ 0 60000 65536"/>
                    <a:gd name="T11" fmla="*/ 0 60000 65536"/>
                    <a:gd name="T12" fmla="*/ 0 60000 65536"/>
                    <a:gd name="T13" fmla="*/ 0 60000 65536"/>
                    <a:gd name="T14" fmla="*/ 0 60000 65536"/>
                    <a:gd name="T15" fmla="*/ 0 w 135"/>
                    <a:gd name="T16" fmla="*/ 0 h 292"/>
                    <a:gd name="T17" fmla="*/ 135 w 135"/>
                    <a:gd name="T18" fmla="*/ 292 h 292"/>
                  </a:gdLst>
                  <a:ahLst/>
                  <a:cxnLst>
                    <a:cxn ang="T10">
                      <a:pos x="T0" y="T1"/>
                    </a:cxn>
                    <a:cxn ang="T11">
                      <a:pos x="T2" y="T3"/>
                    </a:cxn>
                    <a:cxn ang="T12">
                      <a:pos x="T4" y="T5"/>
                    </a:cxn>
                    <a:cxn ang="T13">
                      <a:pos x="T6" y="T7"/>
                    </a:cxn>
                    <a:cxn ang="T14">
                      <a:pos x="T8" y="T9"/>
                    </a:cxn>
                  </a:cxnLst>
                  <a:rect l="T15" t="T16" r="T17" b="T18"/>
                  <a:pathLst>
                    <a:path w="135" h="292">
                      <a:moveTo>
                        <a:pt x="0" y="0"/>
                      </a:moveTo>
                      <a:lnTo>
                        <a:pt x="135" y="7"/>
                      </a:lnTo>
                      <a:lnTo>
                        <a:pt x="135" y="286"/>
                      </a:lnTo>
                      <a:lnTo>
                        <a:pt x="0" y="292"/>
                      </a:lnTo>
                      <a:lnTo>
                        <a:pt x="0" y="0"/>
                      </a:lnTo>
                    </a:path>
                  </a:pathLst>
                </a:custGeom>
                <a:noFill/>
                <a:ln w="6350">
                  <a:solidFill>
                    <a:srgbClr val="212121"/>
                  </a:solidFill>
                  <a:round/>
                  <a:headEnd/>
                  <a:tailEnd/>
                </a:ln>
              </p:spPr>
              <p:txBody>
                <a:bodyPr/>
                <a:lstStyle/>
                <a:p>
                  <a:endParaRPr lang="fr-FR"/>
                </a:p>
              </p:txBody>
            </p:sp>
          </p:grpSp>
          <p:grpSp>
            <p:nvGrpSpPr>
              <p:cNvPr id="16442" name="Group 101"/>
              <p:cNvGrpSpPr>
                <a:grpSpLocks/>
              </p:cNvGrpSpPr>
              <p:nvPr/>
            </p:nvGrpSpPr>
            <p:grpSpPr bwMode="auto">
              <a:xfrm>
                <a:off x="1386" y="2851"/>
                <a:ext cx="425" cy="306"/>
                <a:chOff x="1386" y="2851"/>
                <a:chExt cx="425" cy="306"/>
              </a:xfrm>
            </p:grpSpPr>
            <p:sp>
              <p:nvSpPr>
                <p:cNvPr id="16443" name="Freeform 102"/>
                <p:cNvSpPr>
                  <a:spLocks/>
                </p:cNvSpPr>
                <p:nvPr/>
              </p:nvSpPr>
              <p:spPr bwMode="invGray">
                <a:xfrm>
                  <a:off x="1386" y="2851"/>
                  <a:ext cx="425" cy="306"/>
                </a:xfrm>
                <a:custGeom>
                  <a:avLst/>
                  <a:gdLst>
                    <a:gd name="T0" fmla="*/ 1274 w 1274"/>
                    <a:gd name="T1" fmla="*/ 71 h 917"/>
                    <a:gd name="T2" fmla="*/ 1274 w 1274"/>
                    <a:gd name="T3" fmla="*/ 690 h 917"/>
                    <a:gd name="T4" fmla="*/ 0 w 1274"/>
                    <a:gd name="T5" fmla="*/ 917 h 917"/>
                    <a:gd name="T6" fmla="*/ 0 w 1274"/>
                    <a:gd name="T7" fmla="*/ 0 h 917"/>
                    <a:gd name="T8" fmla="*/ 1274 w 1274"/>
                    <a:gd name="T9" fmla="*/ 71 h 917"/>
                    <a:gd name="T10" fmla="*/ 0 60000 65536"/>
                    <a:gd name="T11" fmla="*/ 0 60000 65536"/>
                    <a:gd name="T12" fmla="*/ 0 60000 65536"/>
                    <a:gd name="T13" fmla="*/ 0 60000 65536"/>
                    <a:gd name="T14" fmla="*/ 0 60000 65536"/>
                    <a:gd name="T15" fmla="*/ 0 w 1274"/>
                    <a:gd name="T16" fmla="*/ 0 h 917"/>
                    <a:gd name="T17" fmla="*/ 1274 w 1274"/>
                    <a:gd name="T18" fmla="*/ 917 h 917"/>
                  </a:gdLst>
                  <a:ahLst/>
                  <a:cxnLst>
                    <a:cxn ang="T10">
                      <a:pos x="T0" y="T1"/>
                    </a:cxn>
                    <a:cxn ang="T11">
                      <a:pos x="T2" y="T3"/>
                    </a:cxn>
                    <a:cxn ang="T12">
                      <a:pos x="T4" y="T5"/>
                    </a:cxn>
                    <a:cxn ang="T13">
                      <a:pos x="T6" y="T7"/>
                    </a:cxn>
                    <a:cxn ang="T14">
                      <a:pos x="T8" y="T9"/>
                    </a:cxn>
                  </a:cxnLst>
                  <a:rect l="T15" t="T16" r="T17" b="T18"/>
                  <a:pathLst>
                    <a:path w="1274" h="917">
                      <a:moveTo>
                        <a:pt x="1274" y="71"/>
                      </a:moveTo>
                      <a:lnTo>
                        <a:pt x="1274" y="690"/>
                      </a:lnTo>
                      <a:lnTo>
                        <a:pt x="0" y="917"/>
                      </a:lnTo>
                      <a:lnTo>
                        <a:pt x="0" y="0"/>
                      </a:lnTo>
                      <a:lnTo>
                        <a:pt x="1274" y="71"/>
                      </a:lnTo>
                      <a:close/>
                    </a:path>
                  </a:pathLst>
                </a:custGeom>
                <a:solidFill>
                  <a:srgbClr val="4040FF"/>
                </a:solidFill>
                <a:ln w="9525">
                  <a:noFill/>
                  <a:round/>
                  <a:headEnd/>
                  <a:tailEnd/>
                </a:ln>
              </p:spPr>
              <p:txBody>
                <a:bodyPr/>
                <a:lstStyle/>
                <a:p>
                  <a:endParaRPr lang="fr-FR"/>
                </a:p>
              </p:txBody>
            </p:sp>
            <p:sp>
              <p:nvSpPr>
                <p:cNvPr id="16444" name="Line 103"/>
                <p:cNvSpPr>
                  <a:spLocks noChangeShapeType="1"/>
                </p:cNvSpPr>
                <p:nvPr/>
              </p:nvSpPr>
              <p:spPr bwMode="invGray">
                <a:xfrm>
                  <a:off x="1559" y="2862"/>
                  <a:ext cx="1" cy="267"/>
                </a:xfrm>
                <a:prstGeom prst="line">
                  <a:avLst/>
                </a:prstGeom>
                <a:noFill/>
                <a:ln w="6350">
                  <a:solidFill>
                    <a:srgbClr val="303543"/>
                  </a:solidFill>
                  <a:round/>
                  <a:headEnd/>
                  <a:tailEnd/>
                </a:ln>
              </p:spPr>
              <p:txBody>
                <a:bodyPr/>
                <a:lstStyle/>
                <a:p>
                  <a:endParaRPr lang="fr-FR"/>
                </a:p>
              </p:txBody>
            </p:sp>
            <p:sp>
              <p:nvSpPr>
                <p:cNvPr id="16445" name="Line 104"/>
                <p:cNvSpPr>
                  <a:spLocks noChangeShapeType="1"/>
                </p:cNvSpPr>
                <p:nvPr/>
              </p:nvSpPr>
              <p:spPr bwMode="invGray">
                <a:xfrm>
                  <a:off x="1606" y="2865"/>
                  <a:ext cx="1" cy="256"/>
                </a:xfrm>
                <a:prstGeom prst="line">
                  <a:avLst/>
                </a:prstGeom>
                <a:noFill/>
                <a:ln w="6350">
                  <a:solidFill>
                    <a:srgbClr val="303543"/>
                  </a:solidFill>
                  <a:round/>
                  <a:headEnd/>
                  <a:tailEnd/>
                </a:ln>
              </p:spPr>
              <p:txBody>
                <a:bodyPr/>
                <a:lstStyle/>
                <a:p>
                  <a:endParaRPr lang="fr-FR"/>
                </a:p>
              </p:txBody>
            </p:sp>
            <p:sp>
              <p:nvSpPr>
                <p:cNvPr id="16446" name="Line 105"/>
                <p:cNvSpPr>
                  <a:spLocks noChangeShapeType="1"/>
                </p:cNvSpPr>
                <p:nvPr/>
              </p:nvSpPr>
              <p:spPr bwMode="invGray">
                <a:xfrm>
                  <a:off x="1652" y="2868"/>
                  <a:ext cx="1" cy="245"/>
                </a:xfrm>
                <a:prstGeom prst="line">
                  <a:avLst/>
                </a:prstGeom>
                <a:noFill/>
                <a:ln w="6350">
                  <a:solidFill>
                    <a:srgbClr val="303543"/>
                  </a:solidFill>
                  <a:round/>
                  <a:headEnd/>
                  <a:tailEnd/>
                </a:ln>
              </p:spPr>
              <p:txBody>
                <a:bodyPr/>
                <a:lstStyle/>
                <a:p>
                  <a:endParaRPr lang="fr-FR"/>
                </a:p>
              </p:txBody>
            </p:sp>
            <p:sp>
              <p:nvSpPr>
                <p:cNvPr id="16447" name="Freeform 106"/>
                <p:cNvSpPr>
                  <a:spLocks/>
                </p:cNvSpPr>
                <p:nvPr/>
              </p:nvSpPr>
              <p:spPr bwMode="invGray">
                <a:xfrm>
                  <a:off x="1394" y="2851"/>
                  <a:ext cx="417" cy="306"/>
                </a:xfrm>
                <a:custGeom>
                  <a:avLst/>
                  <a:gdLst>
                    <a:gd name="T0" fmla="*/ 0 w 1252"/>
                    <a:gd name="T1" fmla="*/ 0 h 917"/>
                    <a:gd name="T2" fmla="*/ 0 w 1252"/>
                    <a:gd name="T3" fmla="*/ 917 h 917"/>
                    <a:gd name="T4" fmla="*/ 1252 w 1252"/>
                    <a:gd name="T5" fmla="*/ 690 h 917"/>
                    <a:gd name="T6" fmla="*/ 1252 w 1252"/>
                    <a:gd name="T7" fmla="*/ 71 h 917"/>
                    <a:gd name="T8" fmla="*/ 0 w 1252"/>
                    <a:gd name="T9" fmla="*/ 0 h 917"/>
                    <a:gd name="T10" fmla="*/ 0 60000 65536"/>
                    <a:gd name="T11" fmla="*/ 0 60000 65536"/>
                    <a:gd name="T12" fmla="*/ 0 60000 65536"/>
                    <a:gd name="T13" fmla="*/ 0 60000 65536"/>
                    <a:gd name="T14" fmla="*/ 0 60000 65536"/>
                    <a:gd name="T15" fmla="*/ 0 w 1252"/>
                    <a:gd name="T16" fmla="*/ 0 h 917"/>
                    <a:gd name="T17" fmla="*/ 1252 w 1252"/>
                    <a:gd name="T18" fmla="*/ 917 h 917"/>
                  </a:gdLst>
                  <a:ahLst/>
                  <a:cxnLst>
                    <a:cxn ang="T10">
                      <a:pos x="T0" y="T1"/>
                    </a:cxn>
                    <a:cxn ang="T11">
                      <a:pos x="T2" y="T3"/>
                    </a:cxn>
                    <a:cxn ang="T12">
                      <a:pos x="T4" y="T5"/>
                    </a:cxn>
                    <a:cxn ang="T13">
                      <a:pos x="T6" y="T7"/>
                    </a:cxn>
                    <a:cxn ang="T14">
                      <a:pos x="T8" y="T9"/>
                    </a:cxn>
                  </a:cxnLst>
                  <a:rect l="T15" t="T16" r="T17" b="T18"/>
                  <a:pathLst>
                    <a:path w="1252" h="917">
                      <a:moveTo>
                        <a:pt x="0" y="0"/>
                      </a:moveTo>
                      <a:lnTo>
                        <a:pt x="0" y="917"/>
                      </a:lnTo>
                      <a:lnTo>
                        <a:pt x="1252" y="690"/>
                      </a:lnTo>
                      <a:lnTo>
                        <a:pt x="1252" y="71"/>
                      </a:lnTo>
                      <a:lnTo>
                        <a:pt x="0" y="0"/>
                      </a:lnTo>
                    </a:path>
                  </a:pathLst>
                </a:custGeom>
                <a:noFill/>
                <a:ln w="6350">
                  <a:solidFill>
                    <a:srgbClr val="212121"/>
                  </a:solidFill>
                  <a:round/>
                  <a:headEnd/>
                  <a:tailEnd/>
                </a:ln>
              </p:spPr>
              <p:txBody>
                <a:bodyPr/>
                <a:lstStyle/>
                <a:p>
                  <a:endParaRPr lang="fr-FR"/>
                </a:p>
              </p:txBody>
            </p:sp>
            <p:sp>
              <p:nvSpPr>
                <p:cNvPr id="16448" name="Line 107"/>
                <p:cNvSpPr>
                  <a:spLocks noChangeShapeType="1"/>
                </p:cNvSpPr>
                <p:nvPr/>
              </p:nvSpPr>
              <p:spPr bwMode="invGray">
                <a:xfrm>
                  <a:off x="1452" y="2858"/>
                  <a:ext cx="1" cy="286"/>
                </a:xfrm>
                <a:prstGeom prst="line">
                  <a:avLst/>
                </a:prstGeom>
                <a:noFill/>
                <a:ln w="6350">
                  <a:solidFill>
                    <a:srgbClr val="404040"/>
                  </a:solidFill>
                  <a:round/>
                  <a:headEnd/>
                  <a:tailEnd/>
                </a:ln>
              </p:spPr>
              <p:txBody>
                <a:bodyPr/>
                <a:lstStyle/>
                <a:p>
                  <a:endParaRPr lang="fr-FR"/>
                </a:p>
              </p:txBody>
            </p:sp>
            <p:sp>
              <p:nvSpPr>
                <p:cNvPr id="16449" name="Line 108"/>
                <p:cNvSpPr>
                  <a:spLocks noChangeShapeType="1"/>
                </p:cNvSpPr>
                <p:nvPr/>
              </p:nvSpPr>
              <p:spPr bwMode="invGray">
                <a:xfrm>
                  <a:off x="1559" y="2864"/>
                  <a:ext cx="1" cy="264"/>
                </a:xfrm>
                <a:prstGeom prst="line">
                  <a:avLst/>
                </a:prstGeom>
                <a:noFill/>
                <a:ln w="6350">
                  <a:solidFill>
                    <a:srgbClr val="404040"/>
                  </a:solidFill>
                  <a:round/>
                  <a:headEnd/>
                  <a:tailEnd/>
                </a:ln>
              </p:spPr>
              <p:txBody>
                <a:bodyPr/>
                <a:lstStyle/>
                <a:p>
                  <a:endParaRPr lang="fr-FR"/>
                </a:p>
              </p:txBody>
            </p:sp>
            <p:sp>
              <p:nvSpPr>
                <p:cNvPr id="16450" name="Line 109"/>
                <p:cNvSpPr>
                  <a:spLocks noChangeShapeType="1"/>
                </p:cNvSpPr>
                <p:nvPr/>
              </p:nvSpPr>
              <p:spPr bwMode="invGray">
                <a:xfrm>
                  <a:off x="1608" y="2868"/>
                  <a:ext cx="1" cy="251"/>
                </a:xfrm>
                <a:prstGeom prst="line">
                  <a:avLst/>
                </a:prstGeom>
                <a:noFill/>
                <a:ln w="6350">
                  <a:solidFill>
                    <a:srgbClr val="404040"/>
                  </a:solidFill>
                  <a:round/>
                  <a:headEnd/>
                  <a:tailEnd/>
                </a:ln>
              </p:spPr>
              <p:txBody>
                <a:bodyPr/>
                <a:lstStyle/>
                <a:p>
                  <a:endParaRPr lang="fr-FR"/>
                </a:p>
              </p:txBody>
            </p:sp>
            <p:sp>
              <p:nvSpPr>
                <p:cNvPr id="16451" name="Line 110"/>
                <p:cNvSpPr>
                  <a:spLocks noChangeShapeType="1"/>
                </p:cNvSpPr>
                <p:nvPr/>
              </p:nvSpPr>
              <p:spPr bwMode="invGray">
                <a:xfrm>
                  <a:off x="1690" y="2873"/>
                  <a:ext cx="1" cy="231"/>
                </a:xfrm>
                <a:prstGeom prst="line">
                  <a:avLst/>
                </a:prstGeom>
                <a:noFill/>
                <a:ln w="6350">
                  <a:solidFill>
                    <a:srgbClr val="404040"/>
                  </a:solidFill>
                  <a:round/>
                  <a:headEnd/>
                  <a:tailEnd/>
                </a:ln>
              </p:spPr>
              <p:txBody>
                <a:bodyPr/>
                <a:lstStyle/>
                <a:p>
                  <a:endParaRPr lang="fr-FR"/>
                </a:p>
              </p:txBody>
            </p:sp>
            <p:sp>
              <p:nvSpPr>
                <p:cNvPr id="16452" name="Line 111"/>
                <p:cNvSpPr>
                  <a:spLocks noChangeShapeType="1"/>
                </p:cNvSpPr>
                <p:nvPr/>
              </p:nvSpPr>
              <p:spPr bwMode="invGray">
                <a:xfrm>
                  <a:off x="1727" y="2875"/>
                  <a:ext cx="1" cy="224"/>
                </a:xfrm>
                <a:prstGeom prst="line">
                  <a:avLst/>
                </a:prstGeom>
                <a:noFill/>
                <a:ln w="6350">
                  <a:solidFill>
                    <a:srgbClr val="404040"/>
                  </a:solidFill>
                  <a:round/>
                  <a:headEnd/>
                  <a:tailEnd/>
                </a:ln>
              </p:spPr>
              <p:txBody>
                <a:bodyPr/>
                <a:lstStyle/>
                <a:p>
                  <a:endParaRPr lang="fr-FR"/>
                </a:p>
              </p:txBody>
            </p:sp>
            <p:sp>
              <p:nvSpPr>
                <p:cNvPr id="16453" name="Line 112"/>
                <p:cNvSpPr>
                  <a:spLocks noChangeShapeType="1"/>
                </p:cNvSpPr>
                <p:nvPr/>
              </p:nvSpPr>
              <p:spPr bwMode="invGray">
                <a:xfrm>
                  <a:off x="1759" y="2878"/>
                  <a:ext cx="1" cy="215"/>
                </a:xfrm>
                <a:prstGeom prst="line">
                  <a:avLst/>
                </a:prstGeom>
                <a:noFill/>
                <a:ln w="6350">
                  <a:solidFill>
                    <a:srgbClr val="404040"/>
                  </a:solidFill>
                  <a:round/>
                  <a:headEnd/>
                  <a:tailEnd/>
                </a:ln>
              </p:spPr>
              <p:txBody>
                <a:bodyPr/>
                <a:lstStyle/>
                <a:p>
                  <a:endParaRPr lang="fr-FR"/>
                </a:p>
              </p:txBody>
            </p:sp>
            <p:sp>
              <p:nvSpPr>
                <p:cNvPr id="16454" name="Line 113"/>
                <p:cNvSpPr>
                  <a:spLocks noChangeShapeType="1"/>
                </p:cNvSpPr>
                <p:nvPr/>
              </p:nvSpPr>
              <p:spPr bwMode="invGray">
                <a:xfrm>
                  <a:off x="1793" y="2880"/>
                  <a:ext cx="1" cy="206"/>
                </a:xfrm>
                <a:prstGeom prst="line">
                  <a:avLst/>
                </a:prstGeom>
                <a:noFill/>
                <a:ln w="6350">
                  <a:solidFill>
                    <a:srgbClr val="404040"/>
                  </a:solidFill>
                  <a:round/>
                  <a:headEnd/>
                  <a:tailEnd/>
                </a:ln>
              </p:spPr>
              <p:txBody>
                <a:bodyPr/>
                <a:lstStyle/>
                <a:p>
                  <a:endParaRPr lang="fr-FR"/>
                </a:p>
              </p:txBody>
            </p:sp>
            <p:grpSp>
              <p:nvGrpSpPr>
                <p:cNvPr id="16455" name="Group 114"/>
                <p:cNvGrpSpPr>
                  <a:grpSpLocks/>
                </p:cNvGrpSpPr>
                <p:nvPr/>
              </p:nvGrpSpPr>
              <p:grpSpPr bwMode="auto">
                <a:xfrm>
                  <a:off x="1425" y="2889"/>
                  <a:ext cx="383" cy="202"/>
                  <a:chOff x="1425" y="2889"/>
                  <a:chExt cx="383" cy="202"/>
                </a:xfrm>
              </p:grpSpPr>
              <p:sp>
                <p:nvSpPr>
                  <p:cNvPr id="16462" name="Line 115"/>
                  <p:cNvSpPr>
                    <a:spLocks noChangeShapeType="1"/>
                  </p:cNvSpPr>
                  <p:nvPr/>
                </p:nvSpPr>
                <p:spPr bwMode="invGray">
                  <a:xfrm flipH="1" flipV="1">
                    <a:off x="1744" y="2889"/>
                    <a:ext cx="54" cy="43"/>
                  </a:xfrm>
                  <a:prstGeom prst="line">
                    <a:avLst/>
                  </a:prstGeom>
                  <a:noFill/>
                  <a:ln w="4763">
                    <a:solidFill>
                      <a:srgbClr val="E0E0E0"/>
                    </a:solidFill>
                    <a:round/>
                    <a:headEnd/>
                    <a:tailEnd/>
                  </a:ln>
                </p:spPr>
                <p:txBody>
                  <a:bodyPr/>
                  <a:lstStyle/>
                  <a:p>
                    <a:endParaRPr lang="fr-FR"/>
                  </a:p>
                </p:txBody>
              </p:sp>
              <p:sp>
                <p:nvSpPr>
                  <p:cNvPr id="16463" name="Line 116"/>
                  <p:cNvSpPr>
                    <a:spLocks noChangeShapeType="1"/>
                  </p:cNvSpPr>
                  <p:nvPr/>
                </p:nvSpPr>
                <p:spPr bwMode="invGray">
                  <a:xfrm flipH="1" flipV="1">
                    <a:off x="1767" y="3002"/>
                    <a:ext cx="41" cy="35"/>
                  </a:xfrm>
                  <a:prstGeom prst="line">
                    <a:avLst/>
                  </a:prstGeom>
                  <a:noFill/>
                  <a:ln w="4763">
                    <a:solidFill>
                      <a:srgbClr val="E0E0E0"/>
                    </a:solidFill>
                    <a:round/>
                    <a:headEnd/>
                    <a:tailEnd/>
                  </a:ln>
                </p:spPr>
                <p:txBody>
                  <a:bodyPr/>
                  <a:lstStyle/>
                  <a:p>
                    <a:endParaRPr lang="fr-FR"/>
                  </a:p>
                </p:txBody>
              </p:sp>
              <p:sp>
                <p:nvSpPr>
                  <p:cNvPr id="16464" name="Line 117"/>
                  <p:cNvSpPr>
                    <a:spLocks noChangeShapeType="1"/>
                  </p:cNvSpPr>
                  <p:nvPr/>
                </p:nvSpPr>
                <p:spPr bwMode="invGray">
                  <a:xfrm flipH="1" flipV="1">
                    <a:off x="1681" y="2943"/>
                    <a:ext cx="68" cy="62"/>
                  </a:xfrm>
                  <a:prstGeom prst="line">
                    <a:avLst/>
                  </a:prstGeom>
                  <a:noFill/>
                  <a:ln w="4763">
                    <a:solidFill>
                      <a:srgbClr val="E0E0E0"/>
                    </a:solidFill>
                    <a:round/>
                    <a:headEnd/>
                    <a:tailEnd/>
                  </a:ln>
                </p:spPr>
                <p:txBody>
                  <a:bodyPr/>
                  <a:lstStyle/>
                  <a:p>
                    <a:endParaRPr lang="fr-FR"/>
                  </a:p>
                </p:txBody>
              </p:sp>
              <p:sp>
                <p:nvSpPr>
                  <p:cNvPr id="16465" name="Line 118"/>
                  <p:cNvSpPr>
                    <a:spLocks noChangeShapeType="1"/>
                  </p:cNvSpPr>
                  <p:nvPr/>
                </p:nvSpPr>
                <p:spPr bwMode="invGray">
                  <a:xfrm flipH="1" flipV="1">
                    <a:off x="1430" y="2904"/>
                    <a:ext cx="60" cy="58"/>
                  </a:xfrm>
                  <a:prstGeom prst="line">
                    <a:avLst/>
                  </a:prstGeom>
                  <a:noFill/>
                  <a:ln w="4763">
                    <a:solidFill>
                      <a:srgbClr val="E0E0E0"/>
                    </a:solidFill>
                    <a:round/>
                    <a:headEnd/>
                    <a:tailEnd/>
                  </a:ln>
                </p:spPr>
                <p:txBody>
                  <a:bodyPr/>
                  <a:lstStyle/>
                  <a:p>
                    <a:endParaRPr lang="fr-FR"/>
                  </a:p>
                </p:txBody>
              </p:sp>
              <p:sp>
                <p:nvSpPr>
                  <p:cNvPr id="16466" name="Line 119"/>
                  <p:cNvSpPr>
                    <a:spLocks noChangeShapeType="1"/>
                  </p:cNvSpPr>
                  <p:nvPr/>
                </p:nvSpPr>
                <p:spPr bwMode="invGray">
                  <a:xfrm flipH="1" flipV="1">
                    <a:off x="1676" y="2921"/>
                    <a:ext cx="59" cy="55"/>
                  </a:xfrm>
                  <a:prstGeom prst="line">
                    <a:avLst/>
                  </a:prstGeom>
                  <a:noFill/>
                  <a:ln w="4763">
                    <a:solidFill>
                      <a:srgbClr val="E0E0E0"/>
                    </a:solidFill>
                    <a:round/>
                    <a:headEnd/>
                    <a:tailEnd/>
                  </a:ln>
                </p:spPr>
                <p:txBody>
                  <a:bodyPr/>
                  <a:lstStyle/>
                  <a:p>
                    <a:endParaRPr lang="fr-FR"/>
                  </a:p>
                </p:txBody>
              </p:sp>
              <p:sp>
                <p:nvSpPr>
                  <p:cNvPr id="16467" name="Line 120"/>
                  <p:cNvSpPr>
                    <a:spLocks noChangeShapeType="1"/>
                  </p:cNvSpPr>
                  <p:nvPr/>
                </p:nvSpPr>
                <p:spPr bwMode="invGray">
                  <a:xfrm flipH="1" flipV="1">
                    <a:off x="1713" y="2995"/>
                    <a:ext cx="57" cy="49"/>
                  </a:xfrm>
                  <a:prstGeom prst="line">
                    <a:avLst/>
                  </a:prstGeom>
                  <a:noFill/>
                  <a:ln w="4763">
                    <a:solidFill>
                      <a:srgbClr val="E0E0E0"/>
                    </a:solidFill>
                    <a:round/>
                    <a:headEnd/>
                    <a:tailEnd/>
                  </a:ln>
                </p:spPr>
                <p:txBody>
                  <a:bodyPr/>
                  <a:lstStyle/>
                  <a:p>
                    <a:endParaRPr lang="fr-FR"/>
                  </a:p>
                </p:txBody>
              </p:sp>
              <p:sp>
                <p:nvSpPr>
                  <p:cNvPr id="16468" name="Line 121"/>
                  <p:cNvSpPr>
                    <a:spLocks noChangeShapeType="1"/>
                  </p:cNvSpPr>
                  <p:nvPr/>
                </p:nvSpPr>
                <p:spPr bwMode="invGray">
                  <a:xfrm flipH="1" flipV="1">
                    <a:off x="1560" y="2891"/>
                    <a:ext cx="70" cy="68"/>
                  </a:xfrm>
                  <a:prstGeom prst="line">
                    <a:avLst/>
                  </a:prstGeom>
                  <a:noFill/>
                  <a:ln w="4763">
                    <a:solidFill>
                      <a:srgbClr val="E0E0E0"/>
                    </a:solidFill>
                    <a:round/>
                    <a:headEnd/>
                    <a:tailEnd/>
                  </a:ln>
                </p:spPr>
                <p:txBody>
                  <a:bodyPr/>
                  <a:lstStyle/>
                  <a:p>
                    <a:endParaRPr lang="fr-FR"/>
                  </a:p>
                </p:txBody>
              </p:sp>
              <p:sp>
                <p:nvSpPr>
                  <p:cNvPr id="16469" name="Line 122"/>
                  <p:cNvSpPr>
                    <a:spLocks noChangeShapeType="1"/>
                  </p:cNvSpPr>
                  <p:nvPr/>
                </p:nvSpPr>
                <p:spPr bwMode="invGray">
                  <a:xfrm flipH="1" flipV="1">
                    <a:off x="1582" y="2937"/>
                    <a:ext cx="80" cy="79"/>
                  </a:xfrm>
                  <a:prstGeom prst="line">
                    <a:avLst/>
                  </a:prstGeom>
                  <a:noFill/>
                  <a:ln w="4763">
                    <a:solidFill>
                      <a:srgbClr val="E0E0E0"/>
                    </a:solidFill>
                    <a:round/>
                    <a:headEnd/>
                    <a:tailEnd/>
                  </a:ln>
                </p:spPr>
                <p:txBody>
                  <a:bodyPr/>
                  <a:lstStyle/>
                  <a:p>
                    <a:endParaRPr lang="fr-FR"/>
                  </a:p>
                </p:txBody>
              </p:sp>
              <p:sp>
                <p:nvSpPr>
                  <p:cNvPr id="16470" name="Line 123"/>
                  <p:cNvSpPr>
                    <a:spLocks noChangeShapeType="1"/>
                  </p:cNvSpPr>
                  <p:nvPr/>
                </p:nvSpPr>
                <p:spPr bwMode="invGray">
                  <a:xfrm flipH="1" flipV="1">
                    <a:off x="1502" y="2934"/>
                    <a:ext cx="69" cy="66"/>
                  </a:xfrm>
                  <a:prstGeom prst="line">
                    <a:avLst/>
                  </a:prstGeom>
                  <a:noFill/>
                  <a:ln w="4763">
                    <a:solidFill>
                      <a:srgbClr val="E0E0E0"/>
                    </a:solidFill>
                    <a:round/>
                    <a:headEnd/>
                    <a:tailEnd/>
                  </a:ln>
                </p:spPr>
                <p:txBody>
                  <a:bodyPr/>
                  <a:lstStyle/>
                  <a:p>
                    <a:endParaRPr lang="fr-FR"/>
                  </a:p>
                </p:txBody>
              </p:sp>
              <p:sp>
                <p:nvSpPr>
                  <p:cNvPr id="16471" name="Line 124"/>
                  <p:cNvSpPr>
                    <a:spLocks noChangeShapeType="1"/>
                  </p:cNvSpPr>
                  <p:nvPr/>
                </p:nvSpPr>
                <p:spPr bwMode="invGray">
                  <a:xfrm flipH="1" flipV="1">
                    <a:off x="1531" y="3033"/>
                    <a:ext cx="62" cy="58"/>
                  </a:xfrm>
                  <a:prstGeom prst="line">
                    <a:avLst/>
                  </a:prstGeom>
                  <a:noFill/>
                  <a:ln w="4763">
                    <a:solidFill>
                      <a:srgbClr val="E0E0E0"/>
                    </a:solidFill>
                    <a:round/>
                    <a:headEnd/>
                    <a:tailEnd/>
                  </a:ln>
                </p:spPr>
                <p:txBody>
                  <a:bodyPr/>
                  <a:lstStyle/>
                  <a:p>
                    <a:endParaRPr lang="fr-FR"/>
                  </a:p>
                </p:txBody>
              </p:sp>
              <p:sp>
                <p:nvSpPr>
                  <p:cNvPr id="16472" name="Line 125"/>
                  <p:cNvSpPr>
                    <a:spLocks noChangeShapeType="1"/>
                  </p:cNvSpPr>
                  <p:nvPr/>
                </p:nvSpPr>
                <p:spPr bwMode="invGray">
                  <a:xfrm flipH="1" flipV="1">
                    <a:off x="1425" y="2971"/>
                    <a:ext cx="57" cy="57"/>
                  </a:xfrm>
                  <a:prstGeom prst="line">
                    <a:avLst/>
                  </a:prstGeom>
                  <a:noFill/>
                  <a:ln w="4763">
                    <a:solidFill>
                      <a:srgbClr val="E0E0E0"/>
                    </a:solidFill>
                    <a:round/>
                    <a:headEnd/>
                    <a:tailEnd/>
                  </a:ln>
                </p:spPr>
                <p:txBody>
                  <a:bodyPr/>
                  <a:lstStyle/>
                  <a:p>
                    <a:endParaRPr lang="fr-FR"/>
                  </a:p>
                </p:txBody>
              </p:sp>
            </p:grpSp>
            <p:sp>
              <p:nvSpPr>
                <p:cNvPr id="16456" name="Line 126"/>
                <p:cNvSpPr>
                  <a:spLocks noChangeShapeType="1"/>
                </p:cNvSpPr>
                <p:nvPr/>
              </p:nvSpPr>
              <p:spPr bwMode="invGray">
                <a:xfrm>
                  <a:off x="1504" y="2867"/>
                  <a:ext cx="1" cy="263"/>
                </a:xfrm>
                <a:prstGeom prst="line">
                  <a:avLst/>
                </a:prstGeom>
                <a:noFill/>
                <a:ln w="6350">
                  <a:solidFill>
                    <a:srgbClr val="404040"/>
                  </a:solidFill>
                  <a:round/>
                  <a:headEnd/>
                  <a:tailEnd/>
                </a:ln>
              </p:spPr>
              <p:txBody>
                <a:bodyPr/>
                <a:lstStyle/>
                <a:p>
                  <a:endParaRPr lang="fr-FR"/>
                </a:p>
              </p:txBody>
            </p:sp>
            <p:sp>
              <p:nvSpPr>
                <p:cNvPr id="16457" name="Line 127"/>
                <p:cNvSpPr>
                  <a:spLocks noChangeShapeType="1"/>
                </p:cNvSpPr>
                <p:nvPr/>
              </p:nvSpPr>
              <p:spPr bwMode="invGray">
                <a:xfrm>
                  <a:off x="1393" y="2898"/>
                  <a:ext cx="413" cy="13"/>
                </a:xfrm>
                <a:prstGeom prst="line">
                  <a:avLst/>
                </a:prstGeom>
                <a:noFill/>
                <a:ln w="6350">
                  <a:solidFill>
                    <a:srgbClr val="404040"/>
                  </a:solidFill>
                  <a:round/>
                  <a:headEnd/>
                  <a:tailEnd/>
                </a:ln>
              </p:spPr>
              <p:txBody>
                <a:bodyPr/>
                <a:lstStyle/>
                <a:p>
                  <a:endParaRPr lang="fr-FR"/>
                </a:p>
              </p:txBody>
            </p:sp>
            <p:sp>
              <p:nvSpPr>
                <p:cNvPr id="16458" name="Line 128"/>
                <p:cNvSpPr>
                  <a:spLocks noChangeShapeType="1"/>
                </p:cNvSpPr>
                <p:nvPr/>
              </p:nvSpPr>
              <p:spPr bwMode="invGray">
                <a:xfrm flipV="1">
                  <a:off x="1395" y="2948"/>
                  <a:ext cx="413" cy="3"/>
                </a:xfrm>
                <a:prstGeom prst="line">
                  <a:avLst/>
                </a:prstGeom>
                <a:noFill/>
                <a:ln w="6350">
                  <a:solidFill>
                    <a:srgbClr val="404040"/>
                  </a:solidFill>
                  <a:round/>
                  <a:headEnd/>
                  <a:tailEnd/>
                </a:ln>
              </p:spPr>
              <p:txBody>
                <a:bodyPr/>
                <a:lstStyle/>
                <a:p>
                  <a:endParaRPr lang="fr-FR"/>
                </a:p>
              </p:txBody>
            </p:sp>
            <p:sp>
              <p:nvSpPr>
                <p:cNvPr id="16459" name="Line 129"/>
                <p:cNvSpPr>
                  <a:spLocks noChangeShapeType="1"/>
                </p:cNvSpPr>
                <p:nvPr/>
              </p:nvSpPr>
              <p:spPr bwMode="invGray">
                <a:xfrm flipV="1">
                  <a:off x="1398" y="2987"/>
                  <a:ext cx="408" cy="21"/>
                </a:xfrm>
                <a:prstGeom prst="line">
                  <a:avLst/>
                </a:prstGeom>
                <a:noFill/>
                <a:ln w="6350">
                  <a:solidFill>
                    <a:srgbClr val="404040"/>
                  </a:solidFill>
                  <a:round/>
                  <a:headEnd/>
                  <a:tailEnd/>
                </a:ln>
              </p:spPr>
              <p:txBody>
                <a:bodyPr/>
                <a:lstStyle/>
                <a:p>
                  <a:endParaRPr lang="fr-FR"/>
                </a:p>
              </p:txBody>
            </p:sp>
            <p:sp>
              <p:nvSpPr>
                <p:cNvPr id="16460" name="Line 130"/>
                <p:cNvSpPr>
                  <a:spLocks noChangeShapeType="1"/>
                </p:cNvSpPr>
                <p:nvPr/>
              </p:nvSpPr>
              <p:spPr bwMode="invGray">
                <a:xfrm flipV="1">
                  <a:off x="1395" y="3055"/>
                  <a:ext cx="416" cy="50"/>
                </a:xfrm>
                <a:prstGeom prst="line">
                  <a:avLst/>
                </a:prstGeom>
                <a:noFill/>
                <a:ln w="6350">
                  <a:solidFill>
                    <a:srgbClr val="404040"/>
                  </a:solidFill>
                  <a:round/>
                  <a:headEnd/>
                  <a:tailEnd/>
                </a:ln>
              </p:spPr>
              <p:txBody>
                <a:bodyPr/>
                <a:lstStyle/>
                <a:p>
                  <a:endParaRPr lang="fr-FR"/>
                </a:p>
              </p:txBody>
            </p:sp>
            <p:sp>
              <p:nvSpPr>
                <p:cNvPr id="16461" name="Line 131"/>
                <p:cNvSpPr>
                  <a:spLocks noChangeShapeType="1"/>
                </p:cNvSpPr>
                <p:nvPr/>
              </p:nvSpPr>
              <p:spPr bwMode="invGray">
                <a:xfrm flipV="1">
                  <a:off x="1398" y="3021"/>
                  <a:ext cx="413" cy="37"/>
                </a:xfrm>
                <a:prstGeom prst="line">
                  <a:avLst/>
                </a:prstGeom>
                <a:noFill/>
                <a:ln w="6350">
                  <a:solidFill>
                    <a:srgbClr val="404040"/>
                  </a:solidFill>
                  <a:round/>
                  <a:headEnd/>
                  <a:tailEnd/>
                </a:ln>
              </p:spPr>
              <p:txBody>
                <a:bodyPr/>
                <a:lstStyle/>
                <a:p>
                  <a:endParaRPr lang="fr-FR"/>
                </a:p>
              </p:txBody>
            </p:sp>
          </p:grpSp>
        </p:grpSp>
      </p:grpSp>
      <p:grpSp>
        <p:nvGrpSpPr>
          <p:cNvPr id="16406" name="Group 132"/>
          <p:cNvGrpSpPr>
            <a:grpSpLocks/>
          </p:cNvGrpSpPr>
          <p:nvPr/>
        </p:nvGrpSpPr>
        <p:grpSpPr bwMode="auto">
          <a:xfrm>
            <a:off x="3392488" y="3573463"/>
            <a:ext cx="1358900" cy="571500"/>
            <a:chOff x="186" y="3168"/>
            <a:chExt cx="1790" cy="768"/>
          </a:xfrm>
        </p:grpSpPr>
        <p:sp>
          <p:nvSpPr>
            <p:cNvPr id="16409" name="Line 133"/>
            <p:cNvSpPr>
              <a:spLocks noChangeShapeType="1"/>
            </p:cNvSpPr>
            <p:nvPr/>
          </p:nvSpPr>
          <p:spPr bwMode="auto">
            <a:xfrm>
              <a:off x="1976" y="3648"/>
              <a:ext cx="0" cy="288"/>
            </a:xfrm>
            <a:prstGeom prst="line">
              <a:avLst/>
            </a:prstGeom>
            <a:noFill/>
            <a:ln w="9525">
              <a:solidFill>
                <a:schemeClr val="tx1"/>
              </a:solidFill>
              <a:round/>
              <a:headEnd/>
              <a:tailEnd/>
            </a:ln>
          </p:spPr>
          <p:txBody>
            <a:bodyPr wrap="none" anchor="ctr"/>
            <a:lstStyle/>
            <a:p>
              <a:endParaRPr lang="fr-FR"/>
            </a:p>
          </p:txBody>
        </p:sp>
        <p:sp>
          <p:nvSpPr>
            <p:cNvPr id="16410" name="Oval 134"/>
            <p:cNvSpPr>
              <a:spLocks noChangeArrowheads="1"/>
            </p:cNvSpPr>
            <p:nvPr/>
          </p:nvSpPr>
          <p:spPr bwMode="auto">
            <a:xfrm>
              <a:off x="1471" y="3264"/>
              <a:ext cx="230" cy="240"/>
            </a:xfrm>
            <a:prstGeom prst="ellipse">
              <a:avLst/>
            </a:prstGeom>
            <a:solidFill>
              <a:schemeClr val="tx1"/>
            </a:solidFill>
            <a:ln w="9525">
              <a:solidFill>
                <a:schemeClr val="tx1"/>
              </a:solidFill>
              <a:round/>
              <a:headEnd/>
              <a:tailEnd/>
            </a:ln>
          </p:spPr>
          <p:txBody>
            <a:bodyPr wrap="none" anchor="ctr"/>
            <a:lstStyle/>
            <a:p>
              <a:pPr algn="ctr"/>
              <a:r>
                <a:rPr lang="en-US" sz="1200">
                  <a:solidFill>
                    <a:schemeClr val="bg1"/>
                  </a:solidFill>
                </a:rPr>
                <a:t>FT</a:t>
              </a:r>
            </a:p>
          </p:txBody>
        </p:sp>
        <p:sp>
          <p:nvSpPr>
            <p:cNvPr id="16411" name="Freeform 135"/>
            <p:cNvSpPr>
              <a:spLocks noChangeAspect="1"/>
            </p:cNvSpPr>
            <p:nvPr/>
          </p:nvSpPr>
          <p:spPr bwMode="auto">
            <a:xfrm rot="5400000">
              <a:off x="457" y="3324"/>
              <a:ext cx="184" cy="176"/>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sp>
          <p:nvSpPr>
            <p:cNvPr id="16412" name="Line 136"/>
            <p:cNvSpPr>
              <a:spLocks noChangeShapeType="1"/>
            </p:cNvSpPr>
            <p:nvPr/>
          </p:nvSpPr>
          <p:spPr bwMode="auto">
            <a:xfrm>
              <a:off x="549" y="3504"/>
              <a:ext cx="0" cy="144"/>
            </a:xfrm>
            <a:prstGeom prst="line">
              <a:avLst/>
            </a:prstGeom>
            <a:noFill/>
            <a:ln w="9525">
              <a:solidFill>
                <a:schemeClr val="tx1"/>
              </a:solidFill>
              <a:round/>
              <a:headEnd/>
              <a:tailEnd/>
            </a:ln>
          </p:spPr>
          <p:txBody>
            <a:bodyPr wrap="none" anchor="ctr"/>
            <a:lstStyle/>
            <a:p>
              <a:endParaRPr lang="fr-FR"/>
            </a:p>
          </p:txBody>
        </p:sp>
        <p:sp>
          <p:nvSpPr>
            <p:cNvPr id="16413" name="Line 137"/>
            <p:cNvSpPr>
              <a:spLocks noChangeShapeType="1"/>
            </p:cNvSpPr>
            <p:nvPr/>
          </p:nvSpPr>
          <p:spPr bwMode="auto">
            <a:xfrm>
              <a:off x="549" y="3172"/>
              <a:ext cx="0" cy="144"/>
            </a:xfrm>
            <a:prstGeom prst="line">
              <a:avLst/>
            </a:prstGeom>
            <a:noFill/>
            <a:ln w="9525">
              <a:solidFill>
                <a:schemeClr val="tx1"/>
              </a:solidFill>
              <a:round/>
              <a:headEnd/>
              <a:tailEnd/>
            </a:ln>
          </p:spPr>
          <p:txBody>
            <a:bodyPr wrap="none" anchor="ctr"/>
            <a:lstStyle/>
            <a:p>
              <a:endParaRPr lang="fr-FR"/>
            </a:p>
          </p:txBody>
        </p:sp>
        <p:sp>
          <p:nvSpPr>
            <p:cNvPr id="16414" name="Freeform 138"/>
            <p:cNvSpPr>
              <a:spLocks noChangeAspect="1"/>
            </p:cNvSpPr>
            <p:nvPr/>
          </p:nvSpPr>
          <p:spPr bwMode="auto">
            <a:xfrm rot="5400000">
              <a:off x="740" y="3324"/>
              <a:ext cx="184" cy="176"/>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sp>
          <p:nvSpPr>
            <p:cNvPr id="16415" name="Line 139"/>
            <p:cNvSpPr>
              <a:spLocks noChangeShapeType="1"/>
            </p:cNvSpPr>
            <p:nvPr/>
          </p:nvSpPr>
          <p:spPr bwMode="auto">
            <a:xfrm>
              <a:off x="832" y="3504"/>
              <a:ext cx="0" cy="144"/>
            </a:xfrm>
            <a:prstGeom prst="line">
              <a:avLst/>
            </a:prstGeom>
            <a:noFill/>
            <a:ln w="9525">
              <a:solidFill>
                <a:schemeClr val="tx1"/>
              </a:solidFill>
              <a:round/>
              <a:headEnd/>
              <a:tailEnd/>
            </a:ln>
          </p:spPr>
          <p:txBody>
            <a:bodyPr wrap="none" anchor="ctr"/>
            <a:lstStyle/>
            <a:p>
              <a:endParaRPr lang="fr-FR"/>
            </a:p>
          </p:txBody>
        </p:sp>
        <p:sp>
          <p:nvSpPr>
            <p:cNvPr id="16416" name="Line 140"/>
            <p:cNvSpPr>
              <a:spLocks noChangeShapeType="1"/>
            </p:cNvSpPr>
            <p:nvPr/>
          </p:nvSpPr>
          <p:spPr bwMode="auto">
            <a:xfrm>
              <a:off x="832" y="3172"/>
              <a:ext cx="0" cy="144"/>
            </a:xfrm>
            <a:prstGeom prst="line">
              <a:avLst/>
            </a:prstGeom>
            <a:noFill/>
            <a:ln w="9525">
              <a:solidFill>
                <a:schemeClr val="tx1"/>
              </a:solidFill>
              <a:round/>
              <a:headEnd/>
              <a:tailEnd/>
            </a:ln>
          </p:spPr>
          <p:txBody>
            <a:bodyPr wrap="none" anchor="ctr"/>
            <a:lstStyle/>
            <a:p>
              <a:endParaRPr lang="fr-FR"/>
            </a:p>
          </p:txBody>
        </p:sp>
        <p:sp>
          <p:nvSpPr>
            <p:cNvPr id="16417" name="Line 141"/>
            <p:cNvSpPr>
              <a:spLocks noChangeShapeType="1"/>
            </p:cNvSpPr>
            <p:nvPr/>
          </p:nvSpPr>
          <p:spPr bwMode="auto">
            <a:xfrm>
              <a:off x="278" y="3648"/>
              <a:ext cx="1698" cy="0"/>
            </a:xfrm>
            <a:prstGeom prst="line">
              <a:avLst/>
            </a:prstGeom>
            <a:noFill/>
            <a:ln w="9525">
              <a:solidFill>
                <a:schemeClr val="tx1"/>
              </a:solidFill>
              <a:round/>
              <a:headEnd/>
              <a:tailEnd/>
            </a:ln>
          </p:spPr>
          <p:txBody>
            <a:bodyPr wrap="none" anchor="ctr"/>
            <a:lstStyle/>
            <a:p>
              <a:endParaRPr lang="fr-FR"/>
            </a:p>
          </p:txBody>
        </p:sp>
        <p:sp>
          <p:nvSpPr>
            <p:cNvPr id="16418" name="Line 142"/>
            <p:cNvSpPr>
              <a:spLocks noChangeShapeType="1"/>
            </p:cNvSpPr>
            <p:nvPr/>
          </p:nvSpPr>
          <p:spPr bwMode="auto">
            <a:xfrm>
              <a:off x="1586" y="3504"/>
              <a:ext cx="0" cy="144"/>
            </a:xfrm>
            <a:prstGeom prst="line">
              <a:avLst/>
            </a:prstGeom>
            <a:noFill/>
            <a:ln w="9525">
              <a:solidFill>
                <a:schemeClr val="tx1"/>
              </a:solidFill>
              <a:round/>
              <a:headEnd/>
              <a:tailEnd/>
            </a:ln>
          </p:spPr>
          <p:txBody>
            <a:bodyPr wrap="none" anchor="ctr"/>
            <a:lstStyle/>
            <a:p>
              <a:endParaRPr lang="fr-FR"/>
            </a:p>
          </p:txBody>
        </p:sp>
        <p:grpSp>
          <p:nvGrpSpPr>
            <p:cNvPr id="16419" name="Group 143"/>
            <p:cNvGrpSpPr>
              <a:grpSpLocks/>
            </p:cNvGrpSpPr>
            <p:nvPr/>
          </p:nvGrpSpPr>
          <p:grpSpPr bwMode="auto">
            <a:xfrm>
              <a:off x="1150" y="3528"/>
              <a:ext cx="330" cy="287"/>
              <a:chOff x="384" y="3600"/>
              <a:chExt cx="345" cy="287"/>
            </a:xfrm>
          </p:grpSpPr>
          <p:sp>
            <p:nvSpPr>
              <p:cNvPr id="16424" name="Freeform 144"/>
              <p:cNvSpPr>
                <a:spLocks noChangeAspect="1"/>
              </p:cNvSpPr>
              <p:nvPr/>
            </p:nvSpPr>
            <p:spPr bwMode="auto">
              <a:xfrm>
                <a:off x="384" y="3772"/>
                <a:ext cx="345" cy="115"/>
              </a:xfrm>
              <a:custGeom>
                <a:avLst/>
                <a:gdLst>
                  <a:gd name="T0" fmla="*/ 96 w 288"/>
                  <a:gd name="T1" fmla="*/ 0 h 96"/>
                  <a:gd name="T2" fmla="*/ 0 w 288"/>
                  <a:gd name="T3" fmla="*/ 96 h 96"/>
                  <a:gd name="T4" fmla="*/ 288 w 288"/>
                  <a:gd name="T5" fmla="*/ 96 h 96"/>
                  <a:gd name="T6" fmla="*/ 192 w 288"/>
                  <a:gd name="T7" fmla="*/ 0 h 96"/>
                  <a:gd name="T8" fmla="*/ 96 w 288"/>
                  <a:gd name="T9" fmla="*/ 0 h 96"/>
                  <a:gd name="T10" fmla="*/ 0 60000 65536"/>
                  <a:gd name="T11" fmla="*/ 0 60000 65536"/>
                  <a:gd name="T12" fmla="*/ 0 60000 65536"/>
                  <a:gd name="T13" fmla="*/ 0 60000 65536"/>
                  <a:gd name="T14" fmla="*/ 0 60000 65536"/>
                  <a:gd name="T15" fmla="*/ 0 w 288"/>
                  <a:gd name="T16" fmla="*/ 0 h 96"/>
                  <a:gd name="T17" fmla="*/ 288 w 288"/>
                  <a:gd name="T18" fmla="*/ 96 h 96"/>
                </a:gdLst>
                <a:ahLst/>
                <a:cxnLst>
                  <a:cxn ang="T10">
                    <a:pos x="T0" y="T1"/>
                  </a:cxn>
                  <a:cxn ang="T11">
                    <a:pos x="T2" y="T3"/>
                  </a:cxn>
                  <a:cxn ang="T12">
                    <a:pos x="T4" y="T5"/>
                  </a:cxn>
                  <a:cxn ang="T13">
                    <a:pos x="T6" y="T7"/>
                  </a:cxn>
                  <a:cxn ang="T14">
                    <a:pos x="T8" y="T9"/>
                  </a:cxn>
                </a:cxnLst>
                <a:rect l="T15" t="T16" r="T17" b="T18"/>
                <a:pathLst>
                  <a:path w="288" h="96">
                    <a:moveTo>
                      <a:pt x="96" y="0"/>
                    </a:moveTo>
                    <a:lnTo>
                      <a:pt x="0" y="96"/>
                    </a:lnTo>
                    <a:lnTo>
                      <a:pt x="288" y="96"/>
                    </a:lnTo>
                    <a:lnTo>
                      <a:pt x="192" y="0"/>
                    </a:lnTo>
                    <a:lnTo>
                      <a:pt x="96" y="0"/>
                    </a:lnTo>
                    <a:close/>
                  </a:path>
                </a:pathLst>
              </a:custGeom>
              <a:solidFill>
                <a:schemeClr val="tx1"/>
              </a:solidFill>
              <a:ln w="9525">
                <a:solidFill>
                  <a:schemeClr val="tx1"/>
                </a:solidFill>
                <a:round/>
                <a:headEnd/>
                <a:tailEnd/>
              </a:ln>
            </p:spPr>
            <p:txBody>
              <a:bodyPr wrap="none" anchor="ctr"/>
              <a:lstStyle/>
              <a:p>
                <a:endParaRPr lang="fr-FR"/>
              </a:p>
            </p:txBody>
          </p:sp>
          <p:sp>
            <p:nvSpPr>
              <p:cNvPr id="16425" name="Oval 145"/>
              <p:cNvSpPr>
                <a:spLocks noChangeAspect="1" noChangeArrowheads="1"/>
              </p:cNvSpPr>
              <p:nvPr/>
            </p:nvSpPr>
            <p:spPr bwMode="auto">
              <a:xfrm>
                <a:off x="442" y="3600"/>
                <a:ext cx="230" cy="230"/>
              </a:xfrm>
              <a:prstGeom prst="ellipse">
                <a:avLst/>
              </a:prstGeom>
              <a:solidFill>
                <a:schemeClr val="tx1"/>
              </a:solidFill>
              <a:ln w="9525">
                <a:solidFill>
                  <a:schemeClr val="tx1"/>
                </a:solidFill>
                <a:round/>
                <a:headEnd/>
                <a:tailEnd/>
              </a:ln>
            </p:spPr>
            <p:txBody>
              <a:bodyPr wrap="none" anchor="ctr"/>
              <a:lstStyle/>
              <a:p>
                <a:endParaRPr lang="fr-FR"/>
              </a:p>
            </p:txBody>
          </p:sp>
          <p:sp>
            <p:nvSpPr>
              <p:cNvPr id="16426" name="Arc 146"/>
              <p:cNvSpPr>
                <a:spLocks noChangeAspect="1"/>
              </p:cNvSpPr>
              <p:nvPr/>
            </p:nvSpPr>
            <p:spPr bwMode="auto">
              <a:xfrm flipH="1">
                <a:off x="459" y="3714"/>
                <a:ext cx="101" cy="115"/>
              </a:xfrm>
              <a:custGeom>
                <a:avLst/>
                <a:gdLst>
                  <a:gd name="T0" fmla="*/ 0 w 19010"/>
                  <a:gd name="T1" fmla="*/ 0 h 21600"/>
                  <a:gd name="T2" fmla="*/ 101 w 19010"/>
                  <a:gd name="T3" fmla="*/ 60 h 21600"/>
                  <a:gd name="T4" fmla="*/ 0 w 19010"/>
                  <a:gd name="T5" fmla="*/ 115 h 21600"/>
                  <a:gd name="T6" fmla="*/ 0 60000 65536"/>
                  <a:gd name="T7" fmla="*/ 0 60000 65536"/>
                  <a:gd name="T8" fmla="*/ 0 60000 65536"/>
                  <a:gd name="T9" fmla="*/ 0 w 19010"/>
                  <a:gd name="T10" fmla="*/ 0 h 21600"/>
                  <a:gd name="T11" fmla="*/ 19010 w 19010"/>
                  <a:gd name="T12" fmla="*/ 21600 h 21600"/>
                </a:gdLst>
                <a:ahLst/>
                <a:cxnLst>
                  <a:cxn ang="T6">
                    <a:pos x="T0" y="T1"/>
                  </a:cxn>
                  <a:cxn ang="T7">
                    <a:pos x="T2" y="T3"/>
                  </a:cxn>
                  <a:cxn ang="T8">
                    <a:pos x="T4" y="T5"/>
                  </a:cxn>
                </a:cxnLst>
                <a:rect l="T9" t="T10" r="T11" b="T12"/>
                <a:pathLst>
                  <a:path w="19010" h="21600" fill="none" extrusionOk="0">
                    <a:moveTo>
                      <a:pt x="-1" y="0"/>
                    </a:moveTo>
                    <a:cubicBezTo>
                      <a:pt x="7939" y="0"/>
                      <a:pt x="15239" y="4356"/>
                      <a:pt x="19009" y="11344"/>
                    </a:cubicBezTo>
                  </a:path>
                  <a:path w="19010" h="21600" stroke="0" extrusionOk="0">
                    <a:moveTo>
                      <a:pt x="-1" y="0"/>
                    </a:moveTo>
                    <a:cubicBezTo>
                      <a:pt x="7939" y="0"/>
                      <a:pt x="15239" y="4356"/>
                      <a:pt x="19009" y="11344"/>
                    </a:cubicBezTo>
                    <a:lnTo>
                      <a:pt x="0" y="21600"/>
                    </a:lnTo>
                    <a:close/>
                  </a:path>
                </a:pathLst>
              </a:custGeom>
              <a:solidFill>
                <a:schemeClr val="tx1"/>
              </a:solidFill>
              <a:ln w="9525">
                <a:solidFill>
                  <a:schemeClr val="tx1"/>
                </a:solidFill>
                <a:round/>
                <a:headEnd/>
                <a:tailEnd/>
              </a:ln>
            </p:spPr>
            <p:txBody>
              <a:bodyPr wrap="none" anchor="ctr"/>
              <a:lstStyle/>
              <a:p>
                <a:endParaRPr lang="fr-FR"/>
              </a:p>
            </p:txBody>
          </p:sp>
          <p:sp>
            <p:nvSpPr>
              <p:cNvPr id="16427" name="Arc 147"/>
              <p:cNvSpPr>
                <a:spLocks noChangeAspect="1"/>
              </p:cNvSpPr>
              <p:nvPr/>
            </p:nvSpPr>
            <p:spPr bwMode="auto">
              <a:xfrm>
                <a:off x="439" y="3617"/>
                <a:ext cx="115" cy="96"/>
              </a:xfrm>
              <a:custGeom>
                <a:avLst/>
                <a:gdLst>
                  <a:gd name="T0" fmla="*/ 64 w 21600"/>
                  <a:gd name="T1" fmla="*/ 0 h 17972"/>
                  <a:gd name="T2" fmla="*/ 115 w 21600"/>
                  <a:gd name="T3" fmla="*/ 96 h 17972"/>
                  <a:gd name="T4" fmla="*/ 0 w 21600"/>
                  <a:gd name="T5" fmla="*/ 96 h 17972"/>
                  <a:gd name="T6" fmla="*/ 0 60000 65536"/>
                  <a:gd name="T7" fmla="*/ 0 60000 65536"/>
                  <a:gd name="T8" fmla="*/ 0 60000 65536"/>
                  <a:gd name="T9" fmla="*/ 0 w 21600"/>
                  <a:gd name="T10" fmla="*/ 0 h 17972"/>
                  <a:gd name="T11" fmla="*/ 21600 w 21600"/>
                  <a:gd name="T12" fmla="*/ 17972 h 17972"/>
                </a:gdLst>
                <a:ahLst/>
                <a:cxnLst>
                  <a:cxn ang="T6">
                    <a:pos x="T0" y="T1"/>
                  </a:cxn>
                  <a:cxn ang="T7">
                    <a:pos x="T2" y="T3"/>
                  </a:cxn>
                  <a:cxn ang="T8">
                    <a:pos x="T4" y="T5"/>
                  </a:cxn>
                </a:cxnLst>
                <a:rect l="T9" t="T10" r="T11" b="T12"/>
                <a:pathLst>
                  <a:path w="21600" h="17972" fill="none" extrusionOk="0">
                    <a:moveTo>
                      <a:pt x="11981" y="0"/>
                    </a:moveTo>
                    <a:cubicBezTo>
                      <a:pt x="17990" y="4006"/>
                      <a:pt x="21600" y="10750"/>
                      <a:pt x="21600" y="17972"/>
                    </a:cubicBezTo>
                  </a:path>
                  <a:path w="21600" h="17972" stroke="0" extrusionOk="0">
                    <a:moveTo>
                      <a:pt x="11981" y="0"/>
                    </a:moveTo>
                    <a:cubicBezTo>
                      <a:pt x="17990" y="4006"/>
                      <a:pt x="21600" y="10750"/>
                      <a:pt x="21600" y="17972"/>
                    </a:cubicBezTo>
                    <a:lnTo>
                      <a:pt x="0" y="17972"/>
                    </a:lnTo>
                    <a:close/>
                  </a:path>
                </a:pathLst>
              </a:custGeom>
              <a:solidFill>
                <a:schemeClr val="tx1"/>
              </a:solidFill>
              <a:ln w="9525">
                <a:solidFill>
                  <a:schemeClr val="tx1"/>
                </a:solidFill>
                <a:round/>
                <a:headEnd/>
                <a:tailEnd/>
              </a:ln>
            </p:spPr>
            <p:txBody>
              <a:bodyPr wrap="none" anchor="ctr"/>
              <a:lstStyle/>
              <a:p>
                <a:endParaRPr lang="fr-FR"/>
              </a:p>
            </p:txBody>
          </p:sp>
          <p:sp>
            <p:nvSpPr>
              <p:cNvPr id="16428" name="Arc 148"/>
              <p:cNvSpPr>
                <a:spLocks noChangeAspect="1"/>
              </p:cNvSpPr>
              <p:nvPr/>
            </p:nvSpPr>
            <p:spPr bwMode="auto">
              <a:xfrm flipH="1" flipV="1">
                <a:off x="557" y="3715"/>
                <a:ext cx="115" cy="100"/>
              </a:xfrm>
              <a:custGeom>
                <a:avLst/>
                <a:gdLst>
                  <a:gd name="T0" fmla="*/ 56 w 21600"/>
                  <a:gd name="T1" fmla="*/ 0 h 18882"/>
                  <a:gd name="T2" fmla="*/ 115 w 21600"/>
                  <a:gd name="T3" fmla="*/ 100 h 18882"/>
                  <a:gd name="T4" fmla="*/ 0 w 21600"/>
                  <a:gd name="T5" fmla="*/ 100 h 18882"/>
                  <a:gd name="T6" fmla="*/ 0 60000 65536"/>
                  <a:gd name="T7" fmla="*/ 0 60000 65536"/>
                  <a:gd name="T8" fmla="*/ 0 60000 65536"/>
                  <a:gd name="T9" fmla="*/ 0 w 21600"/>
                  <a:gd name="T10" fmla="*/ 0 h 18882"/>
                  <a:gd name="T11" fmla="*/ 21600 w 21600"/>
                  <a:gd name="T12" fmla="*/ 18882 h 18882"/>
                </a:gdLst>
                <a:ahLst/>
                <a:cxnLst>
                  <a:cxn ang="T6">
                    <a:pos x="T0" y="T1"/>
                  </a:cxn>
                  <a:cxn ang="T7">
                    <a:pos x="T2" y="T3"/>
                  </a:cxn>
                  <a:cxn ang="T8">
                    <a:pos x="T4" y="T5"/>
                  </a:cxn>
                </a:cxnLst>
                <a:rect l="T9" t="T10" r="T11" b="T12"/>
                <a:pathLst>
                  <a:path w="21600" h="18882" fill="none" extrusionOk="0">
                    <a:moveTo>
                      <a:pt x="10489" y="0"/>
                    </a:moveTo>
                    <a:cubicBezTo>
                      <a:pt x="17347" y="3809"/>
                      <a:pt x="21600" y="11037"/>
                      <a:pt x="21600" y="18882"/>
                    </a:cubicBezTo>
                  </a:path>
                  <a:path w="21600" h="18882" stroke="0" extrusionOk="0">
                    <a:moveTo>
                      <a:pt x="10489" y="0"/>
                    </a:moveTo>
                    <a:cubicBezTo>
                      <a:pt x="17347" y="3809"/>
                      <a:pt x="21600" y="11037"/>
                      <a:pt x="21600" y="18882"/>
                    </a:cubicBezTo>
                    <a:lnTo>
                      <a:pt x="0" y="18882"/>
                    </a:lnTo>
                    <a:close/>
                  </a:path>
                </a:pathLst>
              </a:custGeom>
              <a:solidFill>
                <a:schemeClr val="tx1"/>
              </a:solidFill>
              <a:ln w="9525">
                <a:solidFill>
                  <a:schemeClr val="tx1"/>
                </a:solidFill>
                <a:round/>
                <a:headEnd/>
                <a:tailEnd/>
              </a:ln>
            </p:spPr>
            <p:txBody>
              <a:bodyPr wrap="none" anchor="ctr"/>
              <a:lstStyle/>
              <a:p>
                <a:endParaRPr lang="fr-FR"/>
              </a:p>
            </p:txBody>
          </p:sp>
          <p:sp>
            <p:nvSpPr>
              <p:cNvPr id="16429" name="Arc 149"/>
              <p:cNvSpPr>
                <a:spLocks noChangeAspect="1"/>
              </p:cNvSpPr>
              <p:nvPr/>
            </p:nvSpPr>
            <p:spPr bwMode="auto">
              <a:xfrm rot="5400000">
                <a:off x="548" y="3607"/>
                <a:ext cx="115" cy="101"/>
              </a:xfrm>
              <a:custGeom>
                <a:avLst/>
                <a:gdLst>
                  <a:gd name="T0" fmla="*/ 56 w 21600"/>
                  <a:gd name="T1" fmla="*/ 0 h 18820"/>
                  <a:gd name="T2" fmla="*/ 115 w 21600"/>
                  <a:gd name="T3" fmla="*/ 101 h 18820"/>
                  <a:gd name="T4" fmla="*/ 0 w 21600"/>
                  <a:gd name="T5" fmla="*/ 101 h 18820"/>
                  <a:gd name="T6" fmla="*/ 0 60000 65536"/>
                  <a:gd name="T7" fmla="*/ 0 60000 65536"/>
                  <a:gd name="T8" fmla="*/ 0 60000 65536"/>
                  <a:gd name="T9" fmla="*/ 0 w 21600"/>
                  <a:gd name="T10" fmla="*/ 0 h 18820"/>
                  <a:gd name="T11" fmla="*/ 21600 w 21600"/>
                  <a:gd name="T12" fmla="*/ 18820 h 18820"/>
                </a:gdLst>
                <a:ahLst/>
                <a:cxnLst>
                  <a:cxn ang="T6">
                    <a:pos x="T0" y="T1"/>
                  </a:cxn>
                  <a:cxn ang="T7">
                    <a:pos x="T2" y="T3"/>
                  </a:cxn>
                  <a:cxn ang="T8">
                    <a:pos x="T4" y="T5"/>
                  </a:cxn>
                </a:cxnLst>
                <a:rect l="T9" t="T10" r="T11" b="T12"/>
                <a:pathLst>
                  <a:path w="21600" h="18820" fill="none" extrusionOk="0">
                    <a:moveTo>
                      <a:pt x="10600" y="0"/>
                    </a:moveTo>
                    <a:cubicBezTo>
                      <a:pt x="17395" y="3827"/>
                      <a:pt x="21600" y="11021"/>
                      <a:pt x="21600" y="18820"/>
                    </a:cubicBezTo>
                  </a:path>
                  <a:path w="21600" h="18820" stroke="0" extrusionOk="0">
                    <a:moveTo>
                      <a:pt x="10600" y="0"/>
                    </a:moveTo>
                    <a:cubicBezTo>
                      <a:pt x="17395" y="3827"/>
                      <a:pt x="21600" y="11021"/>
                      <a:pt x="21600" y="18820"/>
                    </a:cubicBezTo>
                    <a:lnTo>
                      <a:pt x="0" y="18820"/>
                    </a:lnTo>
                    <a:close/>
                  </a:path>
                </a:pathLst>
              </a:custGeom>
              <a:solidFill>
                <a:schemeClr val="tx1"/>
              </a:solidFill>
              <a:ln w="9525">
                <a:solidFill>
                  <a:schemeClr val="tx1"/>
                </a:solidFill>
                <a:round/>
                <a:headEnd/>
                <a:tailEnd/>
              </a:ln>
            </p:spPr>
            <p:txBody>
              <a:bodyPr wrap="none" anchor="ctr"/>
              <a:lstStyle/>
              <a:p>
                <a:endParaRPr lang="fr-FR"/>
              </a:p>
            </p:txBody>
          </p:sp>
        </p:grpSp>
        <p:sp>
          <p:nvSpPr>
            <p:cNvPr id="16420" name="Freeform 150"/>
            <p:cNvSpPr>
              <a:spLocks noChangeAspect="1"/>
            </p:cNvSpPr>
            <p:nvPr/>
          </p:nvSpPr>
          <p:spPr bwMode="auto">
            <a:xfrm rot="10800000">
              <a:off x="1747" y="3552"/>
              <a:ext cx="176" cy="184"/>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sp>
          <p:nvSpPr>
            <p:cNvPr id="16421" name="Line 151"/>
            <p:cNvSpPr>
              <a:spLocks noChangeShapeType="1"/>
            </p:cNvSpPr>
            <p:nvPr/>
          </p:nvSpPr>
          <p:spPr bwMode="auto">
            <a:xfrm>
              <a:off x="274" y="3500"/>
              <a:ext cx="0" cy="144"/>
            </a:xfrm>
            <a:prstGeom prst="line">
              <a:avLst/>
            </a:prstGeom>
            <a:noFill/>
            <a:ln w="9525">
              <a:solidFill>
                <a:schemeClr val="tx1"/>
              </a:solidFill>
              <a:round/>
              <a:headEnd/>
              <a:tailEnd/>
            </a:ln>
          </p:spPr>
          <p:txBody>
            <a:bodyPr wrap="none" anchor="ctr"/>
            <a:lstStyle/>
            <a:p>
              <a:endParaRPr lang="fr-FR"/>
            </a:p>
          </p:txBody>
        </p:sp>
        <p:sp>
          <p:nvSpPr>
            <p:cNvPr id="16422" name="Line 152"/>
            <p:cNvSpPr>
              <a:spLocks noChangeShapeType="1"/>
            </p:cNvSpPr>
            <p:nvPr/>
          </p:nvSpPr>
          <p:spPr bwMode="auto">
            <a:xfrm>
              <a:off x="274" y="3168"/>
              <a:ext cx="0" cy="144"/>
            </a:xfrm>
            <a:prstGeom prst="line">
              <a:avLst/>
            </a:prstGeom>
            <a:noFill/>
            <a:ln w="9525">
              <a:solidFill>
                <a:schemeClr val="tx1"/>
              </a:solidFill>
              <a:round/>
              <a:headEnd/>
              <a:tailEnd/>
            </a:ln>
          </p:spPr>
          <p:txBody>
            <a:bodyPr wrap="none" anchor="ctr"/>
            <a:lstStyle/>
            <a:p>
              <a:endParaRPr lang="fr-FR"/>
            </a:p>
          </p:txBody>
        </p:sp>
        <p:sp>
          <p:nvSpPr>
            <p:cNvPr id="16423" name="Freeform 153"/>
            <p:cNvSpPr>
              <a:spLocks noChangeAspect="1"/>
            </p:cNvSpPr>
            <p:nvPr/>
          </p:nvSpPr>
          <p:spPr bwMode="auto">
            <a:xfrm rot="5400000">
              <a:off x="182" y="3324"/>
              <a:ext cx="184" cy="176"/>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grpSp>
      <p:sp>
        <p:nvSpPr>
          <p:cNvPr id="16407" name="AutoShape 154"/>
          <p:cNvSpPr>
            <a:spLocks/>
          </p:cNvSpPr>
          <p:nvPr/>
        </p:nvSpPr>
        <p:spPr bwMode="auto">
          <a:xfrm>
            <a:off x="1763713" y="1196975"/>
            <a:ext cx="360362" cy="2987675"/>
          </a:xfrm>
          <a:prstGeom prst="leftBrace">
            <a:avLst>
              <a:gd name="adj1" fmla="val 69090"/>
              <a:gd name="adj2" fmla="val 50000"/>
            </a:avLst>
          </a:prstGeom>
          <a:noFill/>
          <a:ln w="12700">
            <a:solidFill>
              <a:schemeClr val="tx1"/>
            </a:solidFill>
            <a:round/>
            <a:headEnd/>
            <a:tailEnd/>
          </a:ln>
        </p:spPr>
        <p:txBody>
          <a:bodyPr lIns="90000" tIns="46800" rIns="90000" bIns="46800" anchor="ctr">
            <a:spAutoFit/>
          </a:bodyPr>
          <a:lstStyle/>
          <a:p>
            <a:endParaRPr lang="fr-FR"/>
          </a:p>
        </p:txBody>
      </p:sp>
      <p:sp>
        <p:nvSpPr>
          <p:cNvPr id="16408" name="AutoShape 155"/>
          <p:cNvSpPr>
            <a:spLocks/>
          </p:cNvSpPr>
          <p:nvPr/>
        </p:nvSpPr>
        <p:spPr bwMode="auto">
          <a:xfrm>
            <a:off x="6877050" y="1196975"/>
            <a:ext cx="395288" cy="4787900"/>
          </a:xfrm>
          <a:prstGeom prst="rightBrace">
            <a:avLst>
              <a:gd name="adj1" fmla="val 100937"/>
              <a:gd name="adj2" fmla="val 50000"/>
            </a:avLst>
          </a:prstGeom>
          <a:noFill/>
          <a:ln w="12700">
            <a:solidFill>
              <a:schemeClr val="tx1"/>
            </a:solidFill>
            <a:round/>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smtClean="0"/>
              <a:t>Equipment Entity – Example 1</a:t>
            </a:r>
          </a:p>
        </p:txBody>
      </p:sp>
      <p:sp>
        <p:nvSpPr>
          <p:cNvPr id="17411"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7412" name="Espace réservé du numéro de diapositive 4"/>
          <p:cNvSpPr>
            <a:spLocks noGrp="1"/>
          </p:cNvSpPr>
          <p:nvPr>
            <p:ph type="sldNum" sz="quarter" idx="11"/>
          </p:nvPr>
        </p:nvSpPr>
        <p:spPr>
          <a:noFill/>
        </p:spPr>
        <p:txBody>
          <a:bodyPr/>
          <a:lstStyle/>
          <a:p>
            <a:fld id="{688BB70D-5D6F-461A-B1F6-9CEA44D2A1A4}" type="slidenum">
              <a:rPr lang="en-GB"/>
              <a:pPr/>
              <a:t>19</a:t>
            </a:fld>
            <a:endParaRPr lang="en-GB"/>
          </a:p>
        </p:txBody>
      </p:sp>
      <p:sp>
        <p:nvSpPr>
          <p:cNvPr id="17413" name="Rectangle 3"/>
          <p:cNvSpPr>
            <a:spLocks noChangeArrowheads="1"/>
          </p:cNvSpPr>
          <p:nvPr/>
        </p:nvSpPr>
        <p:spPr bwMode="auto">
          <a:xfrm>
            <a:off x="585788" y="4333875"/>
            <a:ext cx="2333625" cy="381000"/>
          </a:xfrm>
          <a:prstGeom prst="rect">
            <a:avLst/>
          </a:prstGeom>
          <a:noFill/>
          <a:ln w="9525">
            <a:noFill/>
            <a:miter lim="800000"/>
            <a:headEnd/>
            <a:tailEnd/>
          </a:ln>
        </p:spPr>
        <p:txBody>
          <a:bodyPr/>
          <a:lstStyle/>
          <a:p>
            <a:pPr algn="ctr"/>
            <a:r>
              <a:rPr lang="en-US" sz="1800">
                <a:solidFill>
                  <a:schemeClr val="tx2"/>
                </a:solidFill>
              </a:rPr>
              <a:t>Physical Equipment</a:t>
            </a:r>
          </a:p>
        </p:txBody>
      </p:sp>
      <p:sp>
        <p:nvSpPr>
          <p:cNvPr id="17414" name="Rectangle 4"/>
          <p:cNvSpPr>
            <a:spLocks noChangeArrowheads="1"/>
          </p:cNvSpPr>
          <p:nvPr/>
        </p:nvSpPr>
        <p:spPr bwMode="auto">
          <a:xfrm>
            <a:off x="76200" y="4714875"/>
            <a:ext cx="3352800" cy="1349375"/>
          </a:xfrm>
          <a:prstGeom prst="rect">
            <a:avLst/>
          </a:prstGeom>
          <a:noFill/>
          <a:ln w="9525">
            <a:noFill/>
            <a:miter lim="800000"/>
            <a:headEnd/>
            <a:tailEnd/>
          </a:ln>
        </p:spPr>
        <p:txBody>
          <a:bodyPr wrap="none" anchor="ctr"/>
          <a:lstStyle/>
          <a:p>
            <a:endParaRPr lang="fr-FR"/>
          </a:p>
        </p:txBody>
      </p:sp>
      <p:grpSp>
        <p:nvGrpSpPr>
          <p:cNvPr id="17415" name="Group 5"/>
          <p:cNvGrpSpPr>
            <a:grpSpLocks/>
          </p:cNvGrpSpPr>
          <p:nvPr/>
        </p:nvGrpSpPr>
        <p:grpSpPr bwMode="auto">
          <a:xfrm>
            <a:off x="295275" y="4849813"/>
            <a:ext cx="2841625" cy="1079500"/>
            <a:chOff x="186" y="3168"/>
            <a:chExt cx="1790" cy="768"/>
          </a:xfrm>
        </p:grpSpPr>
        <p:sp>
          <p:nvSpPr>
            <p:cNvPr id="17448" name="Line 6"/>
            <p:cNvSpPr>
              <a:spLocks noChangeShapeType="1"/>
            </p:cNvSpPr>
            <p:nvPr/>
          </p:nvSpPr>
          <p:spPr bwMode="auto">
            <a:xfrm>
              <a:off x="1976" y="3648"/>
              <a:ext cx="0" cy="288"/>
            </a:xfrm>
            <a:prstGeom prst="line">
              <a:avLst/>
            </a:prstGeom>
            <a:noFill/>
            <a:ln w="9525">
              <a:solidFill>
                <a:schemeClr val="tx1"/>
              </a:solidFill>
              <a:round/>
              <a:headEnd/>
              <a:tailEnd/>
            </a:ln>
          </p:spPr>
          <p:txBody>
            <a:bodyPr wrap="none" anchor="ctr"/>
            <a:lstStyle/>
            <a:p>
              <a:endParaRPr lang="fr-FR"/>
            </a:p>
          </p:txBody>
        </p:sp>
        <p:sp>
          <p:nvSpPr>
            <p:cNvPr id="17449" name="Oval 7"/>
            <p:cNvSpPr>
              <a:spLocks noChangeArrowheads="1"/>
            </p:cNvSpPr>
            <p:nvPr/>
          </p:nvSpPr>
          <p:spPr bwMode="auto">
            <a:xfrm>
              <a:off x="1471" y="3264"/>
              <a:ext cx="230" cy="240"/>
            </a:xfrm>
            <a:prstGeom prst="ellipse">
              <a:avLst/>
            </a:prstGeom>
            <a:noFill/>
            <a:ln w="9525">
              <a:solidFill>
                <a:schemeClr val="tx1"/>
              </a:solidFill>
              <a:round/>
              <a:headEnd/>
              <a:tailEnd/>
            </a:ln>
          </p:spPr>
          <p:txBody>
            <a:bodyPr wrap="none" anchor="ctr"/>
            <a:lstStyle/>
            <a:p>
              <a:pPr algn="ctr"/>
              <a:r>
                <a:rPr lang="en-US" sz="1800"/>
                <a:t>FT</a:t>
              </a:r>
            </a:p>
          </p:txBody>
        </p:sp>
        <p:sp>
          <p:nvSpPr>
            <p:cNvPr id="17450" name="Freeform 8"/>
            <p:cNvSpPr>
              <a:spLocks noChangeAspect="1"/>
            </p:cNvSpPr>
            <p:nvPr/>
          </p:nvSpPr>
          <p:spPr bwMode="auto">
            <a:xfrm rot="5400000">
              <a:off x="457" y="3324"/>
              <a:ext cx="184" cy="176"/>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noFill/>
            <a:ln w="9525">
              <a:solidFill>
                <a:schemeClr val="tx1"/>
              </a:solidFill>
              <a:round/>
              <a:headEnd/>
              <a:tailEnd/>
            </a:ln>
          </p:spPr>
          <p:txBody>
            <a:bodyPr wrap="none" anchor="ctr"/>
            <a:lstStyle/>
            <a:p>
              <a:endParaRPr lang="fr-FR"/>
            </a:p>
          </p:txBody>
        </p:sp>
        <p:sp>
          <p:nvSpPr>
            <p:cNvPr id="17451" name="Line 9"/>
            <p:cNvSpPr>
              <a:spLocks noChangeShapeType="1"/>
            </p:cNvSpPr>
            <p:nvPr/>
          </p:nvSpPr>
          <p:spPr bwMode="auto">
            <a:xfrm>
              <a:off x="549" y="3504"/>
              <a:ext cx="0" cy="144"/>
            </a:xfrm>
            <a:prstGeom prst="line">
              <a:avLst/>
            </a:prstGeom>
            <a:noFill/>
            <a:ln w="9525">
              <a:solidFill>
                <a:schemeClr val="tx1"/>
              </a:solidFill>
              <a:round/>
              <a:headEnd/>
              <a:tailEnd/>
            </a:ln>
          </p:spPr>
          <p:txBody>
            <a:bodyPr wrap="none" anchor="ctr"/>
            <a:lstStyle/>
            <a:p>
              <a:endParaRPr lang="fr-FR"/>
            </a:p>
          </p:txBody>
        </p:sp>
        <p:sp>
          <p:nvSpPr>
            <p:cNvPr id="17452" name="Line 10"/>
            <p:cNvSpPr>
              <a:spLocks noChangeShapeType="1"/>
            </p:cNvSpPr>
            <p:nvPr/>
          </p:nvSpPr>
          <p:spPr bwMode="auto">
            <a:xfrm>
              <a:off x="549" y="3172"/>
              <a:ext cx="0" cy="144"/>
            </a:xfrm>
            <a:prstGeom prst="line">
              <a:avLst/>
            </a:prstGeom>
            <a:noFill/>
            <a:ln w="9525">
              <a:solidFill>
                <a:schemeClr val="tx1"/>
              </a:solidFill>
              <a:round/>
              <a:headEnd/>
              <a:tailEnd/>
            </a:ln>
          </p:spPr>
          <p:txBody>
            <a:bodyPr wrap="none" anchor="ctr"/>
            <a:lstStyle/>
            <a:p>
              <a:endParaRPr lang="fr-FR"/>
            </a:p>
          </p:txBody>
        </p:sp>
        <p:sp>
          <p:nvSpPr>
            <p:cNvPr id="17453" name="Freeform 11"/>
            <p:cNvSpPr>
              <a:spLocks noChangeAspect="1"/>
            </p:cNvSpPr>
            <p:nvPr/>
          </p:nvSpPr>
          <p:spPr bwMode="auto">
            <a:xfrm rot="5400000">
              <a:off x="740" y="3324"/>
              <a:ext cx="184" cy="176"/>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noFill/>
            <a:ln w="9525">
              <a:solidFill>
                <a:schemeClr val="tx1"/>
              </a:solidFill>
              <a:round/>
              <a:headEnd/>
              <a:tailEnd/>
            </a:ln>
          </p:spPr>
          <p:txBody>
            <a:bodyPr wrap="none" anchor="ctr"/>
            <a:lstStyle/>
            <a:p>
              <a:endParaRPr lang="fr-FR"/>
            </a:p>
          </p:txBody>
        </p:sp>
        <p:sp>
          <p:nvSpPr>
            <p:cNvPr id="17454" name="Line 12"/>
            <p:cNvSpPr>
              <a:spLocks noChangeShapeType="1"/>
            </p:cNvSpPr>
            <p:nvPr/>
          </p:nvSpPr>
          <p:spPr bwMode="auto">
            <a:xfrm>
              <a:off x="832" y="3504"/>
              <a:ext cx="0" cy="144"/>
            </a:xfrm>
            <a:prstGeom prst="line">
              <a:avLst/>
            </a:prstGeom>
            <a:noFill/>
            <a:ln w="9525">
              <a:solidFill>
                <a:schemeClr val="tx1"/>
              </a:solidFill>
              <a:round/>
              <a:headEnd/>
              <a:tailEnd/>
            </a:ln>
          </p:spPr>
          <p:txBody>
            <a:bodyPr wrap="none" anchor="ctr"/>
            <a:lstStyle/>
            <a:p>
              <a:endParaRPr lang="fr-FR"/>
            </a:p>
          </p:txBody>
        </p:sp>
        <p:sp>
          <p:nvSpPr>
            <p:cNvPr id="17455" name="Line 13"/>
            <p:cNvSpPr>
              <a:spLocks noChangeShapeType="1"/>
            </p:cNvSpPr>
            <p:nvPr/>
          </p:nvSpPr>
          <p:spPr bwMode="auto">
            <a:xfrm>
              <a:off x="832" y="3172"/>
              <a:ext cx="0" cy="144"/>
            </a:xfrm>
            <a:prstGeom prst="line">
              <a:avLst/>
            </a:prstGeom>
            <a:noFill/>
            <a:ln w="9525">
              <a:solidFill>
                <a:schemeClr val="tx1"/>
              </a:solidFill>
              <a:round/>
              <a:headEnd/>
              <a:tailEnd/>
            </a:ln>
          </p:spPr>
          <p:txBody>
            <a:bodyPr wrap="none" anchor="ctr"/>
            <a:lstStyle/>
            <a:p>
              <a:endParaRPr lang="fr-FR"/>
            </a:p>
          </p:txBody>
        </p:sp>
        <p:sp>
          <p:nvSpPr>
            <p:cNvPr id="17456" name="Line 14"/>
            <p:cNvSpPr>
              <a:spLocks noChangeShapeType="1"/>
            </p:cNvSpPr>
            <p:nvPr/>
          </p:nvSpPr>
          <p:spPr bwMode="auto">
            <a:xfrm>
              <a:off x="278" y="3648"/>
              <a:ext cx="1698" cy="0"/>
            </a:xfrm>
            <a:prstGeom prst="line">
              <a:avLst/>
            </a:prstGeom>
            <a:noFill/>
            <a:ln w="9525">
              <a:solidFill>
                <a:schemeClr val="tx1"/>
              </a:solidFill>
              <a:round/>
              <a:headEnd/>
              <a:tailEnd/>
            </a:ln>
          </p:spPr>
          <p:txBody>
            <a:bodyPr wrap="none" anchor="ctr"/>
            <a:lstStyle/>
            <a:p>
              <a:endParaRPr lang="fr-FR"/>
            </a:p>
          </p:txBody>
        </p:sp>
        <p:sp>
          <p:nvSpPr>
            <p:cNvPr id="17457" name="Line 15"/>
            <p:cNvSpPr>
              <a:spLocks noChangeShapeType="1"/>
            </p:cNvSpPr>
            <p:nvPr/>
          </p:nvSpPr>
          <p:spPr bwMode="auto">
            <a:xfrm>
              <a:off x="1586" y="3504"/>
              <a:ext cx="0" cy="144"/>
            </a:xfrm>
            <a:prstGeom prst="line">
              <a:avLst/>
            </a:prstGeom>
            <a:noFill/>
            <a:ln w="9525">
              <a:solidFill>
                <a:schemeClr val="tx1"/>
              </a:solidFill>
              <a:round/>
              <a:headEnd/>
              <a:tailEnd/>
            </a:ln>
          </p:spPr>
          <p:txBody>
            <a:bodyPr wrap="none" anchor="ctr"/>
            <a:lstStyle/>
            <a:p>
              <a:endParaRPr lang="fr-FR"/>
            </a:p>
          </p:txBody>
        </p:sp>
        <p:grpSp>
          <p:nvGrpSpPr>
            <p:cNvPr id="17458" name="Group 16"/>
            <p:cNvGrpSpPr>
              <a:grpSpLocks/>
            </p:cNvGrpSpPr>
            <p:nvPr/>
          </p:nvGrpSpPr>
          <p:grpSpPr bwMode="auto">
            <a:xfrm>
              <a:off x="1150" y="3528"/>
              <a:ext cx="330" cy="287"/>
              <a:chOff x="384" y="3600"/>
              <a:chExt cx="345" cy="287"/>
            </a:xfrm>
          </p:grpSpPr>
          <p:sp>
            <p:nvSpPr>
              <p:cNvPr id="17463" name="Freeform 17"/>
              <p:cNvSpPr>
                <a:spLocks noChangeAspect="1"/>
              </p:cNvSpPr>
              <p:nvPr/>
            </p:nvSpPr>
            <p:spPr bwMode="auto">
              <a:xfrm>
                <a:off x="384" y="3772"/>
                <a:ext cx="345" cy="115"/>
              </a:xfrm>
              <a:custGeom>
                <a:avLst/>
                <a:gdLst>
                  <a:gd name="T0" fmla="*/ 96 w 288"/>
                  <a:gd name="T1" fmla="*/ 0 h 96"/>
                  <a:gd name="T2" fmla="*/ 0 w 288"/>
                  <a:gd name="T3" fmla="*/ 96 h 96"/>
                  <a:gd name="T4" fmla="*/ 288 w 288"/>
                  <a:gd name="T5" fmla="*/ 96 h 96"/>
                  <a:gd name="T6" fmla="*/ 192 w 288"/>
                  <a:gd name="T7" fmla="*/ 0 h 96"/>
                  <a:gd name="T8" fmla="*/ 96 w 288"/>
                  <a:gd name="T9" fmla="*/ 0 h 96"/>
                  <a:gd name="T10" fmla="*/ 0 60000 65536"/>
                  <a:gd name="T11" fmla="*/ 0 60000 65536"/>
                  <a:gd name="T12" fmla="*/ 0 60000 65536"/>
                  <a:gd name="T13" fmla="*/ 0 60000 65536"/>
                  <a:gd name="T14" fmla="*/ 0 60000 65536"/>
                  <a:gd name="T15" fmla="*/ 0 w 288"/>
                  <a:gd name="T16" fmla="*/ 0 h 96"/>
                  <a:gd name="T17" fmla="*/ 288 w 288"/>
                  <a:gd name="T18" fmla="*/ 96 h 96"/>
                </a:gdLst>
                <a:ahLst/>
                <a:cxnLst>
                  <a:cxn ang="T10">
                    <a:pos x="T0" y="T1"/>
                  </a:cxn>
                  <a:cxn ang="T11">
                    <a:pos x="T2" y="T3"/>
                  </a:cxn>
                  <a:cxn ang="T12">
                    <a:pos x="T4" y="T5"/>
                  </a:cxn>
                  <a:cxn ang="T13">
                    <a:pos x="T6" y="T7"/>
                  </a:cxn>
                  <a:cxn ang="T14">
                    <a:pos x="T8" y="T9"/>
                  </a:cxn>
                </a:cxnLst>
                <a:rect l="T15" t="T16" r="T17" b="T18"/>
                <a:pathLst>
                  <a:path w="288" h="96">
                    <a:moveTo>
                      <a:pt x="96" y="0"/>
                    </a:moveTo>
                    <a:lnTo>
                      <a:pt x="0" y="96"/>
                    </a:lnTo>
                    <a:lnTo>
                      <a:pt x="288" y="96"/>
                    </a:lnTo>
                    <a:lnTo>
                      <a:pt x="192" y="0"/>
                    </a:lnTo>
                    <a:lnTo>
                      <a:pt x="96" y="0"/>
                    </a:lnTo>
                    <a:close/>
                  </a:path>
                </a:pathLst>
              </a:custGeom>
              <a:noFill/>
              <a:ln w="9525">
                <a:solidFill>
                  <a:schemeClr val="tx1"/>
                </a:solidFill>
                <a:round/>
                <a:headEnd/>
                <a:tailEnd/>
              </a:ln>
            </p:spPr>
            <p:txBody>
              <a:bodyPr wrap="none" anchor="ctr"/>
              <a:lstStyle/>
              <a:p>
                <a:endParaRPr lang="fr-FR"/>
              </a:p>
            </p:txBody>
          </p:sp>
          <p:sp>
            <p:nvSpPr>
              <p:cNvPr id="17464" name="Oval 18"/>
              <p:cNvSpPr>
                <a:spLocks noChangeAspect="1" noChangeArrowheads="1"/>
              </p:cNvSpPr>
              <p:nvPr/>
            </p:nvSpPr>
            <p:spPr bwMode="auto">
              <a:xfrm>
                <a:off x="442" y="3600"/>
                <a:ext cx="230" cy="230"/>
              </a:xfrm>
              <a:prstGeom prst="ellipse">
                <a:avLst/>
              </a:prstGeom>
              <a:noFill/>
              <a:ln w="9525">
                <a:solidFill>
                  <a:schemeClr val="tx1"/>
                </a:solidFill>
                <a:round/>
                <a:headEnd/>
                <a:tailEnd/>
              </a:ln>
            </p:spPr>
            <p:txBody>
              <a:bodyPr wrap="none" anchor="ctr"/>
              <a:lstStyle/>
              <a:p>
                <a:endParaRPr lang="fr-FR"/>
              </a:p>
            </p:txBody>
          </p:sp>
          <p:sp>
            <p:nvSpPr>
              <p:cNvPr id="17465" name="Arc 19"/>
              <p:cNvSpPr>
                <a:spLocks noChangeAspect="1"/>
              </p:cNvSpPr>
              <p:nvPr/>
            </p:nvSpPr>
            <p:spPr bwMode="auto">
              <a:xfrm flipH="1">
                <a:off x="459" y="3714"/>
                <a:ext cx="101" cy="115"/>
              </a:xfrm>
              <a:custGeom>
                <a:avLst/>
                <a:gdLst>
                  <a:gd name="T0" fmla="*/ 0 w 19010"/>
                  <a:gd name="T1" fmla="*/ 0 h 21600"/>
                  <a:gd name="T2" fmla="*/ 101 w 19010"/>
                  <a:gd name="T3" fmla="*/ 60 h 21600"/>
                  <a:gd name="T4" fmla="*/ 0 w 19010"/>
                  <a:gd name="T5" fmla="*/ 115 h 21600"/>
                  <a:gd name="T6" fmla="*/ 0 60000 65536"/>
                  <a:gd name="T7" fmla="*/ 0 60000 65536"/>
                  <a:gd name="T8" fmla="*/ 0 60000 65536"/>
                  <a:gd name="T9" fmla="*/ 0 w 19010"/>
                  <a:gd name="T10" fmla="*/ 0 h 21600"/>
                  <a:gd name="T11" fmla="*/ 19010 w 19010"/>
                  <a:gd name="T12" fmla="*/ 21600 h 21600"/>
                </a:gdLst>
                <a:ahLst/>
                <a:cxnLst>
                  <a:cxn ang="T6">
                    <a:pos x="T0" y="T1"/>
                  </a:cxn>
                  <a:cxn ang="T7">
                    <a:pos x="T2" y="T3"/>
                  </a:cxn>
                  <a:cxn ang="T8">
                    <a:pos x="T4" y="T5"/>
                  </a:cxn>
                </a:cxnLst>
                <a:rect l="T9" t="T10" r="T11" b="T12"/>
                <a:pathLst>
                  <a:path w="19010" h="21600" fill="none" extrusionOk="0">
                    <a:moveTo>
                      <a:pt x="-1" y="0"/>
                    </a:moveTo>
                    <a:cubicBezTo>
                      <a:pt x="7939" y="0"/>
                      <a:pt x="15239" y="4356"/>
                      <a:pt x="19009" y="11344"/>
                    </a:cubicBezTo>
                  </a:path>
                  <a:path w="19010" h="21600" stroke="0" extrusionOk="0">
                    <a:moveTo>
                      <a:pt x="-1" y="0"/>
                    </a:moveTo>
                    <a:cubicBezTo>
                      <a:pt x="7939" y="0"/>
                      <a:pt x="15239" y="4356"/>
                      <a:pt x="19009" y="11344"/>
                    </a:cubicBezTo>
                    <a:lnTo>
                      <a:pt x="0" y="21600"/>
                    </a:lnTo>
                    <a:close/>
                  </a:path>
                </a:pathLst>
              </a:custGeom>
              <a:noFill/>
              <a:ln w="9525">
                <a:solidFill>
                  <a:schemeClr val="tx1"/>
                </a:solidFill>
                <a:round/>
                <a:headEnd/>
                <a:tailEnd/>
              </a:ln>
            </p:spPr>
            <p:txBody>
              <a:bodyPr wrap="none" anchor="ctr"/>
              <a:lstStyle/>
              <a:p>
                <a:endParaRPr lang="fr-FR"/>
              </a:p>
            </p:txBody>
          </p:sp>
          <p:sp>
            <p:nvSpPr>
              <p:cNvPr id="17466" name="Arc 20"/>
              <p:cNvSpPr>
                <a:spLocks noChangeAspect="1"/>
              </p:cNvSpPr>
              <p:nvPr/>
            </p:nvSpPr>
            <p:spPr bwMode="auto">
              <a:xfrm>
                <a:off x="439" y="3617"/>
                <a:ext cx="115" cy="96"/>
              </a:xfrm>
              <a:custGeom>
                <a:avLst/>
                <a:gdLst>
                  <a:gd name="T0" fmla="*/ 64 w 21600"/>
                  <a:gd name="T1" fmla="*/ 0 h 17972"/>
                  <a:gd name="T2" fmla="*/ 115 w 21600"/>
                  <a:gd name="T3" fmla="*/ 96 h 17972"/>
                  <a:gd name="T4" fmla="*/ 0 w 21600"/>
                  <a:gd name="T5" fmla="*/ 96 h 17972"/>
                  <a:gd name="T6" fmla="*/ 0 60000 65536"/>
                  <a:gd name="T7" fmla="*/ 0 60000 65536"/>
                  <a:gd name="T8" fmla="*/ 0 60000 65536"/>
                  <a:gd name="T9" fmla="*/ 0 w 21600"/>
                  <a:gd name="T10" fmla="*/ 0 h 17972"/>
                  <a:gd name="T11" fmla="*/ 21600 w 21600"/>
                  <a:gd name="T12" fmla="*/ 17972 h 17972"/>
                </a:gdLst>
                <a:ahLst/>
                <a:cxnLst>
                  <a:cxn ang="T6">
                    <a:pos x="T0" y="T1"/>
                  </a:cxn>
                  <a:cxn ang="T7">
                    <a:pos x="T2" y="T3"/>
                  </a:cxn>
                  <a:cxn ang="T8">
                    <a:pos x="T4" y="T5"/>
                  </a:cxn>
                </a:cxnLst>
                <a:rect l="T9" t="T10" r="T11" b="T12"/>
                <a:pathLst>
                  <a:path w="21600" h="17972" fill="none" extrusionOk="0">
                    <a:moveTo>
                      <a:pt x="11981" y="0"/>
                    </a:moveTo>
                    <a:cubicBezTo>
                      <a:pt x="17990" y="4006"/>
                      <a:pt x="21600" y="10750"/>
                      <a:pt x="21600" y="17972"/>
                    </a:cubicBezTo>
                  </a:path>
                  <a:path w="21600" h="17972" stroke="0" extrusionOk="0">
                    <a:moveTo>
                      <a:pt x="11981" y="0"/>
                    </a:moveTo>
                    <a:cubicBezTo>
                      <a:pt x="17990" y="4006"/>
                      <a:pt x="21600" y="10750"/>
                      <a:pt x="21600" y="17972"/>
                    </a:cubicBezTo>
                    <a:lnTo>
                      <a:pt x="0" y="17972"/>
                    </a:lnTo>
                    <a:close/>
                  </a:path>
                </a:pathLst>
              </a:custGeom>
              <a:noFill/>
              <a:ln w="9525">
                <a:solidFill>
                  <a:schemeClr val="tx1"/>
                </a:solidFill>
                <a:round/>
                <a:headEnd/>
                <a:tailEnd/>
              </a:ln>
            </p:spPr>
            <p:txBody>
              <a:bodyPr wrap="none" anchor="ctr"/>
              <a:lstStyle/>
              <a:p>
                <a:endParaRPr lang="fr-FR"/>
              </a:p>
            </p:txBody>
          </p:sp>
          <p:sp>
            <p:nvSpPr>
              <p:cNvPr id="17467" name="Arc 21"/>
              <p:cNvSpPr>
                <a:spLocks noChangeAspect="1"/>
              </p:cNvSpPr>
              <p:nvPr/>
            </p:nvSpPr>
            <p:spPr bwMode="auto">
              <a:xfrm flipH="1" flipV="1">
                <a:off x="557" y="3715"/>
                <a:ext cx="115" cy="100"/>
              </a:xfrm>
              <a:custGeom>
                <a:avLst/>
                <a:gdLst>
                  <a:gd name="T0" fmla="*/ 56 w 21600"/>
                  <a:gd name="T1" fmla="*/ 0 h 18882"/>
                  <a:gd name="T2" fmla="*/ 115 w 21600"/>
                  <a:gd name="T3" fmla="*/ 100 h 18882"/>
                  <a:gd name="T4" fmla="*/ 0 w 21600"/>
                  <a:gd name="T5" fmla="*/ 100 h 18882"/>
                  <a:gd name="T6" fmla="*/ 0 60000 65536"/>
                  <a:gd name="T7" fmla="*/ 0 60000 65536"/>
                  <a:gd name="T8" fmla="*/ 0 60000 65536"/>
                  <a:gd name="T9" fmla="*/ 0 w 21600"/>
                  <a:gd name="T10" fmla="*/ 0 h 18882"/>
                  <a:gd name="T11" fmla="*/ 21600 w 21600"/>
                  <a:gd name="T12" fmla="*/ 18882 h 18882"/>
                </a:gdLst>
                <a:ahLst/>
                <a:cxnLst>
                  <a:cxn ang="T6">
                    <a:pos x="T0" y="T1"/>
                  </a:cxn>
                  <a:cxn ang="T7">
                    <a:pos x="T2" y="T3"/>
                  </a:cxn>
                  <a:cxn ang="T8">
                    <a:pos x="T4" y="T5"/>
                  </a:cxn>
                </a:cxnLst>
                <a:rect l="T9" t="T10" r="T11" b="T12"/>
                <a:pathLst>
                  <a:path w="21600" h="18882" fill="none" extrusionOk="0">
                    <a:moveTo>
                      <a:pt x="10489" y="0"/>
                    </a:moveTo>
                    <a:cubicBezTo>
                      <a:pt x="17347" y="3809"/>
                      <a:pt x="21600" y="11037"/>
                      <a:pt x="21600" y="18882"/>
                    </a:cubicBezTo>
                  </a:path>
                  <a:path w="21600" h="18882" stroke="0" extrusionOk="0">
                    <a:moveTo>
                      <a:pt x="10489" y="0"/>
                    </a:moveTo>
                    <a:cubicBezTo>
                      <a:pt x="17347" y="3809"/>
                      <a:pt x="21600" y="11037"/>
                      <a:pt x="21600" y="18882"/>
                    </a:cubicBezTo>
                    <a:lnTo>
                      <a:pt x="0" y="18882"/>
                    </a:lnTo>
                    <a:close/>
                  </a:path>
                </a:pathLst>
              </a:custGeom>
              <a:noFill/>
              <a:ln w="9525">
                <a:solidFill>
                  <a:schemeClr val="tx1"/>
                </a:solidFill>
                <a:round/>
                <a:headEnd/>
                <a:tailEnd/>
              </a:ln>
            </p:spPr>
            <p:txBody>
              <a:bodyPr wrap="none" anchor="ctr"/>
              <a:lstStyle/>
              <a:p>
                <a:endParaRPr lang="fr-FR"/>
              </a:p>
            </p:txBody>
          </p:sp>
          <p:sp>
            <p:nvSpPr>
              <p:cNvPr id="17468" name="Arc 22"/>
              <p:cNvSpPr>
                <a:spLocks noChangeAspect="1"/>
              </p:cNvSpPr>
              <p:nvPr/>
            </p:nvSpPr>
            <p:spPr bwMode="auto">
              <a:xfrm rot="5400000">
                <a:off x="548" y="3607"/>
                <a:ext cx="115" cy="101"/>
              </a:xfrm>
              <a:custGeom>
                <a:avLst/>
                <a:gdLst>
                  <a:gd name="T0" fmla="*/ 56 w 21600"/>
                  <a:gd name="T1" fmla="*/ 0 h 18820"/>
                  <a:gd name="T2" fmla="*/ 115 w 21600"/>
                  <a:gd name="T3" fmla="*/ 101 h 18820"/>
                  <a:gd name="T4" fmla="*/ 0 w 21600"/>
                  <a:gd name="T5" fmla="*/ 101 h 18820"/>
                  <a:gd name="T6" fmla="*/ 0 60000 65536"/>
                  <a:gd name="T7" fmla="*/ 0 60000 65536"/>
                  <a:gd name="T8" fmla="*/ 0 60000 65536"/>
                  <a:gd name="T9" fmla="*/ 0 w 21600"/>
                  <a:gd name="T10" fmla="*/ 0 h 18820"/>
                  <a:gd name="T11" fmla="*/ 21600 w 21600"/>
                  <a:gd name="T12" fmla="*/ 18820 h 18820"/>
                </a:gdLst>
                <a:ahLst/>
                <a:cxnLst>
                  <a:cxn ang="T6">
                    <a:pos x="T0" y="T1"/>
                  </a:cxn>
                  <a:cxn ang="T7">
                    <a:pos x="T2" y="T3"/>
                  </a:cxn>
                  <a:cxn ang="T8">
                    <a:pos x="T4" y="T5"/>
                  </a:cxn>
                </a:cxnLst>
                <a:rect l="T9" t="T10" r="T11" b="T12"/>
                <a:pathLst>
                  <a:path w="21600" h="18820" fill="none" extrusionOk="0">
                    <a:moveTo>
                      <a:pt x="10600" y="0"/>
                    </a:moveTo>
                    <a:cubicBezTo>
                      <a:pt x="17395" y="3827"/>
                      <a:pt x="21600" y="11021"/>
                      <a:pt x="21600" y="18820"/>
                    </a:cubicBezTo>
                  </a:path>
                  <a:path w="21600" h="18820" stroke="0" extrusionOk="0">
                    <a:moveTo>
                      <a:pt x="10600" y="0"/>
                    </a:moveTo>
                    <a:cubicBezTo>
                      <a:pt x="17395" y="3827"/>
                      <a:pt x="21600" y="11021"/>
                      <a:pt x="21600" y="18820"/>
                    </a:cubicBezTo>
                    <a:lnTo>
                      <a:pt x="0" y="18820"/>
                    </a:lnTo>
                    <a:close/>
                  </a:path>
                </a:pathLst>
              </a:custGeom>
              <a:noFill/>
              <a:ln w="9525">
                <a:solidFill>
                  <a:schemeClr val="tx1"/>
                </a:solidFill>
                <a:round/>
                <a:headEnd/>
                <a:tailEnd/>
              </a:ln>
            </p:spPr>
            <p:txBody>
              <a:bodyPr wrap="none" anchor="ctr"/>
              <a:lstStyle/>
              <a:p>
                <a:endParaRPr lang="fr-FR"/>
              </a:p>
            </p:txBody>
          </p:sp>
        </p:grpSp>
        <p:sp>
          <p:nvSpPr>
            <p:cNvPr id="17459" name="Freeform 23"/>
            <p:cNvSpPr>
              <a:spLocks noChangeAspect="1"/>
            </p:cNvSpPr>
            <p:nvPr/>
          </p:nvSpPr>
          <p:spPr bwMode="auto">
            <a:xfrm rot="10800000">
              <a:off x="1747" y="3552"/>
              <a:ext cx="176" cy="184"/>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noFill/>
            <a:ln w="9525">
              <a:solidFill>
                <a:schemeClr val="tx1"/>
              </a:solidFill>
              <a:round/>
              <a:headEnd/>
              <a:tailEnd/>
            </a:ln>
          </p:spPr>
          <p:txBody>
            <a:bodyPr wrap="none" anchor="ctr"/>
            <a:lstStyle/>
            <a:p>
              <a:endParaRPr lang="fr-FR"/>
            </a:p>
          </p:txBody>
        </p:sp>
        <p:sp>
          <p:nvSpPr>
            <p:cNvPr id="17460" name="Line 24"/>
            <p:cNvSpPr>
              <a:spLocks noChangeShapeType="1"/>
            </p:cNvSpPr>
            <p:nvPr/>
          </p:nvSpPr>
          <p:spPr bwMode="auto">
            <a:xfrm>
              <a:off x="274" y="3500"/>
              <a:ext cx="0" cy="144"/>
            </a:xfrm>
            <a:prstGeom prst="line">
              <a:avLst/>
            </a:prstGeom>
            <a:noFill/>
            <a:ln w="9525">
              <a:solidFill>
                <a:schemeClr val="tx1"/>
              </a:solidFill>
              <a:round/>
              <a:headEnd/>
              <a:tailEnd/>
            </a:ln>
          </p:spPr>
          <p:txBody>
            <a:bodyPr wrap="none" anchor="ctr"/>
            <a:lstStyle/>
            <a:p>
              <a:endParaRPr lang="fr-FR"/>
            </a:p>
          </p:txBody>
        </p:sp>
        <p:sp>
          <p:nvSpPr>
            <p:cNvPr id="17461" name="Line 25"/>
            <p:cNvSpPr>
              <a:spLocks noChangeShapeType="1"/>
            </p:cNvSpPr>
            <p:nvPr/>
          </p:nvSpPr>
          <p:spPr bwMode="auto">
            <a:xfrm>
              <a:off x="274" y="3168"/>
              <a:ext cx="0" cy="144"/>
            </a:xfrm>
            <a:prstGeom prst="line">
              <a:avLst/>
            </a:prstGeom>
            <a:noFill/>
            <a:ln w="9525">
              <a:solidFill>
                <a:schemeClr val="tx1"/>
              </a:solidFill>
              <a:round/>
              <a:headEnd/>
              <a:tailEnd/>
            </a:ln>
          </p:spPr>
          <p:txBody>
            <a:bodyPr wrap="none" anchor="ctr"/>
            <a:lstStyle/>
            <a:p>
              <a:endParaRPr lang="fr-FR"/>
            </a:p>
          </p:txBody>
        </p:sp>
        <p:sp>
          <p:nvSpPr>
            <p:cNvPr id="17462" name="Freeform 26"/>
            <p:cNvSpPr>
              <a:spLocks noChangeAspect="1"/>
            </p:cNvSpPr>
            <p:nvPr/>
          </p:nvSpPr>
          <p:spPr bwMode="auto">
            <a:xfrm rot="5400000">
              <a:off x="182" y="3324"/>
              <a:ext cx="184" cy="176"/>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noFill/>
            <a:ln w="9525">
              <a:solidFill>
                <a:schemeClr val="tx1"/>
              </a:solidFill>
              <a:round/>
              <a:headEnd/>
              <a:tailEnd/>
            </a:ln>
          </p:spPr>
          <p:txBody>
            <a:bodyPr wrap="none" anchor="ctr"/>
            <a:lstStyle/>
            <a:p>
              <a:endParaRPr lang="fr-FR"/>
            </a:p>
          </p:txBody>
        </p:sp>
      </p:grpSp>
      <p:sp>
        <p:nvSpPr>
          <p:cNvPr id="17416" name="Rectangle 27"/>
          <p:cNvSpPr>
            <a:spLocks noChangeArrowheads="1"/>
          </p:cNvSpPr>
          <p:nvPr/>
        </p:nvSpPr>
        <p:spPr bwMode="auto">
          <a:xfrm>
            <a:off x="5543550" y="4333875"/>
            <a:ext cx="3421063" cy="338138"/>
          </a:xfrm>
          <a:prstGeom prst="rect">
            <a:avLst/>
          </a:prstGeom>
          <a:noFill/>
          <a:ln w="9525">
            <a:noFill/>
            <a:miter lim="800000"/>
            <a:headEnd/>
            <a:tailEnd/>
          </a:ln>
        </p:spPr>
        <p:txBody>
          <a:bodyPr/>
          <a:lstStyle/>
          <a:p>
            <a:pPr algn="ctr"/>
            <a:r>
              <a:rPr lang="en-US" sz="1800">
                <a:solidFill>
                  <a:schemeClr val="hlink"/>
                </a:solidFill>
              </a:rPr>
              <a:t>Information Processing</a:t>
            </a:r>
          </a:p>
        </p:txBody>
      </p:sp>
      <p:sp>
        <p:nvSpPr>
          <p:cNvPr id="17417" name="Rectangle 28"/>
          <p:cNvSpPr>
            <a:spLocks noChangeArrowheads="1"/>
          </p:cNvSpPr>
          <p:nvPr/>
        </p:nvSpPr>
        <p:spPr bwMode="auto">
          <a:xfrm>
            <a:off x="7761288" y="4941888"/>
            <a:ext cx="1230312" cy="674687"/>
          </a:xfrm>
          <a:prstGeom prst="rect">
            <a:avLst/>
          </a:prstGeom>
          <a:noFill/>
          <a:ln w="9525">
            <a:noFill/>
            <a:miter lim="800000"/>
            <a:headEnd/>
            <a:tailEnd/>
          </a:ln>
        </p:spPr>
        <p:txBody>
          <a:bodyPr/>
          <a:lstStyle/>
          <a:p>
            <a:pPr>
              <a:tabLst>
                <a:tab pos="1147763" algn="l"/>
              </a:tabLst>
            </a:pPr>
            <a:r>
              <a:rPr lang="en-US" sz="1400"/>
              <a:t>Basic</a:t>
            </a:r>
          </a:p>
          <a:p>
            <a:pPr>
              <a:tabLst>
                <a:tab pos="1147763" algn="l"/>
              </a:tabLst>
            </a:pPr>
            <a:r>
              <a:rPr lang="en-US" sz="1400"/>
              <a:t>Procedural</a:t>
            </a:r>
          </a:p>
          <a:p>
            <a:pPr>
              <a:tabLst>
                <a:tab pos="1147763" algn="l"/>
              </a:tabLst>
            </a:pPr>
            <a:r>
              <a:rPr lang="en-US" sz="1400"/>
              <a:t>Coordination</a:t>
            </a:r>
          </a:p>
        </p:txBody>
      </p:sp>
      <p:sp>
        <p:nvSpPr>
          <p:cNvPr id="17418" name="Line 29"/>
          <p:cNvSpPr>
            <a:spLocks noChangeShapeType="1"/>
          </p:cNvSpPr>
          <p:nvPr/>
        </p:nvSpPr>
        <p:spPr bwMode="auto">
          <a:xfrm>
            <a:off x="5561013" y="5278438"/>
            <a:ext cx="1566862" cy="0"/>
          </a:xfrm>
          <a:prstGeom prst="line">
            <a:avLst/>
          </a:prstGeom>
          <a:noFill/>
          <a:ln w="9525">
            <a:solidFill>
              <a:schemeClr val="tx1"/>
            </a:solidFill>
            <a:round/>
            <a:headEnd/>
            <a:tailEnd/>
          </a:ln>
        </p:spPr>
        <p:txBody>
          <a:bodyPr wrap="none" anchor="ctr"/>
          <a:lstStyle/>
          <a:p>
            <a:endParaRPr lang="fr-FR"/>
          </a:p>
        </p:txBody>
      </p:sp>
      <p:sp>
        <p:nvSpPr>
          <p:cNvPr id="17419" name="Line 30"/>
          <p:cNvSpPr>
            <a:spLocks noChangeShapeType="1"/>
          </p:cNvSpPr>
          <p:nvPr/>
        </p:nvSpPr>
        <p:spPr bwMode="auto">
          <a:xfrm>
            <a:off x="6008688" y="5751513"/>
            <a:ext cx="1341437" cy="0"/>
          </a:xfrm>
          <a:prstGeom prst="line">
            <a:avLst/>
          </a:prstGeom>
          <a:noFill/>
          <a:ln w="9525">
            <a:solidFill>
              <a:schemeClr val="tx1"/>
            </a:solidFill>
            <a:round/>
            <a:headEnd/>
            <a:tailEnd/>
          </a:ln>
        </p:spPr>
        <p:txBody>
          <a:bodyPr wrap="none" anchor="ctr"/>
          <a:lstStyle/>
          <a:p>
            <a:endParaRPr lang="fr-FR"/>
          </a:p>
        </p:txBody>
      </p:sp>
      <p:sp>
        <p:nvSpPr>
          <p:cNvPr id="17420" name="Line 31"/>
          <p:cNvSpPr>
            <a:spLocks noChangeShapeType="1"/>
          </p:cNvSpPr>
          <p:nvPr/>
        </p:nvSpPr>
        <p:spPr bwMode="auto">
          <a:xfrm flipV="1">
            <a:off x="6008688" y="5346700"/>
            <a:ext cx="0" cy="404813"/>
          </a:xfrm>
          <a:prstGeom prst="line">
            <a:avLst/>
          </a:prstGeom>
          <a:noFill/>
          <a:ln w="9525">
            <a:solidFill>
              <a:schemeClr val="tx1"/>
            </a:solidFill>
            <a:round/>
            <a:headEnd/>
            <a:tailEnd/>
          </a:ln>
        </p:spPr>
        <p:txBody>
          <a:bodyPr wrap="none" anchor="ctr"/>
          <a:lstStyle/>
          <a:p>
            <a:endParaRPr lang="fr-FR"/>
          </a:p>
        </p:txBody>
      </p:sp>
      <p:sp>
        <p:nvSpPr>
          <p:cNvPr id="17421" name="Line 32"/>
          <p:cNvSpPr>
            <a:spLocks noChangeShapeType="1"/>
          </p:cNvSpPr>
          <p:nvPr/>
        </p:nvSpPr>
        <p:spPr bwMode="auto">
          <a:xfrm flipV="1">
            <a:off x="7350125" y="5346700"/>
            <a:ext cx="0" cy="404813"/>
          </a:xfrm>
          <a:prstGeom prst="line">
            <a:avLst/>
          </a:prstGeom>
          <a:noFill/>
          <a:ln w="9525">
            <a:solidFill>
              <a:schemeClr val="tx1"/>
            </a:solidFill>
            <a:round/>
            <a:headEnd/>
            <a:tailEnd/>
          </a:ln>
        </p:spPr>
        <p:txBody>
          <a:bodyPr wrap="none" anchor="ctr"/>
          <a:lstStyle/>
          <a:p>
            <a:endParaRPr lang="fr-FR"/>
          </a:p>
        </p:txBody>
      </p:sp>
      <p:sp>
        <p:nvSpPr>
          <p:cNvPr id="17422" name="AutoShape 33"/>
          <p:cNvSpPr>
            <a:spLocks noChangeArrowheads="1"/>
          </p:cNvSpPr>
          <p:nvPr/>
        </p:nvSpPr>
        <p:spPr bwMode="auto">
          <a:xfrm rot="5400000">
            <a:off x="6350000" y="5040313"/>
            <a:ext cx="539750" cy="476250"/>
          </a:xfrm>
          <a:prstGeom prst="triangle">
            <a:avLst>
              <a:gd name="adj" fmla="val 50000"/>
            </a:avLst>
          </a:prstGeom>
          <a:solidFill>
            <a:schemeClr val="hlink"/>
          </a:solidFill>
          <a:ln w="9525">
            <a:solidFill>
              <a:schemeClr val="tx1"/>
            </a:solidFill>
            <a:miter lim="800000"/>
            <a:headEnd/>
            <a:tailEnd/>
          </a:ln>
        </p:spPr>
        <p:txBody>
          <a:bodyPr wrap="none" anchor="ctr"/>
          <a:lstStyle/>
          <a:p>
            <a:endParaRPr lang="fr-FR"/>
          </a:p>
        </p:txBody>
      </p:sp>
      <p:sp>
        <p:nvSpPr>
          <p:cNvPr id="17423" name="Oval 34"/>
          <p:cNvSpPr>
            <a:spLocks noChangeArrowheads="1"/>
          </p:cNvSpPr>
          <p:nvPr/>
        </p:nvSpPr>
        <p:spPr bwMode="auto">
          <a:xfrm>
            <a:off x="5859463" y="5143500"/>
            <a:ext cx="298450" cy="269875"/>
          </a:xfrm>
          <a:prstGeom prst="ellipse">
            <a:avLst/>
          </a:prstGeom>
          <a:solidFill>
            <a:schemeClr val="accent2"/>
          </a:solidFill>
          <a:ln w="9525">
            <a:solidFill>
              <a:schemeClr val="tx1"/>
            </a:solidFill>
            <a:round/>
            <a:headEnd/>
            <a:tailEnd/>
          </a:ln>
        </p:spPr>
        <p:txBody>
          <a:bodyPr wrap="none" anchor="ctr"/>
          <a:lstStyle/>
          <a:p>
            <a:pPr algn="ctr"/>
            <a:endParaRPr lang="en-GB" sz="1800">
              <a:solidFill>
                <a:schemeClr val="bg1"/>
              </a:solidFill>
            </a:endParaRPr>
          </a:p>
        </p:txBody>
      </p:sp>
      <p:sp>
        <p:nvSpPr>
          <p:cNvPr id="17424" name="Rectangle 35"/>
          <p:cNvSpPr>
            <a:spLocks noChangeArrowheads="1"/>
          </p:cNvSpPr>
          <p:nvPr/>
        </p:nvSpPr>
        <p:spPr bwMode="auto">
          <a:xfrm>
            <a:off x="7053263" y="5110163"/>
            <a:ext cx="595312" cy="338137"/>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7425" name="Rectangle 36"/>
          <p:cNvSpPr>
            <a:spLocks noChangeArrowheads="1"/>
          </p:cNvSpPr>
          <p:nvPr/>
        </p:nvSpPr>
        <p:spPr bwMode="auto">
          <a:xfrm>
            <a:off x="5486400" y="4672013"/>
            <a:ext cx="3430588" cy="1349375"/>
          </a:xfrm>
          <a:prstGeom prst="rect">
            <a:avLst/>
          </a:prstGeom>
          <a:noFill/>
          <a:ln w="12700">
            <a:solidFill>
              <a:schemeClr val="tx1"/>
            </a:solidFill>
            <a:miter lim="800000"/>
            <a:headEnd/>
            <a:tailEnd/>
          </a:ln>
        </p:spPr>
        <p:txBody>
          <a:bodyPr wrap="none" lIns="0" tIns="0" rIns="0" bIns="0" anchor="ctr"/>
          <a:lstStyle/>
          <a:p>
            <a:endParaRPr lang="fr-FR"/>
          </a:p>
        </p:txBody>
      </p:sp>
      <p:sp>
        <p:nvSpPr>
          <p:cNvPr id="17426" name="Text Box 37"/>
          <p:cNvSpPr txBox="1">
            <a:spLocks noChangeArrowheads="1"/>
          </p:cNvSpPr>
          <p:nvPr/>
        </p:nvSpPr>
        <p:spPr bwMode="auto">
          <a:xfrm>
            <a:off x="5932488" y="5168900"/>
            <a:ext cx="134937" cy="260350"/>
          </a:xfrm>
          <a:prstGeom prst="rect">
            <a:avLst/>
          </a:prstGeom>
          <a:noFill/>
          <a:ln w="12700">
            <a:noFill/>
            <a:miter lim="800000"/>
            <a:headEnd/>
            <a:tailEnd/>
          </a:ln>
        </p:spPr>
        <p:txBody>
          <a:bodyPr wrap="none" lIns="0" tIns="0" rIns="0" bIns="0" anchor="ctr">
            <a:spAutoFit/>
          </a:bodyPr>
          <a:lstStyle/>
          <a:p>
            <a:pPr algn="ctr">
              <a:lnSpc>
                <a:spcPct val="95000"/>
              </a:lnSpc>
            </a:pPr>
            <a:r>
              <a:rPr lang="en-US" sz="1800" b="1">
                <a:latin typeface="Symbol" pitchFamily="18" charset="2"/>
              </a:rPr>
              <a:t>S</a:t>
            </a:r>
          </a:p>
        </p:txBody>
      </p:sp>
      <p:grpSp>
        <p:nvGrpSpPr>
          <p:cNvPr id="17427" name="Group 38"/>
          <p:cNvGrpSpPr>
            <a:grpSpLocks/>
          </p:cNvGrpSpPr>
          <p:nvPr/>
        </p:nvGrpSpPr>
        <p:grpSpPr bwMode="auto">
          <a:xfrm flipV="1">
            <a:off x="1905000" y="2505075"/>
            <a:ext cx="5334000" cy="1828800"/>
            <a:chOff x="1200" y="2112"/>
            <a:chExt cx="3360" cy="1488"/>
          </a:xfrm>
        </p:grpSpPr>
        <p:sp>
          <p:nvSpPr>
            <p:cNvPr id="17446" name="AutoShape 39"/>
            <p:cNvSpPr>
              <a:spLocks noChangeArrowheads="1"/>
            </p:cNvSpPr>
            <p:nvPr/>
          </p:nvSpPr>
          <p:spPr bwMode="auto">
            <a:xfrm rot="10800000">
              <a:off x="3840" y="2112"/>
              <a:ext cx="720" cy="1488"/>
            </a:xfrm>
            <a:custGeom>
              <a:avLst/>
              <a:gdLst>
                <a:gd name="T0" fmla="*/ 414 w 21600"/>
                <a:gd name="T1" fmla="*/ 0 h 21600"/>
                <a:gd name="T2" fmla="*/ 414 w 21600"/>
                <a:gd name="T3" fmla="*/ 838 h 21600"/>
                <a:gd name="T4" fmla="*/ 134 w 21600"/>
                <a:gd name="T5" fmla="*/ 1488 h 21600"/>
                <a:gd name="T6" fmla="*/ 720 w 21600"/>
                <a:gd name="T7" fmla="*/ 419 h 21600"/>
                <a:gd name="T8" fmla="*/ 17694720 60000 65536"/>
                <a:gd name="T9" fmla="*/ 5898240 60000 65536"/>
                <a:gd name="T10" fmla="*/ 5898240 60000 65536"/>
                <a:gd name="T11" fmla="*/ 0 60000 65536"/>
                <a:gd name="T12" fmla="*/ 12420 w 21600"/>
                <a:gd name="T13" fmla="*/ 2148 h 21600"/>
                <a:gd name="T14" fmla="*/ 15660 w 21600"/>
                <a:gd name="T15" fmla="*/ 10002 h 21600"/>
              </a:gdLst>
              <a:ahLst/>
              <a:cxnLst>
                <a:cxn ang="T8">
                  <a:pos x="T0" y="T1"/>
                </a:cxn>
                <a:cxn ang="T9">
                  <a:pos x="T2" y="T3"/>
                </a:cxn>
                <a:cxn ang="T10">
                  <a:pos x="T4" y="T5"/>
                </a:cxn>
                <a:cxn ang="T11">
                  <a:pos x="T6" y="T7"/>
                </a:cxn>
              </a:cxnLst>
              <a:rect l="T12" t="T13" r="T14" b="T15"/>
              <a:pathLst>
                <a:path w="21600" h="21600">
                  <a:moveTo>
                    <a:pt x="21600" y="6079"/>
                  </a:moveTo>
                  <a:lnTo>
                    <a:pt x="12427" y="0"/>
                  </a:lnTo>
                  <a:lnTo>
                    <a:pt x="12427" y="2151"/>
                  </a:lnTo>
                  <a:cubicBezTo>
                    <a:pt x="5564" y="2151"/>
                    <a:pt x="0" y="6631"/>
                    <a:pt x="0" y="12158"/>
                  </a:cubicBezTo>
                  <a:lnTo>
                    <a:pt x="0" y="21600"/>
                  </a:lnTo>
                  <a:lnTo>
                    <a:pt x="8030" y="21600"/>
                  </a:lnTo>
                  <a:lnTo>
                    <a:pt x="8030" y="12158"/>
                  </a:lnTo>
                  <a:cubicBezTo>
                    <a:pt x="8030" y="10970"/>
                    <a:pt x="9999" y="10007"/>
                    <a:pt x="12427" y="10007"/>
                  </a:cubicBezTo>
                  <a:lnTo>
                    <a:pt x="12427" y="12158"/>
                  </a:lnTo>
                  <a:close/>
                </a:path>
              </a:pathLst>
            </a:custGeom>
            <a:solidFill>
              <a:schemeClr val="accent1"/>
            </a:solidFill>
            <a:ln w="12700">
              <a:solidFill>
                <a:schemeClr val="bg1"/>
              </a:solidFill>
              <a:miter lim="800000"/>
              <a:headEnd/>
              <a:tailEnd/>
            </a:ln>
          </p:spPr>
          <p:txBody>
            <a:bodyPr wrap="none" lIns="0" tIns="0" rIns="0" bIns="0" anchor="ctr"/>
            <a:lstStyle/>
            <a:p>
              <a:endParaRPr lang="fr-FR"/>
            </a:p>
          </p:txBody>
        </p:sp>
        <p:sp>
          <p:nvSpPr>
            <p:cNvPr id="17447" name="AutoShape 40"/>
            <p:cNvSpPr>
              <a:spLocks noChangeArrowheads="1"/>
            </p:cNvSpPr>
            <p:nvPr/>
          </p:nvSpPr>
          <p:spPr bwMode="auto">
            <a:xfrm rot="10800000" flipH="1">
              <a:off x="1200" y="2112"/>
              <a:ext cx="720" cy="1488"/>
            </a:xfrm>
            <a:custGeom>
              <a:avLst/>
              <a:gdLst>
                <a:gd name="T0" fmla="*/ 414 w 21600"/>
                <a:gd name="T1" fmla="*/ 0 h 21600"/>
                <a:gd name="T2" fmla="*/ 414 w 21600"/>
                <a:gd name="T3" fmla="*/ 838 h 21600"/>
                <a:gd name="T4" fmla="*/ 134 w 21600"/>
                <a:gd name="T5" fmla="*/ 1488 h 21600"/>
                <a:gd name="T6" fmla="*/ 720 w 21600"/>
                <a:gd name="T7" fmla="*/ 419 h 21600"/>
                <a:gd name="T8" fmla="*/ 17694720 60000 65536"/>
                <a:gd name="T9" fmla="*/ 5898240 60000 65536"/>
                <a:gd name="T10" fmla="*/ 5898240 60000 65536"/>
                <a:gd name="T11" fmla="*/ 0 60000 65536"/>
                <a:gd name="T12" fmla="*/ 12420 w 21600"/>
                <a:gd name="T13" fmla="*/ 2148 h 21600"/>
                <a:gd name="T14" fmla="*/ 15660 w 21600"/>
                <a:gd name="T15" fmla="*/ 10002 h 21600"/>
              </a:gdLst>
              <a:ahLst/>
              <a:cxnLst>
                <a:cxn ang="T8">
                  <a:pos x="T0" y="T1"/>
                </a:cxn>
                <a:cxn ang="T9">
                  <a:pos x="T2" y="T3"/>
                </a:cxn>
                <a:cxn ang="T10">
                  <a:pos x="T4" y="T5"/>
                </a:cxn>
                <a:cxn ang="T11">
                  <a:pos x="T6" y="T7"/>
                </a:cxn>
              </a:cxnLst>
              <a:rect l="T12" t="T13" r="T14" b="T15"/>
              <a:pathLst>
                <a:path w="21600" h="21600">
                  <a:moveTo>
                    <a:pt x="21600" y="6079"/>
                  </a:moveTo>
                  <a:lnTo>
                    <a:pt x="12427" y="0"/>
                  </a:lnTo>
                  <a:lnTo>
                    <a:pt x="12427" y="2151"/>
                  </a:lnTo>
                  <a:cubicBezTo>
                    <a:pt x="5564" y="2151"/>
                    <a:pt x="0" y="6631"/>
                    <a:pt x="0" y="12158"/>
                  </a:cubicBezTo>
                  <a:lnTo>
                    <a:pt x="0" y="21600"/>
                  </a:lnTo>
                  <a:lnTo>
                    <a:pt x="8030" y="21600"/>
                  </a:lnTo>
                  <a:lnTo>
                    <a:pt x="8030" y="12158"/>
                  </a:lnTo>
                  <a:cubicBezTo>
                    <a:pt x="8030" y="10970"/>
                    <a:pt x="9999" y="10007"/>
                    <a:pt x="12427" y="10007"/>
                  </a:cubicBezTo>
                  <a:lnTo>
                    <a:pt x="12427" y="12158"/>
                  </a:lnTo>
                  <a:close/>
                </a:path>
              </a:pathLst>
            </a:custGeom>
            <a:gradFill rotWithShape="0">
              <a:gsLst>
                <a:gs pos="0">
                  <a:schemeClr val="folHlink"/>
                </a:gs>
                <a:gs pos="100000">
                  <a:schemeClr val="accent1"/>
                </a:gs>
              </a:gsLst>
              <a:lin ang="2700000" scaled="1"/>
            </a:gradFill>
            <a:ln w="12700">
              <a:solidFill>
                <a:schemeClr val="bg1"/>
              </a:solidFill>
              <a:miter lim="800000"/>
              <a:headEnd/>
              <a:tailEnd/>
            </a:ln>
          </p:spPr>
          <p:txBody>
            <a:bodyPr wrap="none" lIns="0" tIns="0" rIns="0" bIns="0" anchor="ctr"/>
            <a:lstStyle/>
            <a:p>
              <a:endParaRPr lang="fr-FR"/>
            </a:p>
          </p:txBody>
        </p:sp>
      </p:grpSp>
      <p:grpSp>
        <p:nvGrpSpPr>
          <p:cNvPr id="17428" name="Group 41"/>
          <p:cNvGrpSpPr>
            <a:grpSpLocks/>
          </p:cNvGrpSpPr>
          <p:nvPr/>
        </p:nvGrpSpPr>
        <p:grpSpPr bwMode="auto">
          <a:xfrm>
            <a:off x="3124200" y="2276475"/>
            <a:ext cx="2895600" cy="2133600"/>
            <a:chOff x="1968" y="2496"/>
            <a:chExt cx="1824" cy="1344"/>
          </a:xfrm>
        </p:grpSpPr>
        <p:sp>
          <p:nvSpPr>
            <p:cNvPr id="17436" name="Rectangle 42"/>
            <p:cNvSpPr>
              <a:spLocks noChangeArrowheads="1"/>
            </p:cNvSpPr>
            <p:nvPr/>
          </p:nvSpPr>
          <p:spPr bwMode="auto">
            <a:xfrm>
              <a:off x="1968" y="2496"/>
              <a:ext cx="1824" cy="1344"/>
            </a:xfrm>
            <a:prstGeom prst="rect">
              <a:avLst/>
            </a:prstGeom>
            <a:solidFill>
              <a:schemeClr val="accent1"/>
            </a:solidFill>
            <a:ln w="12700">
              <a:solidFill>
                <a:schemeClr val="tx1"/>
              </a:solidFill>
              <a:miter lim="800000"/>
              <a:headEnd/>
              <a:tailEnd/>
            </a:ln>
          </p:spPr>
          <p:txBody>
            <a:bodyPr wrap="none" lIns="0" tIns="0" rIns="0" bIns="0" anchor="ctr"/>
            <a:lstStyle/>
            <a:p>
              <a:endParaRPr lang="fr-FR"/>
            </a:p>
          </p:txBody>
        </p:sp>
        <p:sp>
          <p:nvSpPr>
            <p:cNvPr id="17437" name="Text Box 43"/>
            <p:cNvSpPr txBox="1">
              <a:spLocks noChangeArrowheads="1"/>
            </p:cNvSpPr>
            <p:nvPr/>
          </p:nvSpPr>
          <p:spPr bwMode="auto">
            <a:xfrm>
              <a:off x="216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7438" name="Text Box 44"/>
            <p:cNvSpPr txBox="1">
              <a:spLocks noChangeArrowheads="1"/>
            </p:cNvSpPr>
            <p:nvPr/>
          </p:nvSpPr>
          <p:spPr bwMode="auto">
            <a:xfrm>
              <a:off x="240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7439" name="Text Box 45"/>
            <p:cNvSpPr txBox="1">
              <a:spLocks noChangeArrowheads="1"/>
            </p:cNvSpPr>
            <p:nvPr/>
          </p:nvSpPr>
          <p:spPr bwMode="auto">
            <a:xfrm>
              <a:off x="264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7440" name="Text Box 46"/>
            <p:cNvSpPr txBox="1">
              <a:spLocks noChangeArrowheads="1"/>
            </p:cNvSpPr>
            <p:nvPr/>
          </p:nvSpPr>
          <p:spPr bwMode="auto">
            <a:xfrm>
              <a:off x="2880" y="335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7441" name="Text Box 47"/>
            <p:cNvSpPr txBox="1">
              <a:spLocks noChangeArrowheads="1"/>
            </p:cNvSpPr>
            <p:nvPr/>
          </p:nvSpPr>
          <p:spPr bwMode="auto">
            <a:xfrm>
              <a:off x="3120" y="311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7442" name="Text Box 48"/>
            <p:cNvSpPr txBox="1">
              <a:spLocks noChangeArrowheads="1"/>
            </p:cNvSpPr>
            <p:nvPr/>
          </p:nvSpPr>
          <p:spPr bwMode="auto">
            <a:xfrm>
              <a:off x="3360" y="335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grpSp>
          <p:nvGrpSpPr>
            <p:cNvPr id="17443" name="Group 49"/>
            <p:cNvGrpSpPr>
              <a:grpSpLocks/>
            </p:cNvGrpSpPr>
            <p:nvPr/>
          </p:nvGrpSpPr>
          <p:grpSpPr bwMode="auto">
            <a:xfrm>
              <a:off x="3168" y="2640"/>
              <a:ext cx="432" cy="288"/>
              <a:chOff x="3168" y="2640"/>
              <a:chExt cx="432" cy="288"/>
            </a:xfrm>
          </p:grpSpPr>
          <p:sp>
            <p:nvSpPr>
              <p:cNvPr id="17444" name="Oval 50"/>
              <p:cNvSpPr>
                <a:spLocks noChangeArrowheads="1"/>
              </p:cNvSpPr>
              <p:nvPr/>
            </p:nvSpPr>
            <p:spPr bwMode="auto">
              <a:xfrm>
                <a:off x="3168" y="2640"/>
                <a:ext cx="432" cy="288"/>
              </a:xfrm>
              <a:prstGeom prst="ellipse">
                <a:avLst/>
              </a:prstGeom>
              <a:solidFill>
                <a:schemeClr val="bg2"/>
              </a:solidFill>
              <a:ln w="12700">
                <a:solidFill>
                  <a:schemeClr val="bg1"/>
                </a:solidFill>
                <a:round/>
                <a:headEnd/>
                <a:tailEnd/>
              </a:ln>
            </p:spPr>
            <p:txBody>
              <a:bodyPr wrap="none" lIns="0" tIns="0" rIns="0" bIns="0" anchor="ctr"/>
              <a:lstStyle/>
              <a:p>
                <a:endParaRPr lang="fr-FR"/>
              </a:p>
            </p:txBody>
          </p:sp>
          <p:sp>
            <p:nvSpPr>
              <p:cNvPr id="17445" name="Text Box 51"/>
              <p:cNvSpPr txBox="1">
                <a:spLocks noChangeArrowheads="1"/>
              </p:cNvSpPr>
              <p:nvPr/>
            </p:nvSpPr>
            <p:spPr bwMode="auto">
              <a:xfrm>
                <a:off x="3309" y="2665"/>
                <a:ext cx="150" cy="238"/>
              </a:xfrm>
              <a:prstGeom prst="rect">
                <a:avLst/>
              </a:prstGeom>
              <a:noFill/>
              <a:ln w="12700">
                <a:noFill/>
                <a:miter lim="800000"/>
                <a:headEnd/>
                <a:tailEnd/>
              </a:ln>
            </p:spPr>
            <p:txBody>
              <a:bodyPr wrap="none" lIns="0" tIns="0" rIns="0" bIns="0" anchor="ctr">
                <a:spAutoFit/>
              </a:bodyPr>
              <a:lstStyle/>
              <a:p>
                <a:pPr algn="ctr">
                  <a:lnSpc>
                    <a:spcPct val="95000"/>
                  </a:lnSpc>
                </a:pPr>
                <a:r>
                  <a:rPr lang="en-US" sz="2600">
                    <a:solidFill>
                      <a:schemeClr val="bg1"/>
                    </a:solidFill>
                  </a:rPr>
                  <a:t>C</a:t>
                </a:r>
              </a:p>
            </p:txBody>
          </p:sp>
        </p:grpSp>
      </p:grpSp>
      <p:grpSp>
        <p:nvGrpSpPr>
          <p:cNvPr id="17429" name="Group 52"/>
          <p:cNvGrpSpPr>
            <a:grpSpLocks/>
          </p:cNvGrpSpPr>
          <p:nvPr/>
        </p:nvGrpSpPr>
        <p:grpSpPr bwMode="auto">
          <a:xfrm>
            <a:off x="3124200" y="2276475"/>
            <a:ext cx="2895600" cy="2133600"/>
            <a:chOff x="1968" y="2496"/>
            <a:chExt cx="1824" cy="1344"/>
          </a:xfrm>
        </p:grpSpPr>
        <p:sp>
          <p:nvSpPr>
            <p:cNvPr id="17434" name="AutoShape 53"/>
            <p:cNvSpPr>
              <a:spLocks noChangeArrowheads="1"/>
            </p:cNvSpPr>
            <p:nvPr/>
          </p:nvSpPr>
          <p:spPr bwMode="auto">
            <a:xfrm>
              <a:off x="1968" y="2496"/>
              <a:ext cx="1824" cy="1344"/>
            </a:xfrm>
            <a:prstGeom prst="bevel">
              <a:avLst>
                <a:gd name="adj" fmla="val 12500"/>
              </a:avLst>
            </a:prstGeom>
            <a:solidFill>
              <a:schemeClr val="accent1"/>
            </a:solidFill>
            <a:ln w="12700">
              <a:solidFill>
                <a:schemeClr val="tx1"/>
              </a:solidFill>
              <a:miter lim="800000"/>
              <a:headEnd/>
              <a:tailEnd/>
            </a:ln>
          </p:spPr>
          <p:txBody>
            <a:bodyPr wrap="none" lIns="0" tIns="0" rIns="0" bIns="0" anchor="ctr"/>
            <a:lstStyle/>
            <a:p>
              <a:endParaRPr lang="fr-FR"/>
            </a:p>
          </p:txBody>
        </p:sp>
        <p:sp>
          <p:nvSpPr>
            <p:cNvPr id="17435" name="Text Box 54"/>
            <p:cNvSpPr txBox="1">
              <a:spLocks noChangeArrowheads="1"/>
            </p:cNvSpPr>
            <p:nvPr/>
          </p:nvSpPr>
          <p:spPr bwMode="auto">
            <a:xfrm>
              <a:off x="2256" y="3052"/>
              <a:ext cx="1248" cy="231"/>
            </a:xfrm>
            <a:prstGeom prst="rect">
              <a:avLst/>
            </a:prstGeom>
            <a:noFill/>
            <a:ln w="9525">
              <a:noFill/>
              <a:miter lim="800000"/>
              <a:headEnd/>
              <a:tailEnd/>
            </a:ln>
          </p:spPr>
          <p:txBody>
            <a:bodyPr>
              <a:spAutoFit/>
            </a:bodyPr>
            <a:lstStyle/>
            <a:p>
              <a:pPr algn="ctr"/>
              <a:r>
                <a:rPr lang="en-US" sz="1800"/>
                <a:t>Equipment Entity</a:t>
              </a:r>
            </a:p>
          </p:txBody>
        </p:sp>
      </p:grpSp>
      <p:sp>
        <p:nvSpPr>
          <p:cNvPr id="17430" name="AutoShape 55"/>
          <p:cNvSpPr>
            <a:spLocks noChangeArrowheads="1"/>
          </p:cNvSpPr>
          <p:nvPr/>
        </p:nvSpPr>
        <p:spPr bwMode="auto">
          <a:xfrm rot="5400000">
            <a:off x="3158331" y="827882"/>
            <a:ext cx="1052513" cy="1682750"/>
          </a:xfrm>
          <a:custGeom>
            <a:avLst/>
            <a:gdLst>
              <a:gd name="T0" fmla="*/ 751280 w 21600"/>
              <a:gd name="T1" fmla="*/ 0 h 21600"/>
              <a:gd name="T2" fmla="*/ 751280 w 21600"/>
              <a:gd name="T3" fmla="*/ 947170 h 21600"/>
              <a:gd name="T4" fmla="*/ 95506 w 21600"/>
              <a:gd name="T5" fmla="*/ 1682750 h 21600"/>
              <a:gd name="T6" fmla="*/ 1052513 w 21600"/>
              <a:gd name="T7" fmla="*/ 473585 h 21600"/>
              <a:gd name="T8" fmla="*/ 17694720 60000 65536"/>
              <a:gd name="T9" fmla="*/ 5898240 60000 65536"/>
              <a:gd name="T10" fmla="*/ 5898240 60000 65536"/>
              <a:gd name="T11" fmla="*/ 0 60000 65536"/>
              <a:gd name="T12" fmla="*/ 12427 w 21600"/>
              <a:gd name="T13" fmla="*/ 4162 h 21600"/>
              <a:gd name="T14" fmla="*/ 19651 w 21600"/>
              <a:gd name="T15" fmla="*/ 7996 h 21600"/>
            </a:gdLst>
            <a:ahLst/>
            <a:cxnLst>
              <a:cxn ang="T8">
                <a:pos x="T0" y="T1"/>
              </a:cxn>
              <a:cxn ang="T9">
                <a:pos x="T2" y="T3"/>
              </a:cxn>
              <a:cxn ang="T10">
                <a:pos x="T4" y="T5"/>
              </a:cxn>
              <a:cxn ang="T11">
                <a:pos x="T6" y="T7"/>
              </a:cxn>
            </a:cxnLst>
            <a:rect l="T12" t="T13" r="T14" b="T15"/>
            <a:pathLst>
              <a:path w="21600" h="21600">
                <a:moveTo>
                  <a:pt x="21600" y="6079"/>
                </a:moveTo>
                <a:lnTo>
                  <a:pt x="15418" y="0"/>
                </a:lnTo>
                <a:lnTo>
                  <a:pt x="15418" y="4162"/>
                </a:lnTo>
                <a:lnTo>
                  <a:pt x="12427" y="4162"/>
                </a:lnTo>
                <a:cubicBezTo>
                  <a:pt x="5564" y="4162"/>
                  <a:pt x="0" y="7742"/>
                  <a:pt x="0" y="12158"/>
                </a:cubicBezTo>
                <a:lnTo>
                  <a:pt x="0" y="21600"/>
                </a:lnTo>
                <a:lnTo>
                  <a:pt x="3919" y="21600"/>
                </a:lnTo>
                <a:lnTo>
                  <a:pt x="3919" y="12158"/>
                </a:lnTo>
                <a:cubicBezTo>
                  <a:pt x="3919" y="9859"/>
                  <a:pt x="7728" y="7996"/>
                  <a:pt x="12427" y="7996"/>
                </a:cubicBezTo>
                <a:lnTo>
                  <a:pt x="15418" y="7996"/>
                </a:lnTo>
                <a:lnTo>
                  <a:pt x="15418" y="12158"/>
                </a:lnTo>
                <a:close/>
              </a:path>
            </a:pathLst>
          </a:custGeom>
          <a:solidFill>
            <a:schemeClr val="accent1"/>
          </a:solidFill>
          <a:ln w="12700" cap="sq">
            <a:solidFill>
              <a:schemeClr val="tx1"/>
            </a:solidFill>
            <a:miter lim="800000"/>
            <a:headEnd type="none" w="sm" len="sm"/>
            <a:tailEnd type="none" w="sm" len="sm"/>
          </a:ln>
        </p:spPr>
        <p:txBody>
          <a:bodyPr wrap="none" anchor="ctr"/>
          <a:lstStyle/>
          <a:p>
            <a:endParaRPr lang="fr-FR"/>
          </a:p>
        </p:txBody>
      </p:sp>
      <p:sp>
        <p:nvSpPr>
          <p:cNvPr id="17431" name="AutoShape 56"/>
          <p:cNvSpPr>
            <a:spLocks noChangeArrowheads="1"/>
          </p:cNvSpPr>
          <p:nvPr/>
        </p:nvSpPr>
        <p:spPr bwMode="auto">
          <a:xfrm>
            <a:off x="4830763" y="1089025"/>
            <a:ext cx="1752600" cy="1079500"/>
          </a:xfrm>
          <a:custGeom>
            <a:avLst/>
            <a:gdLst>
              <a:gd name="T0" fmla="*/ 1203290 w 21600"/>
              <a:gd name="T1" fmla="*/ 0 h 21600"/>
              <a:gd name="T2" fmla="*/ 1203290 w 21600"/>
              <a:gd name="T3" fmla="*/ 607619 h 21600"/>
              <a:gd name="T4" fmla="*/ 140208 w 21600"/>
              <a:gd name="T5" fmla="*/ 1079500 h 21600"/>
              <a:gd name="T6" fmla="*/ 1752600 w 21600"/>
              <a:gd name="T7" fmla="*/ 303809 h 21600"/>
              <a:gd name="T8" fmla="*/ 17694720 60000 65536"/>
              <a:gd name="T9" fmla="*/ 5898240 60000 65536"/>
              <a:gd name="T10" fmla="*/ 5898240 60000 65536"/>
              <a:gd name="T11" fmla="*/ 0 60000 65536"/>
              <a:gd name="T12" fmla="*/ 12427 w 21600"/>
              <a:gd name="T13" fmla="*/ 4389 h 21600"/>
              <a:gd name="T14" fmla="*/ 19718 w 21600"/>
              <a:gd name="T15" fmla="*/ 7769 h 21600"/>
            </a:gdLst>
            <a:ahLst/>
            <a:cxnLst>
              <a:cxn ang="T8">
                <a:pos x="T0" y="T1"/>
              </a:cxn>
              <a:cxn ang="T9">
                <a:pos x="T2" y="T3"/>
              </a:cxn>
              <a:cxn ang="T10">
                <a:pos x="T4" y="T5"/>
              </a:cxn>
              <a:cxn ang="T11">
                <a:pos x="T6" y="T7"/>
              </a:cxn>
            </a:cxnLst>
            <a:rect l="T12" t="T13" r="T14" b="T15"/>
            <a:pathLst>
              <a:path w="21600" h="21600">
                <a:moveTo>
                  <a:pt x="21600" y="6079"/>
                </a:moveTo>
                <a:lnTo>
                  <a:pt x="14830" y="0"/>
                </a:lnTo>
                <a:lnTo>
                  <a:pt x="14830" y="4389"/>
                </a:lnTo>
                <a:lnTo>
                  <a:pt x="12427" y="4389"/>
                </a:lnTo>
                <a:cubicBezTo>
                  <a:pt x="5564" y="4389"/>
                  <a:pt x="0" y="7867"/>
                  <a:pt x="0" y="12158"/>
                </a:cubicBezTo>
                <a:lnTo>
                  <a:pt x="0" y="21600"/>
                </a:lnTo>
                <a:lnTo>
                  <a:pt x="3455" y="21600"/>
                </a:lnTo>
                <a:lnTo>
                  <a:pt x="3455" y="12158"/>
                </a:lnTo>
                <a:cubicBezTo>
                  <a:pt x="3455" y="9734"/>
                  <a:pt x="7472" y="7769"/>
                  <a:pt x="12427" y="7769"/>
                </a:cubicBezTo>
                <a:lnTo>
                  <a:pt x="14830" y="7769"/>
                </a:lnTo>
                <a:lnTo>
                  <a:pt x="14830" y="12158"/>
                </a:lnTo>
                <a:close/>
              </a:path>
            </a:pathLst>
          </a:custGeom>
          <a:solidFill>
            <a:schemeClr val="accent1"/>
          </a:solidFill>
          <a:ln w="12700" cap="sq">
            <a:solidFill>
              <a:schemeClr val="tx1"/>
            </a:solidFill>
            <a:miter lim="800000"/>
            <a:headEnd type="none" w="sm" len="sm"/>
            <a:tailEnd type="none" w="sm" len="sm"/>
          </a:ln>
        </p:spPr>
        <p:txBody>
          <a:bodyPr wrap="none" anchor="ctr"/>
          <a:lstStyle/>
          <a:p>
            <a:endParaRPr lang="fr-FR"/>
          </a:p>
        </p:txBody>
      </p:sp>
      <p:sp>
        <p:nvSpPr>
          <p:cNvPr id="17432" name="Text Box 57"/>
          <p:cNvSpPr txBox="1">
            <a:spLocks noChangeArrowheads="1"/>
          </p:cNvSpPr>
          <p:nvPr/>
        </p:nvSpPr>
        <p:spPr bwMode="auto">
          <a:xfrm>
            <a:off x="1403350" y="1084263"/>
            <a:ext cx="1352550" cy="1006475"/>
          </a:xfrm>
          <a:prstGeom prst="rect">
            <a:avLst/>
          </a:prstGeom>
          <a:noFill/>
          <a:ln w="12700">
            <a:noFill/>
            <a:miter lim="800000"/>
            <a:headEnd/>
            <a:tailEnd/>
          </a:ln>
        </p:spPr>
        <p:txBody>
          <a:bodyPr wrap="none" lIns="90000" tIns="46800" rIns="90000" bIns="46800">
            <a:spAutoFit/>
          </a:bodyPr>
          <a:lstStyle/>
          <a:p>
            <a:r>
              <a:rPr lang="en-GB">
                <a:solidFill>
                  <a:srgbClr val="FF3300"/>
                </a:solidFill>
              </a:rPr>
              <a:t>Command</a:t>
            </a:r>
          </a:p>
          <a:p>
            <a:r>
              <a:rPr lang="en-GB" i="1">
                <a:solidFill>
                  <a:srgbClr val="FF3300"/>
                </a:solidFill>
              </a:rPr>
              <a:t>Run pump</a:t>
            </a:r>
          </a:p>
          <a:p>
            <a:r>
              <a:rPr lang="en-GB" i="1">
                <a:solidFill>
                  <a:srgbClr val="FF3300"/>
                </a:solidFill>
              </a:rPr>
              <a:t>at rate X</a:t>
            </a:r>
          </a:p>
        </p:txBody>
      </p:sp>
      <p:sp>
        <p:nvSpPr>
          <p:cNvPr id="17433" name="Text Box 58"/>
          <p:cNvSpPr txBox="1">
            <a:spLocks noChangeArrowheads="1"/>
          </p:cNvSpPr>
          <p:nvPr/>
        </p:nvSpPr>
        <p:spPr bwMode="auto">
          <a:xfrm>
            <a:off x="6659563" y="1089025"/>
            <a:ext cx="1762125" cy="1006475"/>
          </a:xfrm>
          <a:prstGeom prst="rect">
            <a:avLst/>
          </a:prstGeom>
          <a:noFill/>
          <a:ln w="12700">
            <a:noFill/>
            <a:miter lim="800000"/>
            <a:headEnd/>
            <a:tailEnd/>
          </a:ln>
        </p:spPr>
        <p:txBody>
          <a:bodyPr wrap="none" lIns="90000" tIns="46800" rIns="90000" bIns="46800">
            <a:spAutoFit/>
          </a:bodyPr>
          <a:lstStyle/>
          <a:p>
            <a:r>
              <a:rPr lang="en-GB">
                <a:solidFill>
                  <a:srgbClr val="FF3300"/>
                </a:solidFill>
              </a:rPr>
              <a:t>Status</a:t>
            </a:r>
          </a:p>
          <a:p>
            <a:r>
              <a:rPr lang="en-GB" i="1">
                <a:solidFill>
                  <a:srgbClr val="FF3300"/>
                </a:solidFill>
              </a:rPr>
              <a:t>Pump running</a:t>
            </a:r>
          </a:p>
          <a:p>
            <a:r>
              <a:rPr lang="en-GB" i="1">
                <a:solidFill>
                  <a:srgbClr val="FF3300"/>
                </a:solidFill>
              </a:rPr>
              <a:t>At rate X</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noChangeArrowheads="1"/>
          </p:cNvSpPr>
          <p:nvPr>
            <p:ph type="title"/>
          </p:nvPr>
        </p:nvSpPr>
        <p:spPr/>
        <p:txBody>
          <a:bodyPr/>
          <a:lstStyle/>
          <a:p>
            <a:r>
              <a:rPr lang="en-GB" smtClean="0"/>
              <a:t>Agenda</a:t>
            </a:r>
          </a:p>
        </p:txBody>
      </p:sp>
      <p:sp>
        <p:nvSpPr>
          <p:cNvPr id="5123" name="Rectangle 11"/>
          <p:cNvSpPr>
            <a:spLocks noGrp="1" noChangeArrowheads="1"/>
          </p:cNvSpPr>
          <p:nvPr>
            <p:ph idx="1"/>
          </p:nvPr>
        </p:nvSpPr>
        <p:spPr>
          <a:xfrm>
            <a:off x="179388" y="1162050"/>
            <a:ext cx="8785225" cy="4895850"/>
          </a:xfrm>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512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125" name="Espace réservé du numéro de diapositive 5"/>
          <p:cNvSpPr>
            <a:spLocks noGrp="1"/>
          </p:cNvSpPr>
          <p:nvPr>
            <p:ph type="sldNum" sz="quarter" idx="11"/>
          </p:nvPr>
        </p:nvSpPr>
        <p:spPr>
          <a:noFill/>
        </p:spPr>
        <p:txBody>
          <a:bodyPr/>
          <a:lstStyle/>
          <a:p>
            <a:fld id="{2D86D881-F041-462D-A98B-E17810A601F7}" type="slidenum">
              <a:rPr lang="en-GB"/>
              <a:pPr/>
              <a:t>2</a:t>
            </a:fld>
            <a:endParaRPr lang="en-GB"/>
          </a:p>
        </p:txBody>
      </p:sp>
      <p:sp>
        <p:nvSpPr>
          <p:cNvPr id="5126" name="Rectangle 5"/>
          <p:cNvSpPr>
            <a:spLocks noChangeArrowheads="1"/>
          </p:cNvSpPr>
          <p:nvPr/>
        </p:nvSpPr>
        <p:spPr bwMode="auto">
          <a:xfrm>
            <a:off x="0" y="1103313"/>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smtClean="0"/>
              <a:t>Equipment Entity – Example 2</a:t>
            </a:r>
            <a:endParaRPr lang="en-US" smtClean="0"/>
          </a:p>
        </p:txBody>
      </p:sp>
      <p:sp>
        <p:nvSpPr>
          <p:cNvPr id="18435"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8436" name="Espace réservé du numéro de diapositive 4"/>
          <p:cNvSpPr>
            <a:spLocks noGrp="1"/>
          </p:cNvSpPr>
          <p:nvPr>
            <p:ph type="sldNum" sz="quarter" idx="11"/>
          </p:nvPr>
        </p:nvSpPr>
        <p:spPr>
          <a:noFill/>
        </p:spPr>
        <p:txBody>
          <a:bodyPr/>
          <a:lstStyle/>
          <a:p>
            <a:fld id="{629997A5-F38C-406F-B4C8-BFC6BB96EC4E}" type="slidenum">
              <a:rPr lang="en-GB"/>
              <a:pPr/>
              <a:t>20</a:t>
            </a:fld>
            <a:endParaRPr lang="en-GB"/>
          </a:p>
        </p:txBody>
      </p:sp>
      <p:sp>
        <p:nvSpPr>
          <p:cNvPr id="18437" name="Rectangle 3"/>
          <p:cNvSpPr>
            <a:spLocks noChangeArrowheads="1"/>
          </p:cNvSpPr>
          <p:nvPr/>
        </p:nvSpPr>
        <p:spPr bwMode="auto">
          <a:xfrm>
            <a:off x="215900" y="4333875"/>
            <a:ext cx="2333625" cy="381000"/>
          </a:xfrm>
          <a:prstGeom prst="rect">
            <a:avLst/>
          </a:prstGeom>
          <a:noFill/>
          <a:ln w="9525">
            <a:noFill/>
            <a:miter lim="800000"/>
            <a:headEnd/>
            <a:tailEnd/>
          </a:ln>
        </p:spPr>
        <p:txBody>
          <a:bodyPr/>
          <a:lstStyle/>
          <a:p>
            <a:pPr algn="ctr"/>
            <a:r>
              <a:rPr lang="en-US" sz="1800">
                <a:solidFill>
                  <a:schemeClr val="tx2"/>
                </a:solidFill>
              </a:rPr>
              <a:t>Physical Equipment</a:t>
            </a:r>
          </a:p>
        </p:txBody>
      </p:sp>
      <p:grpSp>
        <p:nvGrpSpPr>
          <p:cNvPr id="18438" name="Group 4"/>
          <p:cNvGrpSpPr>
            <a:grpSpLocks/>
          </p:cNvGrpSpPr>
          <p:nvPr/>
        </p:nvGrpSpPr>
        <p:grpSpPr bwMode="auto">
          <a:xfrm flipV="1">
            <a:off x="1535113" y="2505075"/>
            <a:ext cx="5334000" cy="1828800"/>
            <a:chOff x="1200" y="2112"/>
            <a:chExt cx="3360" cy="1488"/>
          </a:xfrm>
        </p:grpSpPr>
        <p:sp>
          <p:nvSpPr>
            <p:cNvPr id="18567" name="AutoShape 5"/>
            <p:cNvSpPr>
              <a:spLocks noChangeArrowheads="1"/>
            </p:cNvSpPr>
            <p:nvPr/>
          </p:nvSpPr>
          <p:spPr bwMode="auto">
            <a:xfrm rot="10800000">
              <a:off x="3840" y="2112"/>
              <a:ext cx="720" cy="1488"/>
            </a:xfrm>
            <a:custGeom>
              <a:avLst/>
              <a:gdLst>
                <a:gd name="T0" fmla="*/ 414 w 21600"/>
                <a:gd name="T1" fmla="*/ 0 h 21600"/>
                <a:gd name="T2" fmla="*/ 414 w 21600"/>
                <a:gd name="T3" fmla="*/ 838 h 21600"/>
                <a:gd name="T4" fmla="*/ 134 w 21600"/>
                <a:gd name="T5" fmla="*/ 1488 h 21600"/>
                <a:gd name="T6" fmla="*/ 720 w 21600"/>
                <a:gd name="T7" fmla="*/ 419 h 21600"/>
                <a:gd name="T8" fmla="*/ 17694720 60000 65536"/>
                <a:gd name="T9" fmla="*/ 5898240 60000 65536"/>
                <a:gd name="T10" fmla="*/ 5898240 60000 65536"/>
                <a:gd name="T11" fmla="*/ 0 60000 65536"/>
                <a:gd name="T12" fmla="*/ 12420 w 21600"/>
                <a:gd name="T13" fmla="*/ 2148 h 21600"/>
                <a:gd name="T14" fmla="*/ 15660 w 21600"/>
                <a:gd name="T15" fmla="*/ 10002 h 21600"/>
              </a:gdLst>
              <a:ahLst/>
              <a:cxnLst>
                <a:cxn ang="T8">
                  <a:pos x="T0" y="T1"/>
                </a:cxn>
                <a:cxn ang="T9">
                  <a:pos x="T2" y="T3"/>
                </a:cxn>
                <a:cxn ang="T10">
                  <a:pos x="T4" y="T5"/>
                </a:cxn>
                <a:cxn ang="T11">
                  <a:pos x="T6" y="T7"/>
                </a:cxn>
              </a:cxnLst>
              <a:rect l="T12" t="T13" r="T14" b="T15"/>
              <a:pathLst>
                <a:path w="21600" h="21600">
                  <a:moveTo>
                    <a:pt x="21600" y="6079"/>
                  </a:moveTo>
                  <a:lnTo>
                    <a:pt x="12427" y="0"/>
                  </a:lnTo>
                  <a:lnTo>
                    <a:pt x="12427" y="2151"/>
                  </a:lnTo>
                  <a:cubicBezTo>
                    <a:pt x="5564" y="2151"/>
                    <a:pt x="0" y="6631"/>
                    <a:pt x="0" y="12158"/>
                  </a:cubicBezTo>
                  <a:lnTo>
                    <a:pt x="0" y="21600"/>
                  </a:lnTo>
                  <a:lnTo>
                    <a:pt x="8030" y="21600"/>
                  </a:lnTo>
                  <a:lnTo>
                    <a:pt x="8030" y="12158"/>
                  </a:lnTo>
                  <a:cubicBezTo>
                    <a:pt x="8030" y="10970"/>
                    <a:pt x="9999" y="10007"/>
                    <a:pt x="12427" y="10007"/>
                  </a:cubicBezTo>
                  <a:lnTo>
                    <a:pt x="12427" y="12158"/>
                  </a:lnTo>
                  <a:close/>
                </a:path>
              </a:pathLst>
            </a:custGeom>
            <a:solidFill>
              <a:schemeClr val="accent1"/>
            </a:solidFill>
            <a:ln w="12700">
              <a:solidFill>
                <a:schemeClr val="bg1"/>
              </a:solidFill>
              <a:miter lim="800000"/>
              <a:headEnd/>
              <a:tailEnd/>
            </a:ln>
          </p:spPr>
          <p:txBody>
            <a:bodyPr wrap="none" lIns="0" tIns="0" rIns="0" bIns="0" anchor="ctr"/>
            <a:lstStyle/>
            <a:p>
              <a:endParaRPr lang="fr-FR"/>
            </a:p>
          </p:txBody>
        </p:sp>
        <p:sp>
          <p:nvSpPr>
            <p:cNvPr id="18568" name="AutoShape 6"/>
            <p:cNvSpPr>
              <a:spLocks noChangeArrowheads="1"/>
            </p:cNvSpPr>
            <p:nvPr/>
          </p:nvSpPr>
          <p:spPr bwMode="auto">
            <a:xfrm rot="10800000" flipH="1">
              <a:off x="1200" y="2112"/>
              <a:ext cx="720" cy="1488"/>
            </a:xfrm>
            <a:custGeom>
              <a:avLst/>
              <a:gdLst>
                <a:gd name="T0" fmla="*/ 414 w 21600"/>
                <a:gd name="T1" fmla="*/ 0 h 21600"/>
                <a:gd name="T2" fmla="*/ 414 w 21600"/>
                <a:gd name="T3" fmla="*/ 838 h 21600"/>
                <a:gd name="T4" fmla="*/ 134 w 21600"/>
                <a:gd name="T5" fmla="*/ 1488 h 21600"/>
                <a:gd name="T6" fmla="*/ 720 w 21600"/>
                <a:gd name="T7" fmla="*/ 419 h 21600"/>
                <a:gd name="T8" fmla="*/ 17694720 60000 65536"/>
                <a:gd name="T9" fmla="*/ 5898240 60000 65536"/>
                <a:gd name="T10" fmla="*/ 5898240 60000 65536"/>
                <a:gd name="T11" fmla="*/ 0 60000 65536"/>
                <a:gd name="T12" fmla="*/ 12420 w 21600"/>
                <a:gd name="T13" fmla="*/ 2148 h 21600"/>
                <a:gd name="T14" fmla="*/ 15660 w 21600"/>
                <a:gd name="T15" fmla="*/ 10002 h 21600"/>
              </a:gdLst>
              <a:ahLst/>
              <a:cxnLst>
                <a:cxn ang="T8">
                  <a:pos x="T0" y="T1"/>
                </a:cxn>
                <a:cxn ang="T9">
                  <a:pos x="T2" y="T3"/>
                </a:cxn>
                <a:cxn ang="T10">
                  <a:pos x="T4" y="T5"/>
                </a:cxn>
                <a:cxn ang="T11">
                  <a:pos x="T6" y="T7"/>
                </a:cxn>
              </a:cxnLst>
              <a:rect l="T12" t="T13" r="T14" b="T15"/>
              <a:pathLst>
                <a:path w="21600" h="21600">
                  <a:moveTo>
                    <a:pt x="21600" y="6079"/>
                  </a:moveTo>
                  <a:lnTo>
                    <a:pt x="12427" y="0"/>
                  </a:lnTo>
                  <a:lnTo>
                    <a:pt x="12427" y="2151"/>
                  </a:lnTo>
                  <a:cubicBezTo>
                    <a:pt x="5564" y="2151"/>
                    <a:pt x="0" y="6631"/>
                    <a:pt x="0" y="12158"/>
                  </a:cubicBezTo>
                  <a:lnTo>
                    <a:pt x="0" y="21600"/>
                  </a:lnTo>
                  <a:lnTo>
                    <a:pt x="8030" y="21600"/>
                  </a:lnTo>
                  <a:lnTo>
                    <a:pt x="8030" y="12158"/>
                  </a:lnTo>
                  <a:cubicBezTo>
                    <a:pt x="8030" y="10970"/>
                    <a:pt x="9999" y="10007"/>
                    <a:pt x="12427" y="10007"/>
                  </a:cubicBezTo>
                  <a:lnTo>
                    <a:pt x="12427" y="12158"/>
                  </a:lnTo>
                  <a:close/>
                </a:path>
              </a:pathLst>
            </a:custGeom>
            <a:gradFill rotWithShape="0">
              <a:gsLst>
                <a:gs pos="0">
                  <a:schemeClr val="folHlink"/>
                </a:gs>
                <a:gs pos="100000">
                  <a:schemeClr val="accent1"/>
                </a:gs>
              </a:gsLst>
              <a:lin ang="2700000" scaled="1"/>
            </a:gradFill>
            <a:ln w="12700">
              <a:solidFill>
                <a:schemeClr val="bg1"/>
              </a:solidFill>
              <a:miter lim="800000"/>
              <a:headEnd/>
              <a:tailEnd/>
            </a:ln>
          </p:spPr>
          <p:txBody>
            <a:bodyPr wrap="none" lIns="0" tIns="0" rIns="0" bIns="0" anchor="ctr"/>
            <a:lstStyle/>
            <a:p>
              <a:endParaRPr lang="fr-FR"/>
            </a:p>
          </p:txBody>
        </p:sp>
      </p:grpSp>
      <p:grpSp>
        <p:nvGrpSpPr>
          <p:cNvPr id="18439" name="Group 7"/>
          <p:cNvGrpSpPr>
            <a:grpSpLocks/>
          </p:cNvGrpSpPr>
          <p:nvPr/>
        </p:nvGrpSpPr>
        <p:grpSpPr bwMode="auto">
          <a:xfrm>
            <a:off x="2754313" y="2276475"/>
            <a:ext cx="2895600" cy="2133600"/>
            <a:chOff x="1968" y="2496"/>
            <a:chExt cx="1824" cy="1344"/>
          </a:xfrm>
        </p:grpSpPr>
        <p:sp>
          <p:nvSpPr>
            <p:cNvPr id="18557" name="Rectangle 8"/>
            <p:cNvSpPr>
              <a:spLocks noChangeArrowheads="1"/>
            </p:cNvSpPr>
            <p:nvPr/>
          </p:nvSpPr>
          <p:spPr bwMode="auto">
            <a:xfrm>
              <a:off x="1968" y="2496"/>
              <a:ext cx="1824" cy="1344"/>
            </a:xfrm>
            <a:prstGeom prst="rect">
              <a:avLst/>
            </a:prstGeom>
            <a:solidFill>
              <a:schemeClr val="accent1"/>
            </a:solidFill>
            <a:ln w="12700">
              <a:solidFill>
                <a:schemeClr val="tx1"/>
              </a:solidFill>
              <a:miter lim="800000"/>
              <a:headEnd/>
              <a:tailEnd/>
            </a:ln>
          </p:spPr>
          <p:txBody>
            <a:bodyPr wrap="none" lIns="0" tIns="0" rIns="0" bIns="0" anchor="ctr"/>
            <a:lstStyle/>
            <a:p>
              <a:endParaRPr lang="fr-FR"/>
            </a:p>
          </p:txBody>
        </p:sp>
        <p:sp>
          <p:nvSpPr>
            <p:cNvPr id="18558" name="Text Box 9"/>
            <p:cNvSpPr txBox="1">
              <a:spLocks noChangeArrowheads="1"/>
            </p:cNvSpPr>
            <p:nvPr/>
          </p:nvSpPr>
          <p:spPr bwMode="auto">
            <a:xfrm>
              <a:off x="216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8559" name="Text Box 10"/>
            <p:cNvSpPr txBox="1">
              <a:spLocks noChangeArrowheads="1"/>
            </p:cNvSpPr>
            <p:nvPr/>
          </p:nvSpPr>
          <p:spPr bwMode="auto">
            <a:xfrm>
              <a:off x="240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8560" name="Text Box 11"/>
            <p:cNvSpPr txBox="1">
              <a:spLocks noChangeArrowheads="1"/>
            </p:cNvSpPr>
            <p:nvPr/>
          </p:nvSpPr>
          <p:spPr bwMode="auto">
            <a:xfrm>
              <a:off x="264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8561" name="Text Box 12"/>
            <p:cNvSpPr txBox="1">
              <a:spLocks noChangeArrowheads="1"/>
            </p:cNvSpPr>
            <p:nvPr/>
          </p:nvSpPr>
          <p:spPr bwMode="auto">
            <a:xfrm>
              <a:off x="2880" y="335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8562" name="Text Box 13"/>
            <p:cNvSpPr txBox="1">
              <a:spLocks noChangeArrowheads="1"/>
            </p:cNvSpPr>
            <p:nvPr/>
          </p:nvSpPr>
          <p:spPr bwMode="auto">
            <a:xfrm>
              <a:off x="3120" y="311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8563" name="Text Box 14"/>
            <p:cNvSpPr txBox="1">
              <a:spLocks noChangeArrowheads="1"/>
            </p:cNvSpPr>
            <p:nvPr/>
          </p:nvSpPr>
          <p:spPr bwMode="auto">
            <a:xfrm>
              <a:off x="3360" y="335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grpSp>
          <p:nvGrpSpPr>
            <p:cNvPr id="18564" name="Group 15"/>
            <p:cNvGrpSpPr>
              <a:grpSpLocks/>
            </p:cNvGrpSpPr>
            <p:nvPr/>
          </p:nvGrpSpPr>
          <p:grpSpPr bwMode="auto">
            <a:xfrm>
              <a:off x="3168" y="2640"/>
              <a:ext cx="432" cy="288"/>
              <a:chOff x="3168" y="2640"/>
              <a:chExt cx="432" cy="288"/>
            </a:xfrm>
          </p:grpSpPr>
          <p:sp>
            <p:nvSpPr>
              <p:cNvPr id="18565" name="Oval 16"/>
              <p:cNvSpPr>
                <a:spLocks noChangeArrowheads="1"/>
              </p:cNvSpPr>
              <p:nvPr/>
            </p:nvSpPr>
            <p:spPr bwMode="auto">
              <a:xfrm>
                <a:off x="3168" y="2640"/>
                <a:ext cx="432" cy="288"/>
              </a:xfrm>
              <a:prstGeom prst="ellipse">
                <a:avLst/>
              </a:prstGeom>
              <a:solidFill>
                <a:schemeClr val="bg2"/>
              </a:solidFill>
              <a:ln w="12700">
                <a:solidFill>
                  <a:schemeClr val="bg1"/>
                </a:solidFill>
                <a:round/>
                <a:headEnd/>
                <a:tailEnd/>
              </a:ln>
            </p:spPr>
            <p:txBody>
              <a:bodyPr wrap="none" lIns="0" tIns="0" rIns="0" bIns="0" anchor="ctr"/>
              <a:lstStyle/>
              <a:p>
                <a:endParaRPr lang="fr-FR"/>
              </a:p>
            </p:txBody>
          </p:sp>
          <p:sp>
            <p:nvSpPr>
              <p:cNvPr id="18566" name="Text Box 17"/>
              <p:cNvSpPr txBox="1">
                <a:spLocks noChangeArrowheads="1"/>
              </p:cNvSpPr>
              <p:nvPr/>
            </p:nvSpPr>
            <p:spPr bwMode="auto">
              <a:xfrm>
                <a:off x="3309" y="2665"/>
                <a:ext cx="150" cy="238"/>
              </a:xfrm>
              <a:prstGeom prst="rect">
                <a:avLst/>
              </a:prstGeom>
              <a:noFill/>
              <a:ln w="12700">
                <a:noFill/>
                <a:miter lim="800000"/>
                <a:headEnd/>
                <a:tailEnd/>
              </a:ln>
            </p:spPr>
            <p:txBody>
              <a:bodyPr wrap="none" lIns="0" tIns="0" rIns="0" bIns="0" anchor="ctr">
                <a:spAutoFit/>
              </a:bodyPr>
              <a:lstStyle/>
              <a:p>
                <a:pPr algn="ctr">
                  <a:lnSpc>
                    <a:spcPct val="95000"/>
                  </a:lnSpc>
                </a:pPr>
                <a:r>
                  <a:rPr lang="en-US" sz="2600">
                    <a:solidFill>
                      <a:schemeClr val="bg1"/>
                    </a:solidFill>
                  </a:rPr>
                  <a:t>C</a:t>
                </a:r>
              </a:p>
            </p:txBody>
          </p:sp>
        </p:grpSp>
      </p:grpSp>
      <p:grpSp>
        <p:nvGrpSpPr>
          <p:cNvPr id="18440" name="Group 18"/>
          <p:cNvGrpSpPr>
            <a:grpSpLocks/>
          </p:cNvGrpSpPr>
          <p:nvPr/>
        </p:nvGrpSpPr>
        <p:grpSpPr bwMode="auto">
          <a:xfrm>
            <a:off x="2754313" y="2276475"/>
            <a:ext cx="2895600" cy="2133600"/>
            <a:chOff x="1968" y="2496"/>
            <a:chExt cx="1824" cy="1344"/>
          </a:xfrm>
        </p:grpSpPr>
        <p:sp>
          <p:nvSpPr>
            <p:cNvPr id="18555" name="AutoShape 19"/>
            <p:cNvSpPr>
              <a:spLocks noChangeArrowheads="1"/>
            </p:cNvSpPr>
            <p:nvPr/>
          </p:nvSpPr>
          <p:spPr bwMode="auto">
            <a:xfrm>
              <a:off x="1968" y="2496"/>
              <a:ext cx="1824" cy="1344"/>
            </a:xfrm>
            <a:prstGeom prst="bevel">
              <a:avLst>
                <a:gd name="adj" fmla="val 12500"/>
              </a:avLst>
            </a:prstGeom>
            <a:solidFill>
              <a:schemeClr val="accent1"/>
            </a:solidFill>
            <a:ln w="12700">
              <a:solidFill>
                <a:schemeClr val="tx1"/>
              </a:solidFill>
              <a:miter lim="800000"/>
              <a:headEnd/>
              <a:tailEnd/>
            </a:ln>
          </p:spPr>
          <p:txBody>
            <a:bodyPr wrap="none" lIns="0" tIns="0" rIns="0" bIns="0" anchor="ctr"/>
            <a:lstStyle/>
            <a:p>
              <a:endParaRPr lang="fr-FR"/>
            </a:p>
          </p:txBody>
        </p:sp>
        <p:sp>
          <p:nvSpPr>
            <p:cNvPr id="18556" name="Text Box 20"/>
            <p:cNvSpPr txBox="1">
              <a:spLocks noChangeArrowheads="1"/>
            </p:cNvSpPr>
            <p:nvPr/>
          </p:nvSpPr>
          <p:spPr bwMode="auto">
            <a:xfrm>
              <a:off x="2256" y="3052"/>
              <a:ext cx="1248" cy="231"/>
            </a:xfrm>
            <a:prstGeom prst="rect">
              <a:avLst/>
            </a:prstGeom>
            <a:noFill/>
            <a:ln w="9525">
              <a:noFill/>
              <a:miter lim="800000"/>
              <a:headEnd/>
              <a:tailEnd/>
            </a:ln>
          </p:spPr>
          <p:txBody>
            <a:bodyPr>
              <a:spAutoFit/>
            </a:bodyPr>
            <a:lstStyle/>
            <a:p>
              <a:pPr algn="ctr"/>
              <a:r>
                <a:rPr lang="en-US" sz="1800"/>
                <a:t>Equipment Entity</a:t>
              </a:r>
            </a:p>
          </p:txBody>
        </p:sp>
      </p:grpSp>
      <p:sp>
        <p:nvSpPr>
          <p:cNvPr id="18441" name="AutoShape 21"/>
          <p:cNvSpPr>
            <a:spLocks noChangeArrowheads="1"/>
          </p:cNvSpPr>
          <p:nvPr/>
        </p:nvSpPr>
        <p:spPr bwMode="auto">
          <a:xfrm rot="5400000">
            <a:off x="2788443" y="827882"/>
            <a:ext cx="1052513" cy="1682750"/>
          </a:xfrm>
          <a:custGeom>
            <a:avLst/>
            <a:gdLst>
              <a:gd name="T0" fmla="*/ 751280 w 21600"/>
              <a:gd name="T1" fmla="*/ 0 h 21600"/>
              <a:gd name="T2" fmla="*/ 751280 w 21600"/>
              <a:gd name="T3" fmla="*/ 947170 h 21600"/>
              <a:gd name="T4" fmla="*/ 95506 w 21600"/>
              <a:gd name="T5" fmla="*/ 1682750 h 21600"/>
              <a:gd name="T6" fmla="*/ 1052513 w 21600"/>
              <a:gd name="T7" fmla="*/ 473585 h 21600"/>
              <a:gd name="T8" fmla="*/ 17694720 60000 65536"/>
              <a:gd name="T9" fmla="*/ 5898240 60000 65536"/>
              <a:gd name="T10" fmla="*/ 5898240 60000 65536"/>
              <a:gd name="T11" fmla="*/ 0 60000 65536"/>
              <a:gd name="T12" fmla="*/ 12427 w 21600"/>
              <a:gd name="T13" fmla="*/ 4162 h 21600"/>
              <a:gd name="T14" fmla="*/ 19651 w 21600"/>
              <a:gd name="T15" fmla="*/ 7996 h 21600"/>
            </a:gdLst>
            <a:ahLst/>
            <a:cxnLst>
              <a:cxn ang="T8">
                <a:pos x="T0" y="T1"/>
              </a:cxn>
              <a:cxn ang="T9">
                <a:pos x="T2" y="T3"/>
              </a:cxn>
              <a:cxn ang="T10">
                <a:pos x="T4" y="T5"/>
              </a:cxn>
              <a:cxn ang="T11">
                <a:pos x="T6" y="T7"/>
              </a:cxn>
            </a:cxnLst>
            <a:rect l="T12" t="T13" r="T14" b="T15"/>
            <a:pathLst>
              <a:path w="21600" h="21600">
                <a:moveTo>
                  <a:pt x="21600" y="6079"/>
                </a:moveTo>
                <a:lnTo>
                  <a:pt x="15418" y="0"/>
                </a:lnTo>
                <a:lnTo>
                  <a:pt x="15418" y="4162"/>
                </a:lnTo>
                <a:lnTo>
                  <a:pt x="12427" y="4162"/>
                </a:lnTo>
                <a:cubicBezTo>
                  <a:pt x="5564" y="4162"/>
                  <a:pt x="0" y="7742"/>
                  <a:pt x="0" y="12158"/>
                </a:cubicBezTo>
                <a:lnTo>
                  <a:pt x="0" y="21600"/>
                </a:lnTo>
                <a:lnTo>
                  <a:pt x="3919" y="21600"/>
                </a:lnTo>
                <a:lnTo>
                  <a:pt x="3919" y="12158"/>
                </a:lnTo>
                <a:cubicBezTo>
                  <a:pt x="3919" y="9859"/>
                  <a:pt x="7728" y="7996"/>
                  <a:pt x="12427" y="7996"/>
                </a:cubicBezTo>
                <a:lnTo>
                  <a:pt x="15418" y="7996"/>
                </a:lnTo>
                <a:lnTo>
                  <a:pt x="15418" y="12158"/>
                </a:lnTo>
                <a:close/>
              </a:path>
            </a:pathLst>
          </a:custGeom>
          <a:solidFill>
            <a:schemeClr val="accent1"/>
          </a:solidFill>
          <a:ln w="12700" cap="sq">
            <a:solidFill>
              <a:schemeClr val="tx1"/>
            </a:solidFill>
            <a:miter lim="800000"/>
            <a:headEnd type="none" w="sm" len="sm"/>
            <a:tailEnd type="none" w="sm" len="sm"/>
          </a:ln>
        </p:spPr>
        <p:txBody>
          <a:bodyPr wrap="none" anchor="ctr"/>
          <a:lstStyle/>
          <a:p>
            <a:endParaRPr lang="fr-FR"/>
          </a:p>
        </p:txBody>
      </p:sp>
      <p:sp>
        <p:nvSpPr>
          <p:cNvPr id="18442" name="AutoShape 22"/>
          <p:cNvSpPr>
            <a:spLocks noChangeArrowheads="1"/>
          </p:cNvSpPr>
          <p:nvPr/>
        </p:nvSpPr>
        <p:spPr bwMode="auto">
          <a:xfrm>
            <a:off x="4460875" y="1089025"/>
            <a:ext cx="1752600" cy="1079500"/>
          </a:xfrm>
          <a:custGeom>
            <a:avLst/>
            <a:gdLst>
              <a:gd name="T0" fmla="*/ 1203290 w 21600"/>
              <a:gd name="T1" fmla="*/ 0 h 21600"/>
              <a:gd name="T2" fmla="*/ 1203290 w 21600"/>
              <a:gd name="T3" fmla="*/ 607619 h 21600"/>
              <a:gd name="T4" fmla="*/ 140208 w 21600"/>
              <a:gd name="T5" fmla="*/ 1079500 h 21600"/>
              <a:gd name="T6" fmla="*/ 1752600 w 21600"/>
              <a:gd name="T7" fmla="*/ 303809 h 21600"/>
              <a:gd name="T8" fmla="*/ 17694720 60000 65536"/>
              <a:gd name="T9" fmla="*/ 5898240 60000 65536"/>
              <a:gd name="T10" fmla="*/ 5898240 60000 65536"/>
              <a:gd name="T11" fmla="*/ 0 60000 65536"/>
              <a:gd name="T12" fmla="*/ 12427 w 21600"/>
              <a:gd name="T13" fmla="*/ 4389 h 21600"/>
              <a:gd name="T14" fmla="*/ 19718 w 21600"/>
              <a:gd name="T15" fmla="*/ 7769 h 21600"/>
            </a:gdLst>
            <a:ahLst/>
            <a:cxnLst>
              <a:cxn ang="T8">
                <a:pos x="T0" y="T1"/>
              </a:cxn>
              <a:cxn ang="T9">
                <a:pos x="T2" y="T3"/>
              </a:cxn>
              <a:cxn ang="T10">
                <a:pos x="T4" y="T5"/>
              </a:cxn>
              <a:cxn ang="T11">
                <a:pos x="T6" y="T7"/>
              </a:cxn>
            </a:cxnLst>
            <a:rect l="T12" t="T13" r="T14" b="T15"/>
            <a:pathLst>
              <a:path w="21600" h="21600">
                <a:moveTo>
                  <a:pt x="21600" y="6079"/>
                </a:moveTo>
                <a:lnTo>
                  <a:pt x="14830" y="0"/>
                </a:lnTo>
                <a:lnTo>
                  <a:pt x="14830" y="4389"/>
                </a:lnTo>
                <a:lnTo>
                  <a:pt x="12427" y="4389"/>
                </a:lnTo>
                <a:cubicBezTo>
                  <a:pt x="5564" y="4389"/>
                  <a:pt x="0" y="7867"/>
                  <a:pt x="0" y="12158"/>
                </a:cubicBezTo>
                <a:lnTo>
                  <a:pt x="0" y="21600"/>
                </a:lnTo>
                <a:lnTo>
                  <a:pt x="3455" y="21600"/>
                </a:lnTo>
                <a:lnTo>
                  <a:pt x="3455" y="12158"/>
                </a:lnTo>
                <a:cubicBezTo>
                  <a:pt x="3455" y="9734"/>
                  <a:pt x="7472" y="7769"/>
                  <a:pt x="12427" y="7769"/>
                </a:cubicBezTo>
                <a:lnTo>
                  <a:pt x="14830" y="7769"/>
                </a:lnTo>
                <a:lnTo>
                  <a:pt x="14830" y="12158"/>
                </a:lnTo>
                <a:close/>
              </a:path>
            </a:pathLst>
          </a:custGeom>
          <a:solidFill>
            <a:schemeClr val="accent1"/>
          </a:solidFill>
          <a:ln w="12700" cap="sq">
            <a:solidFill>
              <a:schemeClr val="tx1"/>
            </a:solidFill>
            <a:miter lim="800000"/>
            <a:headEnd type="none" w="sm" len="sm"/>
            <a:tailEnd type="none" w="sm" len="sm"/>
          </a:ln>
        </p:spPr>
        <p:txBody>
          <a:bodyPr wrap="none" anchor="ctr"/>
          <a:lstStyle/>
          <a:p>
            <a:endParaRPr lang="fr-FR"/>
          </a:p>
        </p:txBody>
      </p:sp>
      <p:grpSp>
        <p:nvGrpSpPr>
          <p:cNvPr id="18443" name="Group 23"/>
          <p:cNvGrpSpPr>
            <a:grpSpLocks/>
          </p:cNvGrpSpPr>
          <p:nvPr/>
        </p:nvGrpSpPr>
        <p:grpSpPr bwMode="auto">
          <a:xfrm flipH="1">
            <a:off x="457200" y="4724400"/>
            <a:ext cx="1800225" cy="1044575"/>
            <a:chOff x="528" y="2352"/>
            <a:chExt cx="1620" cy="1014"/>
          </a:xfrm>
        </p:grpSpPr>
        <p:grpSp>
          <p:nvGrpSpPr>
            <p:cNvPr id="18447" name="Group 24"/>
            <p:cNvGrpSpPr>
              <a:grpSpLocks/>
            </p:cNvGrpSpPr>
            <p:nvPr/>
          </p:nvGrpSpPr>
          <p:grpSpPr bwMode="auto">
            <a:xfrm>
              <a:off x="1052" y="2741"/>
              <a:ext cx="364" cy="96"/>
              <a:chOff x="1052" y="2741"/>
              <a:chExt cx="364" cy="96"/>
            </a:xfrm>
          </p:grpSpPr>
          <p:sp>
            <p:nvSpPr>
              <p:cNvPr id="18553" name="Freeform 25"/>
              <p:cNvSpPr>
                <a:spLocks/>
              </p:cNvSpPr>
              <p:nvPr/>
            </p:nvSpPr>
            <p:spPr bwMode="invGray">
              <a:xfrm>
                <a:off x="1052" y="2741"/>
                <a:ext cx="247" cy="96"/>
              </a:xfrm>
              <a:custGeom>
                <a:avLst/>
                <a:gdLst>
                  <a:gd name="T0" fmla="*/ 0 w 739"/>
                  <a:gd name="T1" fmla="*/ 288 h 288"/>
                  <a:gd name="T2" fmla="*/ 0 w 739"/>
                  <a:gd name="T3" fmla="*/ 120 h 288"/>
                  <a:gd name="T4" fmla="*/ 739 w 739"/>
                  <a:gd name="T5" fmla="*/ 0 h 288"/>
                  <a:gd name="T6" fmla="*/ 739 w 739"/>
                  <a:gd name="T7" fmla="*/ 205 h 288"/>
                  <a:gd name="T8" fmla="*/ 0 w 739"/>
                  <a:gd name="T9" fmla="*/ 288 h 288"/>
                  <a:gd name="T10" fmla="*/ 0 60000 65536"/>
                  <a:gd name="T11" fmla="*/ 0 60000 65536"/>
                  <a:gd name="T12" fmla="*/ 0 60000 65536"/>
                  <a:gd name="T13" fmla="*/ 0 60000 65536"/>
                  <a:gd name="T14" fmla="*/ 0 60000 65536"/>
                  <a:gd name="T15" fmla="*/ 0 w 739"/>
                  <a:gd name="T16" fmla="*/ 0 h 288"/>
                  <a:gd name="T17" fmla="*/ 739 w 739"/>
                  <a:gd name="T18" fmla="*/ 288 h 288"/>
                </a:gdLst>
                <a:ahLst/>
                <a:cxnLst>
                  <a:cxn ang="T10">
                    <a:pos x="T0" y="T1"/>
                  </a:cxn>
                  <a:cxn ang="T11">
                    <a:pos x="T2" y="T3"/>
                  </a:cxn>
                  <a:cxn ang="T12">
                    <a:pos x="T4" y="T5"/>
                  </a:cxn>
                  <a:cxn ang="T13">
                    <a:pos x="T6" y="T7"/>
                  </a:cxn>
                  <a:cxn ang="T14">
                    <a:pos x="T8" y="T9"/>
                  </a:cxn>
                </a:cxnLst>
                <a:rect l="T15" t="T16" r="T17" b="T18"/>
                <a:pathLst>
                  <a:path w="739" h="288">
                    <a:moveTo>
                      <a:pt x="0" y="288"/>
                    </a:moveTo>
                    <a:lnTo>
                      <a:pt x="0" y="120"/>
                    </a:lnTo>
                    <a:lnTo>
                      <a:pt x="739" y="0"/>
                    </a:lnTo>
                    <a:lnTo>
                      <a:pt x="739" y="205"/>
                    </a:lnTo>
                    <a:lnTo>
                      <a:pt x="0" y="288"/>
                    </a:lnTo>
                    <a:close/>
                  </a:path>
                </a:pathLst>
              </a:custGeom>
              <a:solidFill>
                <a:srgbClr val="606060"/>
              </a:solidFill>
              <a:ln w="4763">
                <a:solidFill>
                  <a:srgbClr val="606060"/>
                </a:solidFill>
                <a:round/>
                <a:headEnd/>
                <a:tailEnd/>
              </a:ln>
            </p:spPr>
            <p:txBody>
              <a:bodyPr/>
              <a:lstStyle/>
              <a:p>
                <a:endParaRPr lang="fr-FR"/>
              </a:p>
            </p:txBody>
          </p:sp>
          <p:sp>
            <p:nvSpPr>
              <p:cNvPr id="18554" name="Freeform 26"/>
              <p:cNvSpPr>
                <a:spLocks/>
              </p:cNvSpPr>
              <p:nvPr/>
            </p:nvSpPr>
            <p:spPr bwMode="invGray">
              <a:xfrm>
                <a:off x="1299" y="2741"/>
                <a:ext cx="117" cy="69"/>
              </a:xfrm>
              <a:custGeom>
                <a:avLst/>
                <a:gdLst>
                  <a:gd name="T0" fmla="*/ 0 w 353"/>
                  <a:gd name="T1" fmla="*/ 0 h 205"/>
                  <a:gd name="T2" fmla="*/ 0 w 353"/>
                  <a:gd name="T3" fmla="*/ 205 h 205"/>
                  <a:gd name="T4" fmla="*/ 353 w 353"/>
                  <a:gd name="T5" fmla="*/ 205 h 205"/>
                  <a:gd name="T6" fmla="*/ 353 w 353"/>
                  <a:gd name="T7" fmla="*/ 55 h 205"/>
                  <a:gd name="T8" fmla="*/ 0 w 353"/>
                  <a:gd name="T9" fmla="*/ 0 h 205"/>
                  <a:gd name="T10" fmla="*/ 0 60000 65536"/>
                  <a:gd name="T11" fmla="*/ 0 60000 65536"/>
                  <a:gd name="T12" fmla="*/ 0 60000 65536"/>
                  <a:gd name="T13" fmla="*/ 0 60000 65536"/>
                  <a:gd name="T14" fmla="*/ 0 60000 65536"/>
                  <a:gd name="T15" fmla="*/ 0 w 353"/>
                  <a:gd name="T16" fmla="*/ 0 h 205"/>
                  <a:gd name="T17" fmla="*/ 353 w 353"/>
                  <a:gd name="T18" fmla="*/ 205 h 205"/>
                </a:gdLst>
                <a:ahLst/>
                <a:cxnLst>
                  <a:cxn ang="T10">
                    <a:pos x="T0" y="T1"/>
                  </a:cxn>
                  <a:cxn ang="T11">
                    <a:pos x="T2" y="T3"/>
                  </a:cxn>
                  <a:cxn ang="T12">
                    <a:pos x="T4" y="T5"/>
                  </a:cxn>
                  <a:cxn ang="T13">
                    <a:pos x="T6" y="T7"/>
                  </a:cxn>
                  <a:cxn ang="T14">
                    <a:pos x="T8" y="T9"/>
                  </a:cxn>
                </a:cxnLst>
                <a:rect l="T15" t="T16" r="T17" b="T18"/>
                <a:pathLst>
                  <a:path w="353" h="205">
                    <a:moveTo>
                      <a:pt x="0" y="0"/>
                    </a:moveTo>
                    <a:lnTo>
                      <a:pt x="0" y="205"/>
                    </a:lnTo>
                    <a:lnTo>
                      <a:pt x="353" y="205"/>
                    </a:lnTo>
                    <a:lnTo>
                      <a:pt x="353" y="55"/>
                    </a:lnTo>
                    <a:lnTo>
                      <a:pt x="0" y="0"/>
                    </a:lnTo>
                    <a:close/>
                  </a:path>
                </a:pathLst>
              </a:custGeom>
              <a:solidFill>
                <a:srgbClr val="404040"/>
              </a:solidFill>
              <a:ln w="9525">
                <a:noFill/>
                <a:round/>
                <a:headEnd/>
                <a:tailEnd/>
              </a:ln>
            </p:spPr>
            <p:txBody>
              <a:bodyPr/>
              <a:lstStyle/>
              <a:p>
                <a:endParaRPr lang="fr-FR"/>
              </a:p>
            </p:txBody>
          </p:sp>
        </p:grpSp>
        <p:grpSp>
          <p:nvGrpSpPr>
            <p:cNvPr id="18448" name="Group 27"/>
            <p:cNvGrpSpPr>
              <a:grpSpLocks/>
            </p:cNvGrpSpPr>
            <p:nvPr/>
          </p:nvGrpSpPr>
          <p:grpSpPr bwMode="auto">
            <a:xfrm>
              <a:off x="1370" y="2352"/>
              <a:ext cx="400" cy="586"/>
              <a:chOff x="1370" y="2352"/>
              <a:chExt cx="400" cy="586"/>
            </a:xfrm>
          </p:grpSpPr>
          <p:sp>
            <p:nvSpPr>
              <p:cNvPr id="18550" name="Freeform 28"/>
              <p:cNvSpPr>
                <a:spLocks/>
              </p:cNvSpPr>
              <p:nvPr/>
            </p:nvSpPr>
            <p:spPr bwMode="invGray">
              <a:xfrm>
                <a:off x="1370" y="2352"/>
                <a:ext cx="89" cy="551"/>
              </a:xfrm>
              <a:custGeom>
                <a:avLst/>
                <a:gdLst>
                  <a:gd name="T0" fmla="*/ 0 w 266"/>
                  <a:gd name="T1" fmla="*/ 1654 h 1654"/>
                  <a:gd name="T2" fmla="*/ 74 w 266"/>
                  <a:gd name="T3" fmla="*/ 0 h 1654"/>
                  <a:gd name="T4" fmla="*/ 192 w 266"/>
                  <a:gd name="T5" fmla="*/ 0 h 1654"/>
                  <a:gd name="T6" fmla="*/ 266 w 266"/>
                  <a:gd name="T7" fmla="*/ 1654 h 1654"/>
                  <a:gd name="T8" fmla="*/ 0 w 266"/>
                  <a:gd name="T9" fmla="*/ 1654 h 1654"/>
                  <a:gd name="T10" fmla="*/ 0 60000 65536"/>
                  <a:gd name="T11" fmla="*/ 0 60000 65536"/>
                  <a:gd name="T12" fmla="*/ 0 60000 65536"/>
                  <a:gd name="T13" fmla="*/ 0 60000 65536"/>
                  <a:gd name="T14" fmla="*/ 0 60000 65536"/>
                  <a:gd name="T15" fmla="*/ 0 w 266"/>
                  <a:gd name="T16" fmla="*/ 0 h 1654"/>
                  <a:gd name="T17" fmla="*/ 266 w 266"/>
                  <a:gd name="T18" fmla="*/ 1654 h 1654"/>
                </a:gdLst>
                <a:ahLst/>
                <a:cxnLst>
                  <a:cxn ang="T10">
                    <a:pos x="T0" y="T1"/>
                  </a:cxn>
                  <a:cxn ang="T11">
                    <a:pos x="T2" y="T3"/>
                  </a:cxn>
                  <a:cxn ang="T12">
                    <a:pos x="T4" y="T5"/>
                  </a:cxn>
                  <a:cxn ang="T13">
                    <a:pos x="T6" y="T7"/>
                  </a:cxn>
                  <a:cxn ang="T14">
                    <a:pos x="T8" y="T9"/>
                  </a:cxn>
                </a:cxnLst>
                <a:rect l="T15" t="T16" r="T17" b="T18"/>
                <a:pathLst>
                  <a:path w="266" h="1654">
                    <a:moveTo>
                      <a:pt x="0" y="1654"/>
                    </a:moveTo>
                    <a:lnTo>
                      <a:pt x="74" y="0"/>
                    </a:lnTo>
                    <a:lnTo>
                      <a:pt x="192" y="0"/>
                    </a:lnTo>
                    <a:lnTo>
                      <a:pt x="266" y="1654"/>
                    </a:lnTo>
                    <a:lnTo>
                      <a:pt x="0" y="1654"/>
                    </a:lnTo>
                    <a:close/>
                  </a:path>
                </a:pathLst>
              </a:custGeom>
              <a:solidFill>
                <a:srgbClr val="606060"/>
              </a:solidFill>
              <a:ln w="9525">
                <a:noFill/>
                <a:round/>
                <a:headEnd/>
                <a:tailEnd/>
              </a:ln>
            </p:spPr>
            <p:txBody>
              <a:bodyPr/>
              <a:lstStyle/>
              <a:p>
                <a:endParaRPr lang="fr-FR"/>
              </a:p>
            </p:txBody>
          </p:sp>
          <p:sp>
            <p:nvSpPr>
              <p:cNvPr id="18551" name="Freeform 29"/>
              <p:cNvSpPr>
                <a:spLocks/>
              </p:cNvSpPr>
              <p:nvPr/>
            </p:nvSpPr>
            <p:spPr bwMode="invGray">
              <a:xfrm>
                <a:off x="1518" y="2364"/>
                <a:ext cx="89" cy="547"/>
              </a:xfrm>
              <a:custGeom>
                <a:avLst/>
                <a:gdLst>
                  <a:gd name="T0" fmla="*/ 0 w 266"/>
                  <a:gd name="T1" fmla="*/ 1640 h 1640"/>
                  <a:gd name="T2" fmla="*/ 73 w 266"/>
                  <a:gd name="T3" fmla="*/ 0 h 1640"/>
                  <a:gd name="T4" fmla="*/ 192 w 266"/>
                  <a:gd name="T5" fmla="*/ 0 h 1640"/>
                  <a:gd name="T6" fmla="*/ 266 w 266"/>
                  <a:gd name="T7" fmla="*/ 1640 h 1640"/>
                  <a:gd name="T8" fmla="*/ 0 w 266"/>
                  <a:gd name="T9" fmla="*/ 1640 h 1640"/>
                  <a:gd name="T10" fmla="*/ 0 60000 65536"/>
                  <a:gd name="T11" fmla="*/ 0 60000 65536"/>
                  <a:gd name="T12" fmla="*/ 0 60000 65536"/>
                  <a:gd name="T13" fmla="*/ 0 60000 65536"/>
                  <a:gd name="T14" fmla="*/ 0 60000 65536"/>
                  <a:gd name="T15" fmla="*/ 0 w 266"/>
                  <a:gd name="T16" fmla="*/ 0 h 1640"/>
                  <a:gd name="T17" fmla="*/ 266 w 266"/>
                  <a:gd name="T18" fmla="*/ 1640 h 1640"/>
                </a:gdLst>
                <a:ahLst/>
                <a:cxnLst>
                  <a:cxn ang="T10">
                    <a:pos x="T0" y="T1"/>
                  </a:cxn>
                  <a:cxn ang="T11">
                    <a:pos x="T2" y="T3"/>
                  </a:cxn>
                  <a:cxn ang="T12">
                    <a:pos x="T4" y="T5"/>
                  </a:cxn>
                  <a:cxn ang="T13">
                    <a:pos x="T6" y="T7"/>
                  </a:cxn>
                  <a:cxn ang="T14">
                    <a:pos x="T8" y="T9"/>
                  </a:cxn>
                </a:cxnLst>
                <a:rect l="T15" t="T16" r="T17" b="T18"/>
                <a:pathLst>
                  <a:path w="266" h="1640">
                    <a:moveTo>
                      <a:pt x="0" y="1640"/>
                    </a:moveTo>
                    <a:lnTo>
                      <a:pt x="73" y="0"/>
                    </a:lnTo>
                    <a:lnTo>
                      <a:pt x="192" y="0"/>
                    </a:lnTo>
                    <a:lnTo>
                      <a:pt x="266" y="1640"/>
                    </a:lnTo>
                    <a:lnTo>
                      <a:pt x="0" y="1640"/>
                    </a:lnTo>
                    <a:close/>
                  </a:path>
                </a:pathLst>
              </a:custGeom>
              <a:solidFill>
                <a:srgbClr val="606060"/>
              </a:solidFill>
              <a:ln w="9525">
                <a:noFill/>
                <a:round/>
                <a:headEnd/>
                <a:tailEnd/>
              </a:ln>
            </p:spPr>
            <p:txBody>
              <a:bodyPr/>
              <a:lstStyle/>
              <a:p>
                <a:endParaRPr lang="fr-FR"/>
              </a:p>
            </p:txBody>
          </p:sp>
          <p:sp>
            <p:nvSpPr>
              <p:cNvPr id="18552" name="Freeform 30"/>
              <p:cNvSpPr>
                <a:spLocks/>
              </p:cNvSpPr>
              <p:nvPr/>
            </p:nvSpPr>
            <p:spPr bwMode="invGray">
              <a:xfrm>
                <a:off x="1681" y="2387"/>
                <a:ext cx="89" cy="551"/>
              </a:xfrm>
              <a:custGeom>
                <a:avLst/>
                <a:gdLst>
                  <a:gd name="T0" fmla="*/ 0 w 268"/>
                  <a:gd name="T1" fmla="*/ 1652 h 1652"/>
                  <a:gd name="T2" fmla="*/ 75 w 268"/>
                  <a:gd name="T3" fmla="*/ 0 h 1652"/>
                  <a:gd name="T4" fmla="*/ 195 w 268"/>
                  <a:gd name="T5" fmla="*/ 0 h 1652"/>
                  <a:gd name="T6" fmla="*/ 268 w 268"/>
                  <a:gd name="T7" fmla="*/ 1652 h 1652"/>
                  <a:gd name="T8" fmla="*/ 0 w 268"/>
                  <a:gd name="T9" fmla="*/ 1652 h 1652"/>
                  <a:gd name="T10" fmla="*/ 0 60000 65536"/>
                  <a:gd name="T11" fmla="*/ 0 60000 65536"/>
                  <a:gd name="T12" fmla="*/ 0 60000 65536"/>
                  <a:gd name="T13" fmla="*/ 0 60000 65536"/>
                  <a:gd name="T14" fmla="*/ 0 60000 65536"/>
                  <a:gd name="T15" fmla="*/ 0 w 268"/>
                  <a:gd name="T16" fmla="*/ 0 h 1652"/>
                  <a:gd name="T17" fmla="*/ 268 w 268"/>
                  <a:gd name="T18" fmla="*/ 1652 h 1652"/>
                </a:gdLst>
                <a:ahLst/>
                <a:cxnLst>
                  <a:cxn ang="T10">
                    <a:pos x="T0" y="T1"/>
                  </a:cxn>
                  <a:cxn ang="T11">
                    <a:pos x="T2" y="T3"/>
                  </a:cxn>
                  <a:cxn ang="T12">
                    <a:pos x="T4" y="T5"/>
                  </a:cxn>
                  <a:cxn ang="T13">
                    <a:pos x="T6" y="T7"/>
                  </a:cxn>
                  <a:cxn ang="T14">
                    <a:pos x="T8" y="T9"/>
                  </a:cxn>
                </a:cxnLst>
                <a:rect l="T15" t="T16" r="T17" b="T18"/>
                <a:pathLst>
                  <a:path w="268" h="1652">
                    <a:moveTo>
                      <a:pt x="0" y="1652"/>
                    </a:moveTo>
                    <a:lnTo>
                      <a:pt x="75" y="0"/>
                    </a:lnTo>
                    <a:lnTo>
                      <a:pt x="195" y="0"/>
                    </a:lnTo>
                    <a:lnTo>
                      <a:pt x="268" y="1652"/>
                    </a:lnTo>
                    <a:lnTo>
                      <a:pt x="0" y="1652"/>
                    </a:lnTo>
                    <a:close/>
                  </a:path>
                </a:pathLst>
              </a:custGeom>
              <a:solidFill>
                <a:srgbClr val="606060"/>
              </a:solidFill>
              <a:ln w="9525">
                <a:noFill/>
                <a:round/>
                <a:headEnd/>
                <a:tailEnd/>
              </a:ln>
            </p:spPr>
            <p:txBody>
              <a:bodyPr/>
              <a:lstStyle/>
              <a:p>
                <a:endParaRPr lang="fr-FR"/>
              </a:p>
            </p:txBody>
          </p:sp>
        </p:grpSp>
        <p:sp>
          <p:nvSpPr>
            <p:cNvPr id="18449" name="Freeform 31"/>
            <p:cNvSpPr>
              <a:spLocks/>
            </p:cNvSpPr>
            <p:nvPr/>
          </p:nvSpPr>
          <p:spPr bwMode="invGray">
            <a:xfrm>
              <a:off x="528" y="3045"/>
              <a:ext cx="1620" cy="321"/>
            </a:xfrm>
            <a:custGeom>
              <a:avLst/>
              <a:gdLst>
                <a:gd name="T0" fmla="*/ 31 w 4860"/>
                <a:gd name="T1" fmla="*/ 63 h 964"/>
                <a:gd name="T2" fmla="*/ 63 w 4860"/>
                <a:gd name="T3" fmla="*/ 251 h 964"/>
                <a:gd name="T4" fmla="*/ 251 w 4860"/>
                <a:gd name="T5" fmla="*/ 345 h 964"/>
                <a:gd name="T6" fmla="*/ 549 w 4860"/>
                <a:gd name="T7" fmla="*/ 329 h 964"/>
                <a:gd name="T8" fmla="*/ 776 w 4860"/>
                <a:gd name="T9" fmla="*/ 408 h 964"/>
                <a:gd name="T10" fmla="*/ 941 w 4860"/>
                <a:gd name="T11" fmla="*/ 541 h 964"/>
                <a:gd name="T12" fmla="*/ 1097 w 4860"/>
                <a:gd name="T13" fmla="*/ 698 h 964"/>
                <a:gd name="T14" fmla="*/ 1403 w 4860"/>
                <a:gd name="T15" fmla="*/ 784 h 964"/>
                <a:gd name="T16" fmla="*/ 1474 w 4860"/>
                <a:gd name="T17" fmla="*/ 792 h 964"/>
                <a:gd name="T18" fmla="*/ 1505 w 4860"/>
                <a:gd name="T19" fmla="*/ 792 h 964"/>
                <a:gd name="T20" fmla="*/ 1544 w 4860"/>
                <a:gd name="T21" fmla="*/ 792 h 964"/>
                <a:gd name="T22" fmla="*/ 1732 w 4860"/>
                <a:gd name="T23" fmla="*/ 792 h 964"/>
                <a:gd name="T24" fmla="*/ 1850 w 4860"/>
                <a:gd name="T25" fmla="*/ 792 h 964"/>
                <a:gd name="T26" fmla="*/ 1881 w 4860"/>
                <a:gd name="T27" fmla="*/ 792 h 964"/>
                <a:gd name="T28" fmla="*/ 1913 w 4860"/>
                <a:gd name="T29" fmla="*/ 792 h 964"/>
                <a:gd name="T30" fmla="*/ 1944 w 4860"/>
                <a:gd name="T31" fmla="*/ 799 h 964"/>
                <a:gd name="T32" fmla="*/ 1975 w 4860"/>
                <a:gd name="T33" fmla="*/ 799 h 964"/>
                <a:gd name="T34" fmla="*/ 2163 w 4860"/>
                <a:gd name="T35" fmla="*/ 839 h 964"/>
                <a:gd name="T36" fmla="*/ 2312 w 4860"/>
                <a:gd name="T37" fmla="*/ 909 h 964"/>
                <a:gd name="T38" fmla="*/ 2657 w 4860"/>
                <a:gd name="T39" fmla="*/ 964 h 964"/>
                <a:gd name="T40" fmla="*/ 2853 w 4860"/>
                <a:gd name="T41" fmla="*/ 862 h 964"/>
                <a:gd name="T42" fmla="*/ 3065 w 4860"/>
                <a:gd name="T43" fmla="*/ 792 h 964"/>
                <a:gd name="T44" fmla="*/ 3331 w 4860"/>
                <a:gd name="T45" fmla="*/ 596 h 964"/>
                <a:gd name="T46" fmla="*/ 3512 w 4860"/>
                <a:gd name="T47" fmla="*/ 572 h 964"/>
                <a:gd name="T48" fmla="*/ 3559 w 4860"/>
                <a:gd name="T49" fmla="*/ 580 h 964"/>
                <a:gd name="T50" fmla="*/ 3614 w 4860"/>
                <a:gd name="T51" fmla="*/ 580 h 964"/>
                <a:gd name="T52" fmla="*/ 3661 w 4860"/>
                <a:gd name="T53" fmla="*/ 588 h 964"/>
                <a:gd name="T54" fmla="*/ 3692 w 4860"/>
                <a:gd name="T55" fmla="*/ 596 h 964"/>
                <a:gd name="T56" fmla="*/ 3723 w 4860"/>
                <a:gd name="T57" fmla="*/ 604 h 964"/>
                <a:gd name="T58" fmla="*/ 3833 w 4860"/>
                <a:gd name="T59" fmla="*/ 627 h 964"/>
                <a:gd name="T60" fmla="*/ 4131 w 4860"/>
                <a:gd name="T61" fmla="*/ 502 h 964"/>
                <a:gd name="T62" fmla="*/ 4327 w 4860"/>
                <a:gd name="T63" fmla="*/ 345 h 964"/>
                <a:gd name="T64" fmla="*/ 4593 w 4860"/>
                <a:gd name="T65" fmla="*/ 321 h 964"/>
                <a:gd name="T66" fmla="*/ 4860 w 4860"/>
                <a:gd name="T67" fmla="*/ 157 h 964"/>
                <a:gd name="T68" fmla="*/ 4735 w 4860"/>
                <a:gd name="T69" fmla="*/ 0 h 9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860"/>
                <a:gd name="T106" fmla="*/ 0 h 964"/>
                <a:gd name="T107" fmla="*/ 4860 w 4860"/>
                <a:gd name="T108" fmla="*/ 964 h 96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860" h="964">
                  <a:moveTo>
                    <a:pt x="188" y="55"/>
                  </a:moveTo>
                  <a:lnTo>
                    <a:pt x="31" y="63"/>
                  </a:lnTo>
                  <a:lnTo>
                    <a:pt x="0" y="157"/>
                  </a:lnTo>
                  <a:lnTo>
                    <a:pt x="63" y="251"/>
                  </a:lnTo>
                  <a:lnTo>
                    <a:pt x="110" y="329"/>
                  </a:lnTo>
                  <a:lnTo>
                    <a:pt x="251" y="345"/>
                  </a:lnTo>
                  <a:lnTo>
                    <a:pt x="384" y="321"/>
                  </a:lnTo>
                  <a:lnTo>
                    <a:pt x="549" y="329"/>
                  </a:lnTo>
                  <a:lnTo>
                    <a:pt x="627" y="337"/>
                  </a:lnTo>
                  <a:lnTo>
                    <a:pt x="776" y="408"/>
                  </a:lnTo>
                  <a:lnTo>
                    <a:pt x="862" y="462"/>
                  </a:lnTo>
                  <a:lnTo>
                    <a:pt x="941" y="541"/>
                  </a:lnTo>
                  <a:lnTo>
                    <a:pt x="1027" y="627"/>
                  </a:lnTo>
                  <a:lnTo>
                    <a:pt x="1097" y="698"/>
                  </a:lnTo>
                  <a:lnTo>
                    <a:pt x="1293" y="768"/>
                  </a:lnTo>
                  <a:lnTo>
                    <a:pt x="1403" y="784"/>
                  </a:lnTo>
                  <a:lnTo>
                    <a:pt x="1450" y="792"/>
                  </a:lnTo>
                  <a:lnTo>
                    <a:pt x="1474" y="792"/>
                  </a:lnTo>
                  <a:lnTo>
                    <a:pt x="1489" y="792"/>
                  </a:lnTo>
                  <a:lnTo>
                    <a:pt x="1505" y="792"/>
                  </a:lnTo>
                  <a:lnTo>
                    <a:pt x="1521" y="792"/>
                  </a:lnTo>
                  <a:lnTo>
                    <a:pt x="1544" y="792"/>
                  </a:lnTo>
                  <a:lnTo>
                    <a:pt x="1599" y="792"/>
                  </a:lnTo>
                  <a:lnTo>
                    <a:pt x="1732" y="792"/>
                  </a:lnTo>
                  <a:lnTo>
                    <a:pt x="1834" y="792"/>
                  </a:lnTo>
                  <a:lnTo>
                    <a:pt x="1850" y="792"/>
                  </a:lnTo>
                  <a:lnTo>
                    <a:pt x="1866" y="792"/>
                  </a:lnTo>
                  <a:lnTo>
                    <a:pt x="1881" y="792"/>
                  </a:lnTo>
                  <a:lnTo>
                    <a:pt x="1897" y="792"/>
                  </a:lnTo>
                  <a:lnTo>
                    <a:pt x="1913" y="792"/>
                  </a:lnTo>
                  <a:lnTo>
                    <a:pt x="1928" y="799"/>
                  </a:lnTo>
                  <a:lnTo>
                    <a:pt x="1944" y="799"/>
                  </a:lnTo>
                  <a:lnTo>
                    <a:pt x="1960" y="799"/>
                  </a:lnTo>
                  <a:lnTo>
                    <a:pt x="1975" y="799"/>
                  </a:lnTo>
                  <a:lnTo>
                    <a:pt x="1991" y="807"/>
                  </a:lnTo>
                  <a:lnTo>
                    <a:pt x="2163" y="839"/>
                  </a:lnTo>
                  <a:lnTo>
                    <a:pt x="2226" y="862"/>
                  </a:lnTo>
                  <a:lnTo>
                    <a:pt x="2312" y="909"/>
                  </a:lnTo>
                  <a:lnTo>
                    <a:pt x="2359" y="940"/>
                  </a:lnTo>
                  <a:lnTo>
                    <a:pt x="2657" y="964"/>
                  </a:lnTo>
                  <a:lnTo>
                    <a:pt x="2775" y="925"/>
                  </a:lnTo>
                  <a:lnTo>
                    <a:pt x="2853" y="862"/>
                  </a:lnTo>
                  <a:lnTo>
                    <a:pt x="2987" y="799"/>
                  </a:lnTo>
                  <a:lnTo>
                    <a:pt x="3065" y="792"/>
                  </a:lnTo>
                  <a:lnTo>
                    <a:pt x="3175" y="776"/>
                  </a:lnTo>
                  <a:lnTo>
                    <a:pt x="3331" y="596"/>
                  </a:lnTo>
                  <a:lnTo>
                    <a:pt x="3465" y="572"/>
                  </a:lnTo>
                  <a:lnTo>
                    <a:pt x="3512" y="572"/>
                  </a:lnTo>
                  <a:lnTo>
                    <a:pt x="3535" y="572"/>
                  </a:lnTo>
                  <a:lnTo>
                    <a:pt x="3559" y="580"/>
                  </a:lnTo>
                  <a:lnTo>
                    <a:pt x="3590" y="580"/>
                  </a:lnTo>
                  <a:lnTo>
                    <a:pt x="3614" y="580"/>
                  </a:lnTo>
                  <a:lnTo>
                    <a:pt x="3637" y="580"/>
                  </a:lnTo>
                  <a:lnTo>
                    <a:pt x="3661" y="588"/>
                  </a:lnTo>
                  <a:lnTo>
                    <a:pt x="3676" y="588"/>
                  </a:lnTo>
                  <a:lnTo>
                    <a:pt x="3692" y="596"/>
                  </a:lnTo>
                  <a:lnTo>
                    <a:pt x="3708" y="596"/>
                  </a:lnTo>
                  <a:lnTo>
                    <a:pt x="3723" y="604"/>
                  </a:lnTo>
                  <a:lnTo>
                    <a:pt x="3739" y="611"/>
                  </a:lnTo>
                  <a:lnTo>
                    <a:pt x="3833" y="627"/>
                  </a:lnTo>
                  <a:lnTo>
                    <a:pt x="4013" y="611"/>
                  </a:lnTo>
                  <a:lnTo>
                    <a:pt x="4131" y="502"/>
                  </a:lnTo>
                  <a:lnTo>
                    <a:pt x="4241" y="392"/>
                  </a:lnTo>
                  <a:lnTo>
                    <a:pt x="4327" y="345"/>
                  </a:lnTo>
                  <a:lnTo>
                    <a:pt x="4468" y="368"/>
                  </a:lnTo>
                  <a:lnTo>
                    <a:pt x="4593" y="321"/>
                  </a:lnTo>
                  <a:lnTo>
                    <a:pt x="4656" y="220"/>
                  </a:lnTo>
                  <a:lnTo>
                    <a:pt x="4860" y="157"/>
                  </a:lnTo>
                  <a:lnTo>
                    <a:pt x="4860" y="55"/>
                  </a:lnTo>
                  <a:lnTo>
                    <a:pt x="4735" y="0"/>
                  </a:lnTo>
                  <a:lnTo>
                    <a:pt x="188" y="55"/>
                  </a:lnTo>
                  <a:close/>
                </a:path>
              </a:pathLst>
            </a:custGeom>
            <a:solidFill>
              <a:srgbClr val="006000"/>
            </a:solidFill>
            <a:ln w="9525">
              <a:noFill/>
              <a:round/>
              <a:headEnd/>
              <a:tailEnd/>
            </a:ln>
          </p:spPr>
          <p:txBody>
            <a:bodyPr/>
            <a:lstStyle/>
            <a:p>
              <a:endParaRPr lang="fr-FR"/>
            </a:p>
          </p:txBody>
        </p:sp>
        <p:sp>
          <p:nvSpPr>
            <p:cNvPr id="18450" name="Freeform 32"/>
            <p:cNvSpPr>
              <a:spLocks/>
            </p:cNvSpPr>
            <p:nvPr/>
          </p:nvSpPr>
          <p:spPr bwMode="invGray">
            <a:xfrm>
              <a:off x="1865" y="3110"/>
              <a:ext cx="125" cy="30"/>
            </a:xfrm>
            <a:custGeom>
              <a:avLst/>
              <a:gdLst>
                <a:gd name="T0" fmla="*/ 0 w 376"/>
                <a:gd name="T1" fmla="*/ 69 h 90"/>
                <a:gd name="T2" fmla="*/ 286 w 376"/>
                <a:gd name="T3" fmla="*/ 0 h 90"/>
                <a:gd name="T4" fmla="*/ 376 w 376"/>
                <a:gd name="T5" fmla="*/ 22 h 90"/>
                <a:gd name="T6" fmla="*/ 72 w 376"/>
                <a:gd name="T7" fmla="*/ 90 h 90"/>
                <a:gd name="T8" fmla="*/ 0 w 376"/>
                <a:gd name="T9" fmla="*/ 69 h 90"/>
                <a:gd name="T10" fmla="*/ 0 60000 65536"/>
                <a:gd name="T11" fmla="*/ 0 60000 65536"/>
                <a:gd name="T12" fmla="*/ 0 60000 65536"/>
                <a:gd name="T13" fmla="*/ 0 60000 65536"/>
                <a:gd name="T14" fmla="*/ 0 60000 65536"/>
                <a:gd name="T15" fmla="*/ 0 w 376"/>
                <a:gd name="T16" fmla="*/ 0 h 90"/>
                <a:gd name="T17" fmla="*/ 376 w 376"/>
                <a:gd name="T18" fmla="*/ 90 h 90"/>
              </a:gdLst>
              <a:ahLst/>
              <a:cxnLst>
                <a:cxn ang="T10">
                  <a:pos x="T0" y="T1"/>
                </a:cxn>
                <a:cxn ang="T11">
                  <a:pos x="T2" y="T3"/>
                </a:cxn>
                <a:cxn ang="T12">
                  <a:pos x="T4" y="T5"/>
                </a:cxn>
                <a:cxn ang="T13">
                  <a:pos x="T6" y="T7"/>
                </a:cxn>
                <a:cxn ang="T14">
                  <a:pos x="T8" y="T9"/>
                </a:cxn>
              </a:cxnLst>
              <a:rect l="T15" t="T16" r="T17" b="T18"/>
              <a:pathLst>
                <a:path w="376" h="90">
                  <a:moveTo>
                    <a:pt x="0" y="69"/>
                  </a:moveTo>
                  <a:lnTo>
                    <a:pt x="286" y="0"/>
                  </a:lnTo>
                  <a:lnTo>
                    <a:pt x="376" y="22"/>
                  </a:lnTo>
                  <a:lnTo>
                    <a:pt x="72" y="90"/>
                  </a:lnTo>
                  <a:lnTo>
                    <a:pt x="0" y="69"/>
                  </a:lnTo>
                  <a:close/>
                </a:path>
              </a:pathLst>
            </a:custGeom>
            <a:solidFill>
              <a:srgbClr val="5B5B5B"/>
            </a:solidFill>
            <a:ln w="9525">
              <a:noFill/>
              <a:round/>
              <a:headEnd/>
              <a:tailEnd/>
            </a:ln>
          </p:spPr>
          <p:txBody>
            <a:bodyPr/>
            <a:lstStyle/>
            <a:p>
              <a:endParaRPr lang="fr-FR"/>
            </a:p>
          </p:txBody>
        </p:sp>
        <p:sp>
          <p:nvSpPr>
            <p:cNvPr id="18451" name="Freeform 33"/>
            <p:cNvSpPr>
              <a:spLocks/>
            </p:cNvSpPr>
            <p:nvPr/>
          </p:nvSpPr>
          <p:spPr bwMode="invGray">
            <a:xfrm>
              <a:off x="1865" y="3133"/>
              <a:ext cx="24" cy="21"/>
            </a:xfrm>
            <a:custGeom>
              <a:avLst/>
              <a:gdLst>
                <a:gd name="T0" fmla="*/ 0 w 72"/>
                <a:gd name="T1" fmla="*/ 0 h 64"/>
                <a:gd name="T2" fmla="*/ 72 w 72"/>
                <a:gd name="T3" fmla="*/ 21 h 64"/>
                <a:gd name="T4" fmla="*/ 72 w 72"/>
                <a:gd name="T5" fmla="*/ 64 h 64"/>
                <a:gd name="T6" fmla="*/ 0 w 72"/>
                <a:gd name="T7" fmla="*/ 36 h 64"/>
                <a:gd name="T8" fmla="*/ 0 w 72"/>
                <a:gd name="T9" fmla="*/ 0 h 64"/>
                <a:gd name="T10" fmla="*/ 0 60000 65536"/>
                <a:gd name="T11" fmla="*/ 0 60000 65536"/>
                <a:gd name="T12" fmla="*/ 0 60000 65536"/>
                <a:gd name="T13" fmla="*/ 0 60000 65536"/>
                <a:gd name="T14" fmla="*/ 0 60000 65536"/>
                <a:gd name="T15" fmla="*/ 0 w 72"/>
                <a:gd name="T16" fmla="*/ 0 h 64"/>
                <a:gd name="T17" fmla="*/ 72 w 72"/>
                <a:gd name="T18" fmla="*/ 64 h 64"/>
              </a:gdLst>
              <a:ahLst/>
              <a:cxnLst>
                <a:cxn ang="T10">
                  <a:pos x="T0" y="T1"/>
                </a:cxn>
                <a:cxn ang="T11">
                  <a:pos x="T2" y="T3"/>
                </a:cxn>
                <a:cxn ang="T12">
                  <a:pos x="T4" y="T5"/>
                </a:cxn>
                <a:cxn ang="T13">
                  <a:pos x="T6" y="T7"/>
                </a:cxn>
                <a:cxn ang="T14">
                  <a:pos x="T8" y="T9"/>
                </a:cxn>
              </a:cxnLst>
              <a:rect l="T15" t="T16" r="T17" b="T18"/>
              <a:pathLst>
                <a:path w="72" h="64">
                  <a:moveTo>
                    <a:pt x="0" y="0"/>
                  </a:moveTo>
                  <a:lnTo>
                    <a:pt x="72" y="21"/>
                  </a:lnTo>
                  <a:lnTo>
                    <a:pt x="72" y="64"/>
                  </a:lnTo>
                  <a:lnTo>
                    <a:pt x="0" y="36"/>
                  </a:lnTo>
                  <a:lnTo>
                    <a:pt x="0" y="0"/>
                  </a:lnTo>
                  <a:close/>
                </a:path>
              </a:pathLst>
            </a:custGeom>
            <a:solidFill>
              <a:srgbClr val="6C6C6C"/>
            </a:solidFill>
            <a:ln w="9525">
              <a:noFill/>
              <a:round/>
              <a:headEnd/>
              <a:tailEnd/>
            </a:ln>
          </p:spPr>
          <p:txBody>
            <a:bodyPr/>
            <a:lstStyle/>
            <a:p>
              <a:endParaRPr lang="fr-FR"/>
            </a:p>
          </p:txBody>
        </p:sp>
        <p:sp>
          <p:nvSpPr>
            <p:cNvPr id="18452" name="Freeform 34"/>
            <p:cNvSpPr>
              <a:spLocks/>
            </p:cNvSpPr>
            <p:nvPr/>
          </p:nvSpPr>
          <p:spPr bwMode="invGray">
            <a:xfrm>
              <a:off x="1865" y="2986"/>
              <a:ext cx="95" cy="12"/>
            </a:xfrm>
            <a:custGeom>
              <a:avLst/>
              <a:gdLst>
                <a:gd name="T0" fmla="*/ 0 w 286"/>
                <a:gd name="T1" fmla="*/ 16 h 35"/>
                <a:gd name="T2" fmla="*/ 286 w 286"/>
                <a:gd name="T3" fmla="*/ 0 h 35"/>
                <a:gd name="T4" fmla="*/ 261 w 286"/>
                <a:gd name="T5" fmla="*/ 21 h 35"/>
                <a:gd name="T6" fmla="*/ 0 w 286"/>
                <a:gd name="T7" fmla="*/ 35 h 35"/>
                <a:gd name="T8" fmla="*/ 0 w 286"/>
                <a:gd name="T9" fmla="*/ 16 h 35"/>
                <a:gd name="T10" fmla="*/ 0 60000 65536"/>
                <a:gd name="T11" fmla="*/ 0 60000 65536"/>
                <a:gd name="T12" fmla="*/ 0 60000 65536"/>
                <a:gd name="T13" fmla="*/ 0 60000 65536"/>
                <a:gd name="T14" fmla="*/ 0 60000 65536"/>
                <a:gd name="T15" fmla="*/ 0 w 286"/>
                <a:gd name="T16" fmla="*/ 0 h 35"/>
                <a:gd name="T17" fmla="*/ 286 w 286"/>
                <a:gd name="T18" fmla="*/ 35 h 35"/>
              </a:gdLst>
              <a:ahLst/>
              <a:cxnLst>
                <a:cxn ang="T10">
                  <a:pos x="T0" y="T1"/>
                </a:cxn>
                <a:cxn ang="T11">
                  <a:pos x="T2" y="T3"/>
                </a:cxn>
                <a:cxn ang="T12">
                  <a:pos x="T4" y="T5"/>
                </a:cxn>
                <a:cxn ang="T13">
                  <a:pos x="T6" y="T7"/>
                </a:cxn>
                <a:cxn ang="T14">
                  <a:pos x="T8" y="T9"/>
                </a:cxn>
              </a:cxnLst>
              <a:rect l="T15" t="T16" r="T17" b="T18"/>
              <a:pathLst>
                <a:path w="286" h="35">
                  <a:moveTo>
                    <a:pt x="0" y="16"/>
                  </a:moveTo>
                  <a:lnTo>
                    <a:pt x="286" y="0"/>
                  </a:lnTo>
                  <a:lnTo>
                    <a:pt x="261" y="21"/>
                  </a:lnTo>
                  <a:lnTo>
                    <a:pt x="0" y="35"/>
                  </a:lnTo>
                  <a:lnTo>
                    <a:pt x="0" y="16"/>
                  </a:lnTo>
                  <a:close/>
                </a:path>
              </a:pathLst>
            </a:custGeom>
            <a:solidFill>
              <a:srgbClr val="2F1D00"/>
            </a:solidFill>
            <a:ln w="9525">
              <a:noFill/>
              <a:round/>
              <a:headEnd/>
              <a:tailEnd/>
            </a:ln>
          </p:spPr>
          <p:txBody>
            <a:bodyPr/>
            <a:lstStyle/>
            <a:p>
              <a:endParaRPr lang="fr-FR"/>
            </a:p>
          </p:txBody>
        </p:sp>
        <p:sp>
          <p:nvSpPr>
            <p:cNvPr id="18453" name="Freeform 35"/>
            <p:cNvSpPr>
              <a:spLocks/>
            </p:cNvSpPr>
            <p:nvPr/>
          </p:nvSpPr>
          <p:spPr bwMode="invGray">
            <a:xfrm>
              <a:off x="1865" y="3107"/>
              <a:ext cx="95" cy="26"/>
            </a:xfrm>
            <a:custGeom>
              <a:avLst/>
              <a:gdLst>
                <a:gd name="T0" fmla="*/ 0 w 286"/>
                <a:gd name="T1" fmla="*/ 78 h 78"/>
                <a:gd name="T2" fmla="*/ 286 w 286"/>
                <a:gd name="T3" fmla="*/ 9 h 78"/>
                <a:gd name="T4" fmla="*/ 261 w 286"/>
                <a:gd name="T5" fmla="*/ 0 h 78"/>
                <a:gd name="T6" fmla="*/ 0 w 286"/>
                <a:gd name="T7" fmla="*/ 60 h 78"/>
                <a:gd name="T8" fmla="*/ 0 w 286"/>
                <a:gd name="T9" fmla="*/ 78 h 78"/>
                <a:gd name="T10" fmla="*/ 0 60000 65536"/>
                <a:gd name="T11" fmla="*/ 0 60000 65536"/>
                <a:gd name="T12" fmla="*/ 0 60000 65536"/>
                <a:gd name="T13" fmla="*/ 0 60000 65536"/>
                <a:gd name="T14" fmla="*/ 0 60000 65536"/>
                <a:gd name="T15" fmla="*/ 0 w 286"/>
                <a:gd name="T16" fmla="*/ 0 h 78"/>
                <a:gd name="T17" fmla="*/ 286 w 286"/>
                <a:gd name="T18" fmla="*/ 78 h 78"/>
              </a:gdLst>
              <a:ahLst/>
              <a:cxnLst>
                <a:cxn ang="T10">
                  <a:pos x="T0" y="T1"/>
                </a:cxn>
                <a:cxn ang="T11">
                  <a:pos x="T2" y="T3"/>
                </a:cxn>
                <a:cxn ang="T12">
                  <a:pos x="T4" y="T5"/>
                </a:cxn>
                <a:cxn ang="T13">
                  <a:pos x="T6" y="T7"/>
                </a:cxn>
                <a:cxn ang="T14">
                  <a:pos x="T8" y="T9"/>
                </a:cxn>
              </a:cxnLst>
              <a:rect l="T15" t="T16" r="T17" b="T18"/>
              <a:pathLst>
                <a:path w="286" h="78">
                  <a:moveTo>
                    <a:pt x="0" y="78"/>
                  </a:moveTo>
                  <a:lnTo>
                    <a:pt x="286" y="9"/>
                  </a:lnTo>
                  <a:lnTo>
                    <a:pt x="261" y="0"/>
                  </a:lnTo>
                  <a:lnTo>
                    <a:pt x="0" y="60"/>
                  </a:lnTo>
                  <a:lnTo>
                    <a:pt x="0" y="78"/>
                  </a:lnTo>
                  <a:close/>
                </a:path>
              </a:pathLst>
            </a:custGeom>
            <a:solidFill>
              <a:srgbClr val="563500"/>
            </a:solidFill>
            <a:ln w="9525">
              <a:noFill/>
              <a:round/>
              <a:headEnd/>
              <a:tailEnd/>
            </a:ln>
          </p:spPr>
          <p:txBody>
            <a:bodyPr/>
            <a:lstStyle/>
            <a:p>
              <a:endParaRPr lang="fr-FR"/>
            </a:p>
          </p:txBody>
        </p:sp>
        <p:grpSp>
          <p:nvGrpSpPr>
            <p:cNvPr id="18454" name="Group 36"/>
            <p:cNvGrpSpPr>
              <a:grpSpLocks/>
            </p:cNvGrpSpPr>
            <p:nvPr/>
          </p:nvGrpSpPr>
          <p:grpSpPr bwMode="auto">
            <a:xfrm>
              <a:off x="567" y="2797"/>
              <a:ext cx="777" cy="473"/>
              <a:chOff x="567" y="2797"/>
              <a:chExt cx="777" cy="473"/>
            </a:xfrm>
          </p:grpSpPr>
          <p:sp>
            <p:nvSpPr>
              <p:cNvPr id="18498" name="Freeform 37"/>
              <p:cNvSpPr>
                <a:spLocks/>
              </p:cNvSpPr>
              <p:nvPr/>
            </p:nvSpPr>
            <p:spPr bwMode="invGray">
              <a:xfrm>
                <a:off x="567" y="2797"/>
                <a:ext cx="777" cy="473"/>
              </a:xfrm>
              <a:custGeom>
                <a:avLst/>
                <a:gdLst>
                  <a:gd name="T0" fmla="*/ 2330 w 2330"/>
                  <a:gd name="T1" fmla="*/ 0 h 1420"/>
                  <a:gd name="T2" fmla="*/ 2330 w 2330"/>
                  <a:gd name="T3" fmla="*/ 1420 h 1420"/>
                  <a:gd name="T4" fmla="*/ 0 w 2330"/>
                  <a:gd name="T5" fmla="*/ 837 h 1420"/>
                  <a:gd name="T6" fmla="*/ 0 w 2330"/>
                  <a:gd name="T7" fmla="*/ 255 h 1420"/>
                  <a:gd name="T8" fmla="*/ 2330 w 2330"/>
                  <a:gd name="T9" fmla="*/ 0 h 1420"/>
                  <a:gd name="T10" fmla="*/ 0 60000 65536"/>
                  <a:gd name="T11" fmla="*/ 0 60000 65536"/>
                  <a:gd name="T12" fmla="*/ 0 60000 65536"/>
                  <a:gd name="T13" fmla="*/ 0 60000 65536"/>
                  <a:gd name="T14" fmla="*/ 0 60000 65536"/>
                  <a:gd name="T15" fmla="*/ 0 w 2330"/>
                  <a:gd name="T16" fmla="*/ 0 h 1420"/>
                  <a:gd name="T17" fmla="*/ 2330 w 2330"/>
                  <a:gd name="T18" fmla="*/ 1420 h 1420"/>
                </a:gdLst>
                <a:ahLst/>
                <a:cxnLst>
                  <a:cxn ang="T10">
                    <a:pos x="T0" y="T1"/>
                  </a:cxn>
                  <a:cxn ang="T11">
                    <a:pos x="T2" y="T3"/>
                  </a:cxn>
                  <a:cxn ang="T12">
                    <a:pos x="T4" y="T5"/>
                  </a:cxn>
                  <a:cxn ang="T13">
                    <a:pos x="T6" y="T7"/>
                  </a:cxn>
                  <a:cxn ang="T14">
                    <a:pos x="T8" y="T9"/>
                  </a:cxn>
                </a:cxnLst>
                <a:rect l="T15" t="T16" r="T17" b="T18"/>
                <a:pathLst>
                  <a:path w="2330" h="1420">
                    <a:moveTo>
                      <a:pt x="2330" y="0"/>
                    </a:moveTo>
                    <a:lnTo>
                      <a:pt x="2330" y="1420"/>
                    </a:lnTo>
                    <a:lnTo>
                      <a:pt x="0" y="837"/>
                    </a:lnTo>
                    <a:lnTo>
                      <a:pt x="0" y="255"/>
                    </a:lnTo>
                    <a:lnTo>
                      <a:pt x="2330" y="0"/>
                    </a:lnTo>
                    <a:close/>
                  </a:path>
                </a:pathLst>
              </a:custGeom>
              <a:solidFill>
                <a:srgbClr val="600000"/>
              </a:solidFill>
              <a:ln w="9525">
                <a:noFill/>
                <a:round/>
                <a:headEnd/>
                <a:tailEnd/>
              </a:ln>
            </p:spPr>
            <p:txBody>
              <a:bodyPr/>
              <a:lstStyle/>
              <a:p>
                <a:endParaRPr lang="fr-FR"/>
              </a:p>
            </p:txBody>
          </p:sp>
          <p:grpSp>
            <p:nvGrpSpPr>
              <p:cNvPr id="18499" name="Group 38"/>
              <p:cNvGrpSpPr>
                <a:grpSpLocks/>
              </p:cNvGrpSpPr>
              <p:nvPr/>
            </p:nvGrpSpPr>
            <p:grpSpPr bwMode="auto">
              <a:xfrm>
                <a:off x="587" y="2851"/>
                <a:ext cx="706" cy="306"/>
                <a:chOff x="587" y="2851"/>
                <a:chExt cx="706" cy="306"/>
              </a:xfrm>
            </p:grpSpPr>
            <p:sp>
              <p:nvSpPr>
                <p:cNvPr id="18500" name="Freeform 39"/>
                <p:cNvSpPr>
                  <a:spLocks/>
                </p:cNvSpPr>
                <p:nvPr/>
              </p:nvSpPr>
              <p:spPr bwMode="invGray">
                <a:xfrm>
                  <a:off x="587" y="2851"/>
                  <a:ext cx="706" cy="306"/>
                </a:xfrm>
                <a:custGeom>
                  <a:avLst/>
                  <a:gdLst>
                    <a:gd name="T0" fmla="*/ 0 w 2119"/>
                    <a:gd name="T1" fmla="*/ 149 h 917"/>
                    <a:gd name="T2" fmla="*/ 0 w 2119"/>
                    <a:gd name="T3" fmla="*/ 551 h 917"/>
                    <a:gd name="T4" fmla="*/ 2119 w 2119"/>
                    <a:gd name="T5" fmla="*/ 917 h 917"/>
                    <a:gd name="T6" fmla="*/ 2119 w 2119"/>
                    <a:gd name="T7" fmla="*/ 0 h 917"/>
                    <a:gd name="T8" fmla="*/ 0 w 2119"/>
                    <a:gd name="T9" fmla="*/ 149 h 917"/>
                    <a:gd name="T10" fmla="*/ 0 60000 65536"/>
                    <a:gd name="T11" fmla="*/ 0 60000 65536"/>
                    <a:gd name="T12" fmla="*/ 0 60000 65536"/>
                    <a:gd name="T13" fmla="*/ 0 60000 65536"/>
                    <a:gd name="T14" fmla="*/ 0 60000 65536"/>
                    <a:gd name="T15" fmla="*/ 0 w 2119"/>
                    <a:gd name="T16" fmla="*/ 0 h 917"/>
                    <a:gd name="T17" fmla="*/ 2119 w 2119"/>
                    <a:gd name="T18" fmla="*/ 917 h 917"/>
                  </a:gdLst>
                  <a:ahLst/>
                  <a:cxnLst>
                    <a:cxn ang="T10">
                      <a:pos x="T0" y="T1"/>
                    </a:cxn>
                    <a:cxn ang="T11">
                      <a:pos x="T2" y="T3"/>
                    </a:cxn>
                    <a:cxn ang="T12">
                      <a:pos x="T4" y="T5"/>
                    </a:cxn>
                    <a:cxn ang="T13">
                      <a:pos x="T6" y="T7"/>
                    </a:cxn>
                    <a:cxn ang="T14">
                      <a:pos x="T8" y="T9"/>
                    </a:cxn>
                  </a:cxnLst>
                  <a:rect l="T15" t="T16" r="T17" b="T18"/>
                  <a:pathLst>
                    <a:path w="2119" h="917">
                      <a:moveTo>
                        <a:pt x="0" y="149"/>
                      </a:moveTo>
                      <a:lnTo>
                        <a:pt x="0" y="551"/>
                      </a:lnTo>
                      <a:lnTo>
                        <a:pt x="2119" y="917"/>
                      </a:lnTo>
                      <a:lnTo>
                        <a:pt x="2119" y="0"/>
                      </a:lnTo>
                      <a:lnTo>
                        <a:pt x="0" y="149"/>
                      </a:lnTo>
                      <a:close/>
                    </a:path>
                  </a:pathLst>
                </a:custGeom>
                <a:solidFill>
                  <a:srgbClr val="4040FF"/>
                </a:solidFill>
                <a:ln w="9525">
                  <a:noFill/>
                  <a:round/>
                  <a:headEnd/>
                  <a:tailEnd/>
                </a:ln>
              </p:spPr>
              <p:txBody>
                <a:bodyPr/>
                <a:lstStyle/>
                <a:p>
                  <a:endParaRPr lang="fr-FR"/>
                </a:p>
              </p:txBody>
            </p:sp>
            <p:sp>
              <p:nvSpPr>
                <p:cNvPr id="18501" name="Line 40"/>
                <p:cNvSpPr>
                  <a:spLocks noChangeShapeType="1"/>
                </p:cNvSpPr>
                <p:nvPr/>
              </p:nvSpPr>
              <p:spPr bwMode="invGray">
                <a:xfrm flipH="1">
                  <a:off x="587" y="2903"/>
                  <a:ext cx="706" cy="21"/>
                </a:xfrm>
                <a:prstGeom prst="line">
                  <a:avLst/>
                </a:prstGeom>
                <a:noFill/>
                <a:ln w="6350">
                  <a:solidFill>
                    <a:srgbClr val="404040"/>
                  </a:solidFill>
                  <a:round/>
                  <a:headEnd/>
                  <a:tailEnd/>
                </a:ln>
              </p:spPr>
              <p:txBody>
                <a:bodyPr/>
                <a:lstStyle/>
                <a:p>
                  <a:endParaRPr lang="fr-FR"/>
                </a:p>
              </p:txBody>
            </p:sp>
            <p:sp>
              <p:nvSpPr>
                <p:cNvPr id="18502" name="Line 41"/>
                <p:cNvSpPr>
                  <a:spLocks noChangeShapeType="1"/>
                </p:cNvSpPr>
                <p:nvPr/>
              </p:nvSpPr>
              <p:spPr bwMode="invGray">
                <a:xfrm flipH="1" flipV="1">
                  <a:off x="587" y="2946"/>
                  <a:ext cx="706" cy="7"/>
                </a:xfrm>
                <a:prstGeom prst="line">
                  <a:avLst/>
                </a:prstGeom>
                <a:noFill/>
                <a:ln w="6350">
                  <a:solidFill>
                    <a:srgbClr val="404040"/>
                  </a:solidFill>
                  <a:round/>
                  <a:headEnd/>
                  <a:tailEnd/>
                </a:ln>
              </p:spPr>
              <p:txBody>
                <a:bodyPr/>
                <a:lstStyle/>
                <a:p>
                  <a:endParaRPr lang="fr-FR"/>
                </a:p>
              </p:txBody>
            </p:sp>
            <p:sp>
              <p:nvSpPr>
                <p:cNvPr id="18503" name="Line 42"/>
                <p:cNvSpPr>
                  <a:spLocks noChangeShapeType="1"/>
                </p:cNvSpPr>
                <p:nvPr/>
              </p:nvSpPr>
              <p:spPr bwMode="invGray">
                <a:xfrm flipH="1" flipV="1">
                  <a:off x="587" y="2969"/>
                  <a:ext cx="706" cy="36"/>
                </a:xfrm>
                <a:prstGeom prst="line">
                  <a:avLst/>
                </a:prstGeom>
                <a:noFill/>
                <a:ln w="6350">
                  <a:solidFill>
                    <a:srgbClr val="404040"/>
                  </a:solidFill>
                  <a:round/>
                  <a:headEnd/>
                  <a:tailEnd/>
                </a:ln>
              </p:spPr>
              <p:txBody>
                <a:bodyPr/>
                <a:lstStyle/>
                <a:p>
                  <a:endParaRPr lang="fr-FR"/>
                </a:p>
              </p:txBody>
            </p:sp>
            <p:sp>
              <p:nvSpPr>
                <p:cNvPr id="18504" name="Line 43"/>
                <p:cNvSpPr>
                  <a:spLocks noChangeShapeType="1"/>
                </p:cNvSpPr>
                <p:nvPr/>
              </p:nvSpPr>
              <p:spPr bwMode="invGray">
                <a:xfrm flipH="1" flipV="1">
                  <a:off x="587" y="2991"/>
                  <a:ext cx="706" cy="64"/>
                </a:xfrm>
                <a:prstGeom prst="line">
                  <a:avLst/>
                </a:prstGeom>
                <a:noFill/>
                <a:ln w="6350">
                  <a:solidFill>
                    <a:srgbClr val="404040"/>
                  </a:solidFill>
                  <a:round/>
                  <a:headEnd/>
                  <a:tailEnd/>
                </a:ln>
              </p:spPr>
              <p:txBody>
                <a:bodyPr/>
                <a:lstStyle/>
                <a:p>
                  <a:endParaRPr lang="fr-FR"/>
                </a:p>
              </p:txBody>
            </p:sp>
            <p:sp>
              <p:nvSpPr>
                <p:cNvPr id="18505" name="Line 44"/>
                <p:cNvSpPr>
                  <a:spLocks noChangeShapeType="1"/>
                </p:cNvSpPr>
                <p:nvPr/>
              </p:nvSpPr>
              <p:spPr bwMode="invGray">
                <a:xfrm flipH="1" flipV="1">
                  <a:off x="587" y="3013"/>
                  <a:ext cx="706" cy="93"/>
                </a:xfrm>
                <a:prstGeom prst="line">
                  <a:avLst/>
                </a:prstGeom>
                <a:noFill/>
                <a:ln w="6350">
                  <a:solidFill>
                    <a:srgbClr val="404040"/>
                  </a:solidFill>
                  <a:round/>
                  <a:headEnd/>
                  <a:tailEnd/>
                </a:ln>
              </p:spPr>
              <p:txBody>
                <a:bodyPr/>
                <a:lstStyle/>
                <a:p>
                  <a:endParaRPr lang="fr-FR"/>
                </a:p>
              </p:txBody>
            </p:sp>
            <p:sp>
              <p:nvSpPr>
                <p:cNvPr id="18506" name="Line 45"/>
                <p:cNvSpPr>
                  <a:spLocks noChangeShapeType="1"/>
                </p:cNvSpPr>
                <p:nvPr/>
              </p:nvSpPr>
              <p:spPr bwMode="invGray">
                <a:xfrm>
                  <a:off x="1227" y="2858"/>
                  <a:ext cx="1" cy="286"/>
                </a:xfrm>
                <a:prstGeom prst="line">
                  <a:avLst/>
                </a:prstGeom>
                <a:noFill/>
                <a:ln w="6350">
                  <a:solidFill>
                    <a:srgbClr val="404040"/>
                  </a:solidFill>
                  <a:round/>
                  <a:headEnd/>
                  <a:tailEnd/>
                </a:ln>
              </p:spPr>
              <p:txBody>
                <a:bodyPr/>
                <a:lstStyle/>
                <a:p>
                  <a:endParaRPr lang="fr-FR"/>
                </a:p>
              </p:txBody>
            </p:sp>
            <p:sp>
              <p:nvSpPr>
                <p:cNvPr id="18507" name="Line 46"/>
                <p:cNvSpPr>
                  <a:spLocks noChangeShapeType="1"/>
                </p:cNvSpPr>
                <p:nvPr/>
              </p:nvSpPr>
              <p:spPr bwMode="invGray">
                <a:xfrm>
                  <a:off x="1169" y="2861"/>
                  <a:ext cx="1" cy="275"/>
                </a:xfrm>
                <a:prstGeom prst="line">
                  <a:avLst/>
                </a:prstGeom>
                <a:noFill/>
                <a:ln w="6350">
                  <a:solidFill>
                    <a:srgbClr val="404040"/>
                  </a:solidFill>
                  <a:round/>
                  <a:headEnd/>
                  <a:tailEnd/>
                </a:ln>
              </p:spPr>
              <p:txBody>
                <a:bodyPr/>
                <a:lstStyle/>
                <a:p>
                  <a:endParaRPr lang="fr-FR"/>
                </a:p>
              </p:txBody>
            </p:sp>
            <p:sp>
              <p:nvSpPr>
                <p:cNvPr id="18508" name="Line 47"/>
                <p:cNvSpPr>
                  <a:spLocks noChangeShapeType="1"/>
                </p:cNvSpPr>
                <p:nvPr/>
              </p:nvSpPr>
              <p:spPr bwMode="invGray">
                <a:xfrm>
                  <a:off x="1121" y="2864"/>
                  <a:ext cx="1" cy="264"/>
                </a:xfrm>
                <a:prstGeom prst="line">
                  <a:avLst/>
                </a:prstGeom>
                <a:noFill/>
                <a:ln w="6350">
                  <a:solidFill>
                    <a:srgbClr val="404040"/>
                  </a:solidFill>
                  <a:round/>
                  <a:headEnd/>
                  <a:tailEnd/>
                </a:ln>
              </p:spPr>
              <p:txBody>
                <a:bodyPr/>
                <a:lstStyle/>
                <a:p>
                  <a:endParaRPr lang="fr-FR"/>
                </a:p>
              </p:txBody>
            </p:sp>
            <p:sp>
              <p:nvSpPr>
                <p:cNvPr id="18509" name="Line 48"/>
                <p:cNvSpPr>
                  <a:spLocks noChangeShapeType="1"/>
                </p:cNvSpPr>
                <p:nvPr/>
              </p:nvSpPr>
              <p:spPr bwMode="invGray">
                <a:xfrm>
                  <a:off x="1072" y="2868"/>
                  <a:ext cx="1" cy="251"/>
                </a:xfrm>
                <a:prstGeom prst="line">
                  <a:avLst/>
                </a:prstGeom>
                <a:noFill/>
                <a:ln w="6350">
                  <a:solidFill>
                    <a:srgbClr val="404040"/>
                  </a:solidFill>
                  <a:round/>
                  <a:headEnd/>
                  <a:tailEnd/>
                </a:ln>
              </p:spPr>
              <p:txBody>
                <a:bodyPr/>
                <a:lstStyle/>
                <a:p>
                  <a:endParaRPr lang="fr-FR"/>
                </a:p>
              </p:txBody>
            </p:sp>
            <p:sp>
              <p:nvSpPr>
                <p:cNvPr id="18510" name="Line 49"/>
                <p:cNvSpPr>
                  <a:spLocks noChangeShapeType="1"/>
                </p:cNvSpPr>
                <p:nvPr/>
              </p:nvSpPr>
              <p:spPr bwMode="invGray">
                <a:xfrm>
                  <a:off x="1026" y="2871"/>
                  <a:ext cx="1" cy="241"/>
                </a:xfrm>
                <a:prstGeom prst="line">
                  <a:avLst/>
                </a:prstGeom>
                <a:noFill/>
                <a:ln w="6350">
                  <a:solidFill>
                    <a:srgbClr val="404040"/>
                  </a:solidFill>
                  <a:round/>
                  <a:headEnd/>
                  <a:tailEnd/>
                </a:ln>
              </p:spPr>
              <p:txBody>
                <a:bodyPr/>
                <a:lstStyle/>
                <a:p>
                  <a:endParaRPr lang="fr-FR"/>
                </a:p>
              </p:txBody>
            </p:sp>
            <p:sp>
              <p:nvSpPr>
                <p:cNvPr id="18511" name="Line 50"/>
                <p:cNvSpPr>
                  <a:spLocks noChangeShapeType="1"/>
                </p:cNvSpPr>
                <p:nvPr/>
              </p:nvSpPr>
              <p:spPr bwMode="invGray">
                <a:xfrm>
                  <a:off x="989" y="2873"/>
                  <a:ext cx="1" cy="231"/>
                </a:xfrm>
                <a:prstGeom prst="line">
                  <a:avLst/>
                </a:prstGeom>
                <a:noFill/>
                <a:ln w="6350">
                  <a:solidFill>
                    <a:srgbClr val="404040"/>
                  </a:solidFill>
                  <a:round/>
                  <a:headEnd/>
                  <a:tailEnd/>
                </a:ln>
              </p:spPr>
              <p:txBody>
                <a:bodyPr/>
                <a:lstStyle/>
                <a:p>
                  <a:endParaRPr lang="fr-FR"/>
                </a:p>
              </p:txBody>
            </p:sp>
            <p:sp>
              <p:nvSpPr>
                <p:cNvPr id="18512" name="Line 51"/>
                <p:cNvSpPr>
                  <a:spLocks noChangeShapeType="1"/>
                </p:cNvSpPr>
                <p:nvPr/>
              </p:nvSpPr>
              <p:spPr bwMode="invGray">
                <a:xfrm>
                  <a:off x="953" y="2875"/>
                  <a:ext cx="1" cy="224"/>
                </a:xfrm>
                <a:prstGeom prst="line">
                  <a:avLst/>
                </a:prstGeom>
                <a:noFill/>
                <a:ln w="6350">
                  <a:solidFill>
                    <a:srgbClr val="404040"/>
                  </a:solidFill>
                  <a:round/>
                  <a:headEnd/>
                  <a:tailEnd/>
                </a:ln>
              </p:spPr>
              <p:txBody>
                <a:bodyPr/>
                <a:lstStyle/>
                <a:p>
                  <a:endParaRPr lang="fr-FR"/>
                </a:p>
              </p:txBody>
            </p:sp>
            <p:sp>
              <p:nvSpPr>
                <p:cNvPr id="18513" name="Line 52"/>
                <p:cNvSpPr>
                  <a:spLocks noChangeShapeType="1"/>
                </p:cNvSpPr>
                <p:nvPr/>
              </p:nvSpPr>
              <p:spPr bwMode="invGray">
                <a:xfrm>
                  <a:off x="920" y="2878"/>
                  <a:ext cx="1" cy="215"/>
                </a:xfrm>
                <a:prstGeom prst="line">
                  <a:avLst/>
                </a:prstGeom>
                <a:noFill/>
                <a:ln w="6350">
                  <a:solidFill>
                    <a:srgbClr val="404040"/>
                  </a:solidFill>
                  <a:round/>
                  <a:headEnd/>
                  <a:tailEnd/>
                </a:ln>
              </p:spPr>
              <p:txBody>
                <a:bodyPr/>
                <a:lstStyle/>
                <a:p>
                  <a:endParaRPr lang="fr-FR"/>
                </a:p>
              </p:txBody>
            </p:sp>
            <p:sp>
              <p:nvSpPr>
                <p:cNvPr id="18514" name="Line 53"/>
                <p:cNvSpPr>
                  <a:spLocks noChangeShapeType="1"/>
                </p:cNvSpPr>
                <p:nvPr/>
              </p:nvSpPr>
              <p:spPr bwMode="invGray">
                <a:xfrm>
                  <a:off x="887" y="2880"/>
                  <a:ext cx="1" cy="207"/>
                </a:xfrm>
                <a:prstGeom prst="line">
                  <a:avLst/>
                </a:prstGeom>
                <a:noFill/>
                <a:ln w="6350">
                  <a:solidFill>
                    <a:srgbClr val="404040"/>
                  </a:solidFill>
                  <a:round/>
                  <a:headEnd/>
                  <a:tailEnd/>
                </a:ln>
              </p:spPr>
              <p:txBody>
                <a:bodyPr/>
                <a:lstStyle/>
                <a:p>
                  <a:endParaRPr lang="fr-FR"/>
                </a:p>
              </p:txBody>
            </p:sp>
            <p:sp>
              <p:nvSpPr>
                <p:cNvPr id="18515" name="Line 54"/>
                <p:cNvSpPr>
                  <a:spLocks noChangeShapeType="1"/>
                </p:cNvSpPr>
                <p:nvPr/>
              </p:nvSpPr>
              <p:spPr bwMode="invGray">
                <a:xfrm>
                  <a:off x="855" y="2883"/>
                  <a:ext cx="1" cy="199"/>
                </a:xfrm>
                <a:prstGeom prst="line">
                  <a:avLst/>
                </a:prstGeom>
                <a:noFill/>
                <a:ln w="6350">
                  <a:solidFill>
                    <a:srgbClr val="404040"/>
                  </a:solidFill>
                  <a:round/>
                  <a:headEnd/>
                  <a:tailEnd/>
                </a:ln>
              </p:spPr>
              <p:txBody>
                <a:bodyPr/>
                <a:lstStyle/>
                <a:p>
                  <a:endParaRPr lang="fr-FR"/>
                </a:p>
              </p:txBody>
            </p:sp>
            <p:sp>
              <p:nvSpPr>
                <p:cNvPr id="18516" name="Line 55"/>
                <p:cNvSpPr>
                  <a:spLocks noChangeShapeType="1"/>
                </p:cNvSpPr>
                <p:nvPr/>
              </p:nvSpPr>
              <p:spPr bwMode="invGray">
                <a:xfrm>
                  <a:off x="825" y="2884"/>
                  <a:ext cx="1" cy="192"/>
                </a:xfrm>
                <a:prstGeom prst="line">
                  <a:avLst/>
                </a:prstGeom>
                <a:noFill/>
                <a:ln w="6350">
                  <a:solidFill>
                    <a:srgbClr val="404040"/>
                  </a:solidFill>
                  <a:round/>
                  <a:headEnd/>
                  <a:tailEnd/>
                </a:ln>
              </p:spPr>
              <p:txBody>
                <a:bodyPr/>
                <a:lstStyle/>
                <a:p>
                  <a:endParaRPr lang="fr-FR"/>
                </a:p>
              </p:txBody>
            </p:sp>
            <p:sp>
              <p:nvSpPr>
                <p:cNvPr id="18517" name="Line 56"/>
                <p:cNvSpPr>
                  <a:spLocks noChangeShapeType="1"/>
                </p:cNvSpPr>
                <p:nvPr/>
              </p:nvSpPr>
              <p:spPr bwMode="invGray">
                <a:xfrm>
                  <a:off x="794" y="2887"/>
                  <a:ext cx="1" cy="184"/>
                </a:xfrm>
                <a:prstGeom prst="line">
                  <a:avLst/>
                </a:prstGeom>
                <a:noFill/>
                <a:ln w="6350">
                  <a:solidFill>
                    <a:srgbClr val="404040"/>
                  </a:solidFill>
                  <a:round/>
                  <a:headEnd/>
                  <a:tailEnd/>
                </a:ln>
              </p:spPr>
              <p:txBody>
                <a:bodyPr/>
                <a:lstStyle/>
                <a:p>
                  <a:endParaRPr lang="fr-FR"/>
                </a:p>
              </p:txBody>
            </p:sp>
            <p:sp>
              <p:nvSpPr>
                <p:cNvPr id="18518" name="Line 57"/>
                <p:cNvSpPr>
                  <a:spLocks noChangeShapeType="1"/>
                </p:cNvSpPr>
                <p:nvPr/>
              </p:nvSpPr>
              <p:spPr bwMode="invGray">
                <a:xfrm>
                  <a:off x="733" y="2891"/>
                  <a:ext cx="1" cy="170"/>
                </a:xfrm>
                <a:prstGeom prst="line">
                  <a:avLst/>
                </a:prstGeom>
                <a:noFill/>
                <a:ln w="6350">
                  <a:solidFill>
                    <a:srgbClr val="404040"/>
                  </a:solidFill>
                  <a:round/>
                  <a:headEnd/>
                  <a:tailEnd/>
                </a:ln>
              </p:spPr>
              <p:txBody>
                <a:bodyPr/>
                <a:lstStyle/>
                <a:p>
                  <a:endParaRPr lang="fr-FR"/>
                </a:p>
              </p:txBody>
            </p:sp>
            <p:sp>
              <p:nvSpPr>
                <p:cNvPr id="18519" name="Line 58"/>
                <p:cNvSpPr>
                  <a:spLocks noChangeShapeType="1"/>
                </p:cNvSpPr>
                <p:nvPr/>
              </p:nvSpPr>
              <p:spPr bwMode="invGray">
                <a:xfrm>
                  <a:off x="709" y="2893"/>
                  <a:ext cx="1" cy="163"/>
                </a:xfrm>
                <a:prstGeom prst="line">
                  <a:avLst/>
                </a:prstGeom>
                <a:noFill/>
                <a:ln w="6350">
                  <a:solidFill>
                    <a:srgbClr val="404040"/>
                  </a:solidFill>
                  <a:round/>
                  <a:headEnd/>
                  <a:tailEnd/>
                </a:ln>
              </p:spPr>
              <p:txBody>
                <a:bodyPr/>
                <a:lstStyle/>
                <a:p>
                  <a:endParaRPr lang="fr-FR"/>
                </a:p>
              </p:txBody>
            </p:sp>
            <p:sp>
              <p:nvSpPr>
                <p:cNvPr id="18520" name="Line 59"/>
                <p:cNvSpPr>
                  <a:spLocks noChangeShapeType="1"/>
                </p:cNvSpPr>
                <p:nvPr/>
              </p:nvSpPr>
              <p:spPr bwMode="invGray">
                <a:xfrm>
                  <a:off x="685" y="2894"/>
                  <a:ext cx="1" cy="159"/>
                </a:xfrm>
                <a:prstGeom prst="line">
                  <a:avLst/>
                </a:prstGeom>
                <a:noFill/>
                <a:ln w="6350">
                  <a:solidFill>
                    <a:srgbClr val="404040"/>
                  </a:solidFill>
                  <a:round/>
                  <a:headEnd/>
                  <a:tailEnd/>
                </a:ln>
              </p:spPr>
              <p:txBody>
                <a:bodyPr/>
                <a:lstStyle/>
                <a:p>
                  <a:endParaRPr lang="fr-FR"/>
                </a:p>
              </p:txBody>
            </p:sp>
            <p:sp>
              <p:nvSpPr>
                <p:cNvPr id="18521" name="Line 60"/>
                <p:cNvSpPr>
                  <a:spLocks noChangeShapeType="1"/>
                </p:cNvSpPr>
                <p:nvPr/>
              </p:nvSpPr>
              <p:spPr bwMode="invGray">
                <a:xfrm>
                  <a:off x="660" y="2896"/>
                  <a:ext cx="1" cy="152"/>
                </a:xfrm>
                <a:prstGeom prst="line">
                  <a:avLst/>
                </a:prstGeom>
                <a:noFill/>
                <a:ln w="6350">
                  <a:solidFill>
                    <a:srgbClr val="404040"/>
                  </a:solidFill>
                  <a:round/>
                  <a:headEnd/>
                  <a:tailEnd/>
                </a:ln>
              </p:spPr>
              <p:txBody>
                <a:bodyPr/>
                <a:lstStyle/>
                <a:p>
                  <a:endParaRPr lang="fr-FR"/>
                </a:p>
              </p:txBody>
            </p:sp>
            <p:sp>
              <p:nvSpPr>
                <p:cNvPr id="18522" name="Line 61"/>
                <p:cNvSpPr>
                  <a:spLocks noChangeShapeType="1"/>
                </p:cNvSpPr>
                <p:nvPr/>
              </p:nvSpPr>
              <p:spPr bwMode="invGray">
                <a:xfrm>
                  <a:off x="636" y="2898"/>
                  <a:ext cx="1" cy="146"/>
                </a:xfrm>
                <a:prstGeom prst="line">
                  <a:avLst/>
                </a:prstGeom>
                <a:noFill/>
                <a:ln w="6350">
                  <a:solidFill>
                    <a:srgbClr val="404040"/>
                  </a:solidFill>
                  <a:round/>
                  <a:headEnd/>
                  <a:tailEnd/>
                </a:ln>
              </p:spPr>
              <p:txBody>
                <a:bodyPr/>
                <a:lstStyle/>
                <a:p>
                  <a:endParaRPr lang="fr-FR"/>
                </a:p>
              </p:txBody>
            </p:sp>
            <p:sp>
              <p:nvSpPr>
                <p:cNvPr id="18523" name="Line 62"/>
                <p:cNvSpPr>
                  <a:spLocks noChangeShapeType="1"/>
                </p:cNvSpPr>
                <p:nvPr/>
              </p:nvSpPr>
              <p:spPr bwMode="invGray">
                <a:xfrm>
                  <a:off x="612" y="2899"/>
                  <a:ext cx="1" cy="141"/>
                </a:xfrm>
                <a:prstGeom prst="line">
                  <a:avLst/>
                </a:prstGeom>
                <a:noFill/>
                <a:ln w="6350">
                  <a:solidFill>
                    <a:srgbClr val="404040"/>
                  </a:solidFill>
                  <a:round/>
                  <a:headEnd/>
                  <a:tailEnd/>
                </a:ln>
              </p:spPr>
              <p:txBody>
                <a:bodyPr/>
                <a:lstStyle/>
                <a:p>
                  <a:endParaRPr lang="fr-FR"/>
                </a:p>
              </p:txBody>
            </p:sp>
            <p:sp>
              <p:nvSpPr>
                <p:cNvPr id="18524" name="Freeform 63"/>
                <p:cNvSpPr>
                  <a:spLocks/>
                </p:cNvSpPr>
                <p:nvPr/>
              </p:nvSpPr>
              <p:spPr bwMode="invGray">
                <a:xfrm>
                  <a:off x="587" y="2851"/>
                  <a:ext cx="706" cy="306"/>
                </a:xfrm>
                <a:custGeom>
                  <a:avLst/>
                  <a:gdLst>
                    <a:gd name="T0" fmla="*/ 0 w 2119"/>
                    <a:gd name="T1" fmla="*/ 149 h 917"/>
                    <a:gd name="T2" fmla="*/ 0 w 2119"/>
                    <a:gd name="T3" fmla="*/ 551 h 917"/>
                    <a:gd name="T4" fmla="*/ 2119 w 2119"/>
                    <a:gd name="T5" fmla="*/ 917 h 917"/>
                    <a:gd name="T6" fmla="*/ 2119 w 2119"/>
                    <a:gd name="T7" fmla="*/ 0 h 917"/>
                    <a:gd name="T8" fmla="*/ 0 w 2119"/>
                    <a:gd name="T9" fmla="*/ 149 h 917"/>
                    <a:gd name="T10" fmla="*/ 0 60000 65536"/>
                    <a:gd name="T11" fmla="*/ 0 60000 65536"/>
                    <a:gd name="T12" fmla="*/ 0 60000 65536"/>
                    <a:gd name="T13" fmla="*/ 0 60000 65536"/>
                    <a:gd name="T14" fmla="*/ 0 60000 65536"/>
                    <a:gd name="T15" fmla="*/ 0 w 2119"/>
                    <a:gd name="T16" fmla="*/ 0 h 917"/>
                    <a:gd name="T17" fmla="*/ 2119 w 2119"/>
                    <a:gd name="T18" fmla="*/ 917 h 917"/>
                  </a:gdLst>
                  <a:ahLst/>
                  <a:cxnLst>
                    <a:cxn ang="T10">
                      <a:pos x="T0" y="T1"/>
                    </a:cxn>
                    <a:cxn ang="T11">
                      <a:pos x="T2" y="T3"/>
                    </a:cxn>
                    <a:cxn ang="T12">
                      <a:pos x="T4" y="T5"/>
                    </a:cxn>
                    <a:cxn ang="T13">
                      <a:pos x="T6" y="T7"/>
                    </a:cxn>
                    <a:cxn ang="T14">
                      <a:pos x="T8" y="T9"/>
                    </a:cxn>
                  </a:cxnLst>
                  <a:rect l="T15" t="T16" r="T17" b="T18"/>
                  <a:pathLst>
                    <a:path w="2119" h="917">
                      <a:moveTo>
                        <a:pt x="0" y="149"/>
                      </a:moveTo>
                      <a:lnTo>
                        <a:pt x="0" y="551"/>
                      </a:lnTo>
                      <a:lnTo>
                        <a:pt x="2119" y="917"/>
                      </a:lnTo>
                      <a:lnTo>
                        <a:pt x="2119" y="0"/>
                      </a:lnTo>
                      <a:lnTo>
                        <a:pt x="0" y="149"/>
                      </a:lnTo>
                    </a:path>
                  </a:pathLst>
                </a:custGeom>
                <a:noFill/>
                <a:ln w="6350">
                  <a:solidFill>
                    <a:srgbClr val="202020"/>
                  </a:solidFill>
                  <a:round/>
                  <a:headEnd/>
                  <a:tailEnd/>
                </a:ln>
              </p:spPr>
              <p:txBody>
                <a:bodyPr/>
                <a:lstStyle/>
                <a:p>
                  <a:endParaRPr lang="fr-FR"/>
                </a:p>
              </p:txBody>
            </p:sp>
            <p:grpSp>
              <p:nvGrpSpPr>
                <p:cNvPr id="18525" name="Group 64"/>
                <p:cNvGrpSpPr>
                  <a:grpSpLocks/>
                </p:cNvGrpSpPr>
                <p:nvPr/>
              </p:nvGrpSpPr>
              <p:grpSpPr bwMode="auto">
                <a:xfrm>
                  <a:off x="623" y="2889"/>
                  <a:ext cx="631" cy="179"/>
                  <a:chOff x="623" y="2889"/>
                  <a:chExt cx="631" cy="179"/>
                </a:xfrm>
              </p:grpSpPr>
              <p:sp>
                <p:nvSpPr>
                  <p:cNvPr id="18527" name="Line 65"/>
                  <p:cNvSpPr>
                    <a:spLocks noChangeShapeType="1"/>
                  </p:cNvSpPr>
                  <p:nvPr/>
                </p:nvSpPr>
                <p:spPr bwMode="invGray">
                  <a:xfrm flipV="1">
                    <a:off x="623" y="2944"/>
                    <a:ext cx="23" cy="22"/>
                  </a:xfrm>
                  <a:prstGeom prst="line">
                    <a:avLst/>
                  </a:prstGeom>
                  <a:noFill/>
                  <a:ln w="4763">
                    <a:solidFill>
                      <a:srgbClr val="C0C0FF"/>
                    </a:solidFill>
                    <a:round/>
                    <a:headEnd/>
                    <a:tailEnd/>
                  </a:ln>
                </p:spPr>
                <p:txBody>
                  <a:bodyPr/>
                  <a:lstStyle/>
                  <a:p>
                    <a:endParaRPr lang="fr-FR"/>
                  </a:p>
                </p:txBody>
              </p:sp>
              <p:sp>
                <p:nvSpPr>
                  <p:cNvPr id="18528" name="Line 66"/>
                  <p:cNvSpPr>
                    <a:spLocks noChangeShapeType="1"/>
                  </p:cNvSpPr>
                  <p:nvPr/>
                </p:nvSpPr>
                <p:spPr bwMode="invGray">
                  <a:xfrm flipV="1">
                    <a:off x="653" y="2918"/>
                    <a:ext cx="38" cy="35"/>
                  </a:xfrm>
                  <a:prstGeom prst="line">
                    <a:avLst/>
                  </a:prstGeom>
                  <a:noFill/>
                  <a:ln w="4763">
                    <a:solidFill>
                      <a:srgbClr val="C0C0FF"/>
                    </a:solidFill>
                    <a:round/>
                    <a:headEnd/>
                    <a:tailEnd/>
                  </a:ln>
                </p:spPr>
                <p:txBody>
                  <a:bodyPr/>
                  <a:lstStyle/>
                  <a:p>
                    <a:endParaRPr lang="fr-FR"/>
                  </a:p>
                </p:txBody>
              </p:sp>
              <p:sp>
                <p:nvSpPr>
                  <p:cNvPr id="18529" name="Line 67"/>
                  <p:cNvSpPr>
                    <a:spLocks noChangeShapeType="1"/>
                  </p:cNvSpPr>
                  <p:nvPr/>
                </p:nvSpPr>
                <p:spPr bwMode="invGray">
                  <a:xfrm flipV="1">
                    <a:off x="625" y="2976"/>
                    <a:ext cx="28" cy="26"/>
                  </a:xfrm>
                  <a:prstGeom prst="line">
                    <a:avLst/>
                  </a:prstGeom>
                  <a:noFill/>
                  <a:ln w="4763">
                    <a:solidFill>
                      <a:srgbClr val="C0C0FF"/>
                    </a:solidFill>
                    <a:round/>
                    <a:headEnd/>
                    <a:tailEnd/>
                  </a:ln>
                </p:spPr>
                <p:txBody>
                  <a:bodyPr/>
                  <a:lstStyle/>
                  <a:p>
                    <a:endParaRPr lang="fr-FR"/>
                  </a:p>
                </p:txBody>
              </p:sp>
              <p:sp>
                <p:nvSpPr>
                  <p:cNvPr id="18530" name="Line 68"/>
                  <p:cNvSpPr>
                    <a:spLocks noChangeShapeType="1"/>
                  </p:cNvSpPr>
                  <p:nvPr/>
                </p:nvSpPr>
                <p:spPr bwMode="invGray">
                  <a:xfrm flipV="1">
                    <a:off x="656" y="2962"/>
                    <a:ext cx="29" cy="26"/>
                  </a:xfrm>
                  <a:prstGeom prst="line">
                    <a:avLst/>
                  </a:prstGeom>
                  <a:noFill/>
                  <a:ln w="4763">
                    <a:solidFill>
                      <a:srgbClr val="C0C0FF"/>
                    </a:solidFill>
                    <a:round/>
                    <a:headEnd/>
                    <a:tailEnd/>
                  </a:ln>
                </p:spPr>
                <p:txBody>
                  <a:bodyPr/>
                  <a:lstStyle/>
                  <a:p>
                    <a:endParaRPr lang="fr-FR"/>
                  </a:p>
                </p:txBody>
              </p:sp>
              <p:sp>
                <p:nvSpPr>
                  <p:cNvPr id="18531" name="Line 69"/>
                  <p:cNvSpPr>
                    <a:spLocks noChangeShapeType="1"/>
                  </p:cNvSpPr>
                  <p:nvPr/>
                </p:nvSpPr>
                <p:spPr bwMode="invGray">
                  <a:xfrm flipV="1">
                    <a:off x="760" y="2904"/>
                    <a:ext cx="62" cy="54"/>
                  </a:xfrm>
                  <a:prstGeom prst="line">
                    <a:avLst/>
                  </a:prstGeom>
                  <a:noFill/>
                  <a:ln w="4763">
                    <a:solidFill>
                      <a:srgbClr val="C0C0FF"/>
                    </a:solidFill>
                    <a:round/>
                    <a:headEnd/>
                    <a:tailEnd/>
                  </a:ln>
                </p:spPr>
                <p:txBody>
                  <a:bodyPr/>
                  <a:lstStyle/>
                  <a:p>
                    <a:endParaRPr lang="fr-FR"/>
                  </a:p>
                </p:txBody>
              </p:sp>
              <p:sp>
                <p:nvSpPr>
                  <p:cNvPr id="18532" name="Line 70"/>
                  <p:cNvSpPr>
                    <a:spLocks noChangeShapeType="1"/>
                  </p:cNvSpPr>
                  <p:nvPr/>
                </p:nvSpPr>
                <p:spPr bwMode="invGray">
                  <a:xfrm flipV="1">
                    <a:off x="721" y="2946"/>
                    <a:ext cx="79" cy="71"/>
                  </a:xfrm>
                  <a:prstGeom prst="line">
                    <a:avLst/>
                  </a:prstGeom>
                  <a:noFill/>
                  <a:ln w="4763">
                    <a:solidFill>
                      <a:srgbClr val="C0C0FF"/>
                    </a:solidFill>
                    <a:round/>
                    <a:headEnd/>
                    <a:tailEnd/>
                  </a:ln>
                </p:spPr>
                <p:txBody>
                  <a:bodyPr/>
                  <a:lstStyle/>
                  <a:p>
                    <a:endParaRPr lang="fr-FR"/>
                  </a:p>
                </p:txBody>
              </p:sp>
              <p:sp>
                <p:nvSpPr>
                  <p:cNvPr id="18533" name="Line 71"/>
                  <p:cNvSpPr>
                    <a:spLocks noChangeShapeType="1"/>
                  </p:cNvSpPr>
                  <p:nvPr/>
                </p:nvSpPr>
                <p:spPr bwMode="invGray">
                  <a:xfrm flipV="1">
                    <a:off x="776" y="2926"/>
                    <a:ext cx="59" cy="54"/>
                  </a:xfrm>
                  <a:prstGeom prst="line">
                    <a:avLst/>
                  </a:prstGeom>
                  <a:noFill/>
                  <a:ln w="4763">
                    <a:solidFill>
                      <a:srgbClr val="C0C0FF"/>
                    </a:solidFill>
                    <a:round/>
                    <a:headEnd/>
                    <a:tailEnd/>
                  </a:ln>
                </p:spPr>
                <p:txBody>
                  <a:bodyPr/>
                  <a:lstStyle/>
                  <a:p>
                    <a:endParaRPr lang="fr-FR"/>
                  </a:p>
                </p:txBody>
              </p:sp>
              <p:sp>
                <p:nvSpPr>
                  <p:cNvPr id="18534" name="Line 72"/>
                  <p:cNvSpPr>
                    <a:spLocks noChangeShapeType="1"/>
                  </p:cNvSpPr>
                  <p:nvPr/>
                </p:nvSpPr>
                <p:spPr bwMode="invGray">
                  <a:xfrm flipV="1">
                    <a:off x="689" y="2968"/>
                    <a:ext cx="32" cy="30"/>
                  </a:xfrm>
                  <a:prstGeom prst="line">
                    <a:avLst/>
                  </a:prstGeom>
                  <a:noFill/>
                  <a:ln w="4763">
                    <a:solidFill>
                      <a:srgbClr val="C0C0FF"/>
                    </a:solidFill>
                    <a:round/>
                    <a:headEnd/>
                    <a:tailEnd/>
                  </a:ln>
                </p:spPr>
                <p:txBody>
                  <a:bodyPr/>
                  <a:lstStyle/>
                  <a:p>
                    <a:endParaRPr lang="fr-FR"/>
                  </a:p>
                </p:txBody>
              </p:sp>
              <p:sp>
                <p:nvSpPr>
                  <p:cNvPr id="18535" name="Line 73"/>
                  <p:cNvSpPr>
                    <a:spLocks noChangeShapeType="1"/>
                  </p:cNvSpPr>
                  <p:nvPr/>
                </p:nvSpPr>
                <p:spPr bwMode="invGray">
                  <a:xfrm flipV="1">
                    <a:off x="881" y="2889"/>
                    <a:ext cx="54" cy="43"/>
                  </a:xfrm>
                  <a:prstGeom prst="line">
                    <a:avLst/>
                  </a:prstGeom>
                  <a:noFill/>
                  <a:ln w="4763">
                    <a:solidFill>
                      <a:srgbClr val="C0C0FF"/>
                    </a:solidFill>
                    <a:round/>
                    <a:headEnd/>
                    <a:tailEnd/>
                  </a:ln>
                </p:spPr>
                <p:txBody>
                  <a:bodyPr/>
                  <a:lstStyle/>
                  <a:p>
                    <a:endParaRPr lang="fr-FR"/>
                  </a:p>
                </p:txBody>
              </p:sp>
              <p:sp>
                <p:nvSpPr>
                  <p:cNvPr id="18536" name="Line 74"/>
                  <p:cNvSpPr>
                    <a:spLocks noChangeShapeType="1"/>
                  </p:cNvSpPr>
                  <p:nvPr/>
                </p:nvSpPr>
                <p:spPr bwMode="invGray">
                  <a:xfrm flipV="1">
                    <a:off x="815" y="2970"/>
                    <a:ext cx="45" cy="43"/>
                  </a:xfrm>
                  <a:prstGeom prst="line">
                    <a:avLst/>
                  </a:prstGeom>
                  <a:noFill/>
                  <a:ln w="4763">
                    <a:solidFill>
                      <a:srgbClr val="C0C0FF"/>
                    </a:solidFill>
                    <a:round/>
                    <a:headEnd/>
                    <a:tailEnd/>
                  </a:ln>
                </p:spPr>
                <p:txBody>
                  <a:bodyPr/>
                  <a:lstStyle/>
                  <a:p>
                    <a:endParaRPr lang="fr-FR"/>
                  </a:p>
                </p:txBody>
              </p:sp>
              <p:sp>
                <p:nvSpPr>
                  <p:cNvPr id="18537" name="Line 75"/>
                  <p:cNvSpPr>
                    <a:spLocks noChangeShapeType="1"/>
                  </p:cNvSpPr>
                  <p:nvPr/>
                </p:nvSpPr>
                <p:spPr bwMode="invGray">
                  <a:xfrm flipV="1">
                    <a:off x="861" y="2926"/>
                    <a:ext cx="68" cy="62"/>
                  </a:xfrm>
                  <a:prstGeom prst="line">
                    <a:avLst/>
                  </a:prstGeom>
                  <a:noFill/>
                  <a:ln w="4763">
                    <a:solidFill>
                      <a:srgbClr val="C0C0FF"/>
                    </a:solidFill>
                    <a:round/>
                    <a:headEnd/>
                    <a:tailEnd/>
                  </a:ln>
                </p:spPr>
                <p:txBody>
                  <a:bodyPr/>
                  <a:lstStyle/>
                  <a:p>
                    <a:endParaRPr lang="fr-FR"/>
                  </a:p>
                </p:txBody>
              </p:sp>
              <p:sp>
                <p:nvSpPr>
                  <p:cNvPr id="18538" name="Line 76"/>
                  <p:cNvSpPr>
                    <a:spLocks noChangeShapeType="1"/>
                  </p:cNvSpPr>
                  <p:nvPr/>
                </p:nvSpPr>
                <p:spPr bwMode="invGray">
                  <a:xfrm flipV="1">
                    <a:off x="871" y="3002"/>
                    <a:ext cx="42" cy="35"/>
                  </a:xfrm>
                  <a:prstGeom prst="line">
                    <a:avLst/>
                  </a:prstGeom>
                  <a:noFill/>
                  <a:ln w="4763">
                    <a:solidFill>
                      <a:srgbClr val="C0C0FF"/>
                    </a:solidFill>
                    <a:round/>
                    <a:headEnd/>
                    <a:tailEnd/>
                  </a:ln>
                </p:spPr>
                <p:txBody>
                  <a:bodyPr/>
                  <a:lstStyle/>
                  <a:p>
                    <a:endParaRPr lang="fr-FR"/>
                  </a:p>
                </p:txBody>
              </p:sp>
              <p:sp>
                <p:nvSpPr>
                  <p:cNvPr id="18539" name="Line 77"/>
                  <p:cNvSpPr>
                    <a:spLocks noChangeShapeType="1"/>
                  </p:cNvSpPr>
                  <p:nvPr/>
                </p:nvSpPr>
                <p:spPr bwMode="invGray">
                  <a:xfrm flipV="1">
                    <a:off x="931" y="2943"/>
                    <a:ext cx="67" cy="62"/>
                  </a:xfrm>
                  <a:prstGeom prst="line">
                    <a:avLst/>
                  </a:prstGeom>
                  <a:noFill/>
                  <a:ln w="4763">
                    <a:solidFill>
                      <a:srgbClr val="C0C0FF"/>
                    </a:solidFill>
                    <a:round/>
                    <a:headEnd/>
                    <a:tailEnd/>
                  </a:ln>
                </p:spPr>
                <p:txBody>
                  <a:bodyPr/>
                  <a:lstStyle/>
                  <a:p>
                    <a:endParaRPr lang="fr-FR"/>
                  </a:p>
                </p:txBody>
              </p:sp>
              <p:sp>
                <p:nvSpPr>
                  <p:cNvPr id="18540" name="Line 78"/>
                  <p:cNvSpPr>
                    <a:spLocks noChangeShapeType="1"/>
                  </p:cNvSpPr>
                  <p:nvPr/>
                </p:nvSpPr>
                <p:spPr bwMode="invGray">
                  <a:xfrm flipV="1">
                    <a:off x="998" y="2901"/>
                    <a:ext cx="61" cy="58"/>
                  </a:xfrm>
                  <a:prstGeom prst="line">
                    <a:avLst/>
                  </a:prstGeom>
                  <a:noFill/>
                  <a:ln w="4763">
                    <a:solidFill>
                      <a:srgbClr val="C0C0FF"/>
                    </a:solidFill>
                    <a:round/>
                    <a:headEnd/>
                    <a:tailEnd/>
                  </a:ln>
                </p:spPr>
                <p:txBody>
                  <a:bodyPr/>
                  <a:lstStyle/>
                  <a:p>
                    <a:endParaRPr lang="fr-FR"/>
                  </a:p>
                </p:txBody>
              </p:sp>
              <p:sp>
                <p:nvSpPr>
                  <p:cNvPr id="18541" name="Line 79"/>
                  <p:cNvSpPr>
                    <a:spLocks noChangeShapeType="1"/>
                  </p:cNvSpPr>
                  <p:nvPr/>
                </p:nvSpPr>
                <p:spPr bwMode="invGray">
                  <a:xfrm flipV="1">
                    <a:off x="944" y="2921"/>
                    <a:ext cx="60" cy="55"/>
                  </a:xfrm>
                  <a:prstGeom prst="line">
                    <a:avLst/>
                  </a:prstGeom>
                  <a:noFill/>
                  <a:ln w="4763">
                    <a:solidFill>
                      <a:srgbClr val="C0C0FF"/>
                    </a:solidFill>
                    <a:round/>
                    <a:headEnd/>
                    <a:tailEnd/>
                  </a:ln>
                </p:spPr>
                <p:txBody>
                  <a:bodyPr/>
                  <a:lstStyle/>
                  <a:p>
                    <a:endParaRPr lang="fr-FR"/>
                  </a:p>
                </p:txBody>
              </p:sp>
              <p:sp>
                <p:nvSpPr>
                  <p:cNvPr id="18542" name="Line 80"/>
                  <p:cNvSpPr>
                    <a:spLocks noChangeShapeType="1"/>
                  </p:cNvSpPr>
                  <p:nvPr/>
                </p:nvSpPr>
                <p:spPr bwMode="invGray">
                  <a:xfrm flipV="1">
                    <a:off x="909" y="2995"/>
                    <a:ext cx="58" cy="49"/>
                  </a:xfrm>
                  <a:prstGeom prst="line">
                    <a:avLst/>
                  </a:prstGeom>
                  <a:noFill/>
                  <a:ln w="4763">
                    <a:solidFill>
                      <a:srgbClr val="C0C0FF"/>
                    </a:solidFill>
                    <a:round/>
                    <a:headEnd/>
                    <a:tailEnd/>
                  </a:ln>
                </p:spPr>
                <p:txBody>
                  <a:bodyPr/>
                  <a:lstStyle/>
                  <a:p>
                    <a:endParaRPr lang="fr-FR"/>
                  </a:p>
                </p:txBody>
              </p:sp>
              <p:sp>
                <p:nvSpPr>
                  <p:cNvPr id="18543" name="Line 81"/>
                  <p:cNvSpPr>
                    <a:spLocks noChangeShapeType="1"/>
                  </p:cNvSpPr>
                  <p:nvPr/>
                </p:nvSpPr>
                <p:spPr bwMode="invGray">
                  <a:xfrm flipV="1">
                    <a:off x="1049" y="2891"/>
                    <a:ext cx="70" cy="68"/>
                  </a:xfrm>
                  <a:prstGeom prst="line">
                    <a:avLst/>
                  </a:prstGeom>
                  <a:noFill/>
                  <a:ln w="4763">
                    <a:solidFill>
                      <a:srgbClr val="C0C0FF"/>
                    </a:solidFill>
                    <a:round/>
                    <a:headEnd/>
                    <a:tailEnd/>
                  </a:ln>
                </p:spPr>
                <p:txBody>
                  <a:bodyPr/>
                  <a:lstStyle/>
                  <a:p>
                    <a:endParaRPr lang="fr-FR"/>
                  </a:p>
                </p:txBody>
              </p:sp>
              <p:sp>
                <p:nvSpPr>
                  <p:cNvPr id="18544" name="Line 82"/>
                  <p:cNvSpPr>
                    <a:spLocks noChangeShapeType="1"/>
                  </p:cNvSpPr>
                  <p:nvPr/>
                </p:nvSpPr>
                <p:spPr bwMode="invGray">
                  <a:xfrm flipV="1">
                    <a:off x="1018" y="2937"/>
                    <a:ext cx="79" cy="79"/>
                  </a:xfrm>
                  <a:prstGeom prst="line">
                    <a:avLst/>
                  </a:prstGeom>
                  <a:noFill/>
                  <a:ln w="4763">
                    <a:solidFill>
                      <a:srgbClr val="C0C0FF"/>
                    </a:solidFill>
                    <a:round/>
                    <a:headEnd/>
                    <a:tailEnd/>
                  </a:ln>
                </p:spPr>
                <p:txBody>
                  <a:bodyPr/>
                  <a:lstStyle/>
                  <a:p>
                    <a:endParaRPr lang="fr-FR"/>
                  </a:p>
                </p:txBody>
              </p:sp>
              <p:sp>
                <p:nvSpPr>
                  <p:cNvPr id="18545" name="Line 83"/>
                  <p:cNvSpPr>
                    <a:spLocks noChangeShapeType="1"/>
                  </p:cNvSpPr>
                  <p:nvPr/>
                </p:nvSpPr>
                <p:spPr bwMode="invGray">
                  <a:xfrm flipV="1">
                    <a:off x="996" y="3002"/>
                    <a:ext cx="69" cy="66"/>
                  </a:xfrm>
                  <a:prstGeom prst="line">
                    <a:avLst/>
                  </a:prstGeom>
                  <a:noFill/>
                  <a:ln w="4763">
                    <a:solidFill>
                      <a:srgbClr val="C0C0FF"/>
                    </a:solidFill>
                    <a:round/>
                    <a:headEnd/>
                    <a:tailEnd/>
                  </a:ln>
                </p:spPr>
                <p:txBody>
                  <a:bodyPr/>
                  <a:lstStyle/>
                  <a:p>
                    <a:endParaRPr lang="fr-FR"/>
                  </a:p>
                </p:txBody>
              </p:sp>
              <p:sp>
                <p:nvSpPr>
                  <p:cNvPr id="18546" name="Line 84"/>
                  <p:cNvSpPr>
                    <a:spLocks noChangeShapeType="1"/>
                  </p:cNvSpPr>
                  <p:nvPr/>
                </p:nvSpPr>
                <p:spPr bwMode="invGray">
                  <a:xfrm flipV="1">
                    <a:off x="1061" y="2962"/>
                    <a:ext cx="61" cy="58"/>
                  </a:xfrm>
                  <a:prstGeom prst="line">
                    <a:avLst/>
                  </a:prstGeom>
                  <a:noFill/>
                  <a:ln w="4763">
                    <a:solidFill>
                      <a:srgbClr val="C0C0FF"/>
                    </a:solidFill>
                    <a:round/>
                    <a:headEnd/>
                    <a:tailEnd/>
                  </a:ln>
                </p:spPr>
                <p:txBody>
                  <a:bodyPr/>
                  <a:lstStyle/>
                  <a:p>
                    <a:endParaRPr lang="fr-FR"/>
                  </a:p>
                </p:txBody>
              </p:sp>
              <p:sp>
                <p:nvSpPr>
                  <p:cNvPr id="18547" name="Line 85"/>
                  <p:cNvSpPr>
                    <a:spLocks noChangeShapeType="1"/>
                  </p:cNvSpPr>
                  <p:nvPr/>
                </p:nvSpPr>
                <p:spPr bwMode="invGray">
                  <a:xfrm flipV="1">
                    <a:off x="1161" y="2922"/>
                    <a:ext cx="53" cy="52"/>
                  </a:xfrm>
                  <a:prstGeom prst="line">
                    <a:avLst/>
                  </a:prstGeom>
                  <a:noFill/>
                  <a:ln w="4763">
                    <a:solidFill>
                      <a:srgbClr val="C0C0FF"/>
                    </a:solidFill>
                    <a:round/>
                    <a:headEnd/>
                    <a:tailEnd/>
                  </a:ln>
                </p:spPr>
                <p:txBody>
                  <a:bodyPr/>
                  <a:lstStyle/>
                  <a:p>
                    <a:endParaRPr lang="fr-FR"/>
                  </a:p>
                </p:txBody>
              </p:sp>
              <p:sp>
                <p:nvSpPr>
                  <p:cNvPr id="18548" name="Line 86"/>
                  <p:cNvSpPr>
                    <a:spLocks noChangeShapeType="1"/>
                  </p:cNvSpPr>
                  <p:nvPr/>
                </p:nvSpPr>
                <p:spPr bwMode="invGray">
                  <a:xfrm flipV="1">
                    <a:off x="1143" y="3015"/>
                    <a:ext cx="49" cy="46"/>
                  </a:xfrm>
                  <a:prstGeom prst="line">
                    <a:avLst/>
                  </a:prstGeom>
                  <a:noFill/>
                  <a:ln w="4763">
                    <a:solidFill>
                      <a:srgbClr val="C0C0FF"/>
                    </a:solidFill>
                    <a:round/>
                    <a:headEnd/>
                    <a:tailEnd/>
                  </a:ln>
                </p:spPr>
                <p:txBody>
                  <a:bodyPr/>
                  <a:lstStyle/>
                  <a:p>
                    <a:endParaRPr lang="fr-FR"/>
                  </a:p>
                </p:txBody>
              </p:sp>
              <p:sp>
                <p:nvSpPr>
                  <p:cNvPr id="18549" name="Line 87"/>
                  <p:cNvSpPr>
                    <a:spLocks noChangeShapeType="1"/>
                  </p:cNvSpPr>
                  <p:nvPr/>
                </p:nvSpPr>
                <p:spPr bwMode="invGray">
                  <a:xfrm flipV="1">
                    <a:off x="1198" y="2971"/>
                    <a:ext cx="56" cy="57"/>
                  </a:xfrm>
                  <a:prstGeom prst="line">
                    <a:avLst/>
                  </a:prstGeom>
                  <a:noFill/>
                  <a:ln w="4763">
                    <a:solidFill>
                      <a:srgbClr val="C0C0FF"/>
                    </a:solidFill>
                    <a:round/>
                    <a:headEnd/>
                    <a:tailEnd/>
                  </a:ln>
                </p:spPr>
                <p:txBody>
                  <a:bodyPr/>
                  <a:lstStyle/>
                  <a:p>
                    <a:endParaRPr lang="fr-FR"/>
                  </a:p>
                </p:txBody>
              </p:sp>
            </p:grpSp>
            <p:sp>
              <p:nvSpPr>
                <p:cNvPr id="18526" name="Line 88"/>
                <p:cNvSpPr>
                  <a:spLocks noChangeShapeType="1"/>
                </p:cNvSpPr>
                <p:nvPr/>
              </p:nvSpPr>
              <p:spPr bwMode="invGray">
                <a:xfrm>
                  <a:off x="764" y="2888"/>
                  <a:ext cx="1" cy="178"/>
                </a:xfrm>
                <a:prstGeom prst="line">
                  <a:avLst/>
                </a:prstGeom>
                <a:noFill/>
                <a:ln w="6350">
                  <a:solidFill>
                    <a:srgbClr val="404040"/>
                  </a:solidFill>
                  <a:round/>
                  <a:headEnd/>
                  <a:tailEnd/>
                </a:ln>
              </p:spPr>
              <p:txBody>
                <a:bodyPr/>
                <a:lstStyle/>
                <a:p>
                  <a:endParaRPr lang="fr-FR"/>
                </a:p>
              </p:txBody>
            </p:sp>
          </p:grpSp>
        </p:grpSp>
        <p:grpSp>
          <p:nvGrpSpPr>
            <p:cNvPr id="18455" name="Group 89"/>
            <p:cNvGrpSpPr>
              <a:grpSpLocks/>
            </p:cNvGrpSpPr>
            <p:nvPr/>
          </p:nvGrpSpPr>
          <p:grpSpPr bwMode="auto">
            <a:xfrm>
              <a:off x="1344" y="2797"/>
              <a:ext cx="777" cy="473"/>
              <a:chOff x="1344" y="2797"/>
              <a:chExt cx="777" cy="473"/>
            </a:xfrm>
          </p:grpSpPr>
          <p:sp>
            <p:nvSpPr>
              <p:cNvPr id="18456" name="Freeform 90"/>
              <p:cNvSpPr>
                <a:spLocks/>
              </p:cNvSpPr>
              <p:nvPr/>
            </p:nvSpPr>
            <p:spPr bwMode="invGray">
              <a:xfrm>
                <a:off x="1344" y="2797"/>
                <a:ext cx="777" cy="473"/>
              </a:xfrm>
              <a:custGeom>
                <a:avLst/>
                <a:gdLst>
                  <a:gd name="T0" fmla="*/ 0 w 2330"/>
                  <a:gd name="T1" fmla="*/ 0 h 1420"/>
                  <a:gd name="T2" fmla="*/ 0 w 2330"/>
                  <a:gd name="T3" fmla="*/ 1420 h 1420"/>
                  <a:gd name="T4" fmla="*/ 2330 w 2330"/>
                  <a:gd name="T5" fmla="*/ 837 h 1420"/>
                  <a:gd name="T6" fmla="*/ 2330 w 2330"/>
                  <a:gd name="T7" fmla="*/ 255 h 1420"/>
                  <a:gd name="T8" fmla="*/ 0 w 2330"/>
                  <a:gd name="T9" fmla="*/ 0 h 1420"/>
                  <a:gd name="T10" fmla="*/ 0 60000 65536"/>
                  <a:gd name="T11" fmla="*/ 0 60000 65536"/>
                  <a:gd name="T12" fmla="*/ 0 60000 65536"/>
                  <a:gd name="T13" fmla="*/ 0 60000 65536"/>
                  <a:gd name="T14" fmla="*/ 0 60000 65536"/>
                  <a:gd name="T15" fmla="*/ 0 w 2330"/>
                  <a:gd name="T16" fmla="*/ 0 h 1420"/>
                  <a:gd name="T17" fmla="*/ 2330 w 2330"/>
                  <a:gd name="T18" fmla="*/ 1420 h 1420"/>
                </a:gdLst>
                <a:ahLst/>
                <a:cxnLst>
                  <a:cxn ang="T10">
                    <a:pos x="T0" y="T1"/>
                  </a:cxn>
                  <a:cxn ang="T11">
                    <a:pos x="T2" y="T3"/>
                  </a:cxn>
                  <a:cxn ang="T12">
                    <a:pos x="T4" y="T5"/>
                  </a:cxn>
                  <a:cxn ang="T13">
                    <a:pos x="T6" y="T7"/>
                  </a:cxn>
                  <a:cxn ang="T14">
                    <a:pos x="T8" y="T9"/>
                  </a:cxn>
                </a:cxnLst>
                <a:rect l="T15" t="T16" r="T17" b="T18"/>
                <a:pathLst>
                  <a:path w="2330" h="1420">
                    <a:moveTo>
                      <a:pt x="0" y="0"/>
                    </a:moveTo>
                    <a:lnTo>
                      <a:pt x="0" y="1420"/>
                    </a:lnTo>
                    <a:lnTo>
                      <a:pt x="2330" y="837"/>
                    </a:lnTo>
                    <a:lnTo>
                      <a:pt x="2330" y="255"/>
                    </a:lnTo>
                    <a:lnTo>
                      <a:pt x="0" y="0"/>
                    </a:lnTo>
                    <a:close/>
                  </a:path>
                </a:pathLst>
              </a:custGeom>
              <a:solidFill>
                <a:srgbClr val="400000"/>
              </a:solidFill>
              <a:ln w="9525">
                <a:noFill/>
                <a:round/>
                <a:headEnd/>
                <a:tailEnd/>
              </a:ln>
            </p:spPr>
            <p:txBody>
              <a:bodyPr/>
              <a:lstStyle/>
              <a:p>
                <a:endParaRPr lang="fr-FR"/>
              </a:p>
            </p:txBody>
          </p:sp>
          <p:sp>
            <p:nvSpPr>
              <p:cNvPr id="18457" name="Freeform 91"/>
              <p:cNvSpPr>
                <a:spLocks/>
              </p:cNvSpPr>
              <p:nvPr/>
            </p:nvSpPr>
            <p:spPr bwMode="invGray">
              <a:xfrm>
                <a:off x="1865" y="2986"/>
                <a:ext cx="95" cy="147"/>
              </a:xfrm>
              <a:custGeom>
                <a:avLst/>
                <a:gdLst>
                  <a:gd name="T0" fmla="*/ 0 w 286"/>
                  <a:gd name="T1" fmla="*/ 439 h 439"/>
                  <a:gd name="T2" fmla="*/ 0 w 286"/>
                  <a:gd name="T3" fmla="*/ 16 h 439"/>
                  <a:gd name="T4" fmla="*/ 286 w 286"/>
                  <a:gd name="T5" fmla="*/ 0 h 439"/>
                  <a:gd name="T6" fmla="*/ 286 w 286"/>
                  <a:gd name="T7" fmla="*/ 370 h 439"/>
                  <a:gd name="T8" fmla="*/ 0 w 286"/>
                  <a:gd name="T9" fmla="*/ 439 h 439"/>
                  <a:gd name="T10" fmla="*/ 0 60000 65536"/>
                  <a:gd name="T11" fmla="*/ 0 60000 65536"/>
                  <a:gd name="T12" fmla="*/ 0 60000 65536"/>
                  <a:gd name="T13" fmla="*/ 0 60000 65536"/>
                  <a:gd name="T14" fmla="*/ 0 60000 65536"/>
                  <a:gd name="T15" fmla="*/ 0 w 286"/>
                  <a:gd name="T16" fmla="*/ 0 h 439"/>
                  <a:gd name="T17" fmla="*/ 286 w 286"/>
                  <a:gd name="T18" fmla="*/ 439 h 439"/>
                </a:gdLst>
                <a:ahLst/>
                <a:cxnLst>
                  <a:cxn ang="T10">
                    <a:pos x="T0" y="T1"/>
                  </a:cxn>
                  <a:cxn ang="T11">
                    <a:pos x="T2" y="T3"/>
                  </a:cxn>
                  <a:cxn ang="T12">
                    <a:pos x="T4" y="T5"/>
                  </a:cxn>
                  <a:cxn ang="T13">
                    <a:pos x="T6" y="T7"/>
                  </a:cxn>
                  <a:cxn ang="T14">
                    <a:pos x="T8" y="T9"/>
                  </a:cxn>
                </a:cxnLst>
                <a:rect l="T15" t="T16" r="T17" b="T18"/>
                <a:pathLst>
                  <a:path w="286" h="439">
                    <a:moveTo>
                      <a:pt x="0" y="439"/>
                    </a:moveTo>
                    <a:lnTo>
                      <a:pt x="0" y="16"/>
                    </a:lnTo>
                    <a:lnTo>
                      <a:pt x="286" y="0"/>
                    </a:lnTo>
                    <a:lnTo>
                      <a:pt x="286" y="370"/>
                    </a:lnTo>
                    <a:lnTo>
                      <a:pt x="0" y="439"/>
                    </a:lnTo>
                    <a:close/>
                  </a:path>
                </a:pathLst>
              </a:custGeom>
              <a:solidFill>
                <a:srgbClr val="472C00"/>
              </a:solidFill>
              <a:ln w="9525">
                <a:noFill/>
                <a:round/>
                <a:headEnd/>
                <a:tailEnd/>
              </a:ln>
            </p:spPr>
            <p:txBody>
              <a:bodyPr/>
              <a:lstStyle/>
              <a:p>
                <a:endParaRPr lang="fr-FR"/>
              </a:p>
            </p:txBody>
          </p:sp>
          <p:grpSp>
            <p:nvGrpSpPr>
              <p:cNvPr id="18458" name="Group 92"/>
              <p:cNvGrpSpPr>
                <a:grpSpLocks/>
              </p:cNvGrpSpPr>
              <p:nvPr/>
            </p:nvGrpSpPr>
            <p:grpSpPr bwMode="auto">
              <a:xfrm>
                <a:off x="1993" y="2913"/>
                <a:ext cx="45" cy="98"/>
                <a:chOff x="1993" y="2913"/>
                <a:chExt cx="45" cy="98"/>
              </a:xfrm>
            </p:grpSpPr>
            <p:sp>
              <p:nvSpPr>
                <p:cNvPr id="18490" name="Freeform 93"/>
                <p:cNvSpPr>
                  <a:spLocks/>
                </p:cNvSpPr>
                <p:nvPr/>
              </p:nvSpPr>
              <p:spPr bwMode="invGray">
                <a:xfrm>
                  <a:off x="1993" y="2913"/>
                  <a:ext cx="45" cy="98"/>
                </a:xfrm>
                <a:custGeom>
                  <a:avLst/>
                  <a:gdLst>
                    <a:gd name="T0" fmla="*/ 0 w 135"/>
                    <a:gd name="T1" fmla="*/ 0 h 292"/>
                    <a:gd name="T2" fmla="*/ 135 w 135"/>
                    <a:gd name="T3" fmla="*/ 7 h 292"/>
                    <a:gd name="T4" fmla="*/ 135 w 135"/>
                    <a:gd name="T5" fmla="*/ 286 h 292"/>
                    <a:gd name="T6" fmla="*/ 0 w 135"/>
                    <a:gd name="T7" fmla="*/ 292 h 292"/>
                    <a:gd name="T8" fmla="*/ 0 w 135"/>
                    <a:gd name="T9" fmla="*/ 0 h 292"/>
                    <a:gd name="T10" fmla="*/ 0 60000 65536"/>
                    <a:gd name="T11" fmla="*/ 0 60000 65536"/>
                    <a:gd name="T12" fmla="*/ 0 60000 65536"/>
                    <a:gd name="T13" fmla="*/ 0 60000 65536"/>
                    <a:gd name="T14" fmla="*/ 0 60000 65536"/>
                    <a:gd name="T15" fmla="*/ 0 w 135"/>
                    <a:gd name="T16" fmla="*/ 0 h 292"/>
                    <a:gd name="T17" fmla="*/ 135 w 135"/>
                    <a:gd name="T18" fmla="*/ 292 h 292"/>
                  </a:gdLst>
                  <a:ahLst/>
                  <a:cxnLst>
                    <a:cxn ang="T10">
                      <a:pos x="T0" y="T1"/>
                    </a:cxn>
                    <a:cxn ang="T11">
                      <a:pos x="T2" y="T3"/>
                    </a:cxn>
                    <a:cxn ang="T12">
                      <a:pos x="T4" y="T5"/>
                    </a:cxn>
                    <a:cxn ang="T13">
                      <a:pos x="T6" y="T7"/>
                    </a:cxn>
                    <a:cxn ang="T14">
                      <a:pos x="T8" y="T9"/>
                    </a:cxn>
                  </a:cxnLst>
                  <a:rect l="T15" t="T16" r="T17" b="T18"/>
                  <a:pathLst>
                    <a:path w="135" h="292">
                      <a:moveTo>
                        <a:pt x="0" y="0"/>
                      </a:moveTo>
                      <a:lnTo>
                        <a:pt x="135" y="7"/>
                      </a:lnTo>
                      <a:lnTo>
                        <a:pt x="135" y="286"/>
                      </a:lnTo>
                      <a:lnTo>
                        <a:pt x="0" y="292"/>
                      </a:lnTo>
                      <a:lnTo>
                        <a:pt x="0" y="0"/>
                      </a:lnTo>
                      <a:close/>
                    </a:path>
                  </a:pathLst>
                </a:custGeom>
                <a:solidFill>
                  <a:srgbClr val="4D556B"/>
                </a:solidFill>
                <a:ln w="9525">
                  <a:noFill/>
                  <a:round/>
                  <a:headEnd/>
                  <a:tailEnd/>
                </a:ln>
              </p:spPr>
              <p:txBody>
                <a:bodyPr/>
                <a:lstStyle/>
                <a:p>
                  <a:endParaRPr lang="fr-FR"/>
                </a:p>
              </p:txBody>
            </p:sp>
            <p:sp>
              <p:nvSpPr>
                <p:cNvPr id="18491" name="Line 94"/>
                <p:cNvSpPr>
                  <a:spLocks noChangeShapeType="1"/>
                </p:cNvSpPr>
                <p:nvPr/>
              </p:nvSpPr>
              <p:spPr bwMode="invGray">
                <a:xfrm flipV="1">
                  <a:off x="2005" y="2954"/>
                  <a:ext cx="15" cy="17"/>
                </a:xfrm>
                <a:prstGeom prst="line">
                  <a:avLst/>
                </a:prstGeom>
                <a:noFill/>
                <a:ln w="1588">
                  <a:solidFill>
                    <a:srgbClr val="7485A4"/>
                  </a:solidFill>
                  <a:round/>
                  <a:headEnd/>
                  <a:tailEnd/>
                </a:ln>
              </p:spPr>
              <p:txBody>
                <a:bodyPr/>
                <a:lstStyle/>
                <a:p>
                  <a:endParaRPr lang="fr-FR"/>
                </a:p>
              </p:txBody>
            </p:sp>
            <p:sp>
              <p:nvSpPr>
                <p:cNvPr id="18492" name="Line 95"/>
                <p:cNvSpPr>
                  <a:spLocks noChangeShapeType="1"/>
                </p:cNvSpPr>
                <p:nvPr/>
              </p:nvSpPr>
              <p:spPr bwMode="invGray">
                <a:xfrm flipV="1">
                  <a:off x="2001" y="2968"/>
                  <a:ext cx="19" cy="21"/>
                </a:xfrm>
                <a:prstGeom prst="line">
                  <a:avLst/>
                </a:prstGeom>
                <a:noFill/>
                <a:ln w="1588">
                  <a:solidFill>
                    <a:srgbClr val="7485A4"/>
                  </a:solidFill>
                  <a:round/>
                  <a:headEnd/>
                  <a:tailEnd/>
                </a:ln>
              </p:spPr>
              <p:txBody>
                <a:bodyPr/>
                <a:lstStyle/>
                <a:p>
                  <a:endParaRPr lang="fr-FR"/>
                </a:p>
              </p:txBody>
            </p:sp>
            <p:sp>
              <p:nvSpPr>
                <p:cNvPr id="18493" name="Line 96"/>
                <p:cNvSpPr>
                  <a:spLocks noChangeShapeType="1"/>
                </p:cNvSpPr>
                <p:nvPr/>
              </p:nvSpPr>
              <p:spPr bwMode="invGray">
                <a:xfrm flipV="1">
                  <a:off x="2020" y="2951"/>
                  <a:ext cx="11" cy="12"/>
                </a:xfrm>
                <a:prstGeom prst="line">
                  <a:avLst/>
                </a:prstGeom>
                <a:noFill/>
                <a:ln w="1588">
                  <a:solidFill>
                    <a:srgbClr val="7485A4"/>
                  </a:solidFill>
                  <a:round/>
                  <a:headEnd/>
                  <a:tailEnd/>
                </a:ln>
              </p:spPr>
              <p:txBody>
                <a:bodyPr/>
                <a:lstStyle/>
                <a:p>
                  <a:endParaRPr lang="fr-FR"/>
                </a:p>
              </p:txBody>
            </p:sp>
            <p:sp>
              <p:nvSpPr>
                <p:cNvPr id="18494" name="Line 97"/>
                <p:cNvSpPr>
                  <a:spLocks noChangeShapeType="1"/>
                </p:cNvSpPr>
                <p:nvPr/>
              </p:nvSpPr>
              <p:spPr bwMode="invGray">
                <a:xfrm>
                  <a:off x="1993" y="2945"/>
                  <a:ext cx="45" cy="2"/>
                </a:xfrm>
                <a:prstGeom prst="line">
                  <a:avLst/>
                </a:prstGeom>
                <a:noFill/>
                <a:ln w="4763">
                  <a:solidFill>
                    <a:srgbClr val="272B36"/>
                  </a:solidFill>
                  <a:round/>
                  <a:headEnd/>
                  <a:tailEnd/>
                </a:ln>
              </p:spPr>
              <p:txBody>
                <a:bodyPr/>
                <a:lstStyle/>
                <a:p>
                  <a:endParaRPr lang="fr-FR"/>
                </a:p>
              </p:txBody>
            </p:sp>
            <p:sp>
              <p:nvSpPr>
                <p:cNvPr id="18495" name="Line 98"/>
                <p:cNvSpPr>
                  <a:spLocks noChangeShapeType="1"/>
                </p:cNvSpPr>
                <p:nvPr/>
              </p:nvSpPr>
              <p:spPr bwMode="invGray">
                <a:xfrm flipV="1">
                  <a:off x="1993" y="2977"/>
                  <a:ext cx="45" cy="1"/>
                </a:xfrm>
                <a:prstGeom prst="line">
                  <a:avLst/>
                </a:prstGeom>
                <a:noFill/>
                <a:ln w="4763">
                  <a:solidFill>
                    <a:srgbClr val="272B36"/>
                  </a:solidFill>
                  <a:round/>
                  <a:headEnd/>
                  <a:tailEnd/>
                </a:ln>
              </p:spPr>
              <p:txBody>
                <a:bodyPr/>
                <a:lstStyle/>
                <a:p>
                  <a:endParaRPr lang="fr-FR"/>
                </a:p>
              </p:txBody>
            </p:sp>
            <p:sp>
              <p:nvSpPr>
                <p:cNvPr id="18496" name="Line 99"/>
                <p:cNvSpPr>
                  <a:spLocks noChangeShapeType="1"/>
                </p:cNvSpPr>
                <p:nvPr/>
              </p:nvSpPr>
              <p:spPr bwMode="invGray">
                <a:xfrm>
                  <a:off x="2015" y="2915"/>
                  <a:ext cx="1" cy="94"/>
                </a:xfrm>
                <a:prstGeom prst="line">
                  <a:avLst/>
                </a:prstGeom>
                <a:noFill/>
                <a:ln w="4763">
                  <a:solidFill>
                    <a:srgbClr val="272B36"/>
                  </a:solidFill>
                  <a:round/>
                  <a:headEnd/>
                  <a:tailEnd/>
                </a:ln>
              </p:spPr>
              <p:txBody>
                <a:bodyPr/>
                <a:lstStyle/>
                <a:p>
                  <a:endParaRPr lang="fr-FR"/>
                </a:p>
              </p:txBody>
            </p:sp>
            <p:sp>
              <p:nvSpPr>
                <p:cNvPr id="18497" name="Freeform 100"/>
                <p:cNvSpPr>
                  <a:spLocks/>
                </p:cNvSpPr>
                <p:nvPr/>
              </p:nvSpPr>
              <p:spPr bwMode="invGray">
                <a:xfrm>
                  <a:off x="1993" y="2913"/>
                  <a:ext cx="45" cy="98"/>
                </a:xfrm>
                <a:custGeom>
                  <a:avLst/>
                  <a:gdLst>
                    <a:gd name="T0" fmla="*/ 0 w 135"/>
                    <a:gd name="T1" fmla="*/ 0 h 292"/>
                    <a:gd name="T2" fmla="*/ 135 w 135"/>
                    <a:gd name="T3" fmla="*/ 7 h 292"/>
                    <a:gd name="T4" fmla="*/ 135 w 135"/>
                    <a:gd name="T5" fmla="*/ 286 h 292"/>
                    <a:gd name="T6" fmla="*/ 0 w 135"/>
                    <a:gd name="T7" fmla="*/ 292 h 292"/>
                    <a:gd name="T8" fmla="*/ 0 w 135"/>
                    <a:gd name="T9" fmla="*/ 0 h 292"/>
                    <a:gd name="T10" fmla="*/ 0 60000 65536"/>
                    <a:gd name="T11" fmla="*/ 0 60000 65536"/>
                    <a:gd name="T12" fmla="*/ 0 60000 65536"/>
                    <a:gd name="T13" fmla="*/ 0 60000 65536"/>
                    <a:gd name="T14" fmla="*/ 0 60000 65536"/>
                    <a:gd name="T15" fmla="*/ 0 w 135"/>
                    <a:gd name="T16" fmla="*/ 0 h 292"/>
                    <a:gd name="T17" fmla="*/ 135 w 135"/>
                    <a:gd name="T18" fmla="*/ 292 h 292"/>
                  </a:gdLst>
                  <a:ahLst/>
                  <a:cxnLst>
                    <a:cxn ang="T10">
                      <a:pos x="T0" y="T1"/>
                    </a:cxn>
                    <a:cxn ang="T11">
                      <a:pos x="T2" y="T3"/>
                    </a:cxn>
                    <a:cxn ang="T12">
                      <a:pos x="T4" y="T5"/>
                    </a:cxn>
                    <a:cxn ang="T13">
                      <a:pos x="T6" y="T7"/>
                    </a:cxn>
                    <a:cxn ang="T14">
                      <a:pos x="T8" y="T9"/>
                    </a:cxn>
                  </a:cxnLst>
                  <a:rect l="T15" t="T16" r="T17" b="T18"/>
                  <a:pathLst>
                    <a:path w="135" h="292">
                      <a:moveTo>
                        <a:pt x="0" y="0"/>
                      </a:moveTo>
                      <a:lnTo>
                        <a:pt x="135" y="7"/>
                      </a:lnTo>
                      <a:lnTo>
                        <a:pt x="135" y="286"/>
                      </a:lnTo>
                      <a:lnTo>
                        <a:pt x="0" y="292"/>
                      </a:lnTo>
                      <a:lnTo>
                        <a:pt x="0" y="0"/>
                      </a:lnTo>
                    </a:path>
                  </a:pathLst>
                </a:custGeom>
                <a:noFill/>
                <a:ln w="6350">
                  <a:solidFill>
                    <a:srgbClr val="212121"/>
                  </a:solidFill>
                  <a:round/>
                  <a:headEnd/>
                  <a:tailEnd/>
                </a:ln>
              </p:spPr>
              <p:txBody>
                <a:bodyPr/>
                <a:lstStyle/>
                <a:p>
                  <a:endParaRPr lang="fr-FR"/>
                </a:p>
              </p:txBody>
            </p:sp>
          </p:grpSp>
          <p:grpSp>
            <p:nvGrpSpPr>
              <p:cNvPr id="18459" name="Group 101"/>
              <p:cNvGrpSpPr>
                <a:grpSpLocks/>
              </p:cNvGrpSpPr>
              <p:nvPr/>
            </p:nvGrpSpPr>
            <p:grpSpPr bwMode="auto">
              <a:xfrm>
                <a:off x="1386" y="2851"/>
                <a:ext cx="425" cy="306"/>
                <a:chOff x="1386" y="2851"/>
                <a:chExt cx="425" cy="306"/>
              </a:xfrm>
            </p:grpSpPr>
            <p:sp>
              <p:nvSpPr>
                <p:cNvPr id="18460" name="Freeform 102"/>
                <p:cNvSpPr>
                  <a:spLocks/>
                </p:cNvSpPr>
                <p:nvPr/>
              </p:nvSpPr>
              <p:spPr bwMode="invGray">
                <a:xfrm>
                  <a:off x="1386" y="2851"/>
                  <a:ext cx="425" cy="306"/>
                </a:xfrm>
                <a:custGeom>
                  <a:avLst/>
                  <a:gdLst>
                    <a:gd name="T0" fmla="*/ 1274 w 1274"/>
                    <a:gd name="T1" fmla="*/ 71 h 917"/>
                    <a:gd name="T2" fmla="*/ 1274 w 1274"/>
                    <a:gd name="T3" fmla="*/ 690 h 917"/>
                    <a:gd name="T4" fmla="*/ 0 w 1274"/>
                    <a:gd name="T5" fmla="*/ 917 h 917"/>
                    <a:gd name="T6" fmla="*/ 0 w 1274"/>
                    <a:gd name="T7" fmla="*/ 0 h 917"/>
                    <a:gd name="T8" fmla="*/ 1274 w 1274"/>
                    <a:gd name="T9" fmla="*/ 71 h 917"/>
                    <a:gd name="T10" fmla="*/ 0 60000 65536"/>
                    <a:gd name="T11" fmla="*/ 0 60000 65536"/>
                    <a:gd name="T12" fmla="*/ 0 60000 65536"/>
                    <a:gd name="T13" fmla="*/ 0 60000 65536"/>
                    <a:gd name="T14" fmla="*/ 0 60000 65536"/>
                    <a:gd name="T15" fmla="*/ 0 w 1274"/>
                    <a:gd name="T16" fmla="*/ 0 h 917"/>
                    <a:gd name="T17" fmla="*/ 1274 w 1274"/>
                    <a:gd name="T18" fmla="*/ 917 h 917"/>
                  </a:gdLst>
                  <a:ahLst/>
                  <a:cxnLst>
                    <a:cxn ang="T10">
                      <a:pos x="T0" y="T1"/>
                    </a:cxn>
                    <a:cxn ang="T11">
                      <a:pos x="T2" y="T3"/>
                    </a:cxn>
                    <a:cxn ang="T12">
                      <a:pos x="T4" y="T5"/>
                    </a:cxn>
                    <a:cxn ang="T13">
                      <a:pos x="T6" y="T7"/>
                    </a:cxn>
                    <a:cxn ang="T14">
                      <a:pos x="T8" y="T9"/>
                    </a:cxn>
                  </a:cxnLst>
                  <a:rect l="T15" t="T16" r="T17" b="T18"/>
                  <a:pathLst>
                    <a:path w="1274" h="917">
                      <a:moveTo>
                        <a:pt x="1274" y="71"/>
                      </a:moveTo>
                      <a:lnTo>
                        <a:pt x="1274" y="690"/>
                      </a:lnTo>
                      <a:lnTo>
                        <a:pt x="0" y="917"/>
                      </a:lnTo>
                      <a:lnTo>
                        <a:pt x="0" y="0"/>
                      </a:lnTo>
                      <a:lnTo>
                        <a:pt x="1274" y="71"/>
                      </a:lnTo>
                      <a:close/>
                    </a:path>
                  </a:pathLst>
                </a:custGeom>
                <a:solidFill>
                  <a:srgbClr val="4040FF"/>
                </a:solidFill>
                <a:ln w="9525">
                  <a:noFill/>
                  <a:round/>
                  <a:headEnd/>
                  <a:tailEnd/>
                </a:ln>
              </p:spPr>
              <p:txBody>
                <a:bodyPr/>
                <a:lstStyle/>
                <a:p>
                  <a:endParaRPr lang="fr-FR"/>
                </a:p>
              </p:txBody>
            </p:sp>
            <p:sp>
              <p:nvSpPr>
                <p:cNvPr id="18461" name="Line 103"/>
                <p:cNvSpPr>
                  <a:spLocks noChangeShapeType="1"/>
                </p:cNvSpPr>
                <p:nvPr/>
              </p:nvSpPr>
              <p:spPr bwMode="invGray">
                <a:xfrm>
                  <a:off x="1559" y="2862"/>
                  <a:ext cx="1" cy="267"/>
                </a:xfrm>
                <a:prstGeom prst="line">
                  <a:avLst/>
                </a:prstGeom>
                <a:noFill/>
                <a:ln w="6350">
                  <a:solidFill>
                    <a:srgbClr val="303543"/>
                  </a:solidFill>
                  <a:round/>
                  <a:headEnd/>
                  <a:tailEnd/>
                </a:ln>
              </p:spPr>
              <p:txBody>
                <a:bodyPr/>
                <a:lstStyle/>
                <a:p>
                  <a:endParaRPr lang="fr-FR"/>
                </a:p>
              </p:txBody>
            </p:sp>
            <p:sp>
              <p:nvSpPr>
                <p:cNvPr id="18462" name="Line 104"/>
                <p:cNvSpPr>
                  <a:spLocks noChangeShapeType="1"/>
                </p:cNvSpPr>
                <p:nvPr/>
              </p:nvSpPr>
              <p:spPr bwMode="invGray">
                <a:xfrm>
                  <a:off x="1606" y="2865"/>
                  <a:ext cx="1" cy="256"/>
                </a:xfrm>
                <a:prstGeom prst="line">
                  <a:avLst/>
                </a:prstGeom>
                <a:noFill/>
                <a:ln w="6350">
                  <a:solidFill>
                    <a:srgbClr val="303543"/>
                  </a:solidFill>
                  <a:round/>
                  <a:headEnd/>
                  <a:tailEnd/>
                </a:ln>
              </p:spPr>
              <p:txBody>
                <a:bodyPr/>
                <a:lstStyle/>
                <a:p>
                  <a:endParaRPr lang="fr-FR"/>
                </a:p>
              </p:txBody>
            </p:sp>
            <p:sp>
              <p:nvSpPr>
                <p:cNvPr id="18463" name="Line 105"/>
                <p:cNvSpPr>
                  <a:spLocks noChangeShapeType="1"/>
                </p:cNvSpPr>
                <p:nvPr/>
              </p:nvSpPr>
              <p:spPr bwMode="invGray">
                <a:xfrm>
                  <a:off x="1652" y="2868"/>
                  <a:ext cx="1" cy="245"/>
                </a:xfrm>
                <a:prstGeom prst="line">
                  <a:avLst/>
                </a:prstGeom>
                <a:noFill/>
                <a:ln w="6350">
                  <a:solidFill>
                    <a:srgbClr val="303543"/>
                  </a:solidFill>
                  <a:round/>
                  <a:headEnd/>
                  <a:tailEnd/>
                </a:ln>
              </p:spPr>
              <p:txBody>
                <a:bodyPr/>
                <a:lstStyle/>
                <a:p>
                  <a:endParaRPr lang="fr-FR"/>
                </a:p>
              </p:txBody>
            </p:sp>
            <p:sp>
              <p:nvSpPr>
                <p:cNvPr id="18464" name="Freeform 106"/>
                <p:cNvSpPr>
                  <a:spLocks/>
                </p:cNvSpPr>
                <p:nvPr/>
              </p:nvSpPr>
              <p:spPr bwMode="invGray">
                <a:xfrm>
                  <a:off x="1394" y="2851"/>
                  <a:ext cx="417" cy="306"/>
                </a:xfrm>
                <a:custGeom>
                  <a:avLst/>
                  <a:gdLst>
                    <a:gd name="T0" fmla="*/ 0 w 1252"/>
                    <a:gd name="T1" fmla="*/ 0 h 917"/>
                    <a:gd name="T2" fmla="*/ 0 w 1252"/>
                    <a:gd name="T3" fmla="*/ 917 h 917"/>
                    <a:gd name="T4" fmla="*/ 1252 w 1252"/>
                    <a:gd name="T5" fmla="*/ 690 h 917"/>
                    <a:gd name="T6" fmla="*/ 1252 w 1252"/>
                    <a:gd name="T7" fmla="*/ 71 h 917"/>
                    <a:gd name="T8" fmla="*/ 0 w 1252"/>
                    <a:gd name="T9" fmla="*/ 0 h 917"/>
                    <a:gd name="T10" fmla="*/ 0 60000 65536"/>
                    <a:gd name="T11" fmla="*/ 0 60000 65536"/>
                    <a:gd name="T12" fmla="*/ 0 60000 65536"/>
                    <a:gd name="T13" fmla="*/ 0 60000 65536"/>
                    <a:gd name="T14" fmla="*/ 0 60000 65536"/>
                    <a:gd name="T15" fmla="*/ 0 w 1252"/>
                    <a:gd name="T16" fmla="*/ 0 h 917"/>
                    <a:gd name="T17" fmla="*/ 1252 w 1252"/>
                    <a:gd name="T18" fmla="*/ 917 h 917"/>
                  </a:gdLst>
                  <a:ahLst/>
                  <a:cxnLst>
                    <a:cxn ang="T10">
                      <a:pos x="T0" y="T1"/>
                    </a:cxn>
                    <a:cxn ang="T11">
                      <a:pos x="T2" y="T3"/>
                    </a:cxn>
                    <a:cxn ang="T12">
                      <a:pos x="T4" y="T5"/>
                    </a:cxn>
                    <a:cxn ang="T13">
                      <a:pos x="T6" y="T7"/>
                    </a:cxn>
                    <a:cxn ang="T14">
                      <a:pos x="T8" y="T9"/>
                    </a:cxn>
                  </a:cxnLst>
                  <a:rect l="T15" t="T16" r="T17" b="T18"/>
                  <a:pathLst>
                    <a:path w="1252" h="917">
                      <a:moveTo>
                        <a:pt x="0" y="0"/>
                      </a:moveTo>
                      <a:lnTo>
                        <a:pt x="0" y="917"/>
                      </a:lnTo>
                      <a:lnTo>
                        <a:pt x="1252" y="690"/>
                      </a:lnTo>
                      <a:lnTo>
                        <a:pt x="1252" y="71"/>
                      </a:lnTo>
                      <a:lnTo>
                        <a:pt x="0" y="0"/>
                      </a:lnTo>
                    </a:path>
                  </a:pathLst>
                </a:custGeom>
                <a:noFill/>
                <a:ln w="6350">
                  <a:solidFill>
                    <a:srgbClr val="212121"/>
                  </a:solidFill>
                  <a:round/>
                  <a:headEnd/>
                  <a:tailEnd/>
                </a:ln>
              </p:spPr>
              <p:txBody>
                <a:bodyPr/>
                <a:lstStyle/>
                <a:p>
                  <a:endParaRPr lang="fr-FR"/>
                </a:p>
              </p:txBody>
            </p:sp>
            <p:sp>
              <p:nvSpPr>
                <p:cNvPr id="18465" name="Line 107"/>
                <p:cNvSpPr>
                  <a:spLocks noChangeShapeType="1"/>
                </p:cNvSpPr>
                <p:nvPr/>
              </p:nvSpPr>
              <p:spPr bwMode="invGray">
                <a:xfrm>
                  <a:off x="1452" y="2858"/>
                  <a:ext cx="1" cy="286"/>
                </a:xfrm>
                <a:prstGeom prst="line">
                  <a:avLst/>
                </a:prstGeom>
                <a:noFill/>
                <a:ln w="6350">
                  <a:solidFill>
                    <a:srgbClr val="404040"/>
                  </a:solidFill>
                  <a:round/>
                  <a:headEnd/>
                  <a:tailEnd/>
                </a:ln>
              </p:spPr>
              <p:txBody>
                <a:bodyPr/>
                <a:lstStyle/>
                <a:p>
                  <a:endParaRPr lang="fr-FR"/>
                </a:p>
              </p:txBody>
            </p:sp>
            <p:sp>
              <p:nvSpPr>
                <p:cNvPr id="18466" name="Line 108"/>
                <p:cNvSpPr>
                  <a:spLocks noChangeShapeType="1"/>
                </p:cNvSpPr>
                <p:nvPr/>
              </p:nvSpPr>
              <p:spPr bwMode="invGray">
                <a:xfrm>
                  <a:off x="1559" y="2864"/>
                  <a:ext cx="1" cy="264"/>
                </a:xfrm>
                <a:prstGeom prst="line">
                  <a:avLst/>
                </a:prstGeom>
                <a:noFill/>
                <a:ln w="6350">
                  <a:solidFill>
                    <a:srgbClr val="404040"/>
                  </a:solidFill>
                  <a:round/>
                  <a:headEnd/>
                  <a:tailEnd/>
                </a:ln>
              </p:spPr>
              <p:txBody>
                <a:bodyPr/>
                <a:lstStyle/>
                <a:p>
                  <a:endParaRPr lang="fr-FR"/>
                </a:p>
              </p:txBody>
            </p:sp>
            <p:sp>
              <p:nvSpPr>
                <p:cNvPr id="18467" name="Line 109"/>
                <p:cNvSpPr>
                  <a:spLocks noChangeShapeType="1"/>
                </p:cNvSpPr>
                <p:nvPr/>
              </p:nvSpPr>
              <p:spPr bwMode="invGray">
                <a:xfrm>
                  <a:off x="1608" y="2868"/>
                  <a:ext cx="1" cy="251"/>
                </a:xfrm>
                <a:prstGeom prst="line">
                  <a:avLst/>
                </a:prstGeom>
                <a:noFill/>
                <a:ln w="6350">
                  <a:solidFill>
                    <a:srgbClr val="404040"/>
                  </a:solidFill>
                  <a:round/>
                  <a:headEnd/>
                  <a:tailEnd/>
                </a:ln>
              </p:spPr>
              <p:txBody>
                <a:bodyPr/>
                <a:lstStyle/>
                <a:p>
                  <a:endParaRPr lang="fr-FR"/>
                </a:p>
              </p:txBody>
            </p:sp>
            <p:sp>
              <p:nvSpPr>
                <p:cNvPr id="18468" name="Line 110"/>
                <p:cNvSpPr>
                  <a:spLocks noChangeShapeType="1"/>
                </p:cNvSpPr>
                <p:nvPr/>
              </p:nvSpPr>
              <p:spPr bwMode="invGray">
                <a:xfrm>
                  <a:off x="1690" y="2873"/>
                  <a:ext cx="1" cy="231"/>
                </a:xfrm>
                <a:prstGeom prst="line">
                  <a:avLst/>
                </a:prstGeom>
                <a:noFill/>
                <a:ln w="6350">
                  <a:solidFill>
                    <a:srgbClr val="404040"/>
                  </a:solidFill>
                  <a:round/>
                  <a:headEnd/>
                  <a:tailEnd/>
                </a:ln>
              </p:spPr>
              <p:txBody>
                <a:bodyPr/>
                <a:lstStyle/>
                <a:p>
                  <a:endParaRPr lang="fr-FR"/>
                </a:p>
              </p:txBody>
            </p:sp>
            <p:sp>
              <p:nvSpPr>
                <p:cNvPr id="18469" name="Line 111"/>
                <p:cNvSpPr>
                  <a:spLocks noChangeShapeType="1"/>
                </p:cNvSpPr>
                <p:nvPr/>
              </p:nvSpPr>
              <p:spPr bwMode="invGray">
                <a:xfrm>
                  <a:off x="1727" y="2875"/>
                  <a:ext cx="1" cy="224"/>
                </a:xfrm>
                <a:prstGeom prst="line">
                  <a:avLst/>
                </a:prstGeom>
                <a:noFill/>
                <a:ln w="6350">
                  <a:solidFill>
                    <a:srgbClr val="404040"/>
                  </a:solidFill>
                  <a:round/>
                  <a:headEnd/>
                  <a:tailEnd/>
                </a:ln>
              </p:spPr>
              <p:txBody>
                <a:bodyPr/>
                <a:lstStyle/>
                <a:p>
                  <a:endParaRPr lang="fr-FR"/>
                </a:p>
              </p:txBody>
            </p:sp>
            <p:sp>
              <p:nvSpPr>
                <p:cNvPr id="18470" name="Line 112"/>
                <p:cNvSpPr>
                  <a:spLocks noChangeShapeType="1"/>
                </p:cNvSpPr>
                <p:nvPr/>
              </p:nvSpPr>
              <p:spPr bwMode="invGray">
                <a:xfrm>
                  <a:off x="1759" y="2878"/>
                  <a:ext cx="1" cy="215"/>
                </a:xfrm>
                <a:prstGeom prst="line">
                  <a:avLst/>
                </a:prstGeom>
                <a:noFill/>
                <a:ln w="6350">
                  <a:solidFill>
                    <a:srgbClr val="404040"/>
                  </a:solidFill>
                  <a:round/>
                  <a:headEnd/>
                  <a:tailEnd/>
                </a:ln>
              </p:spPr>
              <p:txBody>
                <a:bodyPr/>
                <a:lstStyle/>
                <a:p>
                  <a:endParaRPr lang="fr-FR"/>
                </a:p>
              </p:txBody>
            </p:sp>
            <p:sp>
              <p:nvSpPr>
                <p:cNvPr id="18471" name="Line 113"/>
                <p:cNvSpPr>
                  <a:spLocks noChangeShapeType="1"/>
                </p:cNvSpPr>
                <p:nvPr/>
              </p:nvSpPr>
              <p:spPr bwMode="invGray">
                <a:xfrm>
                  <a:off x="1793" y="2880"/>
                  <a:ext cx="1" cy="206"/>
                </a:xfrm>
                <a:prstGeom prst="line">
                  <a:avLst/>
                </a:prstGeom>
                <a:noFill/>
                <a:ln w="6350">
                  <a:solidFill>
                    <a:srgbClr val="404040"/>
                  </a:solidFill>
                  <a:round/>
                  <a:headEnd/>
                  <a:tailEnd/>
                </a:ln>
              </p:spPr>
              <p:txBody>
                <a:bodyPr/>
                <a:lstStyle/>
                <a:p>
                  <a:endParaRPr lang="fr-FR"/>
                </a:p>
              </p:txBody>
            </p:sp>
            <p:grpSp>
              <p:nvGrpSpPr>
                <p:cNvPr id="18472" name="Group 114"/>
                <p:cNvGrpSpPr>
                  <a:grpSpLocks/>
                </p:cNvGrpSpPr>
                <p:nvPr/>
              </p:nvGrpSpPr>
              <p:grpSpPr bwMode="auto">
                <a:xfrm>
                  <a:off x="1425" y="2889"/>
                  <a:ext cx="383" cy="202"/>
                  <a:chOff x="1425" y="2889"/>
                  <a:chExt cx="383" cy="202"/>
                </a:xfrm>
              </p:grpSpPr>
              <p:sp>
                <p:nvSpPr>
                  <p:cNvPr id="18479" name="Line 115"/>
                  <p:cNvSpPr>
                    <a:spLocks noChangeShapeType="1"/>
                  </p:cNvSpPr>
                  <p:nvPr/>
                </p:nvSpPr>
                <p:spPr bwMode="invGray">
                  <a:xfrm flipH="1" flipV="1">
                    <a:off x="1744" y="2889"/>
                    <a:ext cx="54" cy="43"/>
                  </a:xfrm>
                  <a:prstGeom prst="line">
                    <a:avLst/>
                  </a:prstGeom>
                  <a:noFill/>
                  <a:ln w="4763">
                    <a:solidFill>
                      <a:srgbClr val="E0E0E0"/>
                    </a:solidFill>
                    <a:round/>
                    <a:headEnd/>
                    <a:tailEnd/>
                  </a:ln>
                </p:spPr>
                <p:txBody>
                  <a:bodyPr/>
                  <a:lstStyle/>
                  <a:p>
                    <a:endParaRPr lang="fr-FR"/>
                  </a:p>
                </p:txBody>
              </p:sp>
              <p:sp>
                <p:nvSpPr>
                  <p:cNvPr id="18480" name="Line 116"/>
                  <p:cNvSpPr>
                    <a:spLocks noChangeShapeType="1"/>
                  </p:cNvSpPr>
                  <p:nvPr/>
                </p:nvSpPr>
                <p:spPr bwMode="invGray">
                  <a:xfrm flipH="1" flipV="1">
                    <a:off x="1767" y="3002"/>
                    <a:ext cx="41" cy="35"/>
                  </a:xfrm>
                  <a:prstGeom prst="line">
                    <a:avLst/>
                  </a:prstGeom>
                  <a:noFill/>
                  <a:ln w="4763">
                    <a:solidFill>
                      <a:srgbClr val="E0E0E0"/>
                    </a:solidFill>
                    <a:round/>
                    <a:headEnd/>
                    <a:tailEnd/>
                  </a:ln>
                </p:spPr>
                <p:txBody>
                  <a:bodyPr/>
                  <a:lstStyle/>
                  <a:p>
                    <a:endParaRPr lang="fr-FR"/>
                  </a:p>
                </p:txBody>
              </p:sp>
              <p:sp>
                <p:nvSpPr>
                  <p:cNvPr id="18481" name="Line 117"/>
                  <p:cNvSpPr>
                    <a:spLocks noChangeShapeType="1"/>
                  </p:cNvSpPr>
                  <p:nvPr/>
                </p:nvSpPr>
                <p:spPr bwMode="invGray">
                  <a:xfrm flipH="1" flipV="1">
                    <a:off x="1681" y="2943"/>
                    <a:ext cx="68" cy="62"/>
                  </a:xfrm>
                  <a:prstGeom prst="line">
                    <a:avLst/>
                  </a:prstGeom>
                  <a:noFill/>
                  <a:ln w="4763">
                    <a:solidFill>
                      <a:srgbClr val="E0E0E0"/>
                    </a:solidFill>
                    <a:round/>
                    <a:headEnd/>
                    <a:tailEnd/>
                  </a:ln>
                </p:spPr>
                <p:txBody>
                  <a:bodyPr/>
                  <a:lstStyle/>
                  <a:p>
                    <a:endParaRPr lang="fr-FR"/>
                  </a:p>
                </p:txBody>
              </p:sp>
              <p:sp>
                <p:nvSpPr>
                  <p:cNvPr id="18482" name="Line 118"/>
                  <p:cNvSpPr>
                    <a:spLocks noChangeShapeType="1"/>
                  </p:cNvSpPr>
                  <p:nvPr/>
                </p:nvSpPr>
                <p:spPr bwMode="invGray">
                  <a:xfrm flipH="1" flipV="1">
                    <a:off x="1430" y="2904"/>
                    <a:ext cx="60" cy="58"/>
                  </a:xfrm>
                  <a:prstGeom prst="line">
                    <a:avLst/>
                  </a:prstGeom>
                  <a:noFill/>
                  <a:ln w="4763">
                    <a:solidFill>
                      <a:srgbClr val="E0E0E0"/>
                    </a:solidFill>
                    <a:round/>
                    <a:headEnd/>
                    <a:tailEnd/>
                  </a:ln>
                </p:spPr>
                <p:txBody>
                  <a:bodyPr/>
                  <a:lstStyle/>
                  <a:p>
                    <a:endParaRPr lang="fr-FR"/>
                  </a:p>
                </p:txBody>
              </p:sp>
              <p:sp>
                <p:nvSpPr>
                  <p:cNvPr id="18483" name="Line 119"/>
                  <p:cNvSpPr>
                    <a:spLocks noChangeShapeType="1"/>
                  </p:cNvSpPr>
                  <p:nvPr/>
                </p:nvSpPr>
                <p:spPr bwMode="invGray">
                  <a:xfrm flipH="1" flipV="1">
                    <a:off x="1676" y="2921"/>
                    <a:ext cx="59" cy="55"/>
                  </a:xfrm>
                  <a:prstGeom prst="line">
                    <a:avLst/>
                  </a:prstGeom>
                  <a:noFill/>
                  <a:ln w="4763">
                    <a:solidFill>
                      <a:srgbClr val="E0E0E0"/>
                    </a:solidFill>
                    <a:round/>
                    <a:headEnd/>
                    <a:tailEnd/>
                  </a:ln>
                </p:spPr>
                <p:txBody>
                  <a:bodyPr/>
                  <a:lstStyle/>
                  <a:p>
                    <a:endParaRPr lang="fr-FR"/>
                  </a:p>
                </p:txBody>
              </p:sp>
              <p:sp>
                <p:nvSpPr>
                  <p:cNvPr id="18484" name="Line 120"/>
                  <p:cNvSpPr>
                    <a:spLocks noChangeShapeType="1"/>
                  </p:cNvSpPr>
                  <p:nvPr/>
                </p:nvSpPr>
                <p:spPr bwMode="invGray">
                  <a:xfrm flipH="1" flipV="1">
                    <a:off x="1713" y="2995"/>
                    <a:ext cx="57" cy="49"/>
                  </a:xfrm>
                  <a:prstGeom prst="line">
                    <a:avLst/>
                  </a:prstGeom>
                  <a:noFill/>
                  <a:ln w="4763">
                    <a:solidFill>
                      <a:srgbClr val="E0E0E0"/>
                    </a:solidFill>
                    <a:round/>
                    <a:headEnd/>
                    <a:tailEnd/>
                  </a:ln>
                </p:spPr>
                <p:txBody>
                  <a:bodyPr/>
                  <a:lstStyle/>
                  <a:p>
                    <a:endParaRPr lang="fr-FR"/>
                  </a:p>
                </p:txBody>
              </p:sp>
              <p:sp>
                <p:nvSpPr>
                  <p:cNvPr id="18485" name="Line 121"/>
                  <p:cNvSpPr>
                    <a:spLocks noChangeShapeType="1"/>
                  </p:cNvSpPr>
                  <p:nvPr/>
                </p:nvSpPr>
                <p:spPr bwMode="invGray">
                  <a:xfrm flipH="1" flipV="1">
                    <a:off x="1560" y="2891"/>
                    <a:ext cx="70" cy="68"/>
                  </a:xfrm>
                  <a:prstGeom prst="line">
                    <a:avLst/>
                  </a:prstGeom>
                  <a:noFill/>
                  <a:ln w="4763">
                    <a:solidFill>
                      <a:srgbClr val="E0E0E0"/>
                    </a:solidFill>
                    <a:round/>
                    <a:headEnd/>
                    <a:tailEnd/>
                  </a:ln>
                </p:spPr>
                <p:txBody>
                  <a:bodyPr/>
                  <a:lstStyle/>
                  <a:p>
                    <a:endParaRPr lang="fr-FR"/>
                  </a:p>
                </p:txBody>
              </p:sp>
              <p:sp>
                <p:nvSpPr>
                  <p:cNvPr id="18486" name="Line 122"/>
                  <p:cNvSpPr>
                    <a:spLocks noChangeShapeType="1"/>
                  </p:cNvSpPr>
                  <p:nvPr/>
                </p:nvSpPr>
                <p:spPr bwMode="invGray">
                  <a:xfrm flipH="1" flipV="1">
                    <a:off x="1582" y="2937"/>
                    <a:ext cx="80" cy="79"/>
                  </a:xfrm>
                  <a:prstGeom prst="line">
                    <a:avLst/>
                  </a:prstGeom>
                  <a:noFill/>
                  <a:ln w="4763">
                    <a:solidFill>
                      <a:srgbClr val="E0E0E0"/>
                    </a:solidFill>
                    <a:round/>
                    <a:headEnd/>
                    <a:tailEnd/>
                  </a:ln>
                </p:spPr>
                <p:txBody>
                  <a:bodyPr/>
                  <a:lstStyle/>
                  <a:p>
                    <a:endParaRPr lang="fr-FR"/>
                  </a:p>
                </p:txBody>
              </p:sp>
              <p:sp>
                <p:nvSpPr>
                  <p:cNvPr id="18487" name="Line 123"/>
                  <p:cNvSpPr>
                    <a:spLocks noChangeShapeType="1"/>
                  </p:cNvSpPr>
                  <p:nvPr/>
                </p:nvSpPr>
                <p:spPr bwMode="invGray">
                  <a:xfrm flipH="1" flipV="1">
                    <a:off x="1502" y="2934"/>
                    <a:ext cx="69" cy="66"/>
                  </a:xfrm>
                  <a:prstGeom prst="line">
                    <a:avLst/>
                  </a:prstGeom>
                  <a:noFill/>
                  <a:ln w="4763">
                    <a:solidFill>
                      <a:srgbClr val="E0E0E0"/>
                    </a:solidFill>
                    <a:round/>
                    <a:headEnd/>
                    <a:tailEnd/>
                  </a:ln>
                </p:spPr>
                <p:txBody>
                  <a:bodyPr/>
                  <a:lstStyle/>
                  <a:p>
                    <a:endParaRPr lang="fr-FR"/>
                  </a:p>
                </p:txBody>
              </p:sp>
              <p:sp>
                <p:nvSpPr>
                  <p:cNvPr id="18488" name="Line 124"/>
                  <p:cNvSpPr>
                    <a:spLocks noChangeShapeType="1"/>
                  </p:cNvSpPr>
                  <p:nvPr/>
                </p:nvSpPr>
                <p:spPr bwMode="invGray">
                  <a:xfrm flipH="1" flipV="1">
                    <a:off x="1531" y="3033"/>
                    <a:ext cx="62" cy="58"/>
                  </a:xfrm>
                  <a:prstGeom prst="line">
                    <a:avLst/>
                  </a:prstGeom>
                  <a:noFill/>
                  <a:ln w="4763">
                    <a:solidFill>
                      <a:srgbClr val="E0E0E0"/>
                    </a:solidFill>
                    <a:round/>
                    <a:headEnd/>
                    <a:tailEnd/>
                  </a:ln>
                </p:spPr>
                <p:txBody>
                  <a:bodyPr/>
                  <a:lstStyle/>
                  <a:p>
                    <a:endParaRPr lang="fr-FR"/>
                  </a:p>
                </p:txBody>
              </p:sp>
              <p:sp>
                <p:nvSpPr>
                  <p:cNvPr id="18489" name="Line 125"/>
                  <p:cNvSpPr>
                    <a:spLocks noChangeShapeType="1"/>
                  </p:cNvSpPr>
                  <p:nvPr/>
                </p:nvSpPr>
                <p:spPr bwMode="invGray">
                  <a:xfrm flipH="1" flipV="1">
                    <a:off x="1425" y="2971"/>
                    <a:ext cx="57" cy="57"/>
                  </a:xfrm>
                  <a:prstGeom prst="line">
                    <a:avLst/>
                  </a:prstGeom>
                  <a:noFill/>
                  <a:ln w="4763">
                    <a:solidFill>
                      <a:srgbClr val="E0E0E0"/>
                    </a:solidFill>
                    <a:round/>
                    <a:headEnd/>
                    <a:tailEnd/>
                  </a:ln>
                </p:spPr>
                <p:txBody>
                  <a:bodyPr/>
                  <a:lstStyle/>
                  <a:p>
                    <a:endParaRPr lang="fr-FR"/>
                  </a:p>
                </p:txBody>
              </p:sp>
            </p:grpSp>
            <p:sp>
              <p:nvSpPr>
                <p:cNvPr id="18473" name="Line 126"/>
                <p:cNvSpPr>
                  <a:spLocks noChangeShapeType="1"/>
                </p:cNvSpPr>
                <p:nvPr/>
              </p:nvSpPr>
              <p:spPr bwMode="invGray">
                <a:xfrm>
                  <a:off x="1504" y="2867"/>
                  <a:ext cx="1" cy="263"/>
                </a:xfrm>
                <a:prstGeom prst="line">
                  <a:avLst/>
                </a:prstGeom>
                <a:noFill/>
                <a:ln w="6350">
                  <a:solidFill>
                    <a:srgbClr val="404040"/>
                  </a:solidFill>
                  <a:round/>
                  <a:headEnd/>
                  <a:tailEnd/>
                </a:ln>
              </p:spPr>
              <p:txBody>
                <a:bodyPr/>
                <a:lstStyle/>
                <a:p>
                  <a:endParaRPr lang="fr-FR"/>
                </a:p>
              </p:txBody>
            </p:sp>
            <p:sp>
              <p:nvSpPr>
                <p:cNvPr id="18474" name="Line 127"/>
                <p:cNvSpPr>
                  <a:spLocks noChangeShapeType="1"/>
                </p:cNvSpPr>
                <p:nvPr/>
              </p:nvSpPr>
              <p:spPr bwMode="invGray">
                <a:xfrm>
                  <a:off x="1393" y="2898"/>
                  <a:ext cx="413" cy="13"/>
                </a:xfrm>
                <a:prstGeom prst="line">
                  <a:avLst/>
                </a:prstGeom>
                <a:noFill/>
                <a:ln w="6350">
                  <a:solidFill>
                    <a:srgbClr val="404040"/>
                  </a:solidFill>
                  <a:round/>
                  <a:headEnd/>
                  <a:tailEnd/>
                </a:ln>
              </p:spPr>
              <p:txBody>
                <a:bodyPr/>
                <a:lstStyle/>
                <a:p>
                  <a:endParaRPr lang="fr-FR"/>
                </a:p>
              </p:txBody>
            </p:sp>
            <p:sp>
              <p:nvSpPr>
                <p:cNvPr id="18475" name="Line 128"/>
                <p:cNvSpPr>
                  <a:spLocks noChangeShapeType="1"/>
                </p:cNvSpPr>
                <p:nvPr/>
              </p:nvSpPr>
              <p:spPr bwMode="invGray">
                <a:xfrm flipV="1">
                  <a:off x="1395" y="2948"/>
                  <a:ext cx="413" cy="3"/>
                </a:xfrm>
                <a:prstGeom prst="line">
                  <a:avLst/>
                </a:prstGeom>
                <a:noFill/>
                <a:ln w="6350">
                  <a:solidFill>
                    <a:srgbClr val="404040"/>
                  </a:solidFill>
                  <a:round/>
                  <a:headEnd/>
                  <a:tailEnd/>
                </a:ln>
              </p:spPr>
              <p:txBody>
                <a:bodyPr/>
                <a:lstStyle/>
                <a:p>
                  <a:endParaRPr lang="fr-FR"/>
                </a:p>
              </p:txBody>
            </p:sp>
            <p:sp>
              <p:nvSpPr>
                <p:cNvPr id="18476" name="Line 129"/>
                <p:cNvSpPr>
                  <a:spLocks noChangeShapeType="1"/>
                </p:cNvSpPr>
                <p:nvPr/>
              </p:nvSpPr>
              <p:spPr bwMode="invGray">
                <a:xfrm flipV="1">
                  <a:off x="1398" y="2987"/>
                  <a:ext cx="408" cy="21"/>
                </a:xfrm>
                <a:prstGeom prst="line">
                  <a:avLst/>
                </a:prstGeom>
                <a:noFill/>
                <a:ln w="6350">
                  <a:solidFill>
                    <a:srgbClr val="404040"/>
                  </a:solidFill>
                  <a:round/>
                  <a:headEnd/>
                  <a:tailEnd/>
                </a:ln>
              </p:spPr>
              <p:txBody>
                <a:bodyPr/>
                <a:lstStyle/>
                <a:p>
                  <a:endParaRPr lang="fr-FR"/>
                </a:p>
              </p:txBody>
            </p:sp>
            <p:sp>
              <p:nvSpPr>
                <p:cNvPr id="18477" name="Line 130"/>
                <p:cNvSpPr>
                  <a:spLocks noChangeShapeType="1"/>
                </p:cNvSpPr>
                <p:nvPr/>
              </p:nvSpPr>
              <p:spPr bwMode="invGray">
                <a:xfrm flipV="1">
                  <a:off x="1395" y="3055"/>
                  <a:ext cx="416" cy="50"/>
                </a:xfrm>
                <a:prstGeom prst="line">
                  <a:avLst/>
                </a:prstGeom>
                <a:noFill/>
                <a:ln w="6350">
                  <a:solidFill>
                    <a:srgbClr val="404040"/>
                  </a:solidFill>
                  <a:round/>
                  <a:headEnd/>
                  <a:tailEnd/>
                </a:ln>
              </p:spPr>
              <p:txBody>
                <a:bodyPr/>
                <a:lstStyle/>
                <a:p>
                  <a:endParaRPr lang="fr-FR"/>
                </a:p>
              </p:txBody>
            </p:sp>
            <p:sp>
              <p:nvSpPr>
                <p:cNvPr id="18478" name="Line 131"/>
                <p:cNvSpPr>
                  <a:spLocks noChangeShapeType="1"/>
                </p:cNvSpPr>
                <p:nvPr/>
              </p:nvSpPr>
              <p:spPr bwMode="invGray">
                <a:xfrm flipV="1">
                  <a:off x="1398" y="3021"/>
                  <a:ext cx="413" cy="37"/>
                </a:xfrm>
                <a:prstGeom prst="line">
                  <a:avLst/>
                </a:prstGeom>
                <a:noFill/>
                <a:ln w="6350">
                  <a:solidFill>
                    <a:srgbClr val="404040"/>
                  </a:solidFill>
                  <a:round/>
                  <a:headEnd/>
                  <a:tailEnd/>
                </a:ln>
              </p:spPr>
              <p:txBody>
                <a:bodyPr/>
                <a:lstStyle/>
                <a:p>
                  <a:endParaRPr lang="fr-FR"/>
                </a:p>
              </p:txBody>
            </p:sp>
          </p:grpSp>
        </p:grpSp>
      </p:grpSp>
      <p:sp>
        <p:nvSpPr>
          <p:cNvPr id="18444" name="Text Box 132"/>
          <p:cNvSpPr txBox="1">
            <a:spLocks noChangeArrowheads="1"/>
          </p:cNvSpPr>
          <p:nvPr/>
        </p:nvSpPr>
        <p:spPr bwMode="auto">
          <a:xfrm>
            <a:off x="5368925" y="4437063"/>
            <a:ext cx="2776538" cy="1006475"/>
          </a:xfrm>
          <a:prstGeom prst="rect">
            <a:avLst/>
          </a:prstGeom>
          <a:noFill/>
          <a:ln w="12700">
            <a:noFill/>
            <a:miter lim="800000"/>
            <a:headEnd/>
            <a:tailEnd/>
          </a:ln>
        </p:spPr>
        <p:txBody>
          <a:bodyPr wrap="none" lIns="90000" tIns="46800" rIns="90000" bIns="46800">
            <a:spAutoFit/>
          </a:bodyPr>
          <a:lstStyle/>
          <a:p>
            <a:pPr algn="ctr"/>
            <a:r>
              <a:rPr lang="en-GB">
                <a:solidFill>
                  <a:schemeClr val="hlink"/>
                </a:solidFill>
              </a:rPr>
              <a:t>Information Processing</a:t>
            </a:r>
          </a:p>
          <a:p>
            <a:pPr algn="ctr"/>
            <a:r>
              <a:rPr lang="en-GB"/>
              <a:t>Process segment </a:t>
            </a:r>
          </a:p>
          <a:p>
            <a:pPr algn="ctr"/>
            <a:r>
              <a:rPr lang="en-GB"/>
              <a:t>Definition lookup</a:t>
            </a:r>
          </a:p>
        </p:txBody>
      </p:sp>
      <p:sp>
        <p:nvSpPr>
          <p:cNvPr id="18445" name="Text Box 133"/>
          <p:cNvSpPr txBox="1">
            <a:spLocks noChangeArrowheads="1"/>
          </p:cNvSpPr>
          <p:nvPr/>
        </p:nvSpPr>
        <p:spPr bwMode="auto">
          <a:xfrm>
            <a:off x="1033463" y="1084263"/>
            <a:ext cx="2114550" cy="1006475"/>
          </a:xfrm>
          <a:prstGeom prst="rect">
            <a:avLst/>
          </a:prstGeom>
          <a:noFill/>
          <a:ln w="12700">
            <a:noFill/>
            <a:miter lim="800000"/>
            <a:headEnd/>
            <a:tailEnd/>
          </a:ln>
        </p:spPr>
        <p:txBody>
          <a:bodyPr wrap="none" lIns="90000" tIns="46800" rIns="90000" bIns="46800">
            <a:spAutoFit/>
          </a:bodyPr>
          <a:lstStyle/>
          <a:p>
            <a:r>
              <a:rPr lang="en-GB">
                <a:solidFill>
                  <a:srgbClr val="FF3300"/>
                </a:solidFill>
              </a:rPr>
              <a:t>Command</a:t>
            </a:r>
          </a:p>
          <a:p>
            <a:r>
              <a:rPr lang="en-GB" i="1">
                <a:solidFill>
                  <a:srgbClr val="FF3300"/>
                </a:solidFill>
              </a:rPr>
              <a:t>Request Process</a:t>
            </a:r>
          </a:p>
          <a:p>
            <a:r>
              <a:rPr lang="en-GB" i="1">
                <a:solidFill>
                  <a:srgbClr val="FF3300"/>
                </a:solidFill>
              </a:rPr>
              <a:t>capabilities</a:t>
            </a:r>
          </a:p>
        </p:txBody>
      </p:sp>
      <p:sp>
        <p:nvSpPr>
          <p:cNvPr id="18446" name="Text Box 134"/>
          <p:cNvSpPr txBox="1">
            <a:spLocks noChangeArrowheads="1"/>
          </p:cNvSpPr>
          <p:nvPr/>
        </p:nvSpPr>
        <p:spPr bwMode="auto">
          <a:xfrm>
            <a:off x="6289675" y="1089025"/>
            <a:ext cx="2824163" cy="1006475"/>
          </a:xfrm>
          <a:prstGeom prst="rect">
            <a:avLst/>
          </a:prstGeom>
          <a:noFill/>
          <a:ln w="12700">
            <a:noFill/>
            <a:miter lim="800000"/>
            <a:headEnd/>
            <a:tailEnd/>
          </a:ln>
        </p:spPr>
        <p:txBody>
          <a:bodyPr wrap="none" lIns="90000" tIns="46800" rIns="90000" bIns="46800">
            <a:spAutoFit/>
          </a:bodyPr>
          <a:lstStyle/>
          <a:p>
            <a:r>
              <a:rPr lang="en-GB">
                <a:solidFill>
                  <a:srgbClr val="FF3300"/>
                </a:solidFill>
              </a:rPr>
              <a:t>Status / Response</a:t>
            </a:r>
          </a:p>
          <a:p>
            <a:r>
              <a:rPr lang="en-GB" i="1">
                <a:solidFill>
                  <a:srgbClr val="FF3300"/>
                </a:solidFill>
              </a:rPr>
              <a:t>Processing Capabilities</a:t>
            </a:r>
          </a:p>
          <a:p>
            <a:r>
              <a:rPr lang="en-GB" i="1">
                <a:solidFill>
                  <a:srgbClr val="FF3300"/>
                </a:solidFill>
              </a:rPr>
              <a:t>Catalog</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smtClean="0"/>
              <a:t>Equipment Entity – Example 3</a:t>
            </a:r>
            <a:endParaRPr lang="en-US" smtClean="0"/>
          </a:p>
        </p:txBody>
      </p:sp>
      <p:sp>
        <p:nvSpPr>
          <p:cNvPr id="19459"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9460" name="Espace réservé du numéro de diapositive 4"/>
          <p:cNvSpPr>
            <a:spLocks noGrp="1"/>
          </p:cNvSpPr>
          <p:nvPr>
            <p:ph type="sldNum" sz="quarter" idx="11"/>
          </p:nvPr>
        </p:nvSpPr>
        <p:spPr>
          <a:noFill/>
        </p:spPr>
        <p:txBody>
          <a:bodyPr/>
          <a:lstStyle/>
          <a:p>
            <a:fld id="{420D6222-8F7E-453E-A6A4-DD3455A80825}" type="slidenum">
              <a:rPr lang="en-GB"/>
              <a:pPr/>
              <a:t>21</a:t>
            </a:fld>
            <a:endParaRPr lang="en-GB"/>
          </a:p>
        </p:txBody>
      </p:sp>
      <p:sp>
        <p:nvSpPr>
          <p:cNvPr id="19461" name="Rectangle 3"/>
          <p:cNvSpPr>
            <a:spLocks noChangeArrowheads="1"/>
          </p:cNvSpPr>
          <p:nvPr/>
        </p:nvSpPr>
        <p:spPr bwMode="auto">
          <a:xfrm>
            <a:off x="215900" y="4333875"/>
            <a:ext cx="2333625" cy="381000"/>
          </a:xfrm>
          <a:prstGeom prst="rect">
            <a:avLst/>
          </a:prstGeom>
          <a:noFill/>
          <a:ln w="9525">
            <a:noFill/>
            <a:miter lim="800000"/>
            <a:headEnd/>
            <a:tailEnd/>
          </a:ln>
        </p:spPr>
        <p:txBody>
          <a:bodyPr/>
          <a:lstStyle/>
          <a:p>
            <a:pPr algn="ctr"/>
            <a:r>
              <a:rPr lang="en-US" sz="1800">
                <a:solidFill>
                  <a:schemeClr val="tx2"/>
                </a:solidFill>
              </a:rPr>
              <a:t>Physical Equipment</a:t>
            </a:r>
          </a:p>
        </p:txBody>
      </p:sp>
      <p:grpSp>
        <p:nvGrpSpPr>
          <p:cNvPr id="19462" name="Group 4"/>
          <p:cNvGrpSpPr>
            <a:grpSpLocks/>
          </p:cNvGrpSpPr>
          <p:nvPr/>
        </p:nvGrpSpPr>
        <p:grpSpPr bwMode="auto">
          <a:xfrm flipV="1">
            <a:off x="1535113" y="2505075"/>
            <a:ext cx="5334000" cy="1828800"/>
            <a:chOff x="1200" y="2112"/>
            <a:chExt cx="3360" cy="1488"/>
          </a:xfrm>
        </p:grpSpPr>
        <p:sp>
          <p:nvSpPr>
            <p:cNvPr id="19591" name="AutoShape 5"/>
            <p:cNvSpPr>
              <a:spLocks noChangeArrowheads="1"/>
            </p:cNvSpPr>
            <p:nvPr/>
          </p:nvSpPr>
          <p:spPr bwMode="auto">
            <a:xfrm rot="10800000">
              <a:off x="3840" y="2112"/>
              <a:ext cx="720" cy="1488"/>
            </a:xfrm>
            <a:custGeom>
              <a:avLst/>
              <a:gdLst>
                <a:gd name="T0" fmla="*/ 414 w 21600"/>
                <a:gd name="T1" fmla="*/ 0 h 21600"/>
                <a:gd name="T2" fmla="*/ 414 w 21600"/>
                <a:gd name="T3" fmla="*/ 838 h 21600"/>
                <a:gd name="T4" fmla="*/ 134 w 21600"/>
                <a:gd name="T5" fmla="*/ 1488 h 21600"/>
                <a:gd name="T6" fmla="*/ 720 w 21600"/>
                <a:gd name="T7" fmla="*/ 419 h 21600"/>
                <a:gd name="T8" fmla="*/ 17694720 60000 65536"/>
                <a:gd name="T9" fmla="*/ 5898240 60000 65536"/>
                <a:gd name="T10" fmla="*/ 5898240 60000 65536"/>
                <a:gd name="T11" fmla="*/ 0 60000 65536"/>
                <a:gd name="T12" fmla="*/ 12420 w 21600"/>
                <a:gd name="T13" fmla="*/ 2148 h 21600"/>
                <a:gd name="T14" fmla="*/ 15660 w 21600"/>
                <a:gd name="T15" fmla="*/ 10002 h 21600"/>
              </a:gdLst>
              <a:ahLst/>
              <a:cxnLst>
                <a:cxn ang="T8">
                  <a:pos x="T0" y="T1"/>
                </a:cxn>
                <a:cxn ang="T9">
                  <a:pos x="T2" y="T3"/>
                </a:cxn>
                <a:cxn ang="T10">
                  <a:pos x="T4" y="T5"/>
                </a:cxn>
                <a:cxn ang="T11">
                  <a:pos x="T6" y="T7"/>
                </a:cxn>
              </a:cxnLst>
              <a:rect l="T12" t="T13" r="T14" b="T15"/>
              <a:pathLst>
                <a:path w="21600" h="21600">
                  <a:moveTo>
                    <a:pt x="21600" y="6079"/>
                  </a:moveTo>
                  <a:lnTo>
                    <a:pt x="12427" y="0"/>
                  </a:lnTo>
                  <a:lnTo>
                    <a:pt x="12427" y="2151"/>
                  </a:lnTo>
                  <a:cubicBezTo>
                    <a:pt x="5564" y="2151"/>
                    <a:pt x="0" y="6631"/>
                    <a:pt x="0" y="12158"/>
                  </a:cubicBezTo>
                  <a:lnTo>
                    <a:pt x="0" y="21600"/>
                  </a:lnTo>
                  <a:lnTo>
                    <a:pt x="8030" y="21600"/>
                  </a:lnTo>
                  <a:lnTo>
                    <a:pt x="8030" y="12158"/>
                  </a:lnTo>
                  <a:cubicBezTo>
                    <a:pt x="8030" y="10970"/>
                    <a:pt x="9999" y="10007"/>
                    <a:pt x="12427" y="10007"/>
                  </a:cubicBezTo>
                  <a:lnTo>
                    <a:pt x="12427" y="12158"/>
                  </a:lnTo>
                  <a:close/>
                </a:path>
              </a:pathLst>
            </a:custGeom>
            <a:solidFill>
              <a:schemeClr val="accent1"/>
            </a:solidFill>
            <a:ln w="12700">
              <a:solidFill>
                <a:schemeClr val="bg1"/>
              </a:solidFill>
              <a:miter lim="800000"/>
              <a:headEnd/>
              <a:tailEnd/>
            </a:ln>
          </p:spPr>
          <p:txBody>
            <a:bodyPr wrap="none" lIns="0" tIns="0" rIns="0" bIns="0" anchor="ctr"/>
            <a:lstStyle/>
            <a:p>
              <a:endParaRPr lang="fr-FR"/>
            </a:p>
          </p:txBody>
        </p:sp>
        <p:sp>
          <p:nvSpPr>
            <p:cNvPr id="19592" name="AutoShape 6"/>
            <p:cNvSpPr>
              <a:spLocks noChangeArrowheads="1"/>
            </p:cNvSpPr>
            <p:nvPr/>
          </p:nvSpPr>
          <p:spPr bwMode="auto">
            <a:xfrm rot="10800000" flipH="1">
              <a:off x="1200" y="2112"/>
              <a:ext cx="720" cy="1488"/>
            </a:xfrm>
            <a:custGeom>
              <a:avLst/>
              <a:gdLst>
                <a:gd name="T0" fmla="*/ 414 w 21600"/>
                <a:gd name="T1" fmla="*/ 0 h 21600"/>
                <a:gd name="T2" fmla="*/ 414 w 21600"/>
                <a:gd name="T3" fmla="*/ 838 h 21600"/>
                <a:gd name="T4" fmla="*/ 134 w 21600"/>
                <a:gd name="T5" fmla="*/ 1488 h 21600"/>
                <a:gd name="T6" fmla="*/ 720 w 21600"/>
                <a:gd name="T7" fmla="*/ 419 h 21600"/>
                <a:gd name="T8" fmla="*/ 17694720 60000 65536"/>
                <a:gd name="T9" fmla="*/ 5898240 60000 65536"/>
                <a:gd name="T10" fmla="*/ 5898240 60000 65536"/>
                <a:gd name="T11" fmla="*/ 0 60000 65536"/>
                <a:gd name="T12" fmla="*/ 12420 w 21600"/>
                <a:gd name="T13" fmla="*/ 2148 h 21600"/>
                <a:gd name="T14" fmla="*/ 15660 w 21600"/>
                <a:gd name="T15" fmla="*/ 10002 h 21600"/>
              </a:gdLst>
              <a:ahLst/>
              <a:cxnLst>
                <a:cxn ang="T8">
                  <a:pos x="T0" y="T1"/>
                </a:cxn>
                <a:cxn ang="T9">
                  <a:pos x="T2" y="T3"/>
                </a:cxn>
                <a:cxn ang="T10">
                  <a:pos x="T4" y="T5"/>
                </a:cxn>
                <a:cxn ang="T11">
                  <a:pos x="T6" y="T7"/>
                </a:cxn>
              </a:cxnLst>
              <a:rect l="T12" t="T13" r="T14" b="T15"/>
              <a:pathLst>
                <a:path w="21600" h="21600">
                  <a:moveTo>
                    <a:pt x="21600" y="6079"/>
                  </a:moveTo>
                  <a:lnTo>
                    <a:pt x="12427" y="0"/>
                  </a:lnTo>
                  <a:lnTo>
                    <a:pt x="12427" y="2151"/>
                  </a:lnTo>
                  <a:cubicBezTo>
                    <a:pt x="5564" y="2151"/>
                    <a:pt x="0" y="6631"/>
                    <a:pt x="0" y="12158"/>
                  </a:cubicBezTo>
                  <a:lnTo>
                    <a:pt x="0" y="21600"/>
                  </a:lnTo>
                  <a:lnTo>
                    <a:pt x="8030" y="21600"/>
                  </a:lnTo>
                  <a:lnTo>
                    <a:pt x="8030" y="12158"/>
                  </a:lnTo>
                  <a:cubicBezTo>
                    <a:pt x="8030" y="10970"/>
                    <a:pt x="9999" y="10007"/>
                    <a:pt x="12427" y="10007"/>
                  </a:cubicBezTo>
                  <a:lnTo>
                    <a:pt x="12427" y="12158"/>
                  </a:lnTo>
                  <a:close/>
                </a:path>
              </a:pathLst>
            </a:custGeom>
            <a:gradFill rotWithShape="0">
              <a:gsLst>
                <a:gs pos="0">
                  <a:schemeClr val="folHlink"/>
                </a:gs>
                <a:gs pos="100000">
                  <a:schemeClr val="accent1"/>
                </a:gs>
              </a:gsLst>
              <a:lin ang="2700000" scaled="1"/>
            </a:gradFill>
            <a:ln w="12700">
              <a:solidFill>
                <a:schemeClr val="bg1"/>
              </a:solidFill>
              <a:miter lim="800000"/>
              <a:headEnd/>
              <a:tailEnd/>
            </a:ln>
          </p:spPr>
          <p:txBody>
            <a:bodyPr wrap="none" lIns="0" tIns="0" rIns="0" bIns="0" anchor="ctr"/>
            <a:lstStyle/>
            <a:p>
              <a:endParaRPr lang="fr-FR"/>
            </a:p>
          </p:txBody>
        </p:sp>
      </p:grpSp>
      <p:grpSp>
        <p:nvGrpSpPr>
          <p:cNvPr id="19463" name="Group 7"/>
          <p:cNvGrpSpPr>
            <a:grpSpLocks/>
          </p:cNvGrpSpPr>
          <p:nvPr/>
        </p:nvGrpSpPr>
        <p:grpSpPr bwMode="auto">
          <a:xfrm>
            <a:off x="2754313" y="2276475"/>
            <a:ext cx="2895600" cy="2133600"/>
            <a:chOff x="1968" y="2496"/>
            <a:chExt cx="1824" cy="1344"/>
          </a:xfrm>
        </p:grpSpPr>
        <p:sp>
          <p:nvSpPr>
            <p:cNvPr id="19581" name="Rectangle 8"/>
            <p:cNvSpPr>
              <a:spLocks noChangeArrowheads="1"/>
            </p:cNvSpPr>
            <p:nvPr/>
          </p:nvSpPr>
          <p:spPr bwMode="auto">
            <a:xfrm>
              <a:off x="1968" y="2496"/>
              <a:ext cx="1824" cy="1344"/>
            </a:xfrm>
            <a:prstGeom prst="rect">
              <a:avLst/>
            </a:prstGeom>
            <a:solidFill>
              <a:schemeClr val="accent1"/>
            </a:solidFill>
            <a:ln w="12700">
              <a:solidFill>
                <a:schemeClr val="tx1"/>
              </a:solidFill>
              <a:miter lim="800000"/>
              <a:headEnd/>
              <a:tailEnd/>
            </a:ln>
          </p:spPr>
          <p:txBody>
            <a:bodyPr wrap="none" lIns="0" tIns="0" rIns="0" bIns="0" anchor="ctr"/>
            <a:lstStyle/>
            <a:p>
              <a:endParaRPr lang="fr-FR"/>
            </a:p>
          </p:txBody>
        </p:sp>
        <p:sp>
          <p:nvSpPr>
            <p:cNvPr id="19582" name="Text Box 9"/>
            <p:cNvSpPr txBox="1">
              <a:spLocks noChangeArrowheads="1"/>
            </p:cNvSpPr>
            <p:nvPr/>
          </p:nvSpPr>
          <p:spPr bwMode="auto">
            <a:xfrm>
              <a:off x="216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9583" name="Text Box 10"/>
            <p:cNvSpPr txBox="1">
              <a:spLocks noChangeArrowheads="1"/>
            </p:cNvSpPr>
            <p:nvPr/>
          </p:nvSpPr>
          <p:spPr bwMode="auto">
            <a:xfrm>
              <a:off x="240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9584" name="Text Box 11"/>
            <p:cNvSpPr txBox="1">
              <a:spLocks noChangeArrowheads="1"/>
            </p:cNvSpPr>
            <p:nvPr/>
          </p:nvSpPr>
          <p:spPr bwMode="auto">
            <a:xfrm>
              <a:off x="2640" y="3167"/>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9585" name="Text Box 12"/>
            <p:cNvSpPr txBox="1">
              <a:spLocks noChangeArrowheads="1"/>
            </p:cNvSpPr>
            <p:nvPr/>
          </p:nvSpPr>
          <p:spPr bwMode="auto">
            <a:xfrm>
              <a:off x="2880" y="335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9586" name="Text Box 13"/>
            <p:cNvSpPr txBox="1">
              <a:spLocks noChangeArrowheads="1"/>
            </p:cNvSpPr>
            <p:nvPr/>
          </p:nvSpPr>
          <p:spPr bwMode="auto">
            <a:xfrm>
              <a:off x="3120" y="311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sp>
          <p:nvSpPr>
            <p:cNvPr id="19587" name="Text Box 14"/>
            <p:cNvSpPr txBox="1">
              <a:spLocks noChangeArrowheads="1"/>
            </p:cNvSpPr>
            <p:nvPr/>
          </p:nvSpPr>
          <p:spPr bwMode="auto">
            <a:xfrm>
              <a:off x="3360" y="3359"/>
              <a:ext cx="192" cy="246"/>
            </a:xfrm>
            <a:prstGeom prst="rect">
              <a:avLst/>
            </a:prstGeom>
            <a:solidFill>
              <a:schemeClr val="hlink"/>
            </a:solidFill>
            <a:ln w="12700">
              <a:solidFill>
                <a:schemeClr val="bg1"/>
              </a:solidFill>
              <a:miter lim="800000"/>
              <a:headEnd/>
              <a:tailEnd/>
            </a:ln>
          </p:spPr>
          <p:txBody>
            <a:bodyPr lIns="0" tIns="0" rIns="0" bIns="0" anchor="ctr">
              <a:spAutoFit/>
            </a:bodyPr>
            <a:lstStyle/>
            <a:p>
              <a:pPr algn="ctr">
                <a:lnSpc>
                  <a:spcPct val="95000"/>
                </a:lnSpc>
              </a:pPr>
              <a:r>
                <a:rPr lang="en-US" sz="2600">
                  <a:solidFill>
                    <a:schemeClr val="bg1"/>
                  </a:solidFill>
                </a:rPr>
                <a:t>E</a:t>
              </a:r>
            </a:p>
          </p:txBody>
        </p:sp>
        <p:grpSp>
          <p:nvGrpSpPr>
            <p:cNvPr id="19588" name="Group 15"/>
            <p:cNvGrpSpPr>
              <a:grpSpLocks/>
            </p:cNvGrpSpPr>
            <p:nvPr/>
          </p:nvGrpSpPr>
          <p:grpSpPr bwMode="auto">
            <a:xfrm>
              <a:off x="3168" y="2640"/>
              <a:ext cx="432" cy="288"/>
              <a:chOff x="3168" y="2640"/>
              <a:chExt cx="432" cy="288"/>
            </a:xfrm>
          </p:grpSpPr>
          <p:sp>
            <p:nvSpPr>
              <p:cNvPr id="19589" name="Oval 16"/>
              <p:cNvSpPr>
                <a:spLocks noChangeArrowheads="1"/>
              </p:cNvSpPr>
              <p:nvPr/>
            </p:nvSpPr>
            <p:spPr bwMode="auto">
              <a:xfrm>
                <a:off x="3168" y="2640"/>
                <a:ext cx="432" cy="288"/>
              </a:xfrm>
              <a:prstGeom prst="ellipse">
                <a:avLst/>
              </a:prstGeom>
              <a:solidFill>
                <a:schemeClr val="bg2"/>
              </a:solidFill>
              <a:ln w="12700">
                <a:solidFill>
                  <a:schemeClr val="bg1"/>
                </a:solidFill>
                <a:round/>
                <a:headEnd/>
                <a:tailEnd/>
              </a:ln>
            </p:spPr>
            <p:txBody>
              <a:bodyPr wrap="none" lIns="0" tIns="0" rIns="0" bIns="0" anchor="ctr"/>
              <a:lstStyle/>
              <a:p>
                <a:endParaRPr lang="fr-FR"/>
              </a:p>
            </p:txBody>
          </p:sp>
          <p:sp>
            <p:nvSpPr>
              <p:cNvPr id="19590" name="Text Box 17"/>
              <p:cNvSpPr txBox="1">
                <a:spLocks noChangeArrowheads="1"/>
              </p:cNvSpPr>
              <p:nvPr/>
            </p:nvSpPr>
            <p:spPr bwMode="auto">
              <a:xfrm>
                <a:off x="3309" y="2665"/>
                <a:ext cx="150" cy="238"/>
              </a:xfrm>
              <a:prstGeom prst="rect">
                <a:avLst/>
              </a:prstGeom>
              <a:noFill/>
              <a:ln w="12700">
                <a:noFill/>
                <a:miter lim="800000"/>
                <a:headEnd/>
                <a:tailEnd/>
              </a:ln>
            </p:spPr>
            <p:txBody>
              <a:bodyPr wrap="none" lIns="0" tIns="0" rIns="0" bIns="0" anchor="ctr">
                <a:spAutoFit/>
              </a:bodyPr>
              <a:lstStyle/>
              <a:p>
                <a:pPr algn="ctr">
                  <a:lnSpc>
                    <a:spcPct val="95000"/>
                  </a:lnSpc>
                </a:pPr>
                <a:r>
                  <a:rPr lang="en-US" sz="2600">
                    <a:solidFill>
                      <a:schemeClr val="bg1"/>
                    </a:solidFill>
                  </a:rPr>
                  <a:t>C</a:t>
                </a:r>
              </a:p>
            </p:txBody>
          </p:sp>
        </p:grpSp>
      </p:grpSp>
      <p:grpSp>
        <p:nvGrpSpPr>
          <p:cNvPr id="19464" name="Group 18"/>
          <p:cNvGrpSpPr>
            <a:grpSpLocks/>
          </p:cNvGrpSpPr>
          <p:nvPr/>
        </p:nvGrpSpPr>
        <p:grpSpPr bwMode="auto">
          <a:xfrm>
            <a:off x="2754313" y="2276475"/>
            <a:ext cx="2895600" cy="2133600"/>
            <a:chOff x="1968" y="2496"/>
            <a:chExt cx="1824" cy="1344"/>
          </a:xfrm>
        </p:grpSpPr>
        <p:sp>
          <p:nvSpPr>
            <p:cNvPr id="19579" name="AutoShape 19"/>
            <p:cNvSpPr>
              <a:spLocks noChangeArrowheads="1"/>
            </p:cNvSpPr>
            <p:nvPr/>
          </p:nvSpPr>
          <p:spPr bwMode="auto">
            <a:xfrm>
              <a:off x="1968" y="2496"/>
              <a:ext cx="1824" cy="1344"/>
            </a:xfrm>
            <a:prstGeom prst="bevel">
              <a:avLst>
                <a:gd name="adj" fmla="val 12500"/>
              </a:avLst>
            </a:prstGeom>
            <a:solidFill>
              <a:schemeClr val="accent1"/>
            </a:solidFill>
            <a:ln w="12700">
              <a:solidFill>
                <a:schemeClr val="tx1"/>
              </a:solidFill>
              <a:miter lim="800000"/>
              <a:headEnd/>
              <a:tailEnd/>
            </a:ln>
          </p:spPr>
          <p:txBody>
            <a:bodyPr wrap="none" lIns="0" tIns="0" rIns="0" bIns="0" anchor="ctr"/>
            <a:lstStyle/>
            <a:p>
              <a:endParaRPr lang="fr-FR"/>
            </a:p>
          </p:txBody>
        </p:sp>
        <p:sp>
          <p:nvSpPr>
            <p:cNvPr id="19580" name="Text Box 20"/>
            <p:cNvSpPr txBox="1">
              <a:spLocks noChangeArrowheads="1"/>
            </p:cNvSpPr>
            <p:nvPr/>
          </p:nvSpPr>
          <p:spPr bwMode="auto">
            <a:xfrm>
              <a:off x="2256" y="3052"/>
              <a:ext cx="1248" cy="231"/>
            </a:xfrm>
            <a:prstGeom prst="rect">
              <a:avLst/>
            </a:prstGeom>
            <a:noFill/>
            <a:ln w="9525">
              <a:noFill/>
              <a:miter lim="800000"/>
              <a:headEnd/>
              <a:tailEnd/>
            </a:ln>
          </p:spPr>
          <p:txBody>
            <a:bodyPr>
              <a:spAutoFit/>
            </a:bodyPr>
            <a:lstStyle/>
            <a:p>
              <a:pPr algn="ctr"/>
              <a:r>
                <a:rPr lang="en-US" sz="1800"/>
                <a:t>Equipment Entity</a:t>
              </a:r>
            </a:p>
          </p:txBody>
        </p:sp>
      </p:grpSp>
      <p:sp>
        <p:nvSpPr>
          <p:cNvPr id="19465" name="AutoShape 21"/>
          <p:cNvSpPr>
            <a:spLocks noChangeArrowheads="1"/>
          </p:cNvSpPr>
          <p:nvPr/>
        </p:nvSpPr>
        <p:spPr bwMode="auto">
          <a:xfrm rot="5400000">
            <a:off x="2788443" y="827882"/>
            <a:ext cx="1052513" cy="1682750"/>
          </a:xfrm>
          <a:custGeom>
            <a:avLst/>
            <a:gdLst>
              <a:gd name="T0" fmla="*/ 751280 w 21600"/>
              <a:gd name="T1" fmla="*/ 0 h 21600"/>
              <a:gd name="T2" fmla="*/ 751280 w 21600"/>
              <a:gd name="T3" fmla="*/ 947170 h 21600"/>
              <a:gd name="T4" fmla="*/ 95506 w 21600"/>
              <a:gd name="T5" fmla="*/ 1682750 h 21600"/>
              <a:gd name="T6" fmla="*/ 1052513 w 21600"/>
              <a:gd name="T7" fmla="*/ 473585 h 21600"/>
              <a:gd name="T8" fmla="*/ 17694720 60000 65536"/>
              <a:gd name="T9" fmla="*/ 5898240 60000 65536"/>
              <a:gd name="T10" fmla="*/ 5898240 60000 65536"/>
              <a:gd name="T11" fmla="*/ 0 60000 65536"/>
              <a:gd name="T12" fmla="*/ 12427 w 21600"/>
              <a:gd name="T13" fmla="*/ 4162 h 21600"/>
              <a:gd name="T14" fmla="*/ 19651 w 21600"/>
              <a:gd name="T15" fmla="*/ 7996 h 21600"/>
            </a:gdLst>
            <a:ahLst/>
            <a:cxnLst>
              <a:cxn ang="T8">
                <a:pos x="T0" y="T1"/>
              </a:cxn>
              <a:cxn ang="T9">
                <a:pos x="T2" y="T3"/>
              </a:cxn>
              <a:cxn ang="T10">
                <a:pos x="T4" y="T5"/>
              </a:cxn>
              <a:cxn ang="T11">
                <a:pos x="T6" y="T7"/>
              </a:cxn>
            </a:cxnLst>
            <a:rect l="T12" t="T13" r="T14" b="T15"/>
            <a:pathLst>
              <a:path w="21600" h="21600">
                <a:moveTo>
                  <a:pt x="21600" y="6079"/>
                </a:moveTo>
                <a:lnTo>
                  <a:pt x="15418" y="0"/>
                </a:lnTo>
                <a:lnTo>
                  <a:pt x="15418" y="4162"/>
                </a:lnTo>
                <a:lnTo>
                  <a:pt x="12427" y="4162"/>
                </a:lnTo>
                <a:cubicBezTo>
                  <a:pt x="5564" y="4162"/>
                  <a:pt x="0" y="7742"/>
                  <a:pt x="0" y="12158"/>
                </a:cubicBezTo>
                <a:lnTo>
                  <a:pt x="0" y="21600"/>
                </a:lnTo>
                <a:lnTo>
                  <a:pt x="3919" y="21600"/>
                </a:lnTo>
                <a:lnTo>
                  <a:pt x="3919" y="12158"/>
                </a:lnTo>
                <a:cubicBezTo>
                  <a:pt x="3919" y="9859"/>
                  <a:pt x="7728" y="7996"/>
                  <a:pt x="12427" y="7996"/>
                </a:cubicBezTo>
                <a:lnTo>
                  <a:pt x="15418" y="7996"/>
                </a:lnTo>
                <a:lnTo>
                  <a:pt x="15418" y="12158"/>
                </a:lnTo>
                <a:close/>
              </a:path>
            </a:pathLst>
          </a:custGeom>
          <a:solidFill>
            <a:schemeClr val="accent1"/>
          </a:solidFill>
          <a:ln w="12700" cap="sq">
            <a:solidFill>
              <a:schemeClr val="tx1"/>
            </a:solidFill>
            <a:miter lim="800000"/>
            <a:headEnd type="none" w="sm" len="sm"/>
            <a:tailEnd type="none" w="sm" len="sm"/>
          </a:ln>
        </p:spPr>
        <p:txBody>
          <a:bodyPr wrap="none" anchor="ctr"/>
          <a:lstStyle/>
          <a:p>
            <a:endParaRPr lang="fr-FR"/>
          </a:p>
        </p:txBody>
      </p:sp>
      <p:sp>
        <p:nvSpPr>
          <p:cNvPr id="19466" name="AutoShape 22"/>
          <p:cNvSpPr>
            <a:spLocks noChangeArrowheads="1"/>
          </p:cNvSpPr>
          <p:nvPr/>
        </p:nvSpPr>
        <p:spPr bwMode="auto">
          <a:xfrm>
            <a:off x="4460875" y="1089025"/>
            <a:ext cx="1752600" cy="1079500"/>
          </a:xfrm>
          <a:custGeom>
            <a:avLst/>
            <a:gdLst>
              <a:gd name="T0" fmla="*/ 1203290 w 21600"/>
              <a:gd name="T1" fmla="*/ 0 h 21600"/>
              <a:gd name="T2" fmla="*/ 1203290 w 21600"/>
              <a:gd name="T3" fmla="*/ 607619 h 21600"/>
              <a:gd name="T4" fmla="*/ 140208 w 21600"/>
              <a:gd name="T5" fmla="*/ 1079500 h 21600"/>
              <a:gd name="T6" fmla="*/ 1752600 w 21600"/>
              <a:gd name="T7" fmla="*/ 303809 h 21600"/>
              <a:gd name="T8" fmla="*/ 17694720 60000 65536"/>
              <a:gd name="T9" fmla="*/ 5898240 60000 65536"/>
              <a:gd name="T10" fmla="*/ 5898240 60000 65536"/>
              <a:gd name="T11" fmla="*/ 0 60000 65536"/>
              <a:gd name="T12" fmla="*/ 12427 w 21600"/>
              <a:gd name="T13" fmla="*/ 4389 h 21600"/>
              <a:gd name="T14" fmla="*/ 19718 w 21600"/>
              <a:gd name="T15" fmla="*/ 7769 h 21600"/>
            </a:gdLst>
            <a:ahLst/>
            <a:cxnLst>
              <a:cxn ang="T8">
                <a:pos x="T0" y="T1"/>
              </a:cxn>
              <a:cxn ang="T9">
                <a:pos x="T2" y="T3"/>
              </a:cxn>
              <a:cxn ang="T10">
                <a:pos x="T4" y="T5"/>
              </a:cxn>
              <a:cxn ang="T11">
                <a:pos x="T6" y="T7"/>
              </a:cxn>
            </a:cxnLst>
            <a:rect l="T12" t="T13" r="T14" b="T15"/>
            <a:pathLst>
              <a:path w="21600" h="21600">
                <a:moveTo>
                  <a:pt x="21600" y="6079"/>
                </a:moveTo>
                <a:lnTo>
                  <a:pt x="14830" y="0"/>
                </a:lnTo>
                <a:lnTo>
                  <a:pt x="14830" y="4389"/>
                </a:lnTo>
                <a:lnTo>
                  <a:pt x="12427" y="4389"/>
                </a:lnTo>
                <a:cubicBezTo>
                  <a:pt x="5564" y="4389"/>
                  <a:pt x="0" y="7867"/>
                  <a:pt x="0" y="12158"/>
                </a:cubicBezTo>
                <a:lnTo>
                  <a:pt x="0" y="21600"/>
                </a:lnTo>
                <a:lnTo>
                  <a:pt x="3455" y="21600"/>
                </a:lnTo>
                <a:lnTo>
                  <a:pt x="3455" y="12158"/>
                </a:lnTo>
                <a:cubicBezTo>
                  <a:pt x="3455" y="9734"/>
                  <a:pt x="7472" y="7769"/>
                  <a:pt x="12427" y="7769"/>
                </a:cubicBezTo>
                <a:lnTo>
                  <a:pt x="14830" y="7769"/>
                </a:lnTo>
                <a:lnTo>
                  <a:pt x="14830" y="12158"/>
                </a:lnTo>
                <a:close/>
              </a:path>
            </a:pathLst>
          </a:custGeom>
          <a:solidFill>
            <a:schemeClr val="accent1"/>
          </a:solidFill>
          <a:ln w="12700" cap="sq">
            <a:solidFill>
              <a:schemeClr val="tx1"/>
            </a:solidFill>
            <a:miter lim="800000"/>
            <a:headEnd type="none" w="sm" len="sm"/>
            <a:tailEnd type="none" w="sm" len="sm"/>
          </a:ln>
        </p:spPr>
        <p:txBody>
          <a:bodyPr wrap="none" anchor="ctr"/>
          <a:lstStyle/>
          <a:p>
            <a:endParaRPr lang="fr-FR"/>
          </a:p>
        </p:txBody>
      </p:sp>
      <p:grpSp>
        <p:nvGrpSpPr>
          <p:cNvPr id="19467" name="Group 23"/>
          <p:cNvGrpSpPr>
            <a:grpSpLocks/>
          </p:cNvGrpSpPr>
          <p:nvPr/>
        </p:nvGrpSpPr>
        <p:grpSpPr bwMode="auto">
          <a:xfrm flipH="1">
            <a:off x="457200" y="4724400"/>
            <a:ext cx="1800225" cy="1044575"/>
            <a:chOff x="528" y="2352"/>
            <a:chExt cx="1620" cy="1014"/>
          </a:xfrm>
        </p:grpSpPr>
        <p:grpSp>
          <p:nvGrpSpPr>
            <p:cNvPr id="19471" name="Group 24"/>
            <p:cNvGrpSpPr>
              <a:grpSpLocks/>
            </p:cNvGrpSpPr>
            <p:nvPr/>
          </p:nvGrpSpPr>
          <p:grpSpPr bwMode="auto">
            <a:xfrm>
              <a:off x="1052" y="2741"/>
              <a:ext cx="364" cy="96"/>
              <a:chOff x="1052" y="2741"/>
              <a:chExt cx="364" cy="96"/>
            </a:xfrm>
          </p:grpSpPr>
          <p:sp>
            <p:nvSpPr>
              <p:cNvPr id="19577" name="Freeform 25"/>
              <p:cNvSpPr>
                <a:spLocks/>
              </p:cNvSpPr>
              <p:nvPr/>
            </p:nvSpPr>
            <p:spPr bwMode="invGray">
              <a:xfrm>
                <a:off x="1052" y="2741"/>
                <a:ext cx="247" cy="96"/>
              </a:xfrm>
              <a:custGeom>
                <a:avLst/>
                <a:gdLst>
                  <a:gd name="T0" fmla="*/ 0 w 739"/>
                  <a:gd name="T1" fmla="*/ 288 h 288"/>
                  <a:gd name="T2" fmla="*/ 0 w 739"/>
                  <a:gd name="T3" fmla="*/ 120 h 288"/>
                  <a:gd name="T4" fmla="*/ 739 w 739"/>
                  <a:gd name="T5" fmla="*/ 0 h 288"/>
                  <a:gd name="T6" fmla="*/ 739 w 739"/>
                  <a:gd name="T7" fmla="*/ 205 h 288"/>
                  <a:gd name="T8" fmla="*/ 0 w 739"/>
                  <a:gd name="T9" fmla="*/ 288 h 288"/>
                  <a:gd name="T10" fmla="*/ 0 60000 65536"/>
                  <a:gd name="T11" fmla="*/ 0 60000 65536"/>
                  <a:gd name="T12" fmla="*/ 0 60000 65536"/>
                  <a:gd name="T13" fmla="*/ 0 60000 65536"/>
                  <a:gd name="T14" fmla="*/ 0 60000 65536"/>
                  <a:gd name="T15" fmla="*/ 0 w 739"/>
                  <a:gd name="T16" fmla="*/ 0 h 288"/>
                  <a:gd name="T17" fmla="*/ 739 w 739"/>
                  <a:gd name="T18" fmla="*/ 288 h 288"/>
                </a:gdLst>
                <a:ahLst/>
                <a:cxnLst>
                  <a:cxn ang="T10">
                    <a:pos x="T0" y="T1"/>
                  </a:cxn>
                  <a:cxn ang="T11">
                    <a:pos x="T2" y="T3"/>
                  </a:cxn>
                  <a:cxn ang="T12">
                    <a:pos x="T4" y="T5"/>
                  </a:cxn>
                  <a:cxn ang="T13">
                    <a:pos x="T6" y="T7"/>
                  </a:cxn>
                  <a:cxn ang="T14">
                    <a:pos x="T8" y="T9"/>
                  </a:cxn>
                </a:cxnLst>
                <a:rect l="T15" t="T16" r="T17" b="T18"/>
                <a:pathLst>
                  <a:path w="739" h="288">
                    <a:moveTo>
                      <a:pt x="0" y="288"/>
                    </a:moveTo>
                    <a:lnTo>
                      <a:pt x="0" y="120"/>
                    </a:lnTo>
                    <a:lnTo>
                      <a:pt x="739" y="0"/>
                    </a:lnTo>
                    <a:lnTo>
                      <a:pt x="739" y="205"/>
                    </a:lnTo>
                    <a:lnTo>
                      <a:pt x="0" y="288"/>
                    </a:lnTo>
                    <a:close/>
                  </a:path>
                </a:pathLst>
              </a:custGeom>
              <a:solidFill>
                <a:srgbClr val="606060"/>
              </a:solidFill>
              <a:ln w="4763">
                <a:solidFill>
                  <a:srgbClr val="606060"/>
                </a:solidFill>
                <a:round/>
                <a:headEnd/>
                <a:tailEnd/>
              </a:ln>
            </p:spPr>
            <p:txBody>
              <a:bodyPr/>
              <a:lstStyle/>
              <a:p>
                <a:endParaRPr lang="fr-FR"/>
              </a:p>
            </p:txBody>
          </p:sp>
          <p:sp>
            <p:nvSpPr>
              <p:cNvPr id="19578" name="Freeform 26"/>
              <p:cNvSpPr>
                <a:spLocks/>
              </p:cNvSpPr>
              <p:nvPr/>
            </p:nvSpPr>
            <p:spPr bwMode="invGray">
              <a:xfrm>
                <a:off x="1299" y="2741"/>
                <a:ext cx="117" cy="69"/>
              </a:xfrm>
              <a:custGeom>
                <a:avLst/>
                <a:gdLst>
                  <a:gd name="T0" fmla="*/ 0 w 353"/>
                  <a:gd name="T1" fmla="*/ 0 h 205"/>
                  <a:gd name="T2" fmla="*/ 0 w 353"/>
                  <a:gd name="T3" fmla="*/ 205 h 205"/>
                  <a:gd name="T4" fmla="*/ 353 w 353"/>
                  <a:gd name="T5" fmla="*/ 205 h 205"/>
                  <a:gd name="T6" fmla="*/ 353 w 353"/>
                  <a:gd name="T7" fmla="*/ 55 h 205"/>
                  <a:gd name="T8" fmla="*/ 0 w 353"/>
                  <a:gd name="T9" fmla="*/ 0 h 205"/>
                  <a:gd name="T10" fmla="*/ 0 60000 65536"/>
                  <a:gd name="T11" fmla="*/ 0 60000 65536"/>
                  <a:gd name="T12" fmla="*/ 0 60000 65536"/>
                  <a:gd name="T13" fmla="*/ 0 60000 65536"/>
                  <a:gd name="T14" fmla="*/ 0 60000 65536"/>
                  <a:gd name="T15" fmla="*/ 0 w 353"/>
                  <a:gd name="T16" fmla="*/ 0 h 205"/>
                  <a:gd name="T17" fmla="*/ 353 w 353"/>
                  <a:gd name="T18" fmla="*/ 205 h 205"/>
                </a:gdLst>
                <a:ahLst/>
                <a:cxnLst>
                  <a:cxn ang="T10">
                    <a:pos x="T0" y="T1"/>
                  </a:cxn>
                  <a:cxn ang="T11">
                    <a:pos x="T2" y="T3"/>
                  </a:cxn>
                  <a:cxn ang="T12">
                    <a:pos x="T4" y="T5"/>
                  </a:cxn>
                  <a:cxn ang="T13">
                    <a:pos x="T6" y="T7"/>
                  </a:cxn>
                  <a:cxn ang="T14">
                    <a:pos x="T8" y="T9"/>
                  </a:cxn>
                </a:cxnLst>
                <a:rect l="T15" t="T16" r="T17" b="T18"/>
                <a:pathLst>
                  <a:path w="353" h="205">
                    <a:moveTo>
                      <a:pt x="0" y="0"/>
                    </a:moveTo>
                    <a:lnTo>
                      <a:pt x="0" y="205"/>
                    </a:lnTo>
                    <a:lnTo>
                      <a:pt x="353" y="205"/>
                    </a:lnTo>
                    <a:lnTo>
                      <a:pt x="353" y="55"/>
                    </a:lnTo>
                    <a:lnTo>
                      <a:pt x="0" y="0"/>
                    </a:lnTo>
                    <a:close/>
                  </a:path>
                </a:pathLst>
              </a:custGeom>
              <a:solidFill>
                <a:srgbClr val="404040"/>
              </a:solidFill>
              <a:ln w="9525">
                <a:noFill/>
                <a:round/>
                <a:headEnd/>
                <a:tailEnd/>
              </a:ln>
            </p:spPr>
            <p:txBody>
              <a:bodyPr/>
              <a:lstStyle/>
              <a:p>
                <a:endParaRPr lang="fr-FR"/>
              </a:p>
            </p:txBody>
          </p:sp>
        </p:grpSp>
        <p:grpSp>
          <p:nvGrpSpPr>
            <p:cNvPr id="19472" name="Group 27"/>
            <p:cNvGrpSpPr>
              <a:grpSpLocks/>
            </p:cNvGrpSpPr>
            <p:nvPr/>
          </p:nvGrpSpPr>
          <p:grpSpPr bwMode="auto">
            <a:xfrm>
              <a:off x="1370" y="2352"/>
              <a:ext cx="400" cy="586"/>
              <a:chOff x="1370" y="2352"/>
              <a:chExt cx="400" cy="586"/>
            </a:xfrm>
          </p:grpSpPr>
          <p:sp>
            <p:nvSpPr>
              <p:cNvPr id="19574" name="Freeform 28"/>
              <p:cNvSpPr>
                <a:spLocks/>
              </p:cNvSpPr>
              <p:nvPr/>
            </p:nvSpPr>
            <p:spPr bwMode="invGray">
              <a:xfrm>
                <a:off x="1370" y="2352"/>
                <a:ext cx="89" cy="551"/>
              </a:xfrm>
              <a:custGeom>
                <a:avLst/>
                <a:gdLst>
                  <a:gd name="T0" fmla="*/ 0 w 266"/>
                  <a:gd name="T1" fmla="*/ 1654 h 1654"/>
                  <a:gd name="T2" fmla="*/ 74 w 266"/>
                  <a:gd name="T3" fmla="*/ 0 h 1654"/>
                  <a:gd name="T4" fmla="*/ 192 w 266"/>
                  <a:gd name="T5" fmla="*/ 0 h 1654"/>
                  <a:gd name="T6" fmla="*/ 266 w 266"/>
                  <a:gd name="T7" fmla="*/ 1654 h 1654"/>
                  <a:gd name="T8" fmla="*/ 0 w 266"/>
                  <a:gd name="T9" fmla="*/ 1654 h 1654"/>
                  <a:gd name="T10" fmla="*/ 0 60000 65536"/>
                  <a:gd name="T11" fmla="*/ 0 60000 65536"/>
                  <a:gd name="T12" fmla="*/ 0 60000 65536"/>
                  <a:gd name="T13" fmla="*/ 0 60000 65536"/>
                  <a:gd name="T14" fmla="*/ 0 60000 65536"/>
                  <a:gd name="T15" fmla="*/ 0 w 266"/>
                  <a:gd name="T16" fmla="*/ 0 h 1654"/>
                  <a:gd name="T17" fmla="*/ 266 w 266"/>
                  <a:gd name="T18" fmla="*/ 1654 h 1654"/>
                </a:gdLst>
                <a:ahLst/>
                <a:cxnLst>
                  <a:cxn ang="T10">
                    <a:pos x="T0" y="T1"/>
                  </a:cxn>
                  <a:cxn ang="T11">
                    <a:pos x="T2" y="T3"/>
                  </a:cxn>
                  <a:cxn ang="T12">
                    <a:pos x="T4" y="T5"/>
                  </a:cxn>
                  <a:cxn ang="T13">
                    <a:pos x="T6" y="T7"/>
                  </a:cxn>
                  <a:cxn ang="T14">
                    <a:pos x="T8" y="T9"/>
                  </a:cxn>
                </a:cxnLst>
                <a:rect l="T15" t="T16" r="T17" b="T18"/>
                <a:pathLst>
                  <a:path w="266" h="1654">
                    <a:moveTo>
                      <a:pt x="0" y="1654"/>
                    </a:moveTo>
                    <a:lnTo>
                      <a:pt x="74" y="0"/>
                    </a:lnTo>
                    <a:lnTo>
                      <a:pt x="192" y="0"/>
                    </a:lnTo>
                    <a:lnTo>
                      <a:pt x="266" y="1654"/>
                    </a:lnTo>
                    <a:lnTo>
                      <a:pt x="0" y="1654"/>
                    </a:lnTo>
                    <a:close/>
                  </a:path>
                </a:pathLst>
              </a:custGeom>
              <a:solidFill>
                <a:srgbClr val="606060"/>
              </a:solidFill>
              <a:ln w="9525">
                <a:noFill/>
                <a:round/>
                <a:headEnd/>
                <a:tailEnd/>
              </a:ln>
            </p:spPr>
            <p:txBody>
              <a:bodyPr/>
              <a:lstStyle/>
              <a:p>
                <a:endParaRPr lang="fr-FR"/>
              </a:p>
            </p:txBody>
          </p:sp>
          <p:sp>
            <p:nvSpPr>
              <p:cNvPr id="19575" name="Freeform 29"/>
              <p:cNvSpPr>
                <a:spLocks/>
              </p:cNvSpPr>
              <p:nvPr/>
            </p:nvSpPr>
            <p:spPr bwMode="invGray">
              <a:xfrm>
                <a:off x="1518" y="2364"/>
                <a:ext cx="89" cy="547"/>
              </a:xfrm>
              <a:custGeom>
                <a:avLst/>
                <a:gdLst>
                  <a:gd name="T0" fmla="*/ 0 w 266"/>
                  <a:gd name="T1" fmla="*/ 1640 h 1640"/>
                  <a:gd name="T2" fmla="*/ 73 w 266"/>
                  <a:gd name="T3" fmla="*/ 0 h 1640"/>
                  <a:gd name="T4" fmla="*/ 192 w 266"/>
                  <a:gd name="T5" fmla="*/ 0 h 1640"/>
                  <a:gd name="T6" fmla="*/ 266 w 266"/>
                  <a:gd name="T7" fmla="*/ 1640 h 1640"/>
                  <a:gd name="T8" fmla="*/ 0 w 266"/>
                  <a:gd name="T9" fmla="*/ 1640 h 1640"/>
                  <a:gd name="T10" fmla="*/ 0 60000 65536"/>
                  <a:gd name="T11" fmla="*/ 0 60000 65536"/>
                  <a:gd name="T12" fmla="*/ 0 60000 65536"/>
                  <a:gd name="T13" fmla="*/ 0 60000 65536"/>
                  <a:gd name="T14" fmla="*/ 0 60000 65536"/>
                  <a:gd name="T15" fmla="*/ 0 w 266"/>
                  <a:gd name="T16" fmla="*/ 0 h 1640"/>
                  <a:gd name="T17" fmla="*/ 266 w 266"/>
                  <a:gd name="T18" fmla="*/ 1640 h 1640"/>
                </a:gdLst>
                <a:ahLst/>
                <a:cxnLst>
                  <a:cxn ang="T10">
                    <a:pos x="T0" y="T1"/>
                  </a:cxn>
                  <a:cxn ang="T11">
                    <a:pos x="T2" y="T3"/>
                  </a:cxn>
                  <a:cxn ang="T12">
                    <a:pos x="T4" y="T5"/>
                  </a:cxn>
                  <a:cxn ang="T13">
                    <a:pos x="T6" y="T7"/>
                  </a:cxn>
                  <a:cxn ang="T14">
                    <a:pos x="T8" y="T9"/>
                  </a:cxn>
                </a:cxnLst>
                <a:rect l="T15" t="T16" r="T17" b="T18"/>
                <a:pathLst>
                  <a:path w="266" h="1640">
                    <a:moveTo>
                      <a:pt x="0" y="1640"/>
                    </a:moveTo>
                    <a:lnTo>
                      <a:pt x="73" y="0"/>
                    </a:lnTo>
                    <a:lnTo>
                      <a:pt x="192" y="0"/>
                    </a:lnTo>
                    <a:lnTo>
                      <a:pt x="266" y="1640"/>
                    </a:lnTo>
                    <a:lnTo>
                      <a:pt x="0" y="1640"/>
                    </a:lnTo>
                    <a:close/>
                  </a:path>
                </a:pathLst>
              </a:custGeom>
              <a:solidFill>
                <a:srgbClr val="606060"/>
              </a:solidFill>
              <a:ln w="9525">
                <a:noFill/>
                <a:round/>
                <a:headEnd/>
                <a:tailEnd/>
              </a:ln>
            </p:spPr>
            <p:txBody>
              <a:bodyPr/>
              <a:lstStyle/>
              <a:p>
                <a:endParaRPr lang="fr-FR"/>
              </a:p>
            </p:txBody>
          </p:sp>
          <p:sp>
            <p:nvSpPr>
              <p:cNvPr id="19576" name="Freeform 30"/>
              <p:cNvSpPr>
                <a:spLocks/>
              </p:cNvSpPr>
              <p:nvPr/>
            </p:nvSpPr>
            <p:spPr bwMode="invGray">
              <a:xfrm>
                <a:off x="1681" y="2387"/>
                <a:ext cx="89" cy="551"/>
              </a:xfrm>
              <a:custGeom>
                <a:avLst/>
                <a:gdLst>
                  <a:gd name="T0" fmla="*/ 0 w 268"/>
                  <a:gd name="T1" fmla="*/ 1652 h 1652"/>
                  <a:gd name="T2" fmla="*/ 75 w 268"/>
                  <a:gd name="T3" fmla="*/ 0 h 1652"/>
                  <a:gd name="T4" fmla="*/ 195 w 268"/>
                  <a:gd name="T5" fmla="*/ 0 h 1652"/>
                  <a:gd name="T6" fmla="*/ 268 w 268"/>
                  <a:gd name="T7" fmla="*/ 1652 h 1652"/>
                  <a:gd name="T8" fmla="*/ 0 w 268"/>
                  <a:gd name="T9" fmla="*/ 1652 h 1652"/>
                  <a:gd name="T10" fmla="*/ 0 60000 65536"/>
                  <a:gd name="T11" fmla="*/ 0 60000 65536"/>
                  <a:gd name="T12" fmla="*/ 0 60000 65536"/>
                  <a:gd name="T13" fmla="*/ 0 60000 65536"/>
                  <a:gd name="T14" fmla="*/ 0 60000 65536"/>
                  <a:gd name="T15" fmla="*/ 0 w 268"/>
                  <a:gd name="T16" fmla="*/ 0 h 1652"/>
                  <a:gd name="T17" fmla="*/ 268 w 268"/>
                  <a:gd name="T18" fmla="*/ 1652 h 1652"/>
                </a:gdLst>
                <a:ahLst/>
                <a:cxnLst>
                  <a:cxn ang="T10">
                    <a:pos x="T0" y="T1"/>
                  </a:cxn>
                  <a:cxn ang="T11">
                    <a:pos x="T2" y="T3"/>
                  </a:cxn>
                  <a:cxn ang="T12">
                    <a:pos x="T4" y="T5"/>
                  </a:cxn>
                  <a:cxn ang="T13">
                    <a:pos x="T6" y="T7"/>
                  </a:cxn>
                  <a:cxn ang="T14">
                    <a:pos x="T8" y="T9"/>
                  </a:cxn>
                </a:cxnLst>
                <a:rect l="T15" t="T16" r="T17" b="T18"/>
                <a:pathLst>
                  <a:path w="268" h="1652">
                    <a:moveTo>
                      <a:pt x="0" y="1652"/>
                    </a:moveTo>
                    <a:lnTo>
                      <a:pt x="75" y="0"/>
                    </a:lnTo>
                    <a:lnTo>
                      <a:pt x="195" y="0"/>
                    </a:lnTo>
                    <a:lnTo>
                      <a:pt x="268" y="1652"/>
                    </a:lnTo>
                    <a:lnTo>
                      <a:pt x="0" y="1652"/>
                    </a:lnTo>
                    <a:close/>
                  </a:path>
                </a:pathLst>
              </a:custGeom>
              <a:solidFill>
                <a:srgbClr val="606060"/>
              </a:solidFill>
              <a:ln w="9525">
                <a:noFill/>
                <a:round/>
                <a:headEnd/>
                <a:tailEnd/>
              </a:ln>
            </p:spPr>
            <p:txBody>
              <a:bodyPr/>
              <a:lstStyle/>
              <a:p>
                <a:endParaRPr lang="fr-FR"/>
              </a:p>
            </p:txBody>
          </p:sp>
        </p:grpSp>
        <p:sp>
          <p:nvSpPr>
            <p:cNvPr id="19473" name="Freeform 31"/>
            <p:cNvSpPr>
              <a:spLocks/>
            </p:cNvSpPr>
            <p:nvPr/>
          </p:nvSpPr>
          <p:spPr bwMode="invGray">
            <a:xfrm>
              <a:off x="528" y="3045"/>
              <a:ext cx="1620" cy="321"/>
            </a:xfrm>
            <a:custGeom>
              <a:avLst/>
              <a:gdLst>
                <a:gd name="T0" fmla="*/ 31 w 4860"/>
                <a:gd name="T1" fmla="*/ 63 h 964"/>
                <a:gd name="T2" fmla="*/ 63 w 4860"/>
                <a:gd name="T3" fmla="*/ 251 h 964"/>
                <a:gd name="T4" fmla="*/ 251 w 4860"/>
                <a:gd name="T5" fmla="*/ 345 h 964"/>
                <a:gd name="T6" fmla="*/ 549 w 4860"/>
                <a:gd name="T7" fmla="*/ 329 h 964"/>
                <a:gd name="T8" fmla="*/ 776 w 4860"/>
                <a:gd name="T9" fmla="*/ 408 h 964"/>
                <a:gd name="T10" fmla="*/ 941 w 4860"/>
                <a:gd name="T11" fmla="*/ 541 h 964"/>
                <a:gd name="T12" fmla="*/ 1097 w 4860"/>
                <a:gd name="T13" fmla="*/ 698 h 964"/>
                <a:gd name="T14" fmla="*/ 1403 w 4860"/>
                <a:gd name="T15" fmla="*/ 784 h 964"/>
                <a:gd name="T16" fmla="*/ 1474 w 4860"/>
                <a:gd name="T17" fmla="*/ 792 h 964"/>
                <a:gd name="T18" fmla="*/ 1505 w 4860"/>
                <a:gd name="T19" fmla="*/ 792 h 964"/>
                <a:gd name="T20" fmla="*/ 1544 w 4860"/>
                <a:gd name="T21" fmla="*/ 792 h 964"/>
                <a:gd name="T22" fmla="*/ 1732 w 4860"/>
                <a:gd name="T23" fmla="*/ 792 h 964"/>
                <a:gd name="T24" fmla="*/ 1850 w 4860"/>
                <a:gd name="T25" fmla="*/ 792 h 964"/>
                <a:gd name="T26" fmla="*/ 1881 w 4860"/>
                <a:gd name="T27" fmla="*/ 792 h 964"/>
                <a:gd name="T28" fmla="*/ 1913 w 4860"/>
                <a:gd name="T29" fmla="*/ 792 h 964"/>
                <a:gd name="T30" fmla="*/ 1944 w 4860"/>
                <a:gd name="T31" fmla="*/ 799 h 964"/>
                <a:gd name="T32" fmla="*/ 1975 w 4860"/>
                <a:gd name="T33" fmla="*/ 799 h 964"/>
                <a:gd name="T34" fmla="*/ 2163 w 4860"/>
                <a:gd name="T35" fmla="*/ 839 h 964"/>
                <a:gd name="T36" fmla="*/ 2312 w 4860"/>
                <a:gd name="T37" fmla="*/ 909 h 964"/>
                <a:gd name="T38" fmla="*/ 2657 w 4860"/>
                <a:gd name="T39" fmla="*/ 964 h 964"/>
                <a:gd name="T40" fmla="*/ 2853 w 4860"/>
                <a:gd name="T41" fmla="*/ 862 h 964"/>
                <a:gd name="T42" fmla="*/ 3065 w 4860"/>
                <a:gd name="T43" fmla="*/ 792 h 964"/>
                <a:gd name="T44" fmla="*/ 3331 w 4860"/>
                <a:gd name="T45" fmla="*/ 596 h 964"/>
                <a:gd name="T46" fmla="*/ 3512 w 4860"/>
                <a:gd name="T47" fmla="*/ 572 h 964"/>
                <a:gd name="T48" fmla="*/ 3559 w 4860"/>
                <a:gd name="T49" fmla="*/ 580 h 964"/>
                <a:gd name="T50" fmla="*/ 3614 w 4860"/>
                <a:gd name="T51" fmla="*/ 580 h 964"/>
                <a:gd name="T52" fmla="*/ 3661 w 4860"/>
                <a:gd name="T53" fmla="*/ 588 h 964"/>
                <a:gd name="T54" fmla="*/ 3692 w 4860"/>
                <a:gd name="T55" fmla="*/ 596 h 964"/>
                <a:gd name="T56" fmla="*/ 3723 w 4860"/>
                <a:gd name="T57" fmla="*/ 604 h 964"/>
                <a:gd name="T58" fmla="*/ 3833 w 4860"/>
                <a:gd name="T59" fmla="*/ 627 h 964"/>
                <a:gd name="T60" fmla="*/ 4131 w 4860"/>
                <a:gd name="T61" fmla="*/ 502 h 964"/>
                <a:gd name="T62" fmla="*/ 4327 w 4860"/>
                <a:gd name="T63" fmla="*/ 345 h 964"/>
                <a:gd name="T64" fmla="*/ 4593 w 4860"/>
                <a:gd name="T65" fmla="*/ 321 h 964"/>
                <a:gd name="T66" fmla="*/ 4860 w 4860"/>
                <a:gd name="T67" fmla="*/ 157 h 964"/>
                <a:gd name="T68" fmla="*/ 4735 w 4860"/>
                <a:gd name="T69" fmla="*/ 0 h 9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860"/>
                <a:gd name="T106" fmla="*/ 0 h 964"/>
                <a:gd name="T107" fmla="*/ 4860 w 4860"/>
                <a:gd name="T108" fmla="*/ 964 h 96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860" h="964">
                  <a:moveTo>
                    <a:pt x="188" y="55"/>
                  </a:moveTo>
                  <a:lnTo>
                    <a:pt x="31" y="63"/>
                  </a:lnTo>
                  <a:lnTo>
                    <a:pt x="0" y="157"/>
                  </a:lnTo>
                  <a:lnTo>
                    <a:pt x="63" y="251"/>
                  </a:lnTo>
                  <a:lnTo>
                    <a:pt x="110" y="329"/>
                  </a:lnTo>
                  <a:lnTo>
                    <a:pt x="251" y="345"/>
                  </a:lnTo>
                  <a:lnTo>
                    <a:pt x="384" y="321"/>
                  </a:lnTo>
                  <a:lnTo>
                    <a:pt x="549" y="329"/>
                  </a:lnTo>
                  <a:lnTo>
                    <a:pt x="627" y="337"/>
                  </a:lnTo>
                  <a:lnTo>
                    <a:pt x="776" y="408"/>
                  </a:lnTo>
                  <a:lnTo>
                    <a:pt x="862" y="462"/>
                  </a:lnTo>
                  <a:lnTo>
                    <a:pt x="941" y="541"/>
                  </a:lnTo>
                  <a:lnTo>
                    <a:pt x="1027" y="627"/>
                  </a:lnTo>
                  <a:lnTo>
                    <a:pt x="1097" y="698"/>
                  </a:lnTo>
                  <a:lnTo>
                    <a:pt x="1293" y="768"/>
                  </a:lnTo>
                  <a:lnTo>
                    <a:pt x="1403" y="784"/>
                  </a:lnTo>
                  <a:lnTo>
                    <a:pt x="1450" y="792"/>
                  </a:lnTo>
                  <a:lnTo>
                    <a:pt x="1474" y="792"/>
                  </a:lnTo>
                  <a:lnTo>
                    <a:pt x="1489" y="792"/>
                  </a:lnTo>
                  <a:lnTo>
                    <a:pt x="1505" y="792"/>
                  </a:lnTo>
                  <a:lnTo>
                    <a:pt x="1521" y="792"/>
                  </a:lnTo>
                  <a:lnTo>
                    <a:pt x="1544" y="792"/>
                  </a:lnTo>
                  <a:lnTo>
                    <a:pt x="1599" y="792"/>
                  </a:lnTo>
                  <a:lnTo>
                    <a:pt x="1732" y="792"/>
                  </a:lnTo>
                  <a:lnTo>
                    <a:pt x="1834" y="792"/>
                  </a:lnTo>
                  <a:lnTo>
                    <a:pt x="1850" y="792"/>
                  </a:lnTo>
                  <a:lnTo>
                    <a:pt x="1866" y="792"/>
                  </a:lnTo>
                  <a:lnTo>
                    <a:pt x="1881" y="792"/>
                  </a:lnTo>
                  <a:lnTo>
                    <a:pt x="1897" y="792"/>
                  </a:lnTo>
                  <a:lnTo>
                    <a:pt x="1913" y="792"/>
                  </a:lnTo>
                  <a:lnTo>
                    <a:pt x="1928" y="799"/>
                  </a:lnTo>
                  <a:lnTo>
                    <a:pt x="1944" y="799"/>
                  </a:lnTo>
                  <a:lnTo>
                    <a:pt x="1960" y="799"/>
                  </a:lnTo>
                  <a:lnTo>
                    <a:pt x="1975" y="799"/>
                  </a:lnTo>
                  <a:lnTo>
                    <a:pt x="1991" y="807"/>
                  </a:lnTo>
                  <a:lnTo>
                    <a:pt x="2163" y="839"/>
                  </a:lnTo>
                  <a:lnTo>
                    <a:pt x="2226" y="862"/>
                  </a:lnTo>
                  <a:lnTo>
                    <a:pt x="2312" y="909"/>
                  </a:lnTo>
                  <a:lnTo>
                    <a:pt x="2359" y="940"/>
                  </a:lnTo>
                  <a:lnTo>
                    <a:pt x="2657" y="964"/>
                  </a:lnTo>
                  <a:lnTo>
                    <a:pt x="2775" y="925"/>
                  </a:lnTo>
                  <a:lnTo>
                    <a:pt x="2853" y="862"/>
                  </a:lnTo>
                  <a:lnTo>
                    <a:pt x="2987" y="799"/>
                  </a:lnTo>
                  <a:lnTo>
                    <a:pt x="3065" y="792"/>
                  </a:lnTo>
                  <a:lnTo>
                    <a:pt x="3175" y="776"/>
                  </a:lnTo>
                  <a:lnTo>
                    <a:pt x="3331" y="596"/>
                  </a:lnTo>
                  <a:lnTo>
                    <a:pt x="3465" y="572"/>
                  </a:lnTo>
                  <a:lnTo>
                    <a:pt x="3512" y="572"/>
                  </a:lnTo>
                  <a:lnTo>
                    <a:pt x="3535" y="572"/>
                  </a:lnTo>
                  <a:lnTo>
                    <a:pt x="3559" y="580"/>
                  </a:lnTo>
                  <a:lnTo>
                    <a:pt x="3590" y="580"/>
                  </a:lnTo>
                  <a:lnTo>
                    <a:pt x="3614" y="580"/>
                  </a:lnTo>
                  <a:lnTo>
                    <a:pt x="3637" y="580"/>
                  </a:lnTo>
                  <a:lnTo>
                    <a:pt x="3661" y="588"/>
                  </a:lnTo>
                  <a:lnTo>
                    <a:pt x="3676" y="588"/>
                  </a:lnTo>
                  <a:lnTo>
                    <a:pt x="3692" y="596"/>
                  </a:lnTo>
                  <a:lnTo>
                    <a:pt x="3708" y="596"/>
                  </a:lnTo>
                  <a:lnTo>
                    <a:pt x="3723" y="604"/>
                  </a:lnTo>
                  <a:lnTo>
                    <a:pt x="3739" y="611"/>
                  </a:lnTo>
                  <a:lnTo>
                    <a:pt x="3833" y="627"/>
                  </a:lnTo>
                  <a:lnTo>
                    <a:pt x="4013" y="611"/>
                  </a:lnTo>
                  <a:lnTo>
                    <a:pt x="4131" y="502"/>
                  </a:lnTo>
                  <a:lnTo>
                    <a:pt x="4241" y="392"/>
                  </a:lnTo>
                  <a:lnTo>
                    <a:pt x="4327" y="345"/>
                  </a:lnTo>
                  <a:lnTo>
                    <a:pt x="4468" y="368"/>
                  </a:lnTo>
                  <a:lnTo>
                    <a:pt x="4593" y="321"/>
                  </a:lnTo>
                  <a:lnTo>
                    <a:pt x="4656" y="220"/>
                  </a:lnTo>
                  <a:lnTo>
                    <a:pt x="4860" y="157"/>
                  </a:lnTo>
                  <a:lnTo>
                    <a:pt x="4860" y="55"/>
                  </a:lnTo>
                  <a:lnTo>
                    <a:pt x="4735" y="0"/>
                  </a:lnTo>
                  <a:lnTo>
                    <a:pt x="188" y="55"/>
                  </a:lnTo>
                  <a:close/>
                </a:path>
              </a:pathLst>
            </a:custGeom>
            <a:solidFill>
              <a:srgbClr val="006000"/>
            </a:solidFill>
            <a:ln w="9525">
              <a:noFill/>
              <a:round/>
              <a:headEnd/>
              <a:tailEnd/>
            </a:ln>
          </p:spPr>
          <p:txBody>
            <a:bodyPr/>
            <a:lstStyle/>
            <a:p>
              <a:endParaRPr lang="fr-FR"/>
            </a:p>
          </p:txBody>
        </p:sp>
        <p:sp>
          <p:nvSpPr>
            <p:cNvPr id="19474" name="Freeform 32"/>
            <p:cNvSpPr>
              <a:spLocks/>
            </p:cNvSpPr>
            <p:nvPr/>
          </p:nvSpPr>
          <p:spPr bwMode="invGray">
            <a:xfrm>
              <a:off x="1865" y="3110"/>
              <a:ext cx="125" cy="30"/>
            </a:xfrm>
            <a:custGeom>
              <a:avLst/>
              <a:gdLst>
                <a:gd name="T0" fmla="*/ 0 w 376"/>
                <a:gd name="T1" fmla="*/ 69 h 90"/>
                <a:gd name="T2" fmla="*/ 286 w 376"/>
                <a:gd name="T3" fmla="*/ 0 h 90"/>
                <a:gd name="T4" fmla="*/ 376 w 376"/>
                <a:gd name="T5" fmla="*/ 22 h 90"/>
                <a:gd name="T6" fmla="*/ 72 w 376"/>
                <a:gd name="T7" fmla="*/ 90 h 90"/>
                <a:gd name="T8" fmla="*/ 0 w 376"/>
                <a:gd name="T9" fmla="*/ 69 h 90"/>
                <a:gd name="T10" fmla="*/ 0 60000 65536"/>
                <a:gd name="T11" fmla="*/ 0 60000 65536"/>
                <a:gd name="T12" fmla="*/ 0 60000 65536"/>
                <a:gd name="T13" fmla="*/ 0 60000 65536"/>
                <a:gd name="T14" fmla="*/ 0 60000 65536"/>
                <a:gd name="T15" fmla="*/ 0 w 376"/>
                <a:gd name="T16" fmla="*/ 0 h 90"/>
                <a:gd name="T17" fmla="*/ 376 w 376"/>
                <a:gd name="T18" fmla="*/ 90 h 90"/>
              </a:gdLst>
              <a:ahLst/>
              <a:cxnLst>
                <a:cxn ang="T10">
                  <a:pos x="T0" y="T1"/>
                </a:cxn>
                <a:cxn ang="T11">
                  <a:pos x="T2" y="T3"/>
                </a:cxn>
                <a:cxn ang="T12">
                  <a:pos x="T4" y="T5"/>
                </a:cxn>
                <a:cxn ang="T13">
                  <a:pos x="T6" y="T7"/>
                </a:cxn>
                <a:cxn ang="T14">
                  <a:pos x="T8" y="T9"/>
                </a:cxn>
              </a:cxnLst>
              <a:rect l="T15" t="T16" r="T17" b="T18"/>
              <a:pathLst>
                <a:path w="376" h="90">
                  <a:moveTo>
                    <a:pt x="0" y="69"/>
                  </a:moveTo>
                  <a:lnTo>
                    <a:pt x="286" y="0"/>
                  </a:lnTo>
                  <a:lnTo>
                    <a:pt x="376" y="22"/>
                  </a:lnTo>
                  <a:lnTo>
                    <a:pt x="72" y="90"/>
                  </a:lnTo>
                  <a:lnTo>
                    <a:pt x="0" y="69"/>
                  </a:lnTo>
                  <a:close/>
                </a:path>
              </a:pathLst>
            </a:custGeom>
            <a:solidFill>
              <a:srgbClr val="5B5B5B"/>
            </a:solidFill>
            <a:ln w="9525">
              <a:noFill/>
              <a:round/>
              <a:headEnd/>
              <a:tailEnd/>
            </a:ln>
          </p:spPr>
          <p:txBody>
            <a:bodyPr/>
            <a:lstStyle/>
            <a:p>
              <a:endParaRPr lang="fr-FR"/>
            </a:p>
          </p:txBody>
        </p:sp>
        <p:sp>
          <p:nvSpPr>
            <p:cNvPr id="19475" name="Freeform 33"/>
            <p:cNvSpPr>
              <a:spLocks/>
            </p:cNvSpPr>
            <p:nvPr/>
          </p:nvSpPr>
          <p:spPr bwMode="invGray">
            <a:xfrm>
              <a:off x="1865" y="3133"/>
              <a:ext cx="24" cy="21"/>
            </a:xfrm>
            <a:custGeom>
              <a:avLst/>
              <a:gdLst>
                <a:gd name="T0" fmla="*/ 0 w 72"/>
                <a:gd name="T1" fmla="*/ 0 h 64"/>
                <a:gd name="T2" fmla="*/ 72 w 72"/>
                <a:gd name="T3" fmla="*/ 21 h 64"/>
                <a:gd name="T4" fmla="*/ 72 w 72"/>
                <a:gd name="T5" fmla="*/ 64 h 64"/>
                <a:gd name="T6" fmla="*/ 0 w 72"/>
                <a:gd name="T7" fmla="*/ 36 h 64"/>
                <a:gd name="T8" fmla="*/ 0 w 72"/>
                <a:gd name="T9" fmla="*/ 0 h 64"/>
                <a:gd name="T10" fmla="*/ 0 60000 65536"/>
                <a:gd name="T11" fmla="*/ 0 60000 65536"/>
                <a:gd name="T12" fmla="*/ 0 60000 65536"/>
                <a:gd name="T13" fmla="*/ 0 60000 65536"/>
                <a:gd name="T14" fmla="*/ 0 60000 65536"/>
                <a:gd name="T15" fmla="*/ 0 w 72"/>
                <a:gd name="T16" fmla="*/ 0 h 64"/>
                <a:gd name="T17" fmla="*/ 72 w 72"/>
                <a:gd name="T18" fmla="*/ 64 h 64"/>
              </a:gdLst>
              <a:ahLst/>
              <a:cxnLst>
                <a:cxn ang="T10">
                  <a:pos x="T0" y="T1"/>
                </a:cxn>
                <a:cxn ang="T11">
                  <a:pos x="T2" y="T3"/>
                </a:cxn>
                <a:cxn ang="T12">
                  <a:pos x="T4" y="T5"/>
                </a:cxn>
                <a:cxn ang="T13">
                  <a:pos x="T6" y="T7"/>
                </a:cxn>
                <a:cxn ang="T14">
                  <a:pos x="T8" y="T9"/>
                </a:cxn>
              </a:cxnLst>
              <a:rect l="T15" t="T16" r="T17" b="T18"/>
              <a:pathLst>
                <a:path w="72" h="64">
                  <a:moveTo>
                    <a:pt x="0" y="0"/>
                  </a:moveTo>
                  <a:lnTo>
                    <a:pt x="72" y="21"/>
                  </a:lnTo>
                  <a:lnTo>
                    <a:pt x="72" y="64"/>
                  </a:lnTo>
                  <a:lnTo>
                    <a:pt x="0" y="36"/>
                  </a:lnTo>
                  <a:lnTo>
                    <a:pt x="0" y="0"/>
                  </a:lnTo>
                  <a:close/>
                </a:path>
              </a:pathLst>
            </a:custGeom>
            <a:solidFill>
              <a:srgbClr val="6C6C6C"/>
            </a:solidFill>
            <a:ln w="9525">
              <a:noFill/>
              <a:round/>
              <a:headEnd/>
              <a:tailEnd/>
            </a:ln>
          </p:spPr>
          <p:txBody>
            <a:bodyPr/>
            <a:lstStyle/>
            <a:p>
              <a:endParaRPr lang="fr-FR"/>
            </a:p>
          </p:txBody>
        </p:sp>
        <p:sp>
          <p:nvSpPr>
            <p:cNvPr id="19476" name="Freeform 34"/>
            <p:cNvSpPr>
              <a:spLocks/>
            </p:cNvSpPr>
            <p:nvPr/>
          </p:nvSpPr>
          <p:spPr bwMode="invGray">
            <a:xfrm>
              <a:off x="1865" y="2986"/>
              <a:ext cx="95" cy="12"/>
            </a:xfrm>
            <a:custGeom>
              <a:avLst/>
              <a:gdLst>
                <a:gd name="T0" fmla="*/ 0 w 286"/>
                <a:gd name="T1" fmla="*/ 16 h 35"/>
                <a:gd name="T2" fmla="*/ 286 w 286"/>
                <a:gd name="T3" fmla="*/ 0 h 35"/>
                <a:gd name="T4" fmla="*/ 261 w 286"/>
                <a:gd name="T5" fmla="*/ 21 h 35"/>
                <a:gd name="T6" fmla="*/ 0 w 286"/>
                <a:gd name="T7" fmla="*/ 35 h 35"/>
                <a:gd name="T8" fmla="*/ 0 w 286"/>
                <a:gd name="T9" fmla="*/ 16 h 35"/>
                <a:gd name="T10" fmla="*/ 0 60000 65536"/>
                <a:gd name="T11" fmla="*/ 0 60000 65536"/>
                <a:gd name="T12" fmla="*/ 0 60000 65536"/>
                <a:gd name="T13" fmla="*/ 0 60000 65536"/>
                <a:gd name="T14" fmla="*/ 0 60000 65536"/>
                <a:gd name="T15" fmla="*/ 0 w 286"/>
                <a:gd name="T16" fmla="*/ 0 h 35"/>
                <a:gd name="T17" fmla="*/ 286 w 286"/>
                <a:gd name="T18" fmla="*/ 35 h 35"/>
              </a:gdLst>
              <a:ahLst/>
              <a:cxnLst>
                <a:cxn ang="T10">
                  <a:pos x="T0" y="T1"/>
                </a:cxn>
                <a:cxn ang="T11">
                  <a:pos x="T2" y="T3"/>
                </a:cxn>
                <a:cxn ang="T12">
                  <a:pos x="T4" y="T5"/>
                </a:cxn>
                <a:cxn ang="T13">
                  <a:pos x="T6" y="T7"/>
                </a:cxn>
                <a:cxn ang="T14">
                  <a:pos x="T8" y="T9"/>
                </a:cxn>
              </a:cxnLst>
              <a:rect l="T15" t="T16" r="T17" b="T18"/>
              <a:pathLst>
                <a:path w="286" h="35">
                  <a:moveTo>
                    <a:pt x="0" y="16"/>
                  </a:moveTo>
                  <a:lnTo>
                    <a:pt x="286" y="0"/>
                  </a:lnTo>
                  <a:lnTo>
                    <a:pt x="261" y="21"/>
                  </a:lnTo>
                  <a:lnTo>
                    <a:pt x="0" y="35"/>
                  </a:lnTo>
                  <a:lnTo>
                    <a:pt x="0" y="16"/>
                  </a:lnTo>
                  <a:close/>
                </a:path>
              </a:pathLst>
            </a:custGeom>
            <a:solidFill>
              <a:srgbClr val="2F1D00"/>
            </a:solidFill>
            <a:ln w="9525">
              <a:noFill/>
              <a:round/>
              <a:headEnd/>
              <a:tailEnd/>
            </a:ln>
          </p:spPr>
          <p:txBody>
            <a:bodyPr/>
            <a:lstStyle/>
            <a:p>
              <a:endParaRPr lang="fr-FR"/>
            </a:p>
          </p:txBody>
        </p:sp>
        <p:sp>
          <p:nvSpPr>
            <p:cNvPr id="19477" name="Freeform 35"/>
            <p:cNvSpPr>
              <a:spLocks/>
            </p:cNvSpPr>
            <p:nvPr/>
          </p:nvSpPr>
          <p:spPr bwMode="invGray">
            <a:xfrm>
              <a:off x="1865" y="3107"/>
              <a:ext cx="95" cy="26"/>
            </a:xfrm>
            <a:custGeom>
              <a:avLst/>
              <a:gdLst>
                <a:gd name="T0" fmla="*/ 0 w 286"/>
                <a:gd name="T1" fmla="*/ 78 h 78"/>
                <a:gd name="T2" fmla="*/ 286 w 286"/>
                <a:gd name="T3" fmla="*/ 9 h 78"/>
                <a:gd name="T4" fmla="*/ 261 w 286"/>
                <a:gd name="T5" fmla="*/ 0 h 78"/>
                <a:gd name="T6" fmla="*/ 0 w 286"/>
                <a:gd name="T7" fmla="*/ 60 h 78"/>
                <a:gd name="T8" fmla="*/ 0 w 286"/>
                <a:gd name="T9" fmla="*/ 78 h 78"/>
                <a:gd name="T10" fmla="*/ 0 60000 65536"/>
                <a:gd name="T11" fmla="*/ 0 60000 65536"/>
                <a:gd name="T12" fmla="*/ 0 60000 65536"/>
                <a:gd name="T13" fmla="*/ 0 60000 65536"/>
                <a:gd name="T14" fmla="*/ 0 60000 65536"/>
                <a:gd name="T15" fmla="*/ 0 w 286"/>
                <a:gd name="T16" fmla="*/ 0 h 78"/>
                <a:gd name="T17" fmla="*/ 286 w 286"/>
                <a:gd name="T18" fmla="*/ 78 h 78"/>
              </a:gdLst>
              <a:ahLst/>
              <a:cxnLst>
                <a:cxn ang="T10">
                  <a:pos x="T0" y="T1"/>
                </a:cxn>
                <a:cxn ang="T11">
                  <a:pos x="T2" y="T3"/>
                </a:cxn>
                <a:cxn ang="T12">
                  <a:pos x="T4" y="T5"/>
                </a:cxn>
                <a:cxn ang="T13">
                  <a:pos x="T6" y="T7"/>
                </a:cxn>
                <a:cxn ang="T14">
                  <a:pos x="T8" y="T9"/>
                </a:cxn>
              </a:cxnLst>
              <a:rect l="T15" t="T16" r="T17" b="T18"/>
              <a:pathLst>
                <a:path w="286" h="78">
                  <a:moveTo>
                    <a:pt x="0" y="78"/>
                  </a:moveTo>
                  <a:lnTo>
                    <a:pt x="286" y="9"/>
                  </a:lnTo>
                  <a:lnTo>
                    <a:pt x="261" y="0"/>
                  </a:lnTo>
                  <a:lnTo>
                    <a:pt x="0" y="60"/>
                  </a:lnTo>
                  <a:lnTo>
                    <a:pt x="0" y="78"/>
                  </a:lnTo>
                  <a:close/>
                </a:path>
              </a:pathLst>
            </a:custGeom>
            <a:solidFill>
              <a:srgbClr val="563500"/>
            </a:solidFill>
            <a:ln w="9525">
              <a:noFill/>
              <a:round/>
              <a:headEnd/>
              <a:tailEnd/>
            </a:ln>
          </p:spPr>
          <p:txBody>
            <a:bodyPr/>
            <a:lstStyle/>
            <a:p>
              <a:endParaRPr lang="fr-FR"/>
            </a:p>
          </p:txBody>
        </p:sp>
        <p:grpSp>
          <p:nvGrpSpPr>
            <p:cNvPr id="19478" name="Group 36"/>
            <p:cNvGrpSpPr>
              <a:grpSpLocks/>
            </p:cNvGrpSpPr>
            <p:nvPr/>
          </p:nvGrpSpPr>
          <p:grpSpPr bwMode="auto">
            <a:xfrm>
              <a:off x="567" y="2797"/>
              <a:ext cx="777" cy="473"/>
              <a:chOff x="567" y="2797"/>
              <a:chExt cx="777" cy="473"/>
            </a:xfrm>
          </p:grpSpPr>
          <p:sp>
            <p:nvSpPr>
              <p:cNvPr id="19522" name="Freeform 37"/>
              <p:cNvSpPr>
                <a:spLocks/>
              </p:cNvSpPr>
              <p:nvPr/>
            </p:nvSpPr>
            <p:spPr bwMode="invGray">
              <a:xfrm>
                <a:off x="567" y="2797"/>
                <a:ext cx="777" cy="473"/>
              </a:xfrm>
              <a:custGeom>
                <a:avLst/>
                <a:gdLst>
                  <a:gd name="T0" fmla="*/ 2330 w 2330"/>
                  <a:gd name="T1" fmla="*/ 0 h 1420"/>
                  <a:gd name="T2" fmla="*/ 2330 w 2330"/>
                  <a:gd name="T3" fmla="*/ 1420 h 1420"/>
                  <a:gd name="T4" fmla="*/ 0 w 2330"/>
                  <a:gd name="T5" fmla="*/ 837 h 1420"/>
                  <a:gd name="T6" fmla="*/ 0 w 2330"/>
                  <a:gd name="T7" fmla="*/ 255 h 1420"/>
                  <a:gd name="T8" fmla="*/ 2330 w 2330"/>
                  <a:gd name="T9" fmla="*/ 0 h 1420"/>
                  <a:gd name="T10" fmla="*/ 0 60000 65536"/>
                  <a:gd name="T11" fmla="*/ 0 60000 65536"/>
                  <a:gd name="T12" fmla="*/ 0 60000 65536"/>
                  <a:gd name="T13" fmla="*/ 0 60000 65536"/>
                  <a:gd name="T14" fmla="*/ 0 60000 65536"/>
                  <a:gd name="T15" fmla="*/ 0 w 2330"/>
                  <a:gd name="T16" fmla="*/ 0 h 1420"/>
                  <a:gd name="T17" fmla="*/ 2330 w 2330"/>
                  <a:gd name="T18" fmla="*/ 1420 h 1420"/>
                </a:gdLst>
                <a:ahLst/>
                <a:cxnLst>
                  <a:cxn ang="T10">
                    <a:pos x="T0" y="T1"/>
                  </a:cxn>
                  <a:cxn ang="T11">
                    <a:pos x="T2" y="T3"/>
                  </a:cxn>
                  <a:cxn ang="T12">
                    <a:pos x="T4" y="T5"/>
                  </a:cxn>
                  <a:cxn ang="T13">
                    <a:pos x="T6" y="T7"/>
                  </a:cxn>
                  <a:cxn ang="T14">
                    <a:pos x="T8" y="T9"/>
                  </a:cxn>
                </a:cxnLst>
                <a:rect l="T15" t="T16" r="T17" b="T18"/>
                <a:pathLst>
                  <a:path w="2330" h="1420">
                    <a:moveTo>
                      <a:pt x="2330" y="0"/>
                    </a:moveTo>
                    <a:lnTo>
                      <a:pt x="2330" y="1420"/>
                    </a:lnTo>
                    <a:lnTo>
                      <a:pt x="0" y="837"/>
                    </a:lnTo>
                    <a:lnTo>
                      <a:pt x="0" y="255"/>
                    </a:lnTo>
                    <a:lnTo>
                      <a:pt x="2330" y="0"/>
                    </a:lnTo>
                    <a:close/>
                  </a:path>
                </a:pathLst>
              </a:custGeom>
              <a:solidFill>
                <a:srgbClr val="600000"/>
              </a:solidFill>
              <a:ln w="9525">
                <a:noFill/>
                <a:round/>
                <a:headEnd/>
                <a:tailEnd/>
              </a:ln>
            </p:spPr>
            <p:txBody>
              <a:bodyPr/>
              <a:lstStyle/>
              <a:p>
                <a:endParaRPr lang="fr-FR"/>
              </a:p>
            </p:txBody>
          </p:sp>
          <p:grpSp>
            <p:nvGrpSpPr>
              <p:cNvPr id="19523" name="Group 38"/>
              <p:cNvGrpSpPr>
                <a:grpSpLocks/>
              </p:cNvGrpSpPr>
              <p:nvPr/>
            </p:nvGrpSpPr>
            <p:grpSpPr bwMode="auto">
              <a:xfrm>
                <a:off x="587" y="2851"/>
                <a:ext cx="706" cy="306"/>
                <a:chOff x="587" y="2851"/>
                <a:chExt cx="706" cy="306"/>
              </a:xfrm>
            </p:grpSpPr>
            <p:sp>
              <p:nvSpPr>
                <p:cNvPr id="19524" name="Freeform 39"/>
                <p:cNvSpPr>
                  <a:spLocks/>
                </p:cNvSpPr>
                <p:nvPr/>
              </p:nvSpPr>
              <p:spPr bwMode="invGray">
                <a:xfrm>
                  <a:off x="587" y="2851"/>
                  <a:ext cx="706" cy="306"/>
                </a:xfrm>
                <a:custGeom>
                  <a:avLst/>
                  <a:gdLst>
                    <a:gd name="T0" fmla="*/ 0 w 2119"/>
                    <a:gd name="T1" fmla="*/ 149 h 917"/>
                    <a:gd name="T2" fmla="*/ 0 w 2119"/>
                    <a:gd name="T3" fmla="*/ 551 h 917"/>
                    <a:gd name="T4" fmla="*/ 2119 w 2119"/>
                    <a:gd name="T5" fmla="*/ 917 h 917"/>
                    <a:gd name="T6" fmla="*/ 2119 w 2119"/>
                    <a:gd name="T7" fmla="*/ 0 h 917"/>
                    <a:gd name="T8" fmla="*/ 0 w 2119"/>
                    <a:gd name="T9" fmla="*/ 149 h 917"/>
                    <a:gd name="T10" fmla="*/ 0 60000 65536"/>
                    <a:gd name="T11" fmla="*/ 0 60000 65536"/>
                    <a:gd name="T12" fmla="*/ 0 60000 65536"/>
                    <a:gd name="T13" fmla="*/ 0 60000 65536"/>
                    <a:gd name="T14" fmla="*/ 0 60000 65536"/>
                    <a:gd name="T15" fmla="*/ 0 w 2119"/>
                    <a:gd name="T16" fmla="*/ 0 h 917"/>
                    <a:gd name="T17" fmla="*/ 2119 w 2119"/>
                    <a:gd name="T18" fmla="*/ 917 h 917"/>
                  </a:gdLst>
                  <a:ahLst/>
                  <a:cxnLst>
                    <a:cxn ang="T10">
                      <a:pos x="T0" y="T1"/>
                    </a:cxn>
                    <a:cxn ang="T11">
                      <a:pos x="T2" y="T3"/>
                    </a:cxn>
                    <a:cxn ang="T12">
                      <a:pos x="T4" y="T5"/>
                    </a:cxn>
                    <a:cxn ang="T13">
                      <a:pos x="T6" y="T7"/>
                    </a:cxn>
                    <a:cxn ang="T14">
                      <a:pos x="T8" y="T9"/>
                    </a:cxn>
                  </a:cxnLst>
                  <a:rect l="T15" t="T16" r="T17" b="T18"/>
                  <a:pathLst>
                    <a:path w="2119" h="917">
                      <a:moveTo>
                        <a:pt x="0" y="149"/>
                      </a:moveTo>
                      <a:lnTo>
                        <a:pt x="0" y="551"/>
                      </a:lnTo>
                      <a:lnTo>
                        <a:pt x="2119" y="917"/>
                      </a:lnTo>
                      <a:lnTo>
                        <a:pt x="2119" y="0"/>
                      </a:lnTo>
                      <a:lnTo>
                        <a:pt x="0" y="149"/>
                      </a:lnTo>
                      <a:close/>
                    </a:path>
                  </a:pathLst>
                </a:custGeom>
                <a:solidFill>
                  <a:srgbClr val="4040FF"/>
                </a:solidFill>
                <a:ln w="9525">
                  <a:noFill/>
                  <a:round/>
                  <a:headEnd/>
                  <a:tailEnd/>
                </a:ln>
              </p:spPr>
              <p:txBody>
                <a:bodyPr/>
                <a:lstStyle/>
                <a:p>
                  <a:endParaRPr lang="fr-FR"/>
                </a:p>
              </p:txBody>
            </p:sp>
            <p:sp>
              <p:nvSpPr>
                <p:cNvPr id="19525" name="Line 40"/>
                <p:cNvSpPr>
                  <a:spLocks noChangeShapeType="1"/>
                </p:cNvSpPr>
                <p:nvPr/>
              </p:nvSpPr>
              <p:spPr bwMode="invGray">
                <a:xfrm flipH="1">
                  <a:off x="587" y="2903"/>
                  <a:ext cx="706" cy="21"/>
                </a:xfrm>
                <a:prstGeom prst="line">
                  <a:avLst/>
                </a:prstGeom>
                <a:noFill/>
                <a:ln w="6350">
                  <a:solidFill>
                    <a:srgbClr val="404040"/>
                  </a:solidFill>
                  <a:round/>
                  <a:headEnd/>
                  <a:tailEnd/>
                </a:ln>
              </p:spPr>
              <p:txBody>
                <a:bodyPr/>
                <a:lstStyle/>
                <a:p>
                  <a:endParaRPr lang="fr-FR"/>
                </a:p>
              </p:txBody>
            </p:sp>
            <p:sp>
              <p:nvSpPr>
                <p:cNvPr id="19526" name="Line 41"/>
                <p:cNvSpPr>
                  <a:spLocks noChangeShapeType="1"/>
                </p:cNvSpPr>
                <p:nvPr/>
              </p:nvSpPr>
              <p:spPr bwMode="invGray">
                <a:xfrm flipH="1" flipV="1">
                  <a:off x="587" y="2946"/>
                  <a:ext cx="706" cy="7"/>
                </a:xfrm>
                <a:prstGeom prst="line">
                  <a:avLst/>
                </a:prstGeom>
                <a:noFill/>
                <a:ln w="6350">
                  <a:solidFill>
                    <a:srgbClr val="404040"/>
                  </a:solidFill>
                  <a:round/>
                  <a:headEnd/>
                  <a:tailEnd/>
                </a:ln>
              </p:spPr>
              <p:txBody>
                <a:bodyPr/>
                <a:lstStyle/>
                <a:p>
                  <a:endParaRPr lang="fr-FR"/>
                </a:p>
              </p:txBody>
            </p:sp>
            <p:sp>
              <p:nvSpPr>
                <p:cNvPr id="19527" name="Line 42"/>
                <p:cNvSpPr>
                  <a:spLocks noChangeShapeType="1"/>
                </p:cNvSpPr>
                <p:nvPr/>
              </p:nvSpPr>
              <p:spPr bwMode="invGray">
                <a:xfrm flipH="1" flipV="1">
                  <a:off x="587" y="2969"/>
                  <a:ext cx="706" cy="36"/>
                </a:xfrm>
                <a:prstGeom prst="line">
                  <a:avLst/>
                </a:prstGeom>
                <a:noFill/>
                <a:ln w="6350">
                  <a:solidFill>
                    <a:srgbClr val="404040"/>
                  </a:solidFill>
                  <a:round/>
                  <a:headEnd/>
                  <a:tailEnd/>
                </a:ln>
              </p:spPr>
              <p:txBody>
                <a:bodyPr/>
                <a:lstStyle/>
                <a:p>
                  <a:endParaRPr lang="fr-FR"/>
                </a:p>
              </p:txBody>
            </p:sp>
            <p:sp>
              <p:nvSpPr>
                <p:cNvPr id="19528" name="Line 43"/>
                <p:cNvSpPr>
                  <a:spLocks noChangeShapeType="1"/>
                </p:cNvSpPr>
                <p:nvPr/>
              </p:nvSpPr>
              <p:spPr bwMode="invGray">
                <a:xfrm flipH="1" flipV="1">
                  <a:off x="587" y="2991"/>
                  <a:ext cx="706" cy="64"/>
                </a:xfrm>
                <a:prstGeom prst="line">
                  <a:avLst/>
                </a:prstGeom>
                <a:noFill/>
                <a:ln w="6350">
                  <a:solidFill>
                    <a:srgbClr val="404040"/>
                  </a:solidFill>
                  <a:round/>
                  <a:headEnd/>
                  <a:tailEnd/>
                </a:ln>
              </p:spPr>
              <p:txBody>
                <a:bodyPr/>
                <a:lstStyle/>
                <a:p>
                  <a:endParaRPr lang="fr-FR"/>
                </a:p>
              </p:txBody>
            </p:sp>
            <p:sp>
              <p:nvSpPr>
                <p:cNvPr id="19529" name="Line 44"/>
                <p:cNvSpPr>
                  <a:spLocks noChangeShapeType="1"/>
                </p:cNvSpPr>
                <p:nvPr/>
              </p:nvSpPr>
              <p:spPr bwMode="invGray">
                <a:xfrm flipH="1" flipV="1">
                  <a:off x="587" y="3013"/>
                  <a:ext cx="706" cy="93"/>
                </a:xfrm>
                <a:prstGeom prst="line">
                  <a:avLst/>
                </a:prstGeom>
                <a:noFill/>
                <a:ln w="6350">
                  <a:solidFill>
                    <a:srgbClr val="404040"/>
                  </a:solidFill>
                  <a:round/>
                  <a:headEnd/>
                  <a:tailEnd/>
                </a:ln>
              </p:spPr>
              <p:txBody>
                <a:bodyPr/>
                <a:lstStyle/>
                <a:p>
                  <a:endParaRPr lang="fr-FR"/>
                </a:p>
              </p:txBody>
            </p:sp>
            <p:sp>
              <p:nvSpPr>
                <p:cNvPr id="19530" name="Line 45"/>
                <p:cNvSpPr>
                  <a:spLocks noChangeShapeType="1"/>
                </p:cNvSpPr>
                <p:nvPr/>
              </p:nvSpPr>
              <p:spPr bwMode="invGray">
                <a:xfrm>
                  <a:off x="1227" y="2858"/>
                  <a:ext cx="1" cy="286"/>
                </a:xfrm>
                <a:prstGeom prst="line">
                  <a:avLst/>
                </a:prstGeom>
                <a:noFill/>
                <a:ln w="6350">
                  <a:solidFill>
                    <a:srgbClr val="404040"/>
                  </a:solidFill>
                  <a:round/>
                  <a:headEnd/>
                  <a:tailEnd/>
                </a:ln>
              </p:spPr>
              <p:txBody>
                <a:bodyPr/>
                <a:lstStyle/>
                <a:p>
                  <a:endParaRPr lang="fr-FR"/>
                </a:p>
              </p:txBody>
            </p:sp>
            <p:sp>
              <p:nvSpPr>
                <p:cNvPr id="19531" name="Line 46"/>
                <p:cNvSpPr>
                  <a:spLocks noChangeShapeType="1"/>
                </p:cNvSpPr>
                <p:nvPr/>
              </p:nvSpPr>
              <p:spPr bwMode="invGray">
                <a:xfrm>
                  <a:off x="1169" y="2861"/>
                  <a:ext cx="1" cy="275"/>
                </a:xfrm>
                <a:prstGeom prst="line">
                  <a:avLst/>
                </a:prstGeom>
                <a:noFill/>
                <a:ln w="6350">
                  <a:solidFill>
                    <a:srgbClr val="404040"/>
                  </a:solidFill>
                  <a:round/>
                  <a:headEnd/>
                  <a:tailEnd/>
                </a:ln>
              </p:spPr>
              <p:txBody>
                <a:bodyPr/>
                <a:lstStyle/>
                <a:p>
                  <a:endParaRPr lang="fr-FR"/>
                </a:p>
              </p:txBody>
            </p:sp>
            <p:sp>
              <p:nvSpPr>
                <p:cNvPr id="19532" name="Line 47"/>
                <p:cNvSpPr>
                  <a:spLocks noChangeShapeType="1"/>
                </p:cNvSpPr>
                <p:nvPr/>
              </p:nvSpPr>
              <p:spPr bwMode="invGray">
                <a:xfrm>
                  <a:off x="1121" y="2864"/>
                  <a:ext cx="1" cy="264"/>
                </a:xfrm>
                <a:prstGeom prst="line">
                  <a:avLst/>
                </a:prstGeom>
                <a:noFill/>
                <a:ln w="6350">
                  <a:solidFill>
                    <a:srgbClr val="404040"/>
                  </a:solidFill>
                  <a:round/>
                  <a:headEnd/>
                  <a:tailEnd/>
                </a:ln>
              </p:spPr>
              <p:txBody>
                <a:bodyPr/>
                <a:lstStyle/>
                <a:p>
                  <a:endParaRPr lang="fr-FR"/>
                </a:p>
              </p:txBody>
            </p:sp>
            <p:sp>
              <p:nvSpPr>
                <p:cNvPr id="19533" name="Line 48"/>
                <p:cNvSpPr>
                  <a:spLocks noChangeShapeType="1"/>
                </p:cNvSpPr>
                <p:nvPr/>
              </p:nvSpPr>
              <p:spPr bwMode="invGray">
                <a:xfrm>
                  <a:off x="1072" y="2868"/>
                  <a:ext cx="1" cy="251"/>
                </a:xfrm>
                <a:prstGeom prst="line">
                  <a:avLst/>
                </a:prstGeom>
                <a:noFill/>
                <a:ln w="6350">
                  <a:solidFill>
                    <a:srgbClr val="404040"/>
                  </a:solidFill>
                  <a:round/>
                  <a:headEnd/>
                  <a:tailEnd/>
                </a:ln>
              </p:spPr>
              <p:txBody>
                <a:bodyPr/>
                <a:lstStyle/>
                <a:p>
                  <a:endParaRPr lang="fr-FR"/>
                </a:p>
              </p:txBody>
            </p:sp>
            <p:sp>
              <p:nvSpPr>
                <p:cNvPr id="19534" name="Line 49"/>
                <p:cNvSpPr>
                  <a:spLocks noChangeShapeType="1"/>
                </p:cNvSpPr>
                <p:nvPr/>
              </p:nvSpPr>
              <p:spPr bwMode="invGray">
                <a:xfrm>
                  <a:off x="1026" y="2871"/>
                  <a:ext cx="1" cy="241"/>
                </a:xfrm>
                <a:prstGeom prst="line">
                  <a:avLst/>
                </a:prstGeom>
                <a:noFill/>
                <a:ln w="6350">
                  <a:solidFill>
                    <a:srgbClr val="404040"/>
                  </a:solidFill>
                  <a:round/>
                  <a:headEnd/>
                  <a:tailEnd/>
                </a:ln>
              </p:spPr>
              <p:txBody>
                <a:bodyPr/>
                <a:lstStyle/>
                <a:p>
                  <a:endParaRPr lang="fr-FR"/>
                </a:p>
              </p:txBody>
            </p:sp>
            <p:sp>
              <p:nvSpPr>
                <p:cNvPr id="19535" name="Line 50"/>
                <p:cNvSpPr>
                  <a:spLocks noChangeShapeType="1"/>
                </p:cNvSpPr>
                <p:nvPr/>
              </p:nvSpPr>
              <p:spPr bwMode="invGray">
                <a:xfrm>
                  <a:off x="989" y="2873"/>
                  <a:ext cx="1" cy="231"/>
                </a:xfrm>
                <a:prstGeom prst="line">
                  <a:avLst/>
                </a:prstGeom>
                <a:noFill/>
                <a:ln w="6350">
                  <a:solidFill>
                    <a:srgbClr val="404040"/>
                  </a:solidFill>
                  <a:round/>
                  <a:headEnd/>
                  <a:tailEnd/>
                </a:ln>
              </p:spPr>
              <p:txBody>
                <a:bodyPr/>
                <a:lstStyle/>
                <a:p>
                  <a:endParaRPr lang="fr-FR"/>
                </a:p>
              </p:txBody>
            </p:sp>
            <p:sp>
              <p:nvSpPr>
                <p:cNvPr id="19536" name="Line 51"/>
                <p:cNvSpPr>
                  <a:spLocks noChangeShapeType="1"/>
                </p:cNvSpPr>
                <p:nvPr/>
              </p:nvSpPr>
              <p:spPr bwMode="invGray">
                <a:xfrm>
                  <a:off x="953" y="2875"/>
                  <a:ext cx="1" cy="224"/>
                </a:xfrm>
                <a:prstGeom prst="line">
                  <a:avLst/>
                </a:prstGeom>
                <a:noFill/>
                <a:ln w="6350">
                  <a:solidFill>
                    <a:srgbClr val="404040"/>
                  </a:solidFill>
                  <a:round/>
                  <a:headEnd/>
                  <a:tailEnd/>
                </a:ln>
              </p:spPr>
              <p:txBody>
                <a:bodyPr/>
                <a:lstStyle/>
                <a:p>
                  <a:endParaRPr lang="fr-FR"/>
                </a:p>
              </p:txBody>
            </p:sp>
            <p:sp>
              <p:nvSpPr>
                <p:cNvPr id="19537" name="Line 52"/>
                <p:cNvSpPr>
                  <a:spLocks noChangeShapeType="1"/>
                </p:cNvSpPr>
                <p:nvPr/>
              </p:nvSpPr>
              <p:spPr bwMode="invGray">
                <a:xfrm>
                  <a:off x="920" y="2878"/>
                  <a:ext cx="1" cy="215"/>
                </a:xfrm>
                <a:prstGeom prst="line">
                  <a:avLst/>
                </a:prstGeom>
                <a:noFill/>
                <a:ln w="6350">
                  <a:solidFill>
                    <a:srgbClr val="404040"/>
                  </a:solidFill>
                  <a:round/>
                  <a:headEnd/>
                  <a:tailEnd/>
                </a:ln>
              </p:spPr>
              <p:txBody>
                <a:bodyPr/>
                <a:lstStyle/>
                <a:p>
                  <a:endParaRPr lang="fr-FR"/>
                </a:p>
              </p:txBody>
            </p:sp>
            <p:sp>
              <p:nvSpPr>
                <p:cNvPr id="19538" name="Line 53"/>
                <p:cNvSpPr>
                  <a:spLocks noChangeShapeType="1"/>
                </p:cNvSpPr>
                <p:nvPr/>
              </p:nvSpPr>
              <p:spPr bwMode="invGray">
                <a:xfrm>
                  <a:off x="887" y="2880"/>
                  <a:ext cx="1" cy="207"/>
                </a:xfrm>
                <a:prstGeom prst="line">
                  <a:avLst/>
                </a:prstGeom>
                <a:noFill/>
                <a:ln w="6350">
                  <a:solidFill>
                    <a:srgbClr val="404040"/>
                  </a:solidFill>
                  <a:round/>
                  <a:headEnd/>
                  <a:tailEnd/>
                </a:ln>
              </p:spPr>
              <p:txBody>
                <a:bodyPr/>
                <a:lstStyle/>
                <a:p>
                  <a:endParaRPr lang="fr-FR"/>
                </a:p>
              </p:txBody>
            </p:sp>
            <p:sp>
              <p:nvSpPr>
                <p:cNvPr id="19539" name="Line 54"/>
                <p:cNvSpPr>
                  <a:spLocks noChangeShapeType="1"/>
                </p:cNvSpPr>
                <p:nvPr/>
              </p:nvSpPr>
              <p:spPr bwMode="invGray">
                <a:xfrm>
                  <a:off x="855" y="2883"/>
                  <a:ext cx="1" cy="199"/>
                </a:xfrm>
                <a:prstGeom prst="line">
                  <a:avLst/>
                </a:prstGeom>
                <a:noFill/>
                <a:ln w="6350">
                  <a:solidFill>
                    <a:srgbClr val="404040"/>
                  </a:solidFill>
                  <a:round/>
                  <a:headEnd/>
                  <a:tailEnd/>
                </a:ln>
              </p:spPr>
              <p:txBody>
                <a:bodyPr/>
                <a:lstStyle/>
                <a:p>
                  <a:endParaRPr lang="fr-FR"/>
                </a:p>
              </p:txBody>
            </p:sp>
            <p:sp>
              <p:nvSpPr>
                <p:cNvPr id="19540" name="Line 55"/>
                <p:cNvSpPr>
                  <a:spLocks noChangeShapeType="1"/>
                </p:cNvSpPr>
                <p:nvPr/>
              </p:nvSpPr>
              <p:spPr bwMode="invGray">
                <a:xfrm>
                  <a:off x="825" y="2884"/>
                  <a:ext cx="1" cy="192"/>
                </a:xfrm>
                <a:prstGeom prst="line">
                  <a:avLst/>
                </a:prstGeom>
                <a:noFill/>
                <a:ln w="6350">
                  <a:solidFill>
                    <a:srgbClr val="404040"/>
                  </a:solidFill>
                  <a:round/>
                  <a:headEnd/>
                  <a:tailEnd/>
                </a:ln>
              </p:spPr>
              <p:txBody>
                <a:bodyPr/>
                <a:lstStyle/>
                <a:p>
                  <a:endParaRPr lang="fr-FR"/>
                </a:p>
              </p:txBody>
            </p:sp>
            <p:sp>
              <p:nvSpPr>
                <p:cNvPr id="19541" name="Line 56"/>
                <p:cNvSpPr>
                  <a:spLocks noChangeShapeType="1"/>
                </p:cNvSpPr>
                <p:nvPr/>
              </p:nvSpPr>
              <p:spPr bwMode="invGray">
                <a:xfrm>
                  <a:off x="794" y="2887"/>
                  <a:ext cx="1" cy="184"/>
                </a:xfrm>
                <a:prstGeom prst="line">
                  <a:avLst/>
                </a:prstGeom>
                <a:noFill/>
                <a:ln w="6350">
                  <a:solidFill>
                    <a:srgbClr val="404040"/>
                  </a:solidFill>
                  <a:round/>
                  <a:headEnd/>
                  <a:tailEnd/>
                </a:ln>
              </p:spPr>
              <p:txBody>
                <a:bodyPr/>
                <a:lstStyle/>
                <a:p>
                  <a:endParaRPr lang="fr-FR"/>
                </a:p>
              </p:txBody>
            </p:sp>
            <p:sp>
              <p:nvSpPr>
                <p:cNvPr id="19542" name="Line 57"/>
                <p:cNvSpPr>
                  <a:spLocks noChangeShapeType="1"/>
                </p:cNvSpPr>
                <p:nvPr/>
              </p:nvSpPr>
              <p:spPr bwMode="invGray">
                <a:xfrm>
                  <a:off x="733" y="2891"/>
                  <a:ext cx="1" cy="170"/>
                </a:xfrm>
                <a:prstGeom prst="line">
                  <a:avLst/>
                </a:prstGeom>
                <a:noFill/>
                <a:ln w="6350">
                  <a:solidFill>
                    <a:srgbClr val="404040"/>
                  </a:solidFill>
                  <a:round/>
                  <a:headEnd/>
                  <a:tailEnd/>
                </a:ln>
              </p:spPr>
              <p:txBody>
                <a:bodyPr/>
                <a:lstStyle/>
                <a:p>
                  <a:endParaRPr lang="fr-FR"/>
                </a:p>
              </p:txBody>
            </p:sp>
            <p:sp>
              <p:nvSpPr>
                <p:cNvPr id="19543" name="Line 58"/>
                <p:cNvSpPr>
                  <a:spLocks noChangeShapeType="1"/>
                </p:cNvSpPr>
                <p:nvPr/>
              </p:nvSpPr>
              <p:spPr bwMode="invGray">
                <a:xfrm>
                  <a:off x="709" y="2893"/>
                  <a:ext cx="1" cy="163"/>
                </a:xfrm>
                <a:prstGeom prst="line">
                  <a:avLst/>
                </a:prstGeom>
                <a:noFill/>
                <a:ln w="6350">
                  <a:solidFill>
                    <a:srgbClr val="404040"/>
                  </a:solidFill>
                  <a:round/>
                  <a:headEnd/>
                  <a:tailEnd/>
                </a:ln>
              </p:spPr>
              <p:txBody>
                <a:bodyPr/>
                <a:lstStyle/>
                <a:p>
                  <a:endParaRPr lang="fr-FR"/>
                </a:p>
              </p:txBody>
            </p:sp>
            <p:sp>
              <p:nvSpPr>
                <p:cNvPr id="19544" name="Line 59"/>
                <p:cNvSpPr>
                  <a:spLocks noChangeShapeType="1"/>
                </p:cNvSpPr>
                <p:nvPr/>
              </p:nvSpPr>
              <p:spPr bwMode="invGray">
                <a:xfrm>
                  <a:off x="685" y="2894"/>
                  <a:ext cx="1" cy="159"/>
                </a:xfrm>
                <a:prstGeom prst="line">
                  <a:avLst/>
                </a:prstGeom>
                <a:noFill/>
                <a:ln w="6350">
                  <a:solidFill>
                    <a:srgbClr val="404040"/>
                  </a:solidFill>
                  <a:round/>
                  <a:headEnd/>
                  <a:tailEnd/>
                </a:ln>
              </p:spPr>
              <p:txBody>
                <a:bodyPr/>
                <a:lstStyle/>
                <a:p>
                  <a:endParaRPr lang="fr-FR"/>
                </a:p>
              </p:txBody>
            </p:sp>
            <p:sp>
              <p:nvSpPr>
                <p:cNvPr id="19545" name="Line 60"/>
                <p:cNvSpPr>
                  <a:spLocks noChangeShapeType="1"/>
                </p:cNvSpPr>
                <p:nvPr/>
              </p:nvSpPr>
              <p:spPr bwMode="invGray">
                <a:xfrm>
                  <a:off x="660" y="2896"/>
                  <a:ext cx="1" cy="152"/>
                </a:xfrm>
                <a:prstGeom prst="line">
                  <a:avLst/>
                </a:prstGeom>
                <a:noFill/>
                <a:ln w="6350">
                  <a:solidFill>
                    <a:srgbClr val="404040"/>
                  </a:solidFill>
                  <a:round/>
                  <a:headEnd/>
                  <a:tailEnd/>
                </a:ln>
              </p:spPr>
              <p:txBody>
                <a:bodyPr/>
                <a:lstStyle/>
                <a:p>
                  <a:endParaRPr lang="fr-FR"/>
                </a:p>
              </p:txBody>
            </p:sp>
            <p:sp>
              <p:nvSpPr>
                <p:cNvPr id="19546" name="Line 61"/>
                <p:cNvSpPr>
                  <a:spLocks noChangeShapeType="1"/>
                </p:cNvSpPr>
                <p:nvPr/>
              </p:nvSpPr>
              <p:spPr bwMode="invGray">
                <a:xfrm>
                  <a:off x="636" y="2898"/>
                  <a:ext cx="1" cy="146"/>
                </a:xfrm>
                <a:prstGeom prst="line">
                  <a:avLst/>
                </a:prstGeom>
                <a:noFill/>
                <a:ln w="6350">
                  <a:solidFill>
                    <a:srgbClr val="404040"/>
                  </a:solidFill>
                  <a:round/>
                  <a:headEnd/>
                  <a:tailEnd/>
                </a:ln>
              </p:spPr>
              <p:txBody>
                <a:bodyPr/>
                <a:lstStyle/>
                <a:p>
                  <a:endParaRPr lang="fr-FR"/>
                </a:p>
              </p:txBody>
            </p:sp>
            <p:sp>
              <p:nvSpPr>
                <p:cNvPr id="19547" name="Line 62"/>
                <p:cNvSpPr>
                  <a:spLocks noChangeShapeType="1"/>
                </p:cNvSpPr>
                <p:nvPr/>
              </p:nvSpPr>
              <p:spPr bwMode="invGray">
                <a:xfrm>
                  <a:off x="612" y="2899"/>
                  <a:ext cx="1" cy="141"/>
                </a:xfrm>
                <a:prstGeom prst="line">
                  <a:avLst/>
                </a:prstGeom>
                <a:noFill/>
                <a:ln w="6350">
                  <a:solidFill>
                    <a:srgbClr val="404040"/>
                  </a:solidFill>
                  <a:round/>
                  <a:headEnd/>
                  <a:tailEnd/>
                </a:ln>
              </p:spPr>
              <p:txBody>
                <a:bodyPr/>
                <a:lstStyle/>
                <a:p>
                  <a:endParaRPr lang="fr-FR"/>
                </a:p>
              </p:txBody>
            </p:sp>
            <p:sp>
              <p:nvSpPr>
                <p:cNvPr id="19548" name="Freeform 63"/>
                <p:cNvSpPr>
                  <a:spLocks/>
                </p:cNvSpPr>
                <p:nvPr/>
              </p:nvSpPr>
              <p:spPr bwMode="invGray">
                <a:xfrm>
                  <a:off x="587" y="2851"/>
                  <a:ext cx="706" cy="306"/>
                </a:xfrm>
                <a:custGeom>
                  <a:avLst/>
                  <a:gdLst>
                    <a:gd name="T0" fmla="*/ 0 w 2119"/>
                    <a:gd name="T1" fmla="*/ 149 h 917"/>
                    <a:gd name="T2" fmla="*/ 0 w 2119"/>
                    <a:gd name="T3" fmla="*/ 551 h 917"/>
                    <a:gd name="T4" fmla="*/ 2119 w 2119"/>
                    <a:gd name="T5" fmla="*/ 917 h 917"/>
                    <a:gd name="T6" fmla="*/ 2119 w 2119"/>
                    <a:gd name="T7" fmla="*/ 0 h 917"/>
                    <a:gd name="T8" fmla="*/ 0 w 2119"/>
                    <a:gd name="T9" fmla="*/ 149 h 917"/>
                    <a:gd name="T10" fmla="*/ 0 60000 65536"/>
                    <a:gd name="T11" fmla="*/ 0 60000 65536"/>
                    <a:gd name="T12" fmla="*/ 0 60000 65536"/>
                    <a:gd name="T13" fmla="*/ 0 60000 65536"/>
                    <a:gd name="T14" fmla="*/ 0 60000 65536"/>
                    <a:gd name="T15" fmla="*/ 0 w 2119"/>
                    <a:gd name="T16" fmla="*/ 0 h 917"/>
                    <a:gd name="T17" fmla="*/ 2119 w 2119"/>
                    <a:gd name="T18" fmla="*/ 917 h 917"/>
                  </a:gdLst>
                  <a:ahLst/>
                  <a:cxnLst>
                    <a:cxn ang="T10">
                      <a:pos x="T0" y="T1"/>
                    </a:cxn>
                    <a:cxn ang="T11">
                      <a:pos x="T2" y="T3"/>
                    </a:cxn>
                    <a:cxn ang="T12">
                      <a:pos x="T4" y="T5"/>
                    </a:cxn>
                    <a:cxn ang="T13">
                      <a:pos x="T6" y="T7"/>
                    </a:cxn>
                    <a:cxn ang="T14">
                      <a:pos x="T8" y="T9"/>
                    </a:cxn>
                  </a:cxnLst>
                  <a:rect l="T15" t="T16" r="T17" b="T18"/>
                  <a:pathLst>
                    <a:path w="2119" h="917">
                      <a:moveTo>
                        <a:pt x="0" y="149"/>
                      </a:moveTo>
                      <a:lnTo>
                        <a:pt x="0" y="551"/>
                      </a:lnTo>
                      <a:lnTo>
                        <a:pt x="2119" y="917"/>
                      </a:lnTo>
                      <a:lnTo>
                        <a:pt x="2119" y="0"/>
                      </a:lnTo>
                      <a:lnTo>
                        <a:pt x="0" y="149"/>
                      </a:lnTo>
                    </a:path>
                  </a:pathLst>
                </a:custGeom>
                <a:noFill/>
                <a:ln w="6350">
                  <a:solidFill>
                    <a:srgbClr val="202020"/>
                  </a:solidFill>
                  <a:round/>
                  <a:headEnd/>
                  <a:tailEnd/>
                </a:ln>
              </p:spPr>
              <p:txBody>
                <a:bodyPr/>
                <a:lstStyle/>
                <a:p>
                  <a:endParaRPr lang="fr-FR"/>
                </a:p>
              </p:txBody>
            </p:sp>
            <p:grpSp>
              <p:nvGrpSpPr>
                <p:cNvPr id="19549" name="Group 64"/>
                <p:cNvGrpSpPr>
                  <a:grpSpLocks/>
                </p:cNvGrpSpPr>
                <p:nvPr/>
              </p:nvGrpSpPr>
              <p:grpSpPr bwMode="auto">
                <a:xfrm>
                  <a:off x="623" y="2889"/>
                  <a:ext cx="631" cy="179"/>
                  <a:chOff x="623" y="2889"/>
                  <a:chExt cx="631" cy="179"/>
                </a:xfrm>
              </p:grpSpPr>
              <p:sp>
                <p:nvSpPr>
                  <p:cNvPr id="19551" name="Line 65"/>
                  <p:cNvSpPr>
                    <a:spLocks noChangeShapeType="1"/>
                  </p:cNvSpPr>
                  <p:nvPr/>
                </p:nvSpPr>
                <p:spPr bwMode="invGray">
                  <a:xfrm flipV="1">
                    <a:off x="623" y="2944"/>
                    <a:ext cx="23" cy="22"/>
                  </a:xfrm>
                  <a:prstGeom prst="line">
                    <a:avLst/>
                  </a:prstGeom>
                  <a:noFill/>
                  <a:ln w="4763">
                    <a:solidFill>
                      <a:srgbClr val="C0C0FF"/>
                    </a:solidFill>
                    <a:round/>
                    <a:headEnd/>
                    <a:tailEnd/>
                  </a:ln>
                </p:spPr>
                <p:txBody>
                  <a:bodyPr/>
                  <a:lstStyle/>
                  <a:p>
                    <a:endParaRPr lang="fr-FR"/>
                  </a:p>
                </p:txBody>
              </p:sp>
              <p:sp>
                <p:nvSpPr>
                  <p:cNvPr id="19552" name="Line 66"/>
                  <p:cNvSpPr>
                    <a:spLocks noChangeShapeType="1"/>
                  </p:cNvSpPr>
                  <p:nvPr/>
                </p:nvSpPr>
                <p:spPr bwMode="invGray">
                  <a:xfrm flipV="1">
                    <a:off x="653" y="2918"/>
                    <a:ext cx="38" cy="35"/>
                  </a:xfrm>
                  <a:prstGeom prst="line">
                    <a:avLst/>
                  </a:prstGeom>
                  <a:noFill/>
                  <a:ln w="4763">
                    <a:solidFill>
                      <a:srgbClr val="C0C0FF"/>
                    </a:solidFill>
                    <a:round/>
                    <a:headEnd/>
                    <a:tailEnd/>
                  </a:ln>
                </p:spPr>
                <p:txBody>
                  <a:bodyPr/>
                  <a:lstStyle/>
                  <a:p>
                    <a:endParaRPr lang="fr-FR"/>
                  </a:p>
                </p:txBody>
              </p:sp>
              <p:sp>
                <p:nvSpPr>
                  <p:cNvPr id="19553" name="Line 67"/>
                  <p:cNvSpPr>
                    <a:spLocks noChangeShapeType="1"/>
                  </p:cNvSpPr>
                  <p:nvPr/>
                </p:nvSpPr>
                <p:spPr bwMode="invGray">
                  <a:xfrm flipV="1">
                    <a:off x="625" y="2976"/>
                    <a:ext cx="28" cy="26"/>
                  </a:xfrm>
                  <a:prstGeom prst="line">
                    <a:avLst/>
                  </a:prstGeom>
                  <a:noFill/>
                  <a:ln w="4763">
                    <a:solidFill>
                      <a:srgbClr val="C0C0FF"/>
                    </a:solidFill>
                    <a:round/>
                    <a:headEnd/>
                    <a:tailEnd/>
                  </a:ln>
                </p:spPr>
                <p:txBody>
                  <a:bodyPr/>
                  <a:lstStyle/>
                  <a:p>
                    <a:endParaRPr lang="fr-FR"/>
                  </a:p>
                </p:txBody>
              </p:sp>
              <p:sp>
                <p:nvSpPr>
                  <p:cNvPr id="19554" name="Line 68"/>
                  <p:cNvSpPr>
                    <a:spLocks noChangeShapeType="1"/>
                  </p:cNvSpPr>
                  <p:nvPr/>
                </p:nvSpPr>
                <p:spPr bwMode="invGray">
                  <a:xfrm flipV="1">
                    <a:off x="656" y="2962"/>
                    <a:ext cx="29" cy="26"/>
                  </a:xfrm>
                  <a:prstGeom prst="line">
                    <a:avLst/>
                  </a:prstGeom>
                  <a:noFill/>
                  <a:ln w="4763">
                    <a:solidFill>
                      <a:srgbClr val="C0C0FF"/>
                    </a:solidFill>
                    <a:round/>
                    <a:headEnd/>
                    <a:tailEnd/>
                  </a:ln>
                </p:spPr>
                <p:txBody>
                  <a:bodyPr/>
                  <a:lstStyle/>
                  <a:p>
                    <a:endParaRPr lang="fr-FR"/>
                  </a:p>
                </p:txBody>
              </p:sp>
              <p:sp>
                <p:nvSpPr>
                  <p:cNvPr id="19555" name="Line 69"/>
                  <p:cNvSpPr>
                    <a:spLocks noChangeShapeType="1"/>
                  </p:cNvSpPr>
                  <p:nvPr/>
                </p:nvSpPr>
                <p:spPr bwMode="invGray">
                  <a:xfrm flipV="1">
                    <a:off x="760" y="2904"/>
                    <a:ext cx="62" cy="54"/>
                  </a:xfrm>
                  <a:prstGeom prst="line">
                    <a:avLst/>
                  </a:prstGeom>
                  <a:noFill/>
                  <a:ln w="4763">
                    <a:solidFill>
                      <a:srgbClr val="C0C0FF"/>
                    </a:solidFill>
                    <a:round/>
                    <a:headEnd/>
                    <a:tailEnd/>
                  </a:ln>
                </p:spPr>
                <p:txBody>
                  <a:bodyPr/>
                  <a:lstStyle/>
                  <a:p>
                    <a:endParaRPr lang="fr-FR"/>
                  </a:p>
                </p:txBody>
              </p:sp>
              <p:sp>
                <p:nvSpPr>
                  <p:cNvPr id="19556" name="Line 70"/>
                  <p:cNvSpPr>
                    <a:spLocks noChangeShapeType="1"/>
                  </p:cNvSpPr>
                  <p:nvPr/>
                </p:nvSpPr>
                <p:spPr bwMode="invGray">
                  <a:xfrm flipV="1">
                    <a:off x="721" y="2946"/>
                    <a:ext cx="79" cy="71"/>
                  </a:xfrm>
                  <a:prstGeom prst="line">
                    <a:avLst/>
                  </a:prstGeom>
                  <a:noFill/>
                  <a:ln w="4763">
                    <a:solidFill>
                      <a:srgbClr val="C0C0FF"/>
                    </a:solidFill>
                    <a:round/>
                    <a:headEnd/>
                    <a:tailEnd/>
                  </a:ln>
                </p:spPr>
                <p:txBody>
                  <a:bodyPr/>
                  <a:lstStyle/>
                  <a:p>
                    <a:endParaRPr lang="fr-FR"/>
                  </a:p>
                </p:txBody>
              </p:sp>
              <p:sp>
                <p:nvSpPr>
                  <p:cNvPr id="19557" name="Line 71"/>
                  <p:cNvSpPr>
                    <a:spLocks noChangeShapeType="1"/>
                  </p:cNvSpPr>
                  <p:nvPr/>
                </p:nvSpPr>
                <p:spPr bwMode="invGray">
                  <a:xfrm flipV="1">
                    <a:off x="776" y="2926"/>
                    <a:ext cx="59" cy="54"/>
                  </a:xfrm>
                  <a:prstGeom prst="line">
                    <a:avLst/>
                  </a:prstGeom>
                  <a:noFill/>
                  <a:ln w="4763">
                    <a:solidFill>
                      <a:srgbClr val="C0C0FF"/>
                    </a:solidFill>
                    <a:round/>
                    <a:headEnd/>
                    <a:tailEnd/>
                  </a:ln>
                </p:spPr>
                <p:txBody>
                  <a:bodyPr/>
                  <a:lstStyle/>
                  <a:p>
                    <a:endParaRPr lang="fr-FR"/>
                  </a:p>
                </p:txBody>
              </p:sp>
              <p:sp>
                <p:nvSpPr>
                  <p:cNvPr id="19558" name="Line 72"/>
                  <p:cNvSpPr>
                    <a:spLocks noChangeShapeType="1"/>
                  </p:cNvSpPr>
                  <p:nvPr/>
                </p:nvSpPr>
                <p:spPr bwMode="invGray">
                  <a:xfrm flipV="1">
                    <a:off x="689" y="2968"/>
                    <a:ext cx="32" cy="30"/>
                  </a:xfrm>
                  <a:prstGeom prst="line">
                    <a:avLst/>
                  </a:prstGeom>
                  <a:noFill/>
                  <a:ln w="4763">
                    <a:solidFill>
                      <a:srgbClr val="C0C0FF"/>
                    </a:solidFill>
                    <a:round/>
                    <a:headEnd/>
                    <a:tailEnd/>
                  </a:ln>
                </p:spPr>
                <p:txBody>
                  <a:bodyPr/>
                  <a:lstStyle/>
                  <a:p>
                    <a:endParaRPr lang="fr-FR"/>
                  </a:p>
                </p:txBody>
              </p:sp>
              <p:sp>
                <p:nvSpPr>
                  <p:cNvPr id="19559" name="Line 73"/>
                  <p:cNvSpPr>
                    <a:spLocks noChangeShapeType="1"/>
                  </p:cNvSpPr>
                  <p:nvPr/>
                </p:nvSpPr>
                <p:spPr bwMode="invGray">
                  <a:xfrm flipV="1">
                    <a:off x="881" y="2889"/>
                    <a:ext cx="54" cy="43"/>
                  </a:xfrm>
                  <a:prstGeom prst="line">
                    <a:avLst/>
                  </a:prstGeom>
                  <a:noFill/>
                  <a:ln w="4763">
                    <a:solidFill>
                      <a:srgbClr val="C0C0FF"/>
                    </a:solidFill>
                    <a:round/>
                    <a:headEnd/>
                    <a:tailEnd/>
                  </a:ln>
                </p:spPr>
                <p:txBody>
                  <a:bodyPr/>
                  <a:lstStyle/>
                  <a:p>
                    <a:endParaRPr lang="fr-FR"/>
                  </a:p>
                </p:txBody>
              </p:sp>
              <p:sp>
                <p:nvSpPr>
                  <p:cNvPr id="19560" name="Line 74"/>
                  <p:cNvSpPr>
                    <a:spLocks noChangeShapeType="1"/>
                  </p:cNvSpPr>
                  <p:nvPr/>
                </p:nvSpPr>
                <p:spPr bwMode="invGray">
                  <a:xfrm flipV="1">
                    <a:off x="815" y="2970"/>
                    <a:ext cx="45" cy="43"/>
                  </a:xfrm>
                  <a:prstGeom prst="line">
                    <a:avLst/>
                  </a:prstGeom>
                  <a:noFill/>
                  <a:ln w="4763">
                    <a:solidFill>
                      <a:srgbClr val="C0C0FF"/>
                    </a:solidFill>
                    <a:round/>
                    <a:headEnd/>
                    <a:tailEnd/>
                  </a:ln>
                </p:spPr>
                <p:txBody>
                  <a:bodyPr/>
                  <a:lstStyle/>
                  <a:p>
                    <a:endParaRPr lang="fr-FR"/>
                  </a:p>
                </p:txBody>
              </p:sp>
              <p:sp>
                <p:nvSpPr>
                  <p:cNvPr id="19561" name="Line 75"/>
                  <p:cNvSpPr>
                    <a:spLocks noChangeShapeType="1"/>
                  </p:cNvSpPr>
                  <p:nvPr/>
                </p:nvSpPr>
                <p:spPr bwMode="invGray">
                  <a:xfrm flipV="1">
                    <a:off x="861" y="2926"/>
                    <a:ext cx="68" cy="62"/>
                  </a:xfrm>
                  <a:prstGeom prst="line">
                    <a:avLst/>
                  </a:prstGeom>
                  <a:noFill/>
                  <a:ln w="4763">
                    <a:solidFill>
                      <a:srgbClr val="C0C0FF"/>
                    </a:solidFill>
                    <a:round/>
                    <a:headEnd/>
                    <a:tailEnd/>
                  </a:ln>
                </p:spPr>
                <p:txBody>
                  <a:bodyPr/>
                  <a:lstStyle/>
                  <a:p>
                    <a:endParaRPr lang="fr-FR"/>
                  </a:p>
                </p:txBody>
              </p:sp>
              <p:sp>
                <p:nvSpPr>
                  <p:cNvPr id="19562" name="Line 76"/>
                  <p:cNvSpPr>
                    <a:spLocks noChangeShapeType="1"/>
                  </p:cNvSpPr>
                  <p:nvPr/>
                </p:nvSpPr>
                <p:spPr bwMode="invGray">
                  <a:xfrm flipV="1">
                    <a:off x="871" y="3002"/>
                    <a:ext cx="42" cy="35"/>
                  </a:xfrm>
                  <a:prstGeom prst="line">
                    <a:avLst/>
                  </a:prstGeom>
                  <a:noFill/>
                  <a:ln w="4763">
                    <a:solidFill>
                      <a:srgbClr val="C0C0FF"/>
                    </a:solidFill>
                    <a:round/>
                    <a:headEnd/>
                    <a:tailEnd/>
                  </a:ln>
                </p:spPr>
                <p:txBody>
                  <a:bodyPr/>
                  <a:lstStyle/>
                  <a:p>
                    <a:endParaRPr lang="fr-FR"/>
                  </a:p>
                </p:txBody>
              </p:sp>
              <p:sp>
                <p:nvSpPr>
                  <p:cNvPr id="19563" name="Line 77"/>
                  <p:cNvSpPr>
                    <a:spLocks noChangeShapeType="1"/>
                  </p:cNvSpPr>
                  <p:nvPr/>
                </p:nvSpPr>
                <p:spPr bwMode="invGray">
                  <a:xfrm flipV="1">
                    <a:off x="931" y="2943"/>
                    <a:ext cx="67" cy="62"/>
                  </a:xfrm>
                  <a:prstGeom prst="line">
                    <a:avLst/>
                  </a:prstGeom>
                  <a:noFill/>
                  <a:ln w="4763">
                    <a:solidFill>
                      <a:srgbClr val="C0C0FF"/>
                    </a:solidFill>
                    <a:round/>
                    <a:headEnd/>
                    <a:tailEnd/>
                  </a:ln>
                </p:spPr>
                <p:txBody>
                  <a:bodyPr/>
                  <a:lstStyle/>
                  <a:p>
                    <a:endParaRPr lang="fr-FR"/>
                  </a:p>
                </p:txBody>
              </p:sp>
              <p:sp>
                <p:nvSpPr>
                  <p:cNvPr id="19564" name="Line 78"/>
                  <p:cNvSpPr>
                    <a:spLocks noChangeShapeType="1"/>
                  </p:cNvSpPr>
                  <p:nvPr/>
                </p:nvSpPr>
                <p:spPr bwMode="invGray">
                  <a:xfrm flipV="1">
                    <a:off x="998" y="2901"/>
                    <a:ext cx="61" cy="58"/>
                  </a:xfrm>
                  <a:prstGeom prst="line">
                    <a:avLst/>
                  </a:prstGeom>
                  <a:noFill/>
                  <a:ln w="4763">
                    <a:solidFill>
                      <a:srgbClr val="C0C0FF"/>
                    </a:solidFill>
                    <a:round/>
                    <a:headEnd/>
                    <a:tailEnd/>
                  </a:ln>
                </p:spPr>
                <p:txBody>
                  <a:bodyPr/>
                  <a:lstStyle/>
                  <a:p>
                    <a:endParaRPr lang="fr-FR"/>
                  </a:p>
                </p:txBody>
              </p:sp>
              <p:sp>
                <p:nvSpPr>
                  <p:cNvPr id="19565" name="Line 79"/>
                  <p:cNvSpPr>
                    <a:spLocks noChangeShapeType="1"/>
                  </p:cNvSpPr>
                  <p:nvPr/>
                </p:nvSpPr>
                <p:spPr bwMode="invGray">
                  <a:xfrm flipV="1">
                    <a:off x="944" y="2921"/>
                    <a:ext cx="60" cy="55"/>
                  </a:xfrm>
                  <a:prstGeom prst="line">
                    <a:avLst/>
                  </a:prstGeom>
                  <a:noFill/>
                  <a:ln w="4763">
                    <a:solidFill>
                      <a:srgbClr val="C0C0FF"/>
                    </a:solidFill>
                    <a:round/>
                    <a:headEnd/>
                    <a:tailEnd/>
                  </a:ln>
                </p:spPr>
                <p:txBody>
                  <a:bodyPr/>
                  <a:lstStyle/>
                  <a:p>
                    <a:endParaRPr lang="fr-FR"/>
                  </a:p>
                </p:txBody>
              </p:sp>
              <p:sp>
                <p:nvSpPr>
                  <p:cNvPr id="19566" name="Line 80"/>
                  <p:cNvSpPr>
                    <a:spLocks noChangeShapeType="1"/>
                  </p:cNvSpPr>
                  <p:nvPr/>
                </p:nvSpPr>
                <p:spPr bwMode="invGray">
                  <a:xfrm flipV="1">
                    <a:off x="909" y="2995"/>
                    <a:ext cx="58" cy="49"/>
                  </a:xfrm>
                  <a:prstGeom prst="line">
                    <a:avLst/>
                  </a:prstGeom>
                  <a:noFill/>
                  <a:ln w="4763">
                    <a:solidFill>
                      <a:srgbClr val="C0C0FF"/>
                    </a:solidFill>
                    <a:round/>
                    <a:headEnd/>
                    <a:tailEnd/>
                  </a:ln>
                </p:spPr>
                <p:txBody>
                  <a:bodyPr/>
                  <a:lstStyle/>
                  <a:p>
                    <a:endParaRPr lang="fr-FR"/>
                  </a:p>
                </p:txBody>
              </p:sp>
              <p:sp>
                <p:nvSpPr>
                  <p:cNvPr id="19567" name="Line 81"/>
                  <p:cNvSpPr>
                    <a:spLocks noChangeShapeType="1"/>
                  </p:cNvSpPr>
                  <p:nvPr/>
                </p:nvSpPr>
                <p:spPr bwMode="invGray">
                  <a:xfrm flipV="1">
                    <a:off x="1049" y="2891"/>
                    <a:ext cx="70" cy="68"/>
                  </a:xfrm>
                  <a:prstGeom prst="line">
                    <a:avLst/>
                  </a:prstGeom>
                  <a:noFill/>
                  <a:ln w="4763">
                    <a:solidFill>
                      <a:srgbClr val="C0C0FF"/>
                    </a:solidFill>
                    <a:round/>
                    <a:headEnd/>
                    <a:tailEnd/>
                  </a:ln>
                </p:spPr>
                <p:txBody>
                  <a:bodyPr/>
                  <a:lstStyle/>
                  <a:p>
                    <a:endParaRPr lang="fr-FR"/>
                  </a:p>
                </p:txBody>
              </p:sp>
              <p:sp>
                <p:nvSpPr>
                  <p:cNvPr id="19568" name="Line 82"/>
                  <p:cNvSpPr>
                    <a:spLocks noChangeShapeType="1"/>
                  </p:cNvSpPr>
                  <p:nvPr/>
                </p:nvSpPr>
                <p:spPr bwMode="invGray">
                  <a:xfrm flipV="1">
                    <a:off x="1018" y="2937"/>
                    <a:ext cx="79" cy="79"/>
                  </a:xfrm>
                  <a:prstGeom prst="line">
                    <a:avLst/>
                  </a:prstGeom>
                  <a:noFill/>
                  <a:ln w="4763">
                    <a:solidFill>
                      <a:srgbClr val="C0C0FF"/>
                    </a:solidFill>
                    <a:round/>
                    <a:headEnd/>
                    <a:tailEnd/>
                  </a:ln>
                </p:spPr>
                <p:txBody>
                  <a:bodyPr/>
                  <a:lstStyle/>
                  <a:p>
                    <a:endParaRPr lang="fr-FR"/>
                  </a:p>
                </p:txBody>
              </p:sp>
              <p:sp>
                <p:nvSpPr>
                  <p:cNvPr id="19569" name="Line 83"/>
                  <p:cNvSpPr>
                    <a:spLocks noChangeShapeType="1"/>
                  </p:cNvSpPr>
                  <p:nvPr/>
                </p:nvSpPr>
                <p:spPr bwMode="invGray">
                  <a:xfrm flipV="1">
                    <a:off x="996" y="3002"/>
                    <a:ext cx="69" cy="66"/>
                  </a:xfrm>
                  <a:prstGeom prst="line">
                    <a:avLst/>
                  </a:prstGeom>
                  <a:noFill/>
                  <a:ln w="4763">
                    <a:solidFill>
                      <a:srgbClr val="C0C0FF"/>
                    </a:solidFill>
                    <a:round/>
                    <a:headEnd/>
                    <a:tailEnd/>
                  </a:ln>
                </p:spPr>
                <p:txBody>
                  <a:bodyPr/>
                  <a:lstStyle/>
                  <a:p>
                    <a:endParaRPr lang="fr-FR"/>
                  </a:p>
                </p:txBody>
              </p:sp>
              <p:sp>
                <p:nvSpPr>
                  <p:cNvPr id="19570" name="Line 84"/>
                  <p:cNvSpPr>
                    <a:spLocks noChangeShapeType="1"/>
                  </p:cNvSpPr>
                  <p:nvPr/>
                </p:nvSpPr>
                <p:spPr bwMode="invGray">
                  <a:xfrm flipV="1">
                    <a:off x="1061" y="2962"/>
                    <a:ext cx="61" cy="58"/>
                  </a:xfrm>
                  <a:prstGeom prst="line">
                    <a:avLst/>
                  </a:prstGeom>
                  <a:noFill/>
                  <a:ln w="4763">
                    <a:solidFill>
                      <a:srgbClr val="C0C0FF"/>
                    </a:solidFill>
                    <a:round/>
                    <a:headEnd/>
                    <a:tailEnd/>
                  </a:ln>
                </p:spPr>
                <p:txBody>
                  <a:bodyPr/>
                  <a:lstStyle/>
                  <a:p>
                    <a:endParaRPr lang="fr-FR"/>
                  </a:p>
                </p:txBody>
              </p:sp>
              <p:sp>
                <p:nvSpPr>
                  <p:cNvPr id="19571" name="Line 85"/>
                  <p:cNvSpPr>
                    <a:spLocks noChangeShapeType="1"/>
                  </p:cNvSpPr>
                  <p:nvPr/>
                </p:nvSpPr>
                <p:spPr bwMode="invGray">
                  <a:xfrm flipV="1">
                    <a:off x="1161" y="2922"/>
                    <a:ext cx="53" cy="52"/>
                  </a:xfrm>
                  <a:prstGeom prst="line">
                    <a:avLst/>
                  </a:prstGeom>
                  <a:noFill/>
                  <a:ln w="4763">
                    <a:solidFill>
                      <a:srgbClr val="C0C0FF"/>
                    </a:solidFill>
                    <a:round/>
                    <a:headEnd/>
                    <a:tailEnd/>
                  </a:ln>
                </p:spPr>
                <p:txBody>
                  <a:bodyPr/>
                  <a:lstStyle/>
                  <a:p>
                    <a:endParaRPr lang="fr-FR"/>
                  </a:p>
                </p:txBody>
              </p:sp>
              <p:sp>
                <p:nvSpPr>
                  <p:cNvPr id="19572" name="Line 86"/>
                  <p:cNvSpPr>
                    <a:spLocks noChangeShapeType="1"/>
                  </p:cNvSpPr>
                  <p:nvPr/>
                </p:nvSpPr>
                <p:spPr bwMode="invGray">
                  <a:xfrm flipV="1">
                    <a:off x="1143" y="3015"/>
                    <a:ext cx="49" cy="46"/>
                  </a:xfrm>
                  <a:prstGeom prst="line">
                    <a:avLst/>
                  </a:prstGeom>
                  <a:noFill/>
                  <a:ln w="4763">
                    <a:solidFill>
                      <a:srgbClr val="C0C0FF"/>
                    </a:solidFill>
                    <a:round/>
                    <a:headEnd/>
                    <a:tailEnd/>
                  </a:ln>
                </p:spPr>
                <p:txBody>
                  <a:bodyPr/>
                  <a:lstStyle/>
                  <a:p>
                    <a:endParaRPr lang="fr-FR"/>
                  </a:p>
                </p:txBody>
              </p:sp>
              <p:sp>
                <p:nvSpPr>
                  <p:cNvPr id="19573" name="Line 87"/>
                  <p:cNvSpPr>
                    <a:spLocks noChangeShapeType="1"/>
                  </p:cNvSpPr>
                  <p:nvPr/>
                </p:nvSpPr>
                <p:spPr bwMode="invGray">
                  <a:xfrm flipV="1">
                    <a:off x="1198" y="2971"/>
                    <a:ext cx="56" cy="57"/>
                  </a:xfrm>
                  <a:prstGeom prst="line">
                    <a:avLst/>
                  </a:prstGeom>
                  <a:noFill/>
                  <a:ln w="4763">
                    <a:solidFill>
                      <a:srgbClr val="C0C0FF"/>
                    </a:solidFill>
                    <a:round/>
                    <a:headEnd/>
                    <a:tailEnd/>
                  </a:ln>
                </p:spPr>
                <p:txBody>
                  <a:bodyPr/>
                  <a:lstStyle/>
                  <a:p>
                    <a:endParaRPr lang="fr-FR"/>
                  </a:p>
                </p:txBody>
              </p:sp>
            </p:grpSp>
            <p:sp>
              <p:nvSpPr>
                <p:cNvPr id="19550" name="Line 88"/>
                <p:cNvSpPr>
                  <a:spLocks noChangeShapeType="1"/>
                </p:cNvSpPr>
                <p:nvPr/>
              </p:nvSpPr>
              <p:spPr bwMode="invGray">
                <a:xfrm>
                  <a:off x="764" y="2888"/>
                  <a:ext cx="1" cy="178"/>
                </a:xfrm>
                <a:prstGeom prst="line">
                  <a:avLst/>
                </a:prstGeom>
                <a:noFill/>
                <a:ln w="6350">
                  <a:solidFill>
                    <a:srgbClr val="404040"/>
                  </a:solidFill>
                  <a:round/>
                  <a:headEnd/>
                  <a:tailEnd/>
                </a:ln>
              </p:spPr>
              <p:txBody>
                <a:bodyPr/>
                <a:lstStyle/>
                <a:p>
                  <a:endParaRPr lang="fr-FR"/>
                </a:p>
              </p:txBody>
            </p:sp>
          </p:grpSp>
        </p:grpSp>
        <p:grpSp>
          <p:nvGrpSpPr>
            <p:cNvPr id="19479" name="Group 89"/>
            <p:cNvGrpSpPr>
              <a:grpSpLocks/>
            </p:cNvGrpSpPr>
            <p:nvPr/>
          </p:nvGrpSpPr>
          <p:grpSpPr bwMode="auto">
            <a:xfrm>
              <a:off x="1344" y="2797"/>
              <a:ext cx="777" cy="473"/>
              <a:chOff x="1344" y="2797"/>
              <a:chExt cx="777" cy="473"/>
            </a:xfrm>
          </p:grpSpPr>
          <p:sp>
            <p:nvSpPr>
              <p:cNvPr id="19480" name="Freeform 90"/>
              <p:cNvSpPr>
                <a:spLocks/>
              </p:cNvSpPr>
              <p:nvPr/>
            </p:nvSpPr>
            <p:spPr bwMode="invGray">
              <a:xfrm>
                <a:off x="1344" y="2797"/>
                <a:ext cx="777" cy="473"/>
              </a:xfrm>
              <a:custGeom>
                <a:avLst/>
                <a:gdLst>
                  <a:gd name="T0" fmla="*/ 0 w 2330"/>
                  <a:gd name="T1" fmla="*/ 0 h 1420"/>
                  <a:gd name="T2" fmla="*/ 0 w 2330"/>
                  <a:gd name="T3" fmla="*/ 1420 h 1420"/>
                  <a:gd name="T4" fmla="*/ 2330 w 2330"/>
                  <a:gd name="T5" fmla="*/ 837 h 1420"/>
                  <a:gd name="T6" fmla="*/ 2330 w 2330"/>
                  <a:gd name="T7" fmla="*/ 255 h 1420"/>
                  <a:gd name="T8" fmla="*/ 0 w 2330"/>
                  <a:gd name="T9" fmla="*/ 0 h 1420"/>
                  <a:gd name="T10" fmla="*/ 0 60000 65536"/>
                  <a:gd name="T11" fmla="*/ 0 60000 65536"/>
                  <a:gd name="T12" fmla="*/ 0 60000 65536"/>
                  <a:gd name="T13" fmla="*/ 0 60000 65536"/>
                  <a:gd name="T14" fmla="*/ 0 60000 65536"/>
                  <a:gd name="T15" fmla="*/ 0 w 2330"/>
                  <a:gd name="T16" fmla="*/ 0 h 1420"/>
                  <a:gd name="T17" fmla="*/ 2330 w 2330"/>
                  <a:gd name="T18" fmla="*/ 1420 h 1420"/>
                </a:gdLst>
                <a:ahLst/>
                <a:cxnLst>
                  <a:cxn ang="T10">
                    <a:pos x="T0" y="T1"/>
                  </a:cxn>
                  <a:cxn ang="T11">
                    <a:pos x="T2" y="T3"/>
                  </a:cxn>
                  <a:cxn ang="T12">
                    <a:pos x="T4" y="T5"/>
                  </a:cxn>
                  <a:cxn ang="T13">
                    <a:pos x="T6" y="T7"/>
                  </a:cxn>
                  <a:cxn ang="T14">
                    <a:pos x="T8" y="T9"/>
                  </a:cxn>
                </a:cxnLst>
                <a:rect l="T15" t="T16" r="T17" b="T18"/>
                <a:pathLst>
                  <a:path w="2330" h="1420">
                    <a:moveTo>
                      <a:pt x="0" y="0"/>
                    </a:moveTo>
                    <a:lnTo>
                      <a:pt x="0" y="1420"/>
                    </a:lnTo>
                    <a:lnTo>
                      <a:pt x="2330" y="837"/>
                    </a:lnTo>
                    <a:lnTo>
                      <a:pt x="2330" y="255"/>
                    </a:lnTo>
                    <a:lnTo>
                      <a:pt x="0" y="0"/>
                    </a:lnTo>
                    <a:close/>
                  </a:path>
                </a:pathLst>
              </a:custGeom>
              <a:solidFill>
                <a:srgbClr val="400000"/>
              </a:solidFill>
              <a:ln w="9525">
                <a:noFill/>
                <a:round/>
                <a:headEnd/>
                <a:tailEnd/>
              </a:ln>
            </p:spPr>
            <p:txBody>
              <a:bodyPr/>
              <a:lstStyle/>
              <a:p>
                <a:endParaRPr lang="fr-FR"/>
              </a:p>
            </p:txBody>
          </p:sp>
          <p:sp>
            <p:nvSpPr>
              <p:cNvPr id="19481" name="Freeform 91"/>
              <p:cNvSpPr>
                <a:spLocks/>
              </p:cNvSpPr>
              <p:nvPr/>
            </p:nvSpPr>
            <p:spPr bwMode="invGray">
              <a:xfrm>
                <a:off x="1865" y="2986"/>
                <a:ext cx="95" cy="147"/>
              </a:xfrm>
              <a:custGeom>
                <a:avLst/>
                <a:gdLst>
                  <a:gd name="T0" fmla="*/ 0 w 286"/>
                  <a:gd name="T1" fmla="*/ 439 h 439"/>
                  <a:gd name="T2" fmla="*/ 0 w 286"/>
                  <a:gd name="T3" fmla="*/ 16 h 439"/>
                  <a:gd name="T4" fmla="*/ 286 w 286"/>
                  <a:gd name="T5" fmla="*/ 0 h 439"/>
                  <a:gd name="T6" fmla="*/ 286 w 286"/>
                  <a:gd name="T7" fmla="*/ 370 h 439"/>
                  <a:gd name="T8" fmla="*/ 0 w 286"/>
                  <a:gd name="T9" fmla="*/ 439 h 439"/>
                  <a:gd name="T10" fmla="*/ 0 60000 65536"/>
                  <a:gd name="T11" fmla="*/ 0 60000 65536"/>
                  <a:gd name="T12" fmla="*/ 0 60000 65536"/>
                  <a:gd name="T13" fmla="*/ 0 60000 65536"/>
                  <a:gd name="T14" fmla="*/ 0 60000 65536"/>
                  <a:gd name="T15" fmla="*/ 0 w 286"/>
                  <a:gd name="T16" fmla="*/ 0 h 439"/>
                  <a:gd name="T17" fmla="*/ 286 w 286"/>
                  <a:gd name="T18" fmla="*/ 439 h 439"/>
                </a:gdLst>
                <a:ahLst/>
                <a:cxnLst>
                  <a:cxn ang="T10">
                    <a:pos x="T0" y="T1"/>
                  </a:cxn>
                  <a:cxn ang="T11">
                    <a:pos x="T2" y="T3"/>
                  </a:cxn>
                  <a:cxn ang="T12">
                    <a:pos x="T4" y="T5"/>
                  </a:cxn>
                  <a:cxn ang="T13">
                    <a:pos x="T6" y="T7"/>
                  </a:cxn>
                  <a:cxn ang="T14">
                    <a:pos x="T8" y="T9"/>
                  </a:cxn>
                </a:cxnLst>
                <a:rect l="T15" t="T16" r="T17" b="T18"/>
                <a:pathLst>
                  <a:path w="286" h="439">
                    <a:moveTo>
                      <a:pt x="0" y="439"/>
                    </a:moveTo>
                    <a:lnTo>
                      <a:pt x="0" y="16"/>
                    </a:lnTo>
                    <a:lnTo>
                      <a:pt x="286" y="0"/>
                    </a:lnTo>
                    <a:lnTo>
                      <a:pt x="286" y="370"/>
                    </a:lnTo>
                    <a:lnTo>
                      <a:pt x="0" y="439"/>
                    </a:lnTo>
                    <a:close/>
                  </a:path>
                </a:pathLst>
              </a:custGeom>
              <a:solidFill>
                <a:srgbClr val="472C00"/>
              </a:solidFill>
              <a:ln w="9525">
                <a:noFill/>
                <a:round/>
                <a:headEnd/>
                <a:tailEnd/>
              </a:ln>
            </p:spPr>
            <p:txBody>
              <a:bodyPr/>
              <a:lstStyle/>
              <a:p>
                <a:endParaRPr lang="fr-FR"/>
              </a:p>
            </p:txBody>
          </p:sp>
          <p:grpSp>
            <p:nvGrpSpPr>
              <p:cNvPr id="19482" name="Group 92"/>
              <p:cNvGrpSpPr>
                <a:grpSpLocks/>
              </p:cNvGrpSpPr>
              <p:nvPr/>
            </p:nvGrpSpPr>
            <p:grpSpPr bwMode="auto">
              <a:xfrm>
                <a:off x="1993" y="2913"/>
                <a:ext cx="45" cy="98"/>
                <a:chOff x="1993" y="2913"/>
                <a:chExt cx="45" cy="98"/>
              </a:xfrm>
            </p:grpSpPr>
            <p:sp>
              <p:nvSpPr>
                <p:cNvPr id="19514" name="Freeform 93"/>
                <p:cNvSpPr>
                  <a:spLocks/>
                </p:cNvSpPr>
                <p:nvPr/>
              </p:nvSpPr>
              <p:spPr bwMode="invGray">
                <a:xfrm>
                  <a:off x="1993" y="2913"/>
                  <a:ext cx="45" cy="98"/>
                </a:xfrm>
                <a:custGeom>
                  <a:avLst/>
                  <a:gdLst>
                    <a:gd name="T0" fmla="*/ 0 w 135"/>
                    <a:gd name="T1" fmla="*/ 0 h 292"/>
                    <a:gd name="T2" fmla="*/ 135 w 135"/>
                    <a:gd name="T3" fmla="*/ 7 h 292"/>
                    <a:gd name="T4" fmla="*/ 135 w 135"/>
                    <a:gd name="T5" fmla="*/ 286 h 292"/>
                    <a:gd name="T6" fmla="*/ 0 w 135"/>
                    <a:gd name="T7" fmla="*/ 292 h 292"/>
                    <a:gd name="T8" fmla="*/ 0 w 135"/>
                    <a:gd name="T9" fmla="*/ 0 h 292"/>
                    <a:gd name="T10" fmla="*/ 0 60000 65536"/>
                    <a:gd name="T11" fmla="*/ 0 60000 65536"/>
                    <a:gd name="T12" fmla="*/ 0 60000 65536"/>
                    <a:gd name="T13" fmla="*/ 0 60000 65536"/>
                    <a:gd name="T14" fmla="*/ 0 60000 65536"/>
                    <a:gd name="T15" fmla="*/ 0 w 135"/>
                    <a:gd name="T16" fmla="*/ 0 h 292"/>
                    <a:gd name="T17" fmla="*/ 135 w 135"/>
                    <a:gd name="T18" fmla="*/ 292 h 292"/>
                  </a:gdLst>
                  <a:ahLst/>
                  <a:cxnLst>
                    <a:cxn ang="T10">
                      <a:pos x="T0" y="T1"/>
                    </a:cxn>
                    <a:cxn ang="T11">
                      <a:pos x="T2" y="T3"/>
                    </a:cxn>
                    <a:cxn ang="T12">
                      <a:pos x="T4" y="T5"/>
                    </a:cxn>
                    <a:cxn ang="T13">
                      <a:pos x="T6" y="T7"/>
                    </a:cxn>
                    <a:cxn ang="T14">
                      <a:pos x="T8" y="T9"/>
                    </a:cxn>
                  </a:cxnLst>
                  <a:rect l="T15" t="T16" r="T17" b="T18"/>
                  <a:pathLst>
                    <a:path w="135" h="292">
                      <a:moveTo>
                        <a:pt x="0" y="0"/>
                      </a:moveTo>
                      <a:lnTo>
                        <a:pt x="135" y="7"/>
                      </a:lnTo>
                      <a:lnTo>
                        <a:pt x="135" y="286"/>
                      </a:lnTo>
                      <a:lnTo>
                        <a:pt x="0" y="292"/>
                      </a:lnTo>
                      <a:lnTo>
                        <a:pt x="0" y="0"/>
                      </a:lnTo>
                      <a:close/>
                    </a:path>
                  </a:pathLst>
                </a:custGeom>
                <a:solidFill>
                  <a:srgbClr val="4D556B"/>
                </a:solidFill>
                <a:ln w="9525">
                  <a:noFill/>
                  <a:round/>
                  <a:headEnd/>
                  <a:tailEnd/>
                </a:ln>
              </p:spPr>
              <p:txBody>
                <a:bodyPr/>
                <a:lstStyle/>
                <a:p>
                  <a:endParaRPr lang="fr-FR"/>
                </a:p>
              </p:txBody>
            </p:sp>
            <p:sp>
              <p:nvSpPr>
                <p:cNvPr id="19515" name="Line 94"/>
                <p:cNvSpPr>
                  <a:spLocks noChangeShapeType="1"/>
                </p:cNvSpPr>
                <p:nvPr/>
              </p:nvSpPr>
              <p:spPr bwMode="invGray">
                <a:xfrm flipV="1">
                  <a:off x="2005" y="2954"/>
                  <a:ext cx="15" cy="17"/>
                </a:xfrm>
                <a:prstGeom prst="line">
                  <a:avLst/>
                </a:prstGeom>
                <a:noFill/>
                <a:ln w="1588">
                  <a:solidFill>
                    <a:srgbClr val="7485A4"/>
                  </a:solidFill>
                  <a:round/>
                  <a:headEnd/>
                  <a:tailEnd/>
                </a:ln>
              </p:spPr>
              <p:txBody>
                <a:bodyPr/>
                <a:lstStyle/>
                <a:p>
                  <a:endParaRPr lang="fr-FR"/>
                </a:p>
              </p:txBody>
            </p:sp>
            <p:sp>
              <p:nvSpPr>
                <p:cNvPr id="19516" name="Line 95"/>
                <p:cNvSpPr>
                  <a:spLocks noChangeShapeType="1"/>
                </p:cNvSpPr>
                <p:nvPr/>
              </p:nvSpPr>
              <p:spPr bwMode="invGray">
                <a:xfrm flipV="1">
                  <a:off x="2001" y="2968"/>
                  <a:ext cx="19" cy="21"/>
                </a:xfrm>
                <a:prstGeom prst="line">
                  <a:avLst/>
                </a:prstGeom>
                <a:noFill/>
                <a:ln w="1588">
                  <a:solidFill>
                    <a:srgbClr val="7485A4"/>
                  </a:solidFill>
                  <a:round/>
                  <a:headEnd/>
                  <a:tailEnd/>
                </a:ln>
              </p:spPr>
              <p:txBody>
                <a:bodyPr/>
                <a:lstStyle/>
                <a:p>
                  <a:endParaRPr lang="fr-FR"/>
                </a:p>
              </p:txBody>
            </p:sp>
            <p:sp>
              <p:nvSpPr>
                <p:cNvPr id="19517" name="Line 96"/>
                <p:cNvSpPr>
                  <a:spLocks noChangeShapeType="1"/>
                </p:cNvSpPr>
                <p:nvPr/>
              </p:nvSpPr>
              <p:spPr bwMode="invGray">
                <a:xfrm flipV="1">
                  <a:off x="2020" y="2951"/>
                  <a:ext cx="11" cy="12"/>
                </a:xfrm>
                <a:prstGeom prst="line">
                  <a:avLst/>
                </a:prstGeom>
                <a:noFill/>
                <a:ln w="1588">
                  <a:solidFill>
                    <a:srgbClr val="7485A4"/>
                  </a:solidFill>
                  <a:round/>
                  <a:headEnd/>
                  <a:tailEnd/>
                </a:ln>
              </p:spPr>
              <p:txBody>
                <a:bodyPr/>
                <a:lstStyle/>
                <a:p>
                  <a:endParaRPr lang="fr-FR"/>
                </a:p>
              </p:txBody>
            </p:sp>
            <p:sp>
              <p:nvSpPr>
                <p:cNvPr id="19518" name="Line 97"/>
                <p:cNvSpPr>
                  <a:spLocks noChangeShapeType="1"/>
                </p:cNvSpPr>
                <p:nvPr/>
              </p:nvSpPr>
              <p:spPr bwMode="invGray">
                <a:xfrm>
                  <a:off x="1993" y="2945"/>
                  <a:ext cx="45" cy="2"/>
                </a:xfrm>
                <a:prstGeom prst="line">
                  <a:avLst/>
                </a:prstGeom>
                <a:noFill/>
                <a:ln w="4763">
                  <a:solidFill>
                    <a:srgbClr val="272B36"/>
                  </a:solidFill>
                  <a:round/>
                  <a:headEnd/>
                  <a:tailEnd/>
                </a:ln>
              </p:spPr>
              <p:txBody>
                <a:bodyPr/>
                <a:lstStyle/>
                <a:p>
                  <a:endParaRPr lang="fr-FR"/>
                </a:p>
              </p:txBody>
            </p:sp>
            <p:sp>
              <p:nvSpPr>
                <p:cNvPr id="19519" name="Line 98"/>
                <p:cNvSpPr>
                  <a:spLocks noChangeShapeType="1"/>
                </p:cNvSpPr>
                <p:nvPr/>
              </p:nvSpPr>
              <p:spPr bwMode="invGray">
                <a:xfrm flipV="1">
                  <a:off x="1993" y="2977"/>
                  <a:ext cx="45" cy="1"/>
                </a:xfrm>
                <a:prstGeom prst="line">
                  <a:avLst/>
                </a:prstGeom>
                <a:noFill/>
                <a:ln w="4763">
                  <a:solidFill>
                    <a:srgbClr val="272B36"/>
                  </a:solidFill>
                  <a:round/>
                  <a:headEnd/>
                  <a:tailEnd/>
                </a:ln>
              </p:spPr>
              <p:txBody>
                <a:bodyPr/>
                <a:lstStyle/>
                <a:p>
                  <a:endParaRPr lang="fr-FR"/>
                </a:p>
              </p:txBody>
            </p:sp>
            <p:sp>
              <p:nvSpPr>
                <p:cNvPr id="19520" name="Line 99"/>
                <p:cNvSpPr>
                  <a:spLocks noChangeShapeType="1"/>
                </p:cNvSpPr>
                <p:nvPr/>
              </p:nvSpPr>
              <p:spPr bwMode="invGray">
                <a:xfrm>
                  <a:off x="2015" y="2915"/>
                  <a:ext cx="1" cy="94"/>
                </a:xfrm>
                <a:prstGeom prst="line">
                  <a:avLst/>
                </a:prstGeom>
                <a:noFill/>
                <a:ln w="4763">
                  <a:solidFill>
                    <a:srgbClr val="272B36"/>
                  </a:solidFill>
                  <a:round/>
                  <a:headEnd/>
                  <a:tailEnd/>
                </a:ln>
              </p:spPr>
              <p:txBody>
                <a:bodyPr/>
                <a:lstStyle/>
                <a:p>
                  <a:endParaRPr lang="fr-FR"/>
                </a:p>
              </p:txBody>
            </p:sp>
            <p:sp>
              <p:nvSpPr>
                <p:cNvPr id="19521" name="Freeform 100"/>
                <p:cNvSpPr>
                  <a:spLocks/>
                </p:cNvSpPr>
                <p:nvPr/>
              </p:nvSpPr>
              <p:spPr bwMode="invGray">
                <a:xfrm>
                  <a:off x="1993" y="2913"/>
                  <a:ext cx="45" cy="98"/>
                </a:xfrm>
                <a:custGeom>
                  <a:avLst/>
                  <a:gdLst>
                    <a:gd name="T0" fmla="*/ 0 w 135"/>
                    <a:gd name="T1" fmla="*/ 0 h 292"/>
                    <a:gd name="T2" fmla="*/ 135 w 135"/>
                    <a:gd name="T3" fmla="*/ 7 h 292"/>
                    <a:gd name="T4" fmla="*/ 135 w 135"/>
                    <a:gd name="T5" fmla="*/ 286 h 292"/>
                    <a:gd name="T6" fmla="*/ 0 w 135"/>
                    <a:gd name="T7" fmla="*/ 292 h 292"/>
                    <a:gd name="T8" fmla="*/ 0 w 135"/>
                    <a:gd name="T9" fmla="*/ 0 h 292"/>
                    <a:gd name="T10" fmla="*/ 0 60000 65536"/>
                    <a:gd name="T11" fmla="*/ 0 60000 65536"/>
                    <a:gd name="T12" fmla="*/ 0 60000 65536"/>
                    <a:gd name="T13" fmla="*/ 0 60000 65536"/>
                    <a:gd name="T14" fmla="*/ 0 60000 65536"/>
                    <a:gd name="T15" fmla="*/ 0 w 135"/>
                    <a:gd name="T16" fmla="*/ 0 h 292"/>
                    <a:gd name="T17" fmla="*/ 135 w 135"/>
                    <a:gd name="T18" fmla="*/ 292 h 292"/>
                  </a:gdLst>
                  <a:ahLst/>
                  <a:cxnLst>
                    <a:cxn ang="T10">
                      <a:pos x="T0" y="T1"/>
                    </a:cxn>
                    <a:cxn ang="T11">
                      <a:pos x="T2" y="T3"/>
                    </a:cxn>
                    <a:cxn ang="T12">
                      <a:pos x="T4" y="T5"/>
                    </a:cxn>
                    <a:cxn ang="T13">
                      <a:pos x="T6" y="T7"/>
                    </a:cxn>
                    <a:cxn ang="T14">
                      <a:pos x="T8" y="T9"/>
                    </a:cxn>
                  </a:cxnLst>
                  <a:rect l="T15" t="T16" r="T17" b="T18"/>
                  <a:pathLst>
                    <a:path w="135" h="292">
                      <a:moveTo>
                        <a:pt x="0" y="0"/>
                      </a:moveTo>
                      <a:lnTo>
                        <a:pt x="135" y="7"/>
                      </a:lnTo>
                      <a:lnTo>
                        <a:pt x="135" y="286"/>
                      </a:lnTo>
                      <a:lnTo>
                        <a:pt x="0" y="292"/>
                      </a:lnTo>
                      <a:lnTo>
                        <a:pt x="0" y="0"/>
                      </a:lnTo>
                    </a:path>
                  </a:pathLst>
                </a:custGeom>
                <a:noFill/>
                <a:ln w="6350">
                  <a:solidFill>
                    <a:srgbClr val="212121"/>
                  </a:solidFill>
                  <a:round/>
                  <a:headEnd/>
                  <a:tailEnd/>
                </a:ln>
              </p:spPr>
              <p:txBody>
                <a:bodyPr/>
                <a:lstStyle/>
                <a:p>
                  <a:endParaRPr lang="fr-FR"/>
                </a:p>
              </p:txBody>
            </p:sp>
          </p:grpSp>
          <p:grpSp>
            <p:nvGrpSpPr>
              <p:cNvPr id="19483" name="Group 101"/>
              <p:cNvGrpSpPr>
                <a:grpSpLocks/>
              </p:cNvGrpSpPr>
              <p:nvPr/>
            </p:nvGrpSpPr>
            <p:grpSpPr bwMode="auto">
              <a:xfrm>
                <a:off x="1386" y="2851"/>
                <a:ext cx="425" cy="306"/>
                <a:chOff x="1386" y="2851"/>
                <a:chExt cx="425" cy="306"/>
              </a:xfrm>
            </p:grpSpPr>
            <p:sp>
              <p:nvSpPr>
                <p:cNvPr id="19484" name="Freeform 102"/>
                <p:cNvSpPr>
                  <a:spLocks/>
                </p:cNvSpPr>
                <p:nvPr/>
              </p:nvSpPr>
              <p:spPr bwMode="invGray">
                <a:xfrm>
                  <a:off x="1386" y="2851"/>
                  <a:ext cx="425" cy="306"/>
                </a:xfrm>
                <a:custGeom>
                  <a:avLst/>
                  <a:gdLst>
                    <a:gd name="T0" fmla="*/ 1274 w 1274"/>
                    <a:gd name="T1" fmla="*/ 71 h 917"/>
                    <a:gd name="T2" fmla="*/ 1274 w 1274"/>
                    <a:gd name="T3" fmla="*/ 690 h 917"/>
                    <a:gd name="T4" fmla="*/ 0 w 1274"/>
                    <a:gd name="T5" fmla="*/ 917 h 917"/>
                    <a:gd name="T6" fmla="*/ 0 w 1274"/>
                    <a:gd name="T7" fmla="*/ 0 h 917"/>
                    <a:gd name="T8" fmla="*/ 1274 w 1274"/>
                    <a:gd name="T9" fmla="*/ 71 h 917"/>
                    <a:gd name="T10" fmla="*/ 0 60000 65536"/>
                    <a:gd name="T11" fmla="*/ 0 60000 65536"/>
                    <a:gd name="T12" fmla="*/ 0 60000 65536"/>
                    <a:gd name="T13" fmla="*/ 0 60000 65536"/>
                    <a:gd name="T14" fmla="*/ 0 60000 65536"/>
                    <a:gd name="T15" fmla="*/ 0 w 1274"/>
                    <a:gd name="T16" fmla="*/ 0 h 917"/>
                    <a:gd name="T17" fmla="*/ 1274 w 1274"/>
                    <a:gd name="T18" fmla="*/ 917 h 917"/>
                  </a:gdLst>
                  <a:ahLst/>
                  <a:cxnLst>
                    <a:cxn ang="T10">
                      <a:pos x="T0" y="T1"/>
                    </a:cxn>
                    <a:cxn ang="T11">
                      <a:pos x="T2" y="T3"/>
                    </a:cxn>
                    <a:cxn ang="T12">
                      <a:pos x="T4" y="T5"/>
                    </a:cxn>
                    <a:cxn ang="T13">
                      <a:pos x="T6" y="T7"/>
                    </a:cxn>
                    <a:cxn ang="T14">
                      <a:pos x="T8" y="T9"/>
                    </a:cxn>
                  </a:cxnLst>
                  <a:rect l="T15" t="T16" r="T17" b="T18"/>
                  <a:pathLst>
                    <a:path w="1274" h="917">
                      <a:moveTo>
                        <a:pt x="1274" y="71"/>
                      </a:moveTo>
                      <a:lnTo>
                        <a:pt x="1274" y="690"/>
                      </a:lnTo>
                      <a:lnTo>
                        <a:pt x="0" y="917"/>
                      </a:lnTo>
                      <a:lnTo>
                        <a:pt x="0" y="0"/>
                      </a:lnTo>
                      <a:lnTo>
                        <a:pt x="1274" y="71"/>
                      </a:lnTo>
                      <a:close/>
                    </a:path>
                  </a:pathLst>
                </a:custGeom>
                <a:solidFill>
                  <a:srgbClr val="4040FF"/>
                </a:solidFill>
                <a:ln w="9525">
                  <a:noFill/>
                  <a:round/>
                  <a:headEnd/>
                  <a:tailEnd/>
                </a:ln>
              </p:spPr>
              <p:txBody>
                <a:bodyPr/>
                <a:lstStyle/>
                <a:p>
                  <a:endParaRPr lang="fr-FR"/>
                </a:p>
              </p:txBody>
            </p:sp>
            <p:sp>
              <p:nvSpPr>
                <p:cNvPr id="19485" name="Line 103"/>
                <p:cNvSpPr>
                  <a:spLocks noChangeShapeType="1"/>
                </p:cNvSpPr>
                <p:nvPr/>
              </p:nvSpPr>
              <p:spPr bwMode="invGray">
                <a:xfrm>
                  <a:off x="1559" y="2862"/>
                  <a:ext cx="1" cy="267"/>
                </a:xfrm>
                <a:prstGeom prst="line">
                  <a:avLst/>
                </a:prstGeom>
                <a:noFill/>
                <a:ln w="6350">
                  <a:solidFill>
                    <a:srgbClr val="303543"/>
                  </a:solidFill>
                  <a:round/>
                  <a:headEnd/>
                  <a:tailEnd/>
                </a:ln>
              </p:spPr>
              <p:txBody>
                <a:bodyPr/>
                <a:lstStyle/>
                <a:p>
                  <a:endParaRPr lang="fr-FR"/>
                </a:p>
              </p:txBody>
            </p:sp>
            <p:sp>
              <p:nvSpPr>
                <p:cNvPr id="19486" name="Line 104"/>
                <p:cNvSpPr>
                  <a:spLocks noChangeShapeType="1"/>
                </p:cNvSpPr>
                <p:nvPr/>
              </p:nvSpPr>
              <p:spPr bwMode="invGray">
                <a:xfrm>
                  <a:off x="1606" y="2865"/>
                  <a:ext cx="1" cy="256"/>
                </a:xfrm>
                <a:prstGeom prst="line">
                  <a:avLst/>
                </a:prstGeom>
                <a:noFill/>
                <a:ln w="6350">
                  <a:solidFill>
                    <a:srgbClr val="303543"/>
                  </a:solidFill>
                  <a:round/>
                  <a:headEnd/>
                  <a:tailEnd/>
                </a:ln>
              </p:spPr>
              <p:txBody>
                <a:bodyPr/>
                <a:lstStyle/>
                <a:p>
                  <a:endParaRPr lang="fr-FR"/>
                </a:p>
              </p:txBody>
            </p:sp>
            <p:sp>
              <p:nvSpPr>
                <p:cNvPr id="19487" name="Line 105"/>
                <p:cNvSpPr>
                  <a:spLocks noChangeShapeType="1"/>
                </p:cNvSpPr>
                <p:nvPr/>
              </p:nvSpPr>
              <p:spPr bwMode="invGray">
                <a:xfrm>
                  <a:off x="1652" y="2868"/>
                  <a:ext cx="1" cy="245"/>
                </a:xfrm>
                <a:prstGeom prst="line">
                  <a:avLst/>
                </a:prstGeom>
                <a:noFill/>
                <a:ln w="6350">
                  <a:solidFill>
                    <a:srgbClr val="303543"/>
                  </a:solidFill>
                  <a:round/>
                  <a:headEnd/>
                  <a:tailEnd/>
                </a:ln>
              </p:spPr>
              <p:txBody>
                <a:bodyPr/>
                <a:lstStyle/>
                <a:p>
                  <a:endParaRPr lang="fr-FR"/>
                </a:p>
              </p:txBody>
            </p:sp>
            <p:sp>
              <p:nvSpPr>
                <p:cNvPr id="19488" name="Freeform 106"/>
                <p:cNvSpPr>
                  <a:spLocks/>
                </p:cNvSpPr>
                <p:nvPr/>
              </p:nvSpPr>
              <p:spPr bwMode="invGray">
                <a:xfrm>
                  <a:off x="1394" y="2851"/>
                  <a:ext cx="417" cy="306"/>
                </a:xfrm>
                <a:custGeom>
                  <a:avLst/>
                  <a:gdLst>
                    <a:gd name="T0" fmla="*/ 0 w 1252"/>
                    <a:gd name="T1" fmla="*/ 0 h 917"/>
                    <a:gd name="T2" fmla="*/ 0 w 1252"/>
                    <a:gd name="T3" fmla="*/ 917 h 917"/>
                    <a:gd name="T4" fmla="*/ 1252 w 1252"/>
                    <a:gd name="T5" fmla="*/ 690 h 917"/>
                    <a:gd name="T6" fmla="*/ 1252 w 1252"/>
                    <a:gd name="T7" fmla="*/ 71 h 917"/>
                    <a:gd name="T8" fmla="*/ 0 w 1252"/>
                    <a:gd name="T9" fmla="*/ 0 h 917"/>
                    <a:gd name="T10" fmla="*/ 0 60000 65536"/>
                    <a:gd name="T11" fmla="*/ 0 60000 65536"/>
                    <a:gd name="T12" fmla="*/ 0 60000 65536"/>
                    <a:gd name="T13" fmla="*/ 0 60000 65536"/>
                    <a:gd name="T14" fmla="*/ 0 60000 65536"/>
                    <a:gd name="T15" fmla="*/ 0 w 1252"/>
                    <a:gd name="T16" fmla="*/ 0 h 917"/>
                    <a:gd name="T17" fmla="*/ 1252 w 1252"/>
                    <a:gd name="T18" fmla="*/ 917 h 917"/>
                  </a:gdLst>
                  <a:ahLst/>
                  <a:cxnLst>
                    <a:cxn ang="T10">
                      <a:pos x="T0" y="T1"/>
                    </a:cxn>
                    <a:cxn ang="T11">
                      <a:pos x="T2" y="T3"/>
                    </a:cxn>
                    <a:cxn ang="T12">
                      <a:pos x="T4" y="T5"/>
                    </a:cxn>
                    <a:cxn ang="T13">
                      <a:pos x="T6" y="T7"/>
                    </a:cxn>
                    <a:cxn ang="T14">
                      <a:pos x="T8" y="T9"/>
                    </a:cxn>
                  </a:cxnLst>
                  <a:rect l="T15" t="T16" r="T17" b="T18"/>
                  <a:pathLst>
                    <a:path w="1252" h="917">
                      <a:moveTo>
                        <a:pt x="0" y="0"/>
                      </a:moveTo>
                      <a:lnTo>
                        <a:pt x="0" y="917"/>
                      </a:lnTo>
                      <a:lnTo>
                        <a:pt x="1252" y="690"/>
                      </a:lnTo>
                      <a:lnTo>
                        <a:pt x="1252" y="71"/>
                      </a:lnTo>
                      <a:lnTo>
                        <a:pt x="0" y="0"/>
                      </a:lnTo>
                    </a:path>
                  </a:pathLst>
                </a:custGeom>
                <a:noFill/>
                <a:ln w="6350">
                  <a:solidFill>
                    <a:srgbClr val="212121"/>
                  </a:solidFill>
                  <a:round/>
                  <a:headEnd/>
                  <a:tailEnd/>
                </a:ln>
              </p:spPr>
              <p:txBody>
                <a:bodyPr/>
                <a:lstStyle/>
                <a:p>
                  <a:endParaRPr lang="fr-FR"/>
                </a:p>
              </p:txBody>
            </p:sp>
            <p:sp>
              <p:nvSpPr>
                <p:cNvPr id="19489" name="Line 107"/>
                <p:cNvSpPr>
                  <a:spLocks noChangeShapeType="1"/>
                </p:cNvSpPr>
                <p:nvPr/>
              </p:nvSpPr>
              <p:spPr bwMode="invGray">
                <a:xfrm>
                  <a:off x="1452" y="2858"/>
                  <a:ext cx="1" cy="286"/>
                </a:xfrm>
                <a:prstGeom prst="line">
                  <a:avLst/>
                </a:prstGeom>
                <a:noFill/>
                <a:ln w="6350">
                  <a:solidFill>
                    <a:srgbClr val="404040"/>
                  </a:solidFill>
                  <a:round/>
                  <a:headEnd/>
                  <a:tailEnd/>
                </a:ln>
              </p:spPr>
              <p:txBody>
                <a:bodyPr/>
                <a:lstStyle/>
                <a:p>
                  <a:endParaRPr lang="fr-FR"/>
                </a:p>
              </p:txBody>
            </p:sp>
            <p:sp>
              <p:nvSpPr>
                <p:cNvPr id="19490" name="Line 108"/>
                <p:cNvSpPr>
                  <a:spLocks noChangeShapeType="1"/>
                </p:cNvSpPr>
                <p:nvPr/>
              </p:nvSpPr>
              <p:spPr bwMode="invGray">
                <a:xfrm>
                  <a:off x="1559" y="2864"/>
                  <a:ext cx="1" cy="264"/>
                </a:xfrm>
                <a:prstGeom prst="line">
                  <a:avLst/>
                </a:prstGeom>
                <a:noFill/>
                <a:ln w="6350">
                  <a:solidFill>
                    <a:srgbClr val="404040"/>
                  </a:solidFill>
                  <a:round/>
                  <a:headEnd/>
                  <a:tailEnd/>
                </a:ln>
              </p:spPr>
              <p:txBody>
                <a:bodyPr/>
                <a:lstStyle/>
                <a:p>
                  <a:endParaRPr lang="fr-FR"/>
                </a:p>
              </p:txBody>
            </p:sp>
            <p:sp>
              <p:nvSpPr>
                <p:cNvPr id="19491" name="Line 109"/>
                <p:cNvSpPr>
                  <a:spLocks noChangeShapeType="1"/>
                </p:cNvSpPr>
                <p:nvPr/>
              </p:nvSpPr>
              <p:spPr bwMode="invGray">
                <a:xfrm>
                  <a:off x="1608" y="2868"/>
                  <a:ext cx="1" cy="251"/>
                </a:xfrm>
                <a:prstGeom prst="line">
                  <a:avLst/>
                </a:prstGeom>
                <a:noFill/>
                <a:ln w="6350">
                  <a:solidFill>
                    <a:srgbClr val="404040"/>
                  </a:solidFill>
                  <a:round/>
                  <a:headEnd/>
                  <a:tailEnd/>
                </a:ln>
              </p:spPr>
              <p:txBody>
                <a:bodyPr/>
                <a:lstStyle/>
                <a:p>
                  <a:endParaRPr lang="fr-FR"/>
                </a:p>
              </p:txBody>
            </p:sp>
            <p:sp>
              <p:nvSpPr>
                <p:cNvPr id="19492" name="Line 110"/>
                <p:cNvSpPr>
                  <a:spLocks noChangeShapeType="1"/>
                </p:cNvSpPr>
                <p:nvPr/>
              </p:nvSpPr>
              <p:spPr bwMode="invGray">
                <a:xfrm>
                  <a:off x="1690" y="2873"/>
                  <a:ext cx="1" cy="231"/>
                </a:xfrm>
                <a:prstGeom prst="line">
                  <a:avLst/>
                </a:prstGeom>
                <a:noFill/>
                <a:ln w="6350">
                  <a:solidFill>
                    <a:srgbClr val="404040"/>
                  </a:solidFill>
                  <a:round/>
                  <a:headEnd/>
                  <a:tailEnd/>
                </a:ln>
              </p:spPr>
              <p:txBody>
                <a:bodyPr/>
                <a:lstStyle/>
                <a:p>
                  <a:endParaRPr lang="fr-FR"/>
                </a:p>
              </p:txBody>
            </p:sp>
            <p:sp>
              <p:nvSpPr>
                <p:cNvPr id="19493" name="Line 111"/>
                <p:cNvSpPr>
                  <a:spLocks noChangeShapeType="1"/>
                </p:cNvSpPr>
                <p:nvPr/>
              </p:nvSpPr>
              <p:spPr bwMode="invGray">
                <a:xfrm>
                  <a:off x="1727" y="2875"/>
                  <a:ext cx="1" cy="224"/>
                </a:xfrm>
                <a:prstGeom prst="line">
                  <a:avLst/>
                </a:prstGeom>
                <a:noFill/>
                <a:ln w="6350">
                  <a:solidFill>
                    <a:srgbClr val="404040"/>
                  </a:solidFill>
                  <a:round/>
                  <a:headEnd/>
                  <a:tailEnd/>
                </a:ln>
              </p:spPr>
              <p:txBody>
                <a:bodyPr/>
                <a:lstStyle/>
                <a:p>
                  <a:endParaRPr lang="fr-FR"/>
                </a:p>
              </p:txBody>
            </p:sp>
            <p:sp>
              <p:nvSpPr>
                <p:cNvPr id="19494" name="Line 112"/>
                <p:cNvSpPr>
                  <a:spLocks noChangeShapeType="1"/>
                </p:cNvSpPr>
                <p:nvPr/>
              </p:nvSpPr>
              <p:spPr bwMode="invGray">
                <a:xfrm>
                  <a:off x="1759" y="2878"/>
                  <a:ext cx="1" cy="215"/>
                </a:xfrm>
                <a:prstGeom prst="line">
                  <a:avLst/>
                </a:prstGeom>
                <a:noFill/>
                <a:ln w="6350">
                  <a:solidFill>
                    <a:srgbClr val="404040"/>
                  </a:solidFill>
                  <a:round/>
                  <a:headEnd/>
                  <a:tailEnd/>
                </a:ln>
              </p:spPr>
              <p:txBody>
                <a:bodyPr/>
                <a:lstStyle/>
                <a:p>
                  <a:endParaRPr lang="fr-FR"/>
                </a:p>
              </p:txBody>
            </p:sp>
            <p:sp>
              <p:nvSpPr>
                <p:cNvPr id="19495" name="Line 113"/>
                <p:cNvSpPr>
                  <a:spLocks noChangeShapeType="1"/>
                </p:cNvSpPr>
                <p:nvPr/>
              </p:nvSpPr>
              <p:spPr bwMode="invGray">
                <a:xfrm>
                  <a:off x="1793" y="2880"/>
                  <a:ext cx="1" cy="206"/>
                </a:xfrm>
                <a:prstGeom prst="line">
                  <a:avLst/>
                </a:prstGeom>
                <a:noFill/>
                <a:ln w="6350">
                  <a:solidFill>
                    <a:srgbClr val="404040"/>
                  </a:solidFill>
                  <a:round/>
                  <a:headEnd/>
                  <a:tailEnd/>
                </a:ln>
              </p:spPr>
              <p:txBody>
                <a:bodyPr/>
                <a:lstStyle/>
                <a:p>
                  <a:endParaRPr lang="fr-FR"/>
                </a:p>
              </p:txBody>
            </p:sp>
            <p:grpSp>
              <p:nvGrpSpPr>
                <p:cNvPr id="19496" name="Group 114"/>
                <p:cNvGrpSpPr>
                  <a:grpSpLocks/>
                </p:cNvGrpSpPr>
                <p:nvPr/>
              </p:nvGrpSpPr>
              <p:grpSpPr bwMode="auto">
                <a:xfrm>
                  <a:off x="1425" y="2889"/>
                  <a:ext cx="383" cy="202"/>
                  <a:chOff x="1425" y="2889"/>
                  <a:chExt cx="383" cy="202"/>
                </a:xfrm>
              </p:grpSpPr>
              <p:sp>
                <p:nvSpPr>
                  <p:cNvPr id="19503" name="Line 115"/>
                  <p:cNvSpPr>
                    <a:spLocks noChangeShapeType="1"/>
                  </p:cNvSpPr>
                  <p:nvPr/>
                </p:nvSpPr>
                <p:spPr bwMode="invGray">
                  <a:xfrm flipH="1" flipV="1">
                    <a:off x="1744" y="2889"/>
                    <a:ext cx="54" cy="43"/>
                  </a:xfrm>
                  <a:prstGeom prst="line">
                    <a:avLst/>
                  </a:prstGeom>
                  <a:noFill/>
                  <a:ln w="4763">
                    <a:solidFill>
                      <a:srgbClr val="E0E0E0"/>
                    </a:solidFill>
                    <a:round/>
                    <a:headEnd/>
                    <a:tailEnd/>
                  </a:ln>
                </p:spPr>
                <p:txBody>
                  <a:bodyPr/>
                  <a:lstStyle/>
                  <a:p>
                    <a:endParaRPr lang="fr-FR"/>
                  </a:p>
                </p:txBody>
              </p:sp>
              <p:sp>
                <p:nvSpPr>
                  <p:cNvPr id="19504" name="Line 116"/>
                  <p:cNvSpPr>
                    <a:spLocks noChangeShapeType="1"/>
                  </p:cNvSpPr>
                  <p:nvPr/>
                </p:nvSpPr>
                <p:spPr bwMode="invGray">
                  <a:xfrm flipH="1" flipV="1">
                    <a:off x="1767" y="3002"/>
                    <a:ext cx="41" cy="35"/>
                  </a:xfrm>
                  <a:prstGeom prst="line">
                    <a:avLst/>
                  </a:prstGeom>
                  <a:noFill/>
                  <a:ln w="4763">
                    <a:solidFill>
                      <a:srgbClr val="E0E0E0"/>
                    </a:solidFill>
                    <a:round/>
                    <a:headEnd/>
                    <a:tailEnd/>
                  </a:ln>
                </p:spPr>
                <p:txBody>
                  <a:bodyPr/>
                  <a:lstStyle/>
                  <a:p>
                    <a:endParaRPr lang="fr-FR"/>
                  </a:p>
                </p:txBody>
              </p:sp>
              <p:sp>
                <p:nvSpPr>
                  <p:cNvPr id="19505" name="Line 117"/>
                  <p:cNvSpPr>
                    <a:spLocks noChangeShapeType="1"/>
                  </p:cNvSpPr>
                  <p:nvPr/>
                </p:nvSpPr>
                <p:spPr bwMode="invGray">
                  <a:xfrm flipH="1" flipV="1">
                    <a:off x="1681" y="2943"/>
                    <a:ext cx="68" cy="62"/>
                  </a:xfrm>
                  <a:prstGeom prst="line">
                    <a:avLst/>
                  </a:prstGeom>
                  <a:noFill/>
                  <a:ln w="4763">
                    <a:solidFill>
                      <a:srgbClr val="E0E0E0"/>
                    </a:solidFill>
                    <a:round/>
                    <a:headEnd/>
                    <a:tailEnd/>
                  </a:ln>
                </p:spPr>
                <p:txBody>
                  <a:bodyPr/>
                  <a:lstStyle/>
                  <a:p>
                    <a:endParaRPr lang="fr-FR"/>
                  </a:p>
                </p:txBody>
              </p:sp>
              <p:sp>
                <p:nvSpPr>
                  <p:cNvPr id="19506" name="Line 118"/>
                  <p:cNvSpPr>
                    <a:spLocks noChangeShapeType="1"/>
                  </p:cNvSpPr>
                  <p:nvPr/>
                </p:nvSpPr>
                <p:spPr bwMode="invGray">
                  <a:xfrm flipH="1" flipV="1">
                    <a:off x="1430" y="2904"/>
                    <a:ext cx="60" cy="58"/>
                  </a:xfrm>
                  <a:prstGeom prst="line">
                    <a:avLst/>
                  </a:prstGeom>
                  <a:noFill/>
                  <a:ln w="4763">
                    <a:solidFill>
                      <a:srgbClr val="E0E0E0"/>
                    </a:solidFill>
                    <a:round/>
                    <a:headEnd/>
                    <a:tailEnd/>
                  </a:ln>
                </p:spPr>
                <p:txBody>
                  <a:bodyPr/>
                  <a:lstStyle/>
                  <a:p>
                    <a:endParaRPr lang="fr-FR"/>
                  </a:p>
                </p:txBody>
              </p:sp>
              <p:sp>
                <p:nvSpPr>
                  <p:cNvPr id="19507" name="Line 119"/>
                  <p:cNvSpPr>
                    <a:spLocks noChangeShapeType="1"/>
                  </p:cNvSpPr>
                  <p:nvPr/>
                </p:nvSpPr>
                <p:spPr bwMode="invGray">
                  <a:xfrm flipH="1" flipV="1">
                    <a:off x="1676" y="2921"/>
                    <a:ext cx="59" cy="55"/>
                  </a:xfrm>
                  <a:prstGeom prst="line">
                    <a:avLst/>
                  </a:prstGeom>
                  <a:noFill/>
                  <a:ln w="4763">
                    <a:solidFill>
                      <a:srgbClr val="E0E0E0"/>
                    </a:solidFill>
                    <a:round/>
                    <a:headEnd/>
                    <a:tailEnd/>
                  </a:ln>
                </p:spPr>
                <p:txBody>
                  <a:bodyPr/>
                  <a:lstStyle/>
                  <a:p>
                    <a:endParaRPr lang="fr-FR"/>
                  </a:p>
                </p:txBody>
              </p:sp>
              <p:sp>
                <p:nvSpPr>
                  <p:cNvPr id="19508" name="Line 120"/>
                  <p:cNvSpPr>
                    <a:spLocks noChangeShapeType="1"/>
                  </p:cNvSpPr>
                  <p:nvPr/>
                </p:nvSpPr>
                <p:spPr bwMode="invGray">
                  <a:xfrm flipH="1" flipV="1">
                    <a:off x="1713" y="2995"/>
                    <a:ext cx="57" cy="49"/>
                  </a:xfrm>
                  <a:prstGeom prst="line">
                    <a:avLst/>
                  </a:prstGeom>
                  <a:noFill/>
                  <a:ln w="4763">
                    <a:solidFill>
                      <a:srgbClr val="E0E0E0"/>
                    </a:solidFill>
                    <a:round/>
                    <a:headEnd/>
                    <a:tailEnd/>
                  </a:ln>
                </p:spPr>
                <p:txBody>
                  <a:bodyPr/>
                  <a:lstStyle/>
                  <a:p>
                    <a:endParaRPr lang="fr-FR"/>
                  </a:p>
                </p:txBody>
              </p:sp>
              <p:sp>
                <p:nvSpPr>
                  <p:cNvPr id="19509" name="Line 121"/>
                  <p:cNvSpPr>
                    <a:spLocks noChangeShapeType="1"/>
                  </p:cNvSpPr>
                  <p:nvPr/>
                </p:nvSpPr>
                <p:spPr bwMode="invGray">
                  <a:xfrm flipH="1" flipV="1">
                    <a:off x="1560" y="2891"/>
                    <a:ext cx="70" cy="68"/>
                  </a:xfrm>
                  <a:prstGeom prst="line">
                    <a:avLst/>
                  </a:prstGeom>
                  <a:noFill/>
                  <a:ln w="4763">
                    <a:solidFill>
                      <a:srgbClr val="E0E0E0"/>
                    </a:solidFill>
                    <a:round/>
                    <a:headEnd/>
                    <a:tailEnd/>
                  </a:ln>
                </p:spPr>
                <p:txBody>
                  <a:bodyPr/>
                  <a:lstStyle/>
                  <a:p>
                    <a:endParaRPr lang="fr-FR"/>
                  </a:p>
                </p:txBody>
              </p:sp>
              <p:sp>
                <p:nvSpPr>
                  <p:cNvPr id="19510" name="Line 122"/>
                  <p:cNvSpPr>
                    <a:spLocks noChangeShapeType="1"/>
                  </p:cNvSpPr>
                  <p:nvPr/>
                </p:nvSpPr>
                <p:spPr bwMode="invGray">
                  <a:xfrm flipH="1" flipV="1">
                    <a:off x="1582" y="2937"/>
                    <a:ext cx="80" cy="79"/>
                  </a:xfrm>
                  <a:prstGeom prst="line">
                    <a:avLst/>
                  </a:prstGeom>
                  <a:noFill/>
                  <a:ln w="4763">
                    <a:solidFill>
                      <a:srgbClr val="E0E0E0"/>
                    </a:solidFill>
                    <a:round/>
                    <a:headEnd/>
                    <a:tailEnd/>
                  </a:ln>
                </p:spPr>
                <p:txBody>
                  <a:bodyPr/>
                  <a:lstStyle/>
                  <a:p>
                    <a:endParaRPr lang="fr-FR"/>
                  </a:p>
                </p:txBody>
              </p:sp>
              <p:sp>
                <p:nvSpPr>
                  <p:cNvPr id="19511" name="Line 123"/>
                  <p:cNvSpPr>
                    <a:spLocks noChangeShapeType="1"/>
                  </p:cNvSpPr>
                  <p:nvPr/>
                </p:nvSpPr>
                <p:spPr bwMode="invGray">
                  <a:xfrm flipH="1" flipV="1">
                    <a:off x="1502" y="2934"/>
                    <a:ext cx="69" cy="66"/>
                  </a:xfrm>
                  <a:prstGeom prst="line">
                    <a:avLst/>
                  </a:prstGeom>
                  <a:noFill/>
                  <a:ln w="4763">
                    <a:solidFill>
                      <a:srgbClr val="E0E0E0"/>
                    </a:solidFill>
                    <a:round/>
                    <a:headEnd/>
                    <a:tailEnd/>
                  </a:ln>
                </p:spPr>
                <p:txBody>
                  <a:bodyPr/>
                  <a:lstStyle/>
                  <a:p>
                    <a:endParaRPr lang="fr-FR"/>
                  </a:p>
                </p:txBody>
              </p:sp>
              <p:sp>
                <p:nvSpPr>
                  <p:cNvPr id="19512" name="Line 124"/>
                  <p:cNvSpPr>
                    <a:spLocks noChangeShapeType="1"/>
                  </p:cNvSpPr>
                  <p:nvPr/>
                </p:nvSpPr>
                <p:spPr bwMode="invGray">
                  <a:xfrm flipH="1" flipV="1">
                    <a:off x="1531" y="3033"/>
                    <a:ext cx="62" cy="58"/>
                  </a:xfrm>
                  <a:prstGeom prst="line">
                    <a:avLst/>
                  </a:prstGeom>
                  <a:noFill/>
                  <a:ln w="4763">
                    <a:solidFill>
                      <a:srgbClr val="E0E0E0"/>
                    </a:solidFill>
                    <a:round/>
                    <a:headEnd/>
                    <a:tailEnd/>
                  </a:ln>
                </p:spPr>
                <p:txBody>
                  <a:bodyPr/>
                  <a:lstStyle/>
                  <a:p>
                    <a:endParaRPr lang="fr-FR"/>
                  </a:p>
                </p:txBody>
              </p:sp>
              <p:sp>
                <p:nvSpPr>
                  <p:cNvPr id="19513" name="Line 125"/>
                  <p:cNvSpPr>
                    <a:spLocks noChangeShapeType="1"/>
                  </p:cNvSpPr>
                  <p:nvPr/>
                </p:nvSpPr>
                <p:spPr bwMode="invGray">
                  <a:xfrm flipH="1" flipV="1">
                    <a:off x="1425" y="2971"/>
                    <a:ext cx="57" cy="57"/>
                  </a:xfrm>
                  <a:prstGeom prst="line">
                    <a:avLst/>
                  </a:prstGeom>
                  <a:noFill/>
                  <a:ln w="4763">
                    <a:solidFill>
                      <a:srgbClr val="E0E0E0"/>
                    </a:solidFill>
                    <a:round/>
                    <a:headEnd/>
                    <a:tailEnd/>
                  </a:ln>
                </p:spPr>
                <p:txBody>
                  <a:bodyPr/>
                  <a:lstStyle/>
                  <a:p>
                    <a:endParaRPr lang="fr-FR"/>
                  </a:p>
                </p:txBody>
              </p:sp>
            </p:grpSp>
            <p:sp>
              <p:nvSpPr>
                <p:cNvPr id="19497" name="Line 126"/>
                <p:cNvSpPr>
                  <a:spLocks noChangeShapeType="1"/>
                </p:cNvSpPr>
                <p:nvPr/>
              </p:nvSpPr>
              <p:spPr bwMode="invGray">
                <a:xfrm>
                  <a:off x="1504" y="2867"/>
                  <a:ext cx="1" cy="263"/>
                </a:xfrm>
                <a:prstGeom prst="line">
                  <a:avLst/>
                </a:prstGeom>
                <a:noFill/>
                <a:ln w="6350">
                  <a:solidFill>
                    <a:srgbClr val="404040"/>
                  </a:solidFill>
                  <a:round/>
                  <a:headEnd/>
                  <a:tailEnd/>
                </a:ln>
              </p:spPr>
              <p:txBody>
                <a:bodyPr/>
                <a:lstStyle/>
                <a:p>
                  <a:endParaRPr lang="fr-FR"/>
                </a:p>
              </p:txBody>
            </p:sp>
            <p:sp>
              <p:nvSpPr>
                <p:cNvPr id="19498" name="Line 127"/>
                <p:cNvSpPr>
                  <a:spLocks noChangeShapeType="1"/>
                </p:cNvSpPr>
                <p:nvPr/>
              </p:nvSpPr>
              <p:spPr bwMode="invGray">
                <a:xfrm>
                  <a:off x="1393" y="2898"/>
                  <a:ext cx="413" cy="13"/>
                </a:xfrm>
                <a:prstGeom prst="line">
                  <a:avLst/>
                </a:prstGeom>
                <a:noFill/>
                <a:ln w="6350">
                  <a:solidFill>
                    <a:srgbClr val="404040"/>
                  </a:solidFill>
                  <a:round/>
                  <a:headEnd/>
                  <a:tailEnd/>
                </a:ln>
              </p:spPr>
              <p:txBody>
                <a:bodyPr/>
                <a:lstStyle/>
                <a:p>
                  <a:endParaRPr lang="fr-FR"/>
                </a:p>
              </p:txBody>
            </p:sp>
            <p:sp>
              <p:nvSpPr>
                <p:cNvPr id="19499" name="Line 128"/>
                <p:cNvSpPr>
                  <a:spLocks noChangeShapeType="1"/>
                </p:cNvSpPr>
                <p:nvPr/>
              </p:nvSpPr>
              <p:spPr bwMode="invGray">
                <a:xfrm flipV="1">
                  <a:off x="1395" y="2948"/>
                  <a:ext cx="413" cy="3"/>
                </a:xfrm>
                <a:prstGeom prst="line">
                  <a:avLst/>
                </a:prstGeom>
                <a:noFill/>
                <a:ln w="6350">
                  <a:solidFill>
                    <a:srgbClr val="404040"/>
                  </a:solidFill>
                  <a:round/>
                  <a:headEnd/>
                  <a:tailEnd/>
                </a:ln>
              </p:spPr>
              <p:txBody>
                <a:bodyPr/>
                <a:lstStyle/>
                <a:p>
                  <a:endParaRPr lang="fr-FR"/>
                </a:p>
              </p:txBody>
            </p:sp>
            <p:sp>
              <p:nvSpPr>
                <p:cNvPr id="19500" name="Line 129"/>
                <p:cNvSpPr>
                  <a:spLocks noChangeShapeType="1"/>
                </p:cNvSpPr>
                <p:nvPr/>
              </p:nvSpPr>
              <p:spPr bwMode="invGray">
                <a:xfrm flipV="1">
                  <a:off x="1398" y="2987"/>
                  <a:ext cx="408" cy="21"/>
                </a:xfrm>
                <a:prstGeom prst="line">
                  <a:avLst/>
                </a:prstGeom>
                <a:noFill/>
                <a:ln w="6350">
                  <a:solidFill>
                    <a:srgbClr val="404040"/>
                  </a:solidFill>
                  <a:round/>
                  <a:headEnd/>
                  <a:tailEnd/>
                </a:ln>
              </p:spPr>
              <p:txBody>
                <a:bodyPr/>
                <a:lstStyle/>
                <a:p>
                  <a:endParaRPr lang="fr-FR"/>
                </a:p>
              </p:txBody>
            </p:sp>
            <p:sp>
              <p:nvSpPr>
                <p:cNvPr id="19501" name="Line 130"/>
                <p:cNvSpPr>
                  <a:spLocks noChangeShapeType="1"/>
                </p:cNvSpPr>
                <p:nvPr/>
              </p:nvSpPr>
              <p:spPr bwMode="invGray">
                <a:xfrm flipV="1">
                  <a:off x="1395" y="3055"/>
                  <a:ext cx="416" cy="50"/>
                </a:xfrm>
                <a:prstGeom prst="line">
                  <a:avLst/>
                </a:prstGeom>
                <a:noFill/>
                <a:ln w="6350">
                  <a:solidFill>
                    <a:srgbClr val="404040"/>
                  </a:solidFill>
                  <a:round/>
                  <a:headEnd/>
                  <a:tailEnd/>
                </a:ln>
              </p:spPr>
              <p:txBody>
                <a:bodyPr/>
                <a:lstStyle/>
                <a:p>
                  <a:endParaRPr lang="fr-FR"/>
                </a:p>
              </p:txBody>
            </p:sp>
            <p:sp>
              <p:nvSpPr>
                <p:cNvPr id="19502" name="Line 131"/>
                <p:cNvSpPr>
                  <a:spLocks noChangeShapeType="1"/>
                </p:cNvSpPr>
                <p:nvPr/>
              </p:nvSpPr>
              <p:spPr bwMode="invGray">
                <a:xfrm flipV="1">
                  <a:off x="1398" y="3021"/>
                  <a:ext cx="413" cy="37"/>
                </a:xfrm>
                <a:prstGeom prst="line">
                  <a:avLst/>
                </a:prstGeom>
                <a:noFill/>
                <a:ln w="6350">
                  <a:solidFill>
                    <a:srgbClr val="404040"/>
                  </a:solidFill>
                  <a:round/>
                  <a:headEnd/>
                  <a:tailEnd/>
                </a:ln>
              </p:spPr>
              <p:txBody>
                <a:bodyPr/>
                <a:lstStyle/>
                <a:p>
                  <a:endParaRPr lang="fr-FR"/>
                </a:p>
              </p:txBody>
            </p:sp>
          </p:grpSp>
        </p:grpSp>
      </p:grpSp>
      <p:sp>
        <p:nvSpPr>
          <p:cNvPr id="19468" name="Text Box 132"/>
          <p:cNvSpPr txBox="1">
            <a:spLocks noChangeArrowheads="1"/>
          </p:cNvSpPr>
          <p:nvPr/>
        </p:nvSpPr>
        <p:spPr bwMode="auto">
          <a:xfrm>
            <a:off x="5368925" y="4437063"/>
            <a:ext cx="2776538" cy="701675"/>
          </a:xfrm>
          <a:prstGeom prst="rect">
            <a:avLst/>
          </a:prstGeom>
          <a:noFill/>
          <a:ln w="12700">
            <a:noFill/>
            <a:miter lim="800000"/>
            <a:headEnd/>
            <a:tailEnd/>
          </a:ln>
        </p:spPr>
        <p:txBody>
          <a:bodyPr wrap="none" lIns="90000" tIns="46800" rIns="90000" bIns="46800">
            <a:spAutoFit/>
          </a:bodyPr>
          <a:lstStyle/>
          <a:p>
            <a:pPr algn="ctr"/>
            <a:r>
              <a:rPr lang="en-GB">
                <a:solidFill>
                  <a:schemeClr val="hlink"/>
                </a:solidFill>
              </a:rPr>
              <a:t>Information Processing</a:t>
            </a:r>
          </a:p>
          <a:p>
            <a:pPr algn="ctr"/>
            <a:r>
              <a:rPr lang="en-GB"/>
              <a:t>Schedule Orders</a:t>
            </a:r>
          </a:p>
        </p:txBody>
      </p:sp>
      <p:sp>
        <p:nvSpPr>
          <p:cNvPr id="19469" name="Text Box 133"/>
          <p:cNvSpPr txBox="1">
            <a:spLocks noChangeArrowheads="1"/>
          </p:cNvSpPr>
          <p:nvPr/>
        </p:nvSpPr>
        <p:spPr bwMode="auto">
          <a:xfrm>
            <a:off x="1033463" y="1084263"/>
            <a:ext cx="2084387" cy="1006475"/>
          </a:xfrm>
          <a:prstGeom prst="rect">
            <a:avLst/>
          </a:prstGeom>
          <a:noFill/>
          <a:ln w="12700">
            <a:noFill/>
            <a:miter lim="800000"/>
            <a:headEnd/>
            <a:tailEnd/>
          </a:ln>
        </p:spPr>
        <p:txBody>
          <a:bodyPr wrap="none" lIns="90000" tIns="46800" rIns="90000" bIns="46800">
            <a:spAutoFit/>
          </a:bodyPr>
          <a:lstStyle/>
          <a:p>
            <a:r>
              <a:rPr lang="en-GB">
                <a:solidFill>
                  <a:srgbClr val="FF3300"/>
                </a:solidFill>
              </a:rPr>
              <a:t>Command</a:t>
            </a:r>
          </a:p>
          <a:p>
            <a:r>
              <a:rPr lang="en-GB" i="1">
                <a:solidFill>
                  <a:srgbClr val="FF3300"/>
                </a:solidFill>
              </a:rPr>
              <a:t>Optimize Orders’</a:t>
            </a:r>
          </a:p>
          <a:p>
            <a:r>
              <a:rPr lang="en-GB" i="1">
                <a:solidFill>
                  <a:srgbClr val="FF3300"/>
                </a:solidFill>
              </a:rPr>
              <a:t>Scheduling</a:t>
            </a:r>
          </a:p>
        </p:txBody>
      </p:sp>
      <p:sp>
        <p:nvSpPr>
          <p:cNvPr id="19470" name="Text Box 134"/>
          <p:cNvSpPr txBox="1">
            <a:spLocks noChangeArrowheads="1"/>
          </p:cNvSpPr>
          <p:nvPr/>
        </p:nvSpPr>
        <p:spPr bwMode="auto">
          <a:xfrm>
            <a:off x="6289675" y="1089025"/>
            <a:ext cx="2254250" cy="1006475"/>
          </a:xfrm>
          <a:prstGeom prst="rect">
            <a:avLst/>
          </a:prstGeom>
          <a:noFill/>
          <a:ln w="12700">
            <a:noFill/>
            <a:miter lim="800000"/>
            <a:headEnd/>
            <a:tailEnd/>
          </a:ln>
        </p:spPr>
        <p:txBody>
          <a:bodyPr wrap="none" lIns="90000" tIns="46800" rIns="90000" bIns="46800">
            <a:spAutoFit/>
          </a:bodyPr>
          <a:lstStyle/>
          <a:p>
            <a:r>
              <a:rPr lang="en-GB">
                <a:solidFill>
                  <a:srgbClr val="FF3300"/>
                </a:solidFill>
              </a:rPr>
              <a:t>Status / Response</a:t>
            </a:r>
          </a:p>
          <a:p>
            <a:r>
              <a:rPr lang="en-GB" i="1">
                <a:solidFill>
                  <a:srgbClr val="FF3300"/>
                </a:solidFill>
              </a:rPr>
              <a:t>Optimized</a:t>
            </a:r>
          </a:p>
          <a:p>
            <a:r>
              <a:rPr lang="en-GB" i="1">
                <a:solidFill>
                  <a:srgbClr val="FF3300"/>
                </a:solidFill>
              </a:rPr>
              <a:t>Orders’ schedule</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fr-FR" smtClean="0"/>
              <a:t>Information &amp; Equipement</a:t>
            </a:r>
          </a:p>
        </p:txBody>
      </p:sp>
      <p:sp>
        <p:nvSpPr>
          <p:cNvPr id="20483" name="Rectangle 3"/>
          <p:cNvSpPr>
            <a:spLocks noGrp="1" noChangeArrowheads="1"/>
          </p:cNvSpPr>
          <p:nvPr>
            <p:ph idx="1"/>
          </p:nvPr>
        </p:nvSpPr>
        <p:spPr/>
        <p:txBody>
          <a:bodyPr/>
          <a:lstStyle/>
          <a:p>
            <a:r>
              <a:rPr lang="fr-FR" smtClean="0"/>
              <a:t>The physical model is the primary framework of information system</a:t>
            </a:r>
          </a:p>
          <a:p>
            <a:pPr lvl="1"/>
            <a:r>
              <a:rPr lang="fr-FR" smtClean="0"/>
              <a:t>All functional elements, resources, documents rest on this model</a:t>
            </a:r>
          </a:p>
          <a:p>
            <a:pPr lvl="1"/>
            <a:r>
              <a:rPr lang="fr-FR" smtClean="0"/>
              <a:t>No information can be defined outside the context of an equipment entity – its physical scope</a:t>
            </a:r>
          </a:p>
        </p:txBody>
      </p:sp>
      <p:sp>
        <p:nvSpPr>
          <p:cNvPr id="2048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0485" name="Espace réservé du numéro de diapositive 5"/>
          <p:cNvSpPr>
            <a:spLocks noGrp="1"/>
          </p:cNvSpPr>
          <p:nvPr>
            <p:ph type="sldNum" sz="quarter" idx="11"/>
          </p:nvPr>
        </p:nvSpPr>
        <p:spPr>
          <a:noFill/>
        </p:spPr>
        <p:txBody>
          <a:bodyPr/>
          <a:lstStyle/>
          <a:p>
            <a:fld id="{0BE08B9D-A7C1-4182-896E-EE6DC2539909}" type="slidenum">
              <a:rPr lang="en-GB"/>
              <a:pPr/>
              <a:t>22</a:t>
            </a:fld>
            <a:endParaRPr lang="en-GB"/>
          </a:p>
        </p:txBody>
      </p:sp>
      <p:graphicFrame>
        <p:nvGraphicFramePr>
          <p:cNvPr id="2528260" name="Group 4"/>
          <p:cNvGraphicFramePr>
            <a:graphicFrameLocks noGrp="1"/>
          </p:cNvGraphicFramePr>
          <p:nvPr/>
        </p:nvGraphicFramePr>
        <p:xfrm>
          <a:off x="793750" y="2895600"/>
          <a:ext cx="8121650" cy="2778125"/>
        </p:xfrm>
        <a:graphic>
          <a:graphicData uri="http://schemas.openxmlformats.org/drawingml/2006/table">
            <a:tbl>
              <a:tblPr/>
              <a:tblGrid>
                <a:gridCol w="3648075"/>
                <a:gridCol w="631825"/>
                <a:gridCol w="619125"/>
                <a:gridCol w="717550"/>
                <a:gridCol w="733425"/>
                <a:gridCol w="633413"/>
                <a:gridCol w="561975"/>
                <a:gridCol w="576262"/>
              </a:tblGrid>
              <a:tr h="3968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Ent.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Site</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Area</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Pcell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Unit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EM</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CM</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Basic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Coordination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Procedural control (Equipment)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Procedural control (Recipes)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Product definition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Objects  classes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137"/>
          <p:cNvSpPr>
            <a:spLocks noGrp="1" noChangeArrowheads="1"/>
          </p:cNvSpPr>
          <p:nvPr>
            <p:ph type="title"/>
          </p:nvPr>
        </p:nvSpPr>
        <p:spPr/>
        <p:txBody>
          <a:bodyPr/>
          <a:lstStyle/>
          <a:p>
            <a:r>
              <a:rPr lang="en-US" smtClean="0"/>
              <a:t>ISA88 definition for lower physical hierarchy model</a:t>
            </a:r>
          </a:p>
        </p:txBody>
      </p:sp>
      <p:sp>
        <p:nvSpPr>
          <p:cNvPr id="2536450" name="Rectangle 2"/>
          <p:cNvSpPr>
            <a:spLocks noGrp="1" noChangeArrowheads="1"/>
          </p:cNvSpPr>
          <p:nvPr>
            <p:ph idx="1"/>
          </p:nvPr>
        </p:nvSpPr>
        <p:spPr>
          <a:xfrm>
            <a:off x="179388" y="1125538"/>
            <a:ext cx="6286500" cy="4895850"/>
          </a:xfrm>
        </p:spPr>
        <p:txBody>
          <a:bodyPr/>
          <a:lstStyle/>
          <a:p>
            <a:pPr marL="377825" indent="-377825" defTabSz="1006475">
              <a:spcBef>
                <a:spcPct val="0"/>
              </a:spcBef>
            </a:pPr>
            <a:r>
              <a:rPr lang="en-US" smtClean="0"/>
              <a:t>Process cell </a:t>
            </a:r>
          </a:p>
          <a:p>
            <a:pPr marL="817563" lvl="1" indent="-314325" defTabSz="1006475"/>
            <a:r>
              <a:rPr lang="en-US" sz="1600" smtClean="0"/>
              <a:t>A logical grouping of equipment required for production of one or more batches</a:t>
            </a:r>
            <a:br>
              <a:rPr lang="en-US" sz="1600" smtClean="0"/>
            </a:br>
            <a:endParaRPr lang="en-US" sz="1600" smtClean="0"/>
          </a:p>
          <a:p>
            <a:pPr marL="377825" indent="-377825" defTabSz="1006475">
              <a:spcBef>
                <a:spcPct val="0"/>
              </a:spcBef>
            </a:pPr>
            <a:r>
              <a:rPr lang="en-US" smtClean="0"/>
              <a:t>Units</a:t>
            </a:r>
          </a:p>
          <a:p>
            <a:pPr marL="817563" lvl="1" indent="-314325" defTabSz="1006475"/>
            <a:r>
              <a:rPr lang="en-US" sz="1600" smtClean="0"/>
              <a:t>A collection of related control modules  and equipment modules that can carry out one or more processing activities</a:t>
            </a:r>
            <a:br>
              <a:rPr lang="en-US" sz="1600" smtClean="0"/>
            </a:br>
            <a:endParaRPr lang="en-US" sz="1600" smtClean="0"/>
          </a:p>
          <a:p>
            <a:pPr marL="377825" indent="-377825" defTabSz="1006475">
              <a:spcBef>
                <a:spcPct val="0"/>
              </a:spcBef>
            </a:pPr>
            <a:r>
              <a:rPr lang="en-US" smtClean="0"/>
              <a:t>Equipment modules</a:t>
            </a:r>
          </a:p>
          <a:p>
            <a:pPr marL="817563" lvl="1" indent="-314325" defTabSz="1006475"/>
            <a:r>
              <a:rPr lang="en-US" sz="1600" smtClean="0"/>
              <a:t>A functional group of equipment and/or control modules that can carry out a finite number of specific processing activities</a:t>
            </a:r>
            <a:br>
              <a:rPr lang="en-US" sz="1600" smtClean="0"/>
            </a:br>
            <a:endParaRPr lang="en-US" sz="1600" smtClean="0"/>
          </a:p>
          <a:p>
            <a:pPr marL="377825" indent="-377825" defTabSz="1006475">
              <a:spcBef>
                <a:spcPct val="0"/>
              </a:spcBef>
            </a:pPr>
            <a:r>
              <a:rPr lang="en-US" smtClean="0"/>
              <a:t>Control modules</a:t>
            </a:r>
          </a:p>
          <a:p>
            <a:pPr marL="817563" lvl="1" indent="-314325" defTabSz="1006475"/>
            <a:r>
              <a:rPr lang="en-US" sz="1600" smtClean="0"/>
              <a:t>A regulating device, a state oriented device, or a combination of both that is operated as a single device</a:t>
            </a:r>
          </a:p>
          <a:p>
            <a:pPr marL="377825" indent="-377825" defTabSz="1006475">
              <a:spcBef>
                <a:spcPct val="0"/>
              </a:spcBef>
            </a:pPr>
            <a:endParaRPr lang="en-US" sz="1800" smtClean="0"/>
          </a:p>
        </p:txBody>
      </p:sp>
      <p:sp>
        <p:nvSpPr>
          <p:cNvPr id="2458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4581" name="Espace réservé du numéro de diapositive 5"/>
          <p:cNvSpPr>
            <a:spLocks noGrp="1"/>
          </p:cNvSpPr>
          <p:nvPr>
            <p:ph type="sldNum" sz="quarter" idx="11"/>
          </p:nvPr>
        </p:nvSpPr>
        <p:spPr>
          <a:noFill/>
        </p:spPr>
        <p:txBody>
          <a:bodyPr/>
          <a:lstStyle/>
          <a:p>
            <a:fld id="{8304C05F-1AC7-458B-B00A-75DA51124FE2}" type="slidenum">
              <a:rPr lang="en-GB"/>
              <a:pPr/>
              <a:t>23</a:t>
            </a:fld>
            <a:endParaRPr lang="en-GB"/>
          </a:p>
        </p:txBody>
      </p:sp>
      <p:sp>
        <p:nvSpPr>
          <p:cNvPr id="24582" name="Line 3"/>
          <p:cNvSpPr>
            <a:spLocks noChangeShapeType="1"/>
          </p:cNvSpPr>
          <p:nvPr/>
        </p:nvSpPr>
        <p:spPr bwMode="auto">
          <a:xfrm>
            <a:off x="6781800" y="2913063"/>
            <a:ext cx="0" cy="300037"/>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24583" name="Line 4"/>
          <p:cNvSpPr>
            <a:spLocks noChangeShapeType="1"/>
          </p:cNvSpPr>
          <p:nvPr/>
        </p:nvSpPr>
        <p:spPr bwMode="auto">
          <a:xfrm>
            <a:off x="6786563" y="3213100"/>
            <a:ext cx="376237"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24584" name="Line 5"/>
          <p:cNvSpPr>
            <a:spLocks noChangeShapeType="1"/>
          </p:cNvSpPr>
          <p:nvPr/>
        </p:nvSpPr>
        <p:spPr bwMode="auto">
          <a:xfrm>
            <a:off x="7162800" y="3217863"/>
            <a:ext cx="0" cy="300037"/>
          </a:xfrm>
          <a:prstGeom prst="line">
            <a:avLst/>
          </a:prstGeom>
          <a:noFill/>
          <a:ln w="12700">
            <a:solidFill>
              <a:schemeClr val="tx1"/>
            </a:solidFill>
            <a:round/>
            <a:headEnd type="none" w="sm" len="sm"/>
            <a:tailEnd type="stealth" w="med" len="lg"/>
          </a:ln>
        </p:spPr>
        <p:txBody>
          <a:bodyPr wrap="none" anchor="ctr"/>
          <a:lstStyle/>
          <a:p>
            <a:endParaRPr lang="fr-FR"/>
          </a:p>
        </p:txBody>
      </p:sp>
      <p:sp>
        <p:nvSpPr>
          <p:cNvPr id="24585" name="Line 6"/>
          <p:cNvSpPr>
            <a:spLocks noChangeShapeType="1"/>
          </p:cNvSpPr>
          <p:nvPr/>
        </p:nvSpPr>
        <p:spPr bwMode="auto">
          <a:xfrm>
            <a:off x="8305800" y="2913063"/>
            <a:ext cx="0" cy="300037"/>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24586" name="Line 7"/>
          <p:cNvSpPr>
            <a:spLocks noChangeShapeType="1"/>
          </p:cNvSpPr>
          <p:nvPr/>
        </p:nvSpPr>
        <p:spPr bwMode="auto">
          <a:xfrm flipH="1">
            <a:off x="7853363" y="3213100"/>
            <a:ext cx="452437"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24587" name="Line 8"/>
          <p:cNvSpPr>
            <a:spLocks noChangeShapeType="1"/>
          </p:cNvSpPr>
          <p:nvPr/>
        </p:nvSpPr>
        <p:spPr bwMode="auto">
          <a:xfrm>
            <a:off x="7848600" y="3217863"/>
            <a:ext cx="0" cy="300037"/>
          </a:xfrm>
          <a:prstGeom prst="line">
            <a:avLst/>
          </a:prstGeom>
          <a:noFill/>
          <a:ln w="12700">
            <a:solidFill>
              <a:schemeClr val="tx1"/>
            </a:solidFill>
            <a:round/>
            <a:headEnd type="none" w="sm" len="sm"/>
            <a:tailEnd type="stealth" w="med" len="lg"/>
          </a:ln>
        </p:spPr>
        <p:txBody>
          <a:bodyPr wrap="none" anchor="ctr"/>
          <a:lstStyle/>
          <a:p>
            <a:endParaRPr lang="fr-FR"/>
          </a:p>
        </p:txBody>
      </p:sp>
      <p:sp>
        <p:nvSpPr>
          <p:cNvPr id="24588" name="Line 9"/>
          <p:cNvSpPr>
            <a:spLocks noChangeShapeType="1"/>
          </p:cNvSpPr>
          <p:nvPr/>
        </p:nvSpPr>
        <p:spPr bwMode="auto">
          <a:xfrm>
            <a:off x="7467600" y="4665663"/>
            <a:ext cx="0" cy="223837"/>
          </a:xfrm>
          <a:prstGeom prst="line">
            <a:avLst/>
          </a:prstGeom>
          <a:noFill/>
          <a:ln w="12700">
            <a:solidFill>
              <a:schemeClr val="tx1"/>
            </a:solidFill>
            <a:round/>
            <a:headEnd type="none" w="sm" len="sm"/>
            <a:tailEnd type="stealth" w="med" len="lg"/>
          </a:ln>
        </p:spPr>
        <p:txBody>
          <a:bodyPr wrap="none" anchor="ctr"/>
          <a:lstStyle/>
          <a:p>
            <a:endParaRPr lang="fr-FR"/>
          </a:p>
        </p:txBody>
      </p:sp>
      <p:grpSp>
        <p:nvGrpSpPr>
          <p:cNvPr id="24589" name="Group 10"/>
          <p:cNvGrpSpPr>
            <a:grpSpLocks/>
          </p:cNvGrpSpPr>
          <p:nvPr/>
        </p:nvGrpSpPr>
        <p:grpSpPr bwMode="auto">
          <a:xfrm>
            <a:off x="6248400" y="1905000"/>
            <a:ext cx="1130300" cy="1077913"/>
            <a:chOff x="3936" y="1440"/>
            <a:chExt cx="712" cy="679"/>
          </a:xfrm>
        </p:grpSpPr>
        <p:sp>
          <p:nvSpPr>
            <p:cNvPr id="2536459" name="Rectangle 11"/>
            <p:cNvSpPr>
              <a:spLocks noChangeArrowheads="1"/>
            </p:cNvSpPr>
            <p:nvPr/>
          </p:nvSpPr>
          <p:spPr bwMode="auto">
            <a:xfrm>
              <a:off x="3936" y="1440"/>
              <a:ext cx="712" cy="679"/>
            </a:xfrm>
            <a:prstGeom prst="rect">
              <a:avLst/>
            </a:prstGeom>
            <a:solidFill>
              <a:schemeClr val="bg1"/>
            </a:solidFill>
            <a:ln w="12700">
              <a:solidFill>
                <a:srgbClr val="000000"/>
              </a:solidFill>
              <a:miter lim="800000"/>
              <a:headEnd/>
              <a:tailEnd/>
            </a:ln>
            <a:effectLst>
              <a:outerShdw dist="107763" dir="2700000" algn="ctr" rotWithShape="0">
                <a:schemeClr val="bg2"/>
              </a:outerShdw>
            </a:effectLst>
          </p:spPr>
          <p:txBody>
            <a:bodyPr wrap="none" anchor="ctr"/>
            <a:lstStyle/>
            <a:p>
              <a:pPr>
                <a:defRPr/>
              </a:pPr>
              <a:endParaRPr lang="fr-FR"/>
            </a:p>
          </p:txBody>
        </p:sp>
        <p:grpSp>
          <p:nvGrpSpPr>
            <p:cNvPr id="24688" name="Group 12"/>
            <p:cNvGrpSpPr>
              <a:grpSpLocks/>
            </p:cNvGrpSpPr>
            <p:nvPr/>
          </p:nvGrpSpPr>
          <p:grpSpPr bwMode="auto">
            <a:xfrm>
              <a:off x="3984" y="1477"/>
              <a:ext cx="300" cy="316"/>
              <a:chOff x="3844" y="1481"/>
              <a:chExt cx="300" cy="316"/>
            </a:xfrm>
          </p:grpSpPr>
          <p:sp>
            <p:nvSpPr>
              <p:cNvPr id="24704" name="Line 13"/>
              <p:cNvSpPr>
                <a:spLocks noChangeShapeType="1"/>
              </p:cNvSpPr>
              <p:nvPr/>
            </p:nvSpPr>
            <p:spPr bwMode="auto">
              <a:xfrm>
                <a:off x="4062" y="1728"/>
                <a:ext cx="8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705" name="Line 14"/>
              <p:cNvSpPr>
                <a:spLocks noChangeShapeType="1"/>
              </p:cNvSpPr>
              <p:nvPr/>
            </p:nvSpPr>
            <p:spPr bwMode="auto">
              <a:xfrm flipV="1">
                <a:off x="3907" y="1538"/>
                <a:ext cx="0" cy="188"/>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706" name="Oval 15"/>
              <p:cNvSpPr>
                <a:spLocks noChangeArrowheads="1"/>
              </p:cNvSpPr>
              <p:nvPr/>
            </p:nvSpPr>
            <p:spPr bwMode="auto">
              <a:xfrm>
                <a:off x="3873" y="1481"/>
                <a:ext cx="68" cy="52"/>
              </a:xfrm>
              <a:prstGeom prst="ellipse">
                <a:avLst/>
              </a:prstGeom>
              <a:solidFill>
                <a:schemeClr val="bg1"/>
              </a:solidFill>
              <a:ln w="12700">
                <a:solidFill>
                  <a:srgbClr val="000000"/>
                </a:solidFill>
                <a:round/>
                <a:headEnd/>
                <a:tailEnd/>
              </a:ln>
            </p:spPr>
            <p:txBody>
              <a:bodyPr wrap="none" anchor="ctr"/>
              <a:lstStyle/>
              <a:p>
                <a:endParaRPr lang="fr-FR"/>
              </a:p>
            </p:txBody>
          </p:sp>
          <p:grpSp>
            <p:nvGrpSpPr>
              <p:cNvPr id="24707" name="Group 16"/>
              <p:cNvGrpSpPr>
                <a:grpSpLocks/>
              </p:cNvGrpSpPr>
              <p:nvPr/>
            </p:nvGrpSpPr>
            <p:grpSpPr bwMode="auto">
              <a:xfrm>
                <a:off x="3964" y="1618"/>
                <a:ext cx="99" cy="179"/>
                <a:chOff x="3964" y="1618"/>
                <a:chExt cx="99" cy="179"/>
              </a:xfrm>
            </p:grpSpPr>
            <p:sp>
              <p:nvSpPr>
                <p:cNvPr id="24711" name="Freeform 17"/>
                <p:cNvSpPr>
                  <a:spLocks/>
                </p:cNvSpPr>
                <p:nvPr/>
              </p:nvSpPr>
              <p:spPr bwMode="auto">
                <a:xfrm>
                  <a:off x="3964" y="1667"/>
                  <a:ext cx="96" cy="130"/>
                </a:xfrm>
                <a:custGeom>
                  <a:avLst/>
                  <a:gdLst>
                    <a:gd name="T0" fmla="*/ 0 w 96"/>
                    <a:gd name="T1" fmla="*/ 61 h 130"/>
                    <a:gd name="T2" fmla="*/ 0 w 96"/>
                    <a:gd name="T3" fmla="*/ 0 h 130"/>
                    <a:gd name="T4" fmla="*/ 95 w 96"/>
                    <a:gd name="T5" fmla="*/ 129 h 130"/>
                    <a:gd name="T6" fmla="*/ 95 w 96"/>
                    <a:gd name="T7" fmla="*/ 0 h 130"/>
                    <a:gd name="T8" fmla="*/ 0 w 96"/>
                    <a:gd name="T9" fmla="*/ 129 h 130"/>
                    <a:gd name="T10" fmla="*/ 0 w 96"/>
                    <a:gd name="T11" fmla="*/ 61 h 130"/>
                    <a:gd name="T12" fmla="*/ 0 60000 65536"/>
                    <a:gd name="T13" fmla="*/ 0 60000 65536"/>
                    <a:gd name="T14" fmla="*/ 0 60000 65536"/>
                    <a:gd name="T15" fmla="*/ 0 60000 65536"/>
                    <a:gd name="T16" fmla="*/ 0 60000 65536"/>
                    <a:gd name="T17" fmla="*/ 0 60000 65536"/>
                    <a:gd name="T18" fmla="*/ 0 w 96"/>
                    <a:gd name="T19" fmla="*/ 0 h 130"/>
                    <a:gd name="T20" fmla="*/ 96 w 96"/>
                    <a:gd name="T21" fmla="*/ 130 h 130"/>
                  </a:gdLst>
                  <a:ahLst/>
                  <a:cxnLst>
                    <a:cxn ang="T12">
                      <a:pos x="T0" y="T1"/>
                    </a:cxn>
                    <a:cxn ang="T13">
                      <a:pos x="T2" y="T3"/>
                    </a:cxn>
                    <a:cxn ang="T14">
                      <a:pos x="T4" y="T5"/>
                    </a:cxn>
                    <a:cxn ang="T15">
                      <a:pos x="T6" y="T7"/>
                    </a:cxn>
                    <a:cxn ang="T16">
                      <a:pos x="T8" y="T9"/>
                    </a:cxn>
                    <a:cxn ang="T17">
                      <a:pos x="T10" y="T11"/>
                    </a:cxn>
                  </a:cxnLst>
                  <a:rect l="T18" t="T19" r="T20" b="T21"/>
                  <a:pathLst>
                    <a:path w="96" h="130">
                      <a:moveTo>
                        <a:pt x="0" y="61"/>
                      </a:moveTo>
                      <a:lnTo>
                        <a:pt x="0" y="0"/>
                      </a:lnTo>
                      <a:lnTo>
                        <a:pt x="95" y="129"/>
                      </a:lnTo>
                      <a:lnTo>
                        <a:pt x="95" y="0"/>
                      </a:lnTo>
                      <a:lnTo>
                        <a:pt x="0" y="129"/>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712" name="Line 18"/>
                <p:cNvSpPr>
                  <a:spLocks noChangeShapeType="1"/>
                </p:cNvSpPr>
                <p:nvPr/>
              </p:nvSpPr>
              <p:spPr bwMode="auto">
                <a:xfrm flipV="1">
                  <a:off x="4011" y="1652"/>
                  <a:ext cx="0" cy="74"/>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713" name="Arc 19"/>
                <p:cNvSpPr>
                  <a:spLocks/>
                </p:cNvSpPr>
                <p:nvPr/>
              </p:nvSpPr>
              <p:spPr bwMode="auto">
                <a:xfrm>
                  <a:off x="4015" y="1618"/>
                  <a:ext cx="48" cy="38"/>
                </a:xfrm>
                <a:custGeom>
                  <a:avLst/>
                  <a:gdLst>
                    <a:gd name="T0" fmla="*/ 0 w 22051"/>
                    <a:gd name="T1" fmla="*/ 0 h 21600"/>
                    <a:gd name="T2" fmla="*/ 48 w 22051"/>
                    <a:gd name="T3" fmla="*/ 37 h 21600"/>
                    <a:gd name="T4" fmla="*/ 1 w 22051"/>
                    <a:gd name="T5" fmla="*/ 38 h 21600"/>
                    <a:gd name="T6" fmla="*/ 0 60000 65536"/>
                    <a:gd name="T7" fmla="*/ 0 60000 65536"/>
                    <a:gd name="T8" fmla="*/ 0 60000 65536"/>
                    <a:gd name="T9" fmla="*/ 0 w 22051"/>
                    <a:gd name="T10" fmla="*/ 0 h 21600"/>
                    <a:gd name="T11" fmla="*/ 22051 w 22051"/>
                    <a:gd name="T12" fmla="*/ 21600 h 21600"/>
                  </a:gdLst>
                  <a:ahLst/>
                  <a:cxnLst>
                    <a:cxn ang="T6">
                      <a:pos x="T0" y="T1"/>
                    </a:cxn>
                    <a:cxn ang="T7">
                      <a:pos x="T2" y="T3"/>
                    </a:cxn>
                    <a:cxn ang="T8">
                      <a:pos x="T4" y="T5"/>
                    </a:cxn>
                  </a:cxnLst>
                  <a:rect l="T9" t="T10" r="T11" b="T12"/>
                  <a:pathLst>
                    <a:path w="22051" h="21600" fill="none" extrusionOk="0">
                      <a:moveTo>
                        <a:pt x="-1" y="4"/>
                      </a:moveTo>
                      <a:cubicBezTo>
                        <a:pt x="152" y="1"/>
                        <a:pt x="305" y="-1"/>
                        <a:pt x="459" y="0"/>
                      </a:cubicBezTo>
                      <a:cubicBezTo>
                        <a:pt x="12162" y="0"/>
                        <a:pt x="21736" y="9320"/>
                        <a:pt x="22051" y="21018"/>
                      </a:cubicBezTo>
                    </a:path>
                    <a:path w="22051" h="21600" stroke="0" extrusionOk="0">
                      <a:moveTo>
                        <a:pt x="-1" y="4"/>
                      </a:moveTo>
                      <a:cubicBezTo>
                        <a:pt x="152" y="1"/>
                        <a:pt x="305" y="-1"/>
                        <a:pt x="459" y="0"/>
                      </a:cubicBezTo>
                      <a:cubicBezTo>
                        <a:pt x="12162" y="0"/>
                        <a:pt x="21736" y="9320"/>
                        <a:pt x="22051" y="21018"/>
                      </a:cubicBezTo>
                      <a:lnTo>
                        <a:pt x="459"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714" name="Arc 20"/>
                <p:cNvSpPr>
                  <a:spLocks/>
                </p:cNvSpPr>
                <p:nvPr/>
              </p:nvSpPr>
              <p:spPr bwMode="auto">
                <a:xfrm>
                  <a:off x="3969" y="1619"/>
                  <a:ext cx="47" cy="37"/>
                </a:xfrm>
                <a:custGeom>
                  <a:avLst/>
                  <a:gdLst>
                    <a:gd name="T0" fmla="*/ 0 w 21475"/>
                    <a:gd name="T1" fmla="*/ 33 h 21595"/>
                    <a:gd name="T2" fmla="*/ 46 w 21475"/>
                    <a:gd name="T3" fmla="*/ 0 h 21595"/>
                    <a:gd name="T4" fmla="*/ 47 w 21475"/>
                    <a:gd name="T5" fmla="*/ 37 h 21595"/>
                    <a:gd name="T6" fmla="*/ 0 60000 65536"/>
                    <a:gd name="T7" fmla="*/ 0 60000 65536"/>
                    <a:gd name="T8" fmla="*/ 0 60000 65536"/>
                    <a:gd name="T9" fmla="*/ 0 w 21475"/>
                    <a:gd name="T10" fmla="*/ 0 h 21595"/>
                    <a:gd name="T11" fmla="*/ 21475 w 21475"/>
                    <a:gd name="T12" fmla="*/ 21595 h 21595"/>
                  </a:gdLst>
                  <a:ahLst/>
                  <a:cxnLst>
                    <a:cxn ang="T6">
                      <a:pos x="T0" y="T1"/>
                    </a:cxn>
                    <a:cxn ang="T7">
                      <a:pos x="T2" y="T3"/>
                    </a:cxn>
                    <a:cxn ang="T8">
                      <a:pos x="T4" y="T5"/>
                    </a:cxn>
                  </a:cxnLst>
                  <a:rect l="T9" t="T10" r="T11" b="T12"/>
                  <a:pathLst>
                    <a:path w="21475" h="21595" fill="none" extrusionOk="0">
                      <a:moveTo>
                        <a:pt x="0" y="19273"/>
                      </a:moveTo>
                      <a:cubicBezTo>
                        <a:pt x="1167" y="8480"/>
                        <a:pt x="10162" y="230"/>
                        <a:pt x="21015" y="-1"/>
                      </a:cubicBezTo>
                    </a:path>
                    <a:path w="21475" h="21595" stroke="0" extrusionOk="0">
                      <a:moveTo>
                        <a:pt x="0" y="19273"/>
                      </a:moveTo>
                      <a:cubicBezTo>
                        <a:pt x="1167" y="8480"/>
                        <a:pt x="10162" y="230"/>
                        <a:pt x="21015" y="-1"/>
                      </a:cubicBezTo>
                      <a:lnTo>
                        <a:pt x="21475"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715" name="Line 21"/>
                <p:cNvSpPr>
                  <a:spLocks noChangeShapeType="1"/>
                </p:cNvSpPr>
                <p:nvPr/>
              </p:nvSpPr>
              <p:spPr bwMode="auto">
                <a:xfrm>
                  <a:off x="3967" y="1651"/>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708" name="Line 22"/>
              <p:cNvSpPr>
                <a:spLocks noChangeShapeType="1"/>
              </p:cNvSpPr>
              <p:nvPr/>
            </p:nvSpPr>
            <p:spPr bwMode="auto">
              <a:xfrm flipH="1">
                <a:off x="3844" y="1728"/>
                <a:ext cx="120"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709" name="Line 23"/>
              <p:cNvSpPr>
                <a:spLocks noChangeShapeType="1"/>
              </p:cNvSpPr>
              <p:nvPr/>
            </p:nvSpPr>
            <p:spPr bwMode="auto">
              <a:xfrm flipV="1">
                <a:off x="4011" y="1510"/>
                <a:ext cx="0" cy="10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710" name="Line 24"/>
              <p:cNvSpPr>
                <a:spLocks noChangeShapeType="1"/>
              </p:cNvSpPr>
              <p:nvPr/>
            </p:nvSpPr>
            <p:spPr bwMode="auto">
              <a:xfrm>
                <a:off x="3948" y="1508"/>
                <a:ext cx="63"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89" name="Line 25"/>
            <p:cNvSpPr>
              <a:spLocks noChangeShapeType="1"/>
            </p:cNvSpPr>
            <p:nvPr/>
          </p:nvSpPr>
          <p:spPr bwMode="auto">
            <a:xfrm>
              <a:off x="4202" y="1932"/>
              <a:ext cx="8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90" name="AutoShape 26"/>
            <p:cNvSpPr>
              <a:spLocks noChangeArrowheads="1"/>
            </p:cNvSpPr>
            <p:nvPr/>
          </p:nvSpPr>
          <p:spPr bwMode="auto">
            <a:xfrm>
              <a:off x="4320" y="1536"/>
              <a:ext cx="212" cy="536"/>
            </a:xfrm>
            <a:prstGeom prst="roundRect">
              <a:avLst>
                <a:gd name="adj" fmla="val 35375"/>
              </a:avLst>
            </a:prstGeom>
            <a:solidFill>
              <a:schemeClr val="bg1"/>
            </a:solidFill>
            <a:ln w="12700">
              <a:solidFill>
                <a:srgbClr val="000000"/>
              </a:solidFill>
              <a:round/>
              <a:headEnd type="none" w="sm" len="sm"/>
              <a:tailEnd type="none" w="sm" len="sm"/>
            </a:ln>
          </p:spPr>
          <p:txBody>
            <a:bodyPr wrap="none" anchor="ctr"/>
            <a:lstStyle/>
            <a:p>
              <a:endParaRPr lang="fr-FR"/>
            </a:p>
          </p:txBody>
        </p:sp>
        <p:grpSp>
          <p:nvGrpSpPr>
            <p:cNvPr id="24691" name="Group 27"/>
            <p:cNvGrpSpPr>
              <a:grpSpLocks/>
            </p:cNvGrpSpPr>
            <p:nvPr/>
          </p:nvGrpSpPr>
          <p:grpSpPr bwMode="auto">
            <a:xfrm>
              <a:off x="4104" y="1822"/>
              <a:ext cx="99" cy="180"/>
              <a:chOff x="3964" y="1826"/>
              <a:chExt cx="99" cy="180"/>
            </a:xfrm>
          </p:grpSpPr>
          <p:sp>
            <p:nvSpPr>
              <p:cNvPr id="24699" name="Freeform 28"/>
              <p:cNvSpPr>
                <a:spLocks/>
              </p:cNvSpPr>
              <p:nvPr/>
            </p:nvSpPr>
            <p:spPr bwMode="auto">
              <a:xfrm>
                <a:off x="3964" y="1875"/>
                <a:ext cx="96" cy="131"/>
              </a:xfrm>
              <a:custGeom>
                <a:avLst/>
                <a:gdLst>
                  <a:gd name="T0" fmla="*/ 0 w 96"/>
                  <a:gd name="T1" fmla="*/ 61 h 131"/>
                  <a:gd name="T2" fmla="*/ 0 w 96"/>
                  <a:gd name="T3" fmla="*/ 0 h 131"/>
                  <a:gd name="T4" fmla="*/ 95 w 96"/>
                  <a:gd name="T5" fmla="*/ 130 h 131"/>
                  <a:gd name="T6" fmla="*/ 95 w 96"/>
                  <a:gd name="T7" fmla="*/ 0 h 131"/>
                  <a:gd name="T8" fmla="*/ 0 w 96"/>
                  <a:gd name="T9" fmla="*/ 130 h 131"/>
                  <a:gd name="T10" fmla="*/ 0 w 96"/>
                  <a:gd name="T11" fmla="*/ 61 h 131"/>
                  <a:gd name="T12" fmla="*/ 0 60000 65536"/>
                  <a:gd name="T13" fmla="*/ 0 60000 65536"/>
                  <a:gd name="T14" fmla="*/ 0 60000 65536"/>
                  <a:gd name="T15" fmla="*/ 0 60000 65536"/>
                  <a:gd name="T16" fmla="*/ 0 60000 65536"/>
                  <a:gd name="T17" fmla="*/ 0 60000 65536"/>
                  <a:gd name="T18" fmla="*/ 0 w 96"/>
                  <a:gd name="T19" fmla="*/ 0 h 131"/>
                  <a:gd name="T20" fmla="*/ 96 w 96"/>
                  <a:gd name="T21" fmla="*/ 131 h 131"/>
                </a:gdLst>
                <a:ahLst/>
                <a:cxnLst>
                  <a:cxn ang="T12">
                    <a:pos x="T0" y="T1"/>
                  </a:cxn>
                  <a:cxn ang="T13">
                    <a:pos x="T2" y="T3"/>
                  </a:cxn>
                  <a:cxn ang="T14">
                    <a:pos x="T4" y="T5"/>
                  </a:cxn>
                  <a:cxn ang="T15">
                    <a:pos x="T6" y="T7"/>
                  </a:cxn>
                  <a:cxn ang="T16">
                    <a:pos x="T8" y="T9"/>
                  </a:cxn>
                  <a:cxn ang="T17">
                    <a:pos x="T10" y="T11"/>
                  </a:cxn>
                </a:cxnLst>
                <a:rect l="T18" t="T19" r="T20" b="T21"/>
                <a:pathLst>
                  <a:path w="96" h="131">
                    <a:moveTo>
                      <a:pt x="0" y="61"/>
                    </a:moveTo>
                    <a:lnTo>
                      <a:pt x="0" y="0"/>
                    </a:lnTo>
                    <a:lnTo>
                      <a:pt x="95" y="130"/>
                    </a:lnTo>
                    <a:lnTo>
                      <a:pt x="95" y="0"/>
                    </a:lnTo>
                    <a:lnTo>
                      <a:pt x="0" y="130"/>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700" name="Line 29"/>
              <p:cNvSpPr>
                <a:spLocks noChangeShapeType="1"/>
              </p:cNvSpPr>
              <p:nvPr/>
            </p:nvSpPr>
            <p:spPr bwMode="auto">
              <a:xfrm flipV="1">
                <a:off x="4011" y="1862"/>
                <a:ext cx="0" cy="7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701" name="Arc 30"/>
              <p:cNvSpPr>
                <a:spLocks/>
              </p:cNvSpPr>
              <p:nvPr/>
            </p:nvSpPr>
            <p:spPr bwMode="auto">
              <a:xfrm>
                <a:off x="4014" y="1826"/>
                <a:ext cx="49" cy="38"/>
              </a:xfrm>
              <a:custGeom>
                <a:avLst/>
                <a:gdLst>
                  <a:gd name="T0" fmla="*/ 0 w 22050"/>
                  <a:gd name="T1" fmla="*/ 0 h 21600"/>
                  <a:gd name="T2" fmla="*/ 49 w 22050"/>
                  <a:gd name="T3" fmla="*/ 38 h 21600"/>
                  <a:gd name="T4" fmla="*/ 1 w 22050"/>
                  <a:gd name="T5" fmla="*/ 38 h 21600"/>
                  <a:gd name="T6" fmla="*/ 0 60000 65536"/>
                  <a:gd name="T7" fmla="*/ 0 60000 65536"/>
                  <a:gd name="T8" fmla="*/ 0 60000 65536"/>
                  <a:gd name="T9" fmla="*/ 0 w 22050"/>
                  <a:gd name="T10" fmla="*/ 0 h 21600"/>
                  <a:gd name="T11" fmla="*/ 22050 w 22050"/>
                  <a:gd name="T12" fmla="*/ 21600 h 21600"/>
                </a:gdLst>
                <a:ahLst/>
                <a:cxnLst>
                  <a:cxn ang="T6">
                    <a:pos x="T0" y="T1"/>
                  </a:cxn>
                  <a:cxn ang="T7">
                    <a:pos x="T2" y="T3"/>
                  </a:cxn>
                  <a:cxn ang="T8">
                    <a:pos x="T4" y="T5"/>
                  </a:cxn>
                </a:cxnLst>
                <a:rect l="T9" t="T10" r="T11" b="T12"/>
                <a:pathLst>
                  <a:path w="22050" h="21600" fill="none" extrusionOk="0">
                    <a:moveTo>
                      <a:pt x="-1" y="4"/>
                    </a:moveTo>
                    <a:cubicBezTo>
                      <a:pt x="149" y="1"/>
                      <a:pt x="299" y="-1"/>
                      <a:pt x="450" y="0"/>
                    </a:cubicBezTo>
                    <a:cubicBezTo>
                      <a:pt x="12379" y="0"/>
                      <a:pt x="22050" y="9670"/>
                      <a:pt x="22050" y="21600"/>
                    </a:cubicBezTo>
                  </a:path>
                  <a:path w="22050" h="21600" stroke="0" extrusionOk="0">
                    <a:moveTo>
                      <a:pt x="-1" y="4"/>
                    </a:moveTo>
                    <a:cubicBezTo>
                      <a:pt x="149" y="1"/>
                      <a:pt x="299" y="-1"/>
                      <a:pt x="450" y="0"/>
                    </a:cubicBezTo>
                    <a:cubicBezTo>
                      <a:pt x="12379" y="0"/>
                      <a:pt x="22050" y="9670"/>
                      <a:pt x="22050" y="21600"/>
                    </a:cubicBezTo>
                    <a:lnTo>
                      <a:pt x="450"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702" name="Arc 31"/>
              <p:cNvSpPr>
                <a:spLocks/>
              </p:cNvSpPr>
              <p:nvPr/>
            </p:nvSpPr>
            <p:spPr bwMode="auto">
              <a:xfrm>
                <a:off x="3968" y="1826"/>
                <a:ext cx="48" cy="38"/>
              </a:xfrm>
              <a:custGeom>
                <a:avLst/>
                <a:gdLst>
                  <a:gd name="T0" fmla="*/ 0 w 21533"/>
                  <a:gd name="T1" fmla="*/ 35 h 21595"/>
                  <a:gd name="T2" fmla="*/ 47 w 21533"/>
                  <a:gd name="T3" fmla="*/ 0 h 21595"/>
                  <a:gd name="T4" fmla="*/ 48 w 21533"/>
                  <a:gd name="T5" fmla="*/ 38 h 21595"/>
                  <a:gd name="T6" fmla="*/ 0 60000 65536"/>
                  <a:gd name="T7" fmla="*/ 0 60000 65536"/>
                  <a:gd name="T8" fmla="*/ 0 60000 65536"/>
                  <a:gd name="T9" fmla="*/ 0 w 21533"/>
                  <a:gd name="T10" fmla="*/ 0 h 21595"/>
                  <a:gd name="T11" fmla="*/ 21533 w 21533"/>
                  <a:gd name="T12" fmla="*/ 21595 h 21595"/>
                </a:gdLst>
                <a:ahLst/>
                <a:cxnLst>
                  <a:cxn ang="T6">
                    <a:pos x="T0" y="T1"/>
                  </a:cxn>
                  <a:cxn ang="T7">
                    <a:pos x="T2" y="T3"/>
                  </a:cxn>
                  <a:cxn ang="T8">
                    <a:pos x="T4" y="T5"/>
                  </a:cxn>
                </a:cxnLst>
                <a:rect l="T9" t="T10" r="T11" b="T12"/>
                <a:pathLst>
                  <a:path w="21533" h="21595" fill="none" extrusionOk="0">
                    <a:moveTo>
                      <a:pt x="0" y="19895"/>
                    </a:moveTo>
                    <a:cubicBezTo>
                      <a:pt x="873" y="8831"/>
                      <a:pt x="9987" y="230"/>
                      <a:pt x="21082" y="-1"/>
                    </a:cubicBezTo>
                  </a:path>
                  <a:path w="21533" h="21595" stroke="0" extrusionOk="0">
                    <a:moveTo>
                      <a:pt x="0" y="19895"/>
                    </a:moveTo>
                    <a:cubicBezTo>
                      <a:pt x="873" y="8831"/>
                      <a:pt x="9987" y="230"/>
                      <a:pt x="21082" y="-1"/>
                    </a:cubicBezTo>
                    <a:lnTo>
                      <a:pt x="21533"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703" name="Line 32"/>
              <p:cNvSpPr>
                <a:spLocks noChangeShapeType="1"/>
              </p:cNvSpPr>
              <p:nvPr/>
            </p:nvSpPr>
            <p:spPr bwMode="auto">
              <a:xfrm>
                <a:off x="3967" y="1860"/>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92" name="Line 33"/>
            <p:cNvSpPr>
              <a:spLocks noChangeShapeType="1"/>
            </p:cNvSpPr>
            <p:nvPr/>
          </p:nvSpPr>
          <p:spPr bwMode="auto">
            <a:xfrm flipH="1">
              <a:off x="3984" y="1932"/>
              <a:ext cx="120"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93" name="Rectangle 34"/>
            <p:cNvSpPr>
              <a:spLocks noChangeArrowheads="1"/>
            </p:cNvSpPr>
            <p:nvPr/>
          </p:nvSpPr>
          <p:spPr bwMode="auto">
            <a:xfrm>
              <a:off x="4288" y="1599"/>
              <a:ext cx="23" cy="435"/>
            </a:xfrm>
            <a:prstGeom prst="rect">
              <a:avLst/>
            </a:prstGeom>
            <a:solidFill>
              <a:schemeClr val="bg1"/>
            </a:solidFill>
            <a:ln w="12700">
              <a:solidFill>
                <a:srgbClr val="000000"/>
              </a:solidFill>
              <a:miter lim="800000"/>
              <a:headEnd/>
              <a:tailEnd/>
            </a:ln>
          </p:spPr>
          <p:txBody>
            <a:bodyPr wrap="none" anchor="ctr"/>
            <a:lstStyle/>
            <a:p>
              <a:endParaRPr lang="fr-FR"/>
            </a:p>
          </p:txBody>
        </p:sp>
        <p:sp>
          <p:nvSpPr>
            <p:cNvPr id="24694" name="Oval 35"/>
            <p:cNvSpPr>
              <a:spLocks noChangeArrowheads="1"/>
            </p:cNvSpPr>
            <p:nvPr/>
          </p:nvSpPr>
          <p:spPr bwMode="auto">
            <a:xfrm>
              <a:off x="4334" y="1943"/>
              <a:ext cx="84" cy="17"/>
            </a:xfrm>
            <a:prstGeom prst="ellipse">
              <a:avLst/>
            </a:prstGeom>
            <a:solidFill>
              <a:schemeClr val="bg1"/>
            </a:solidFill>
            <a:ln w="12700">
              <a:solidFill>
                <a:srgbClr val="000000"/>
              </a:solidFill>
              <a:round/>
              <a:headEnd/>
              <a:tailEnd/>
            </a:ln>
          </p:spPr>
          <p:txBody>
            <a:bodyPr wrap="none" anchor="ctr"/>
            <a:lstStyle/>
            <a:p>
              <a:endParaRPr lang="fr-FR"/>
            </a:p>
          </p:txBody>
        </p:sp>
        <p:sp>
          <p:nvSpPr>
            <p:cNvPr id="24695" name="Line 36"/>
            <p:cNvSpPr>
              <a:spLocks noChangeShapeType="1"/>
            </p:cNvSpPr>
            <p:nvPr/>
          </p:nvSpPr>
          <p:spPr bwMode="auto">
            <a:xfrm flipV="1">
              <a:off x="4422" y="1536"/>
              <a:ext cx="0" cy="415"/>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96" name="Rectangle 37"/>
            <p:cNvSpPr>
              <a:spLocks noChangeArrowheads="1"/>
            </p:cNvSpPr>
            <p:nvPr/>
          </p:nvSpPr>
          <p:spPr bwMode="auto">
            <a:xfrm>
              <a:off x="4534" y="1599"/>
              <a:ext cx="23" cy="435"/>
            </a:xfrm>
            <a:prstGeom prst="rect">
              <a:avLst/>
            </a:prstGeom>
            <a:solidFill>
              <a:schemeClr val="bg1"/>
            </a:solidFill>
            <a:ln w="12700">
              <a:solidFill>
                <a:srgbClr val="000000"/>
              </a:solidFill>
              <a:miter lim="800000"/>
              <a:headEnd/>
              <a:tailEnd/>
            </a:ln>
          </p:spPr>
          <p:txBody>
            <a:bodyPr wrap="none" anchor="ctr"/>
            <a:lstStyle/>
            <a:p>
              <a:endParaRPr lang="fr-FR"/>
            </a:p>
          </p:txBody>
        </p:sp>
        <p:sp>
          <p:nvSpPr>
            <p:cNvPr id="24697" name="Oval 38"/>
            <p:cNvSpPr>
              <a:spLocks noChangeArrowheads="1"/>
            </p:cNvSpPr>
            <p:nvPr/>
          </p:nvSpPr>
          <p:spPr bwMode="auto">
            <a:xfrm>
              <a:off x="4427" y="1943"/>
              <a:ext cx="84" cy="17"/>
            </a:xfrm>
            <a:prstGeom prst="ellipse">
              <a:avLst/>
            </a:prstGeom>
            <a:solidFill>
              <a:schemeClr val="bg1"/>
            </a:solidFill>
            <a:ln w="12700">
              <a:solidFill>
                <a:srgbClr val="000000"/>
              </a:solidFill>
              <a:round/>
              <a:headEnd/>
              <a:tailEnd/>
            </a:ln>
          </p:spPr>
          <p:txBody>
            <a:bodyPr wrap="none" anchor="ctr"/>
            <a:lstStyle/>
            <a:p>
              <a:endParaRPr lang="fr-FR"/>
            </a:p>
          </p:txBody>
        </p:sp>
        <p:sp>
          <p:nvSpPr>
            <p:cNvPr id="24698" name="Rectangle 39"/>
            <p:cNvSpPr>
              <a:spLocks noChangeArrowheads="1"/>
            </p:cNvSpPr>
            <p:nvPr/>
          </p:nvSpPr>
          <p:spPr bwMode="auto">
            <a:xfrm>
              <a:off x="4411" y="1501"/>
              <a:ext cx="22" cy="29"/>
            </a:xfrm>
            <a:prstGeom prst="rect">
              <a:avLst/>
            </a:prstGeom>
            <a:solidFill>
              <a:schemeClr val="bg1"/>
            </a:solidFill>
            <a:ln w="12700">
              <a:solidFill>
                <a:srgbClr val="000000"/>
              </a:solidFill>
              <a:miter lim="800000"/>
              <a:headEnd/>
              <a:tailEnd/>
            </a:ln>
          </p:spPr>
          <p:txBody>
            <a:bodyPr wrap="none" anchor="ctr"/>
            <a:lstStyle/>
            <a:p>
              <a:endParaRPr lang="fr-FR"/>
            </a:p>
          </p:txBody>
        </p:sp>
      </p:grpSp>
      <p:grpSp>
        <p:nvGrpSpPr>
          <p:cNvPr id="24590" name="Group 40"/>
          <p:cNvGrpSpPr>
            <a:grpSpLocks/>
          </p:cNvGrpSpPr>
          <p:nvPr/>
        </p:nvGrpSpPr>
        <p:grpSpPr bwMode="auto">
          <a:xfrm>
            <a:off x="7696200" y="1905000"/>
            <a:ext cx="1130300" cy="1077913"/>
            <a:chOff x="4848" y="1440"/>
            <a:chExt cx="712" cy="679"/>
          </a:xfrm>
        </p:grpSpPr>
        <p:sp>
          <p:nvSpPr>
            <p:cNvPr id="2536489" name="Rectangle 41"/>
            <p:cNvSpPr>
              <a:spLocks noChangeArrowheads="1"/>
            </p:cNvSpPr>
            <p:nvPr/>
          </p:nvSpPr>
          <p:spPr bwMode="auto">
            <a:xfrm>
              <a:off x="4848" y="1440"/>
              <a:ext cx="712" cy="679"/>
            </a:xfrm>
            <a:prstGeom prst="rect">
              <a:avLst/>
            </a:prstGeom>
            <a:solidFill>
              <a:schemeClr val="bg1"/>
            </a:solidFill>
            <a:ln w="12700">
              <a:solidFill>
                <a:srgbClr val="000000"/>
              </a:solidFill>
              <a:miter lim="800000"/>
              <a:headEnd/>
              <a:tailEnd/>
            </a:ln>
            <a:effectLst>
              <a:outerShdw dist="107763" dir="2700000" algn="ctr" rotWithShape="0">
                <a:schemeClr val="bg2"/>
              </a:outerShdw>
            </a:effectLst>
          </p:spPr>
          <p:txBody>
            <a:bodyPr wrap="none" anchor="ctr"/>
            <a:lstStyle/>
            <a:p>
              <a:pPr>
                <a:defRPr/>
              </a:pPr>
              <a:endParaRPr lang="fr-FR"/>
            </a:p>
          </p:txBody>
        </p:sp>
        <p:grpSp>
          <p:nvGrpSpPr>
            <p:cNvPr id="24659" name="Group 42"/>
            <p:cNvGrpSpPr>
              <a:grpSpLocks/>
            </p:cNvGrpSpPr>
            <p:nvPr/>
          </p:nvGrpSpPr>
          <p:grpSpPr bwMode="auto">
            <a:xfrm>
              <a:off x="4896" y="1477"/>
              <a:ext cx="300" cy="316"/>
              <a:chOff x="3844" y="1481"/>
              <a:chExt cx="300" cy="316"/>
            </a:xfrm>
          </p:grpSpPr>
          <p:sp>
            <p:nvSpPr>
              <p:cNvPr id="24675" name="Line 43"/>
              <p:cNvSpPr>
                <a:spLocks noChangeShapeType="1"/>
              </p:cNvSpPr>
              <p:nvPr/>
            </p:nvSpPr>
            <p:spPr bwMode="auto">
              <a:xfrm>
                <a:off x="4062" y="1728"/>
                <a:ext cx="8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76" name="Line 44"/>
              <p:cNvSpPr>
                <a:spLocks noChangeShapeType="1"/>
              </p:cNvSpPr>
              <p:nvPr/>
            </p:nvSpPr>
            <p:spPr bwMode="auto">
              <a:xfrm flipV="1">
                <a:off x="3907" y="1538"/>
                <a:ext cx="0" cy="188"/>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77" name="Oval 45"/>
              <p:cNvSpPr>
                <a:spLocks noChangeArrowheads="1"/>
              </p:cNvSpPr>
              <p:nvPr/>
            </p:nvSpPr>
            <p:spPr bwMode="auto">
              <a:xfrm>
                <a:off x="3873" y="1481"/>
                <a:ext cx="68" cy="52"/>
              </a:xfrm>
              <a:prstGeom prst="ellipse">
                <a:avLst/>
              </a:prstGeom>
              <a:solidFill>
                <a:schemeClr val="bg1"/>
              </a:solidFill>
              <a:ln w="12700">
                <a:solidFill>
                  <a:srgbClr val="000000"/>
                </a:solidFill>
                <a:round/>
                <a:headEnd/>
                <a:tailEnd/>
              </a:ln>
            </p:spPr>
            <p:txBody>
              <a:bodyPr wrap="none" anchor="ctr"/>
              <a:lstStyle/>
              <a:p>
                <a:endParaRPr lang="fr-FR"/>
              </a:p>
            </p:txBody>
          </p:sp>
          <p:grpSp>
            <p:nvGrpSpPr>
              <p:cNvPr id="24678" name="Group 46"/>
              <p:cNvGrpSpPr>
                <a:grpSpLocks/>
              </p:cNvGrpSpPr>
              <p:nvPr/>
            </p:nvGrpSpPr>
            <p:grpSpPr bwMode="auto">
              <a:xfrm>
                <a:off x="3964" y="1618"/>
                <a:ext cx="99" cy="179"/>
                <a:chOff x="3964" y="1618"/>
                <a:chExt cx="99" cy="179"/>
              </a:xfrm>
            </p:grpSpPr>
            <p:sp>
              <p:nvSpPr>
                <p:cNvPr id="24682" name="Freeform 47"/>
                <p:cNvSpPr>
                  <a:spLocks/>
                </p:cNvSpPr>
                <p:nvPr/>
              </p:nvSpPr>
              <p:spPr bwMode="auto">
                <a:xfrm>
                  <a:off x="3964" y="1667"/>
                  <a:ext cx="96" cy="130"/>
                </a:xfrm>
                <a:custGeom>
                  <a:avLst/>
                  <a:gdLst>
                    <a:gd name="T0" fmla="*/ 0 w 96"/>
                    <a:gd name="T1" fmla="*/ 61 h 130"/>
                    <a:gd name="T2" fmla="*/ 0 w 96"/>
                    <a:gd name="T3" fmla="*/ 0 h 130"/>
                    <a:gd name="T4" fmla="*/ 95 w 96"/>
                    <a:gd name="T5" fmla="*/ 129 h 130"/>
                    <a:gd name="T6" fmla="*/ 95 w 96"/>
                    <a:gd name="T7" fmla="*/ 0 h 130"/>
                    <a:gd name="T8" fmla="*/ 0 w 96"/>
                    <a:gd name="T9" fmla="*/ 129 h 130"/>
                    <a:gd name="T10" fmla="*/ 0 w 96"/>
                    <a:gd name="T11" fmla="*/ 61 h 130"/>
                    <a:gd name="T12" fmla="*/ 0 60000 65536"/>
                    <a:gd name="T13" fmla="*/ 0 60000 65536"/>
                    <a:gd name="T14" fmla="*/ 0 60000 65536"/>
                    <a:gd name="T15" fmla="*/ 0 60000 65536"/>
                    <a:gd name="T16" fmla="*/ 0 60000 65536"/>
                    <a:gd name="T17" fmla="*/ 0 60000 65536"/>
                    <a:gd name="T18" fmla="*/ 0 w 96"/>
                    <a:gd name="T19" fmla="*/ 0 h 130"/>
                    <a:gd name="T20" fmla="*/ 96 w 96"/>
                    <a:gd name="T21" fmla="*/ 130 h 130"/>
                  </a:gdLst>
                  <a:ahLst/>
                  <a:cxnLst>
                    <a:cxn ang="T12">
                      <a:pos x="T0" y="T1"/>
                    </a:cxn>
                    <a:cxn ang="T13">
                      <a:pos x="T2" y="T3"/>
                    </a:cxn>
                    <a:cxn ang="T14">
                      <a:pos x="T4" y="T5"/>
                    </a:cxn>
                    <a:cxn ang="T15">
                      <a:pos x="T6" y="T7"/>
                    </a:cxn>
                    <a:cxn ang="T16">
                      <a:pos x="T8" y="T9"/>
                    </a:cxn>
                    <a:cxn ang="T17">
                      <a:pos x="T10" y="T11"/>
                    </a:cxn>
                  </a:cxnLst>
                  <a:rect l="T18" t="T19" r="T20" b="T21"/>
                  <a:pathLst>
                    <a:path w="96" h="130">
                      <a:moveTo>
                        <a:pt x="0" y="61"/>
                      </a:moveTo>
                      <a:lnTo>
                        <a:pt x="0" y="0"/>
                      </a:lnTo>
                      <a:lnTo>
                        <a:pt x="95" y="129"/>
                      </a:lnTo>
                      <a:lnTo>
                        <a:pt x="95" y="0"/>
                      </a:lnTo>
                      <a:lnTo>
                        <a:pt x="0" y="129"/>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683" name="Line 48"/>
                <p:cNvSpPr>
                  <a:spLocks noChangeShapeType="1"/>
                </p:cNvSpPr>
                <p:nvPr/>
              </p:nvSpPr>
              <p:spPr bwMode="auto">
                <a:xfrm flipV="1">
                  <a:off x="4011" y="1652"/>
                  <a:ext cx="0" cy="74"/>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84" name="Arc 49"/>
                <p:cNvSpPr>
                  <a:spLocks/>
                </p:cNvSpPr>
                <p:nvPr/>
              </p:nvSpPr>
              <p:spPr bwMode="auto">
                <a:xfrm>
                  <a:off x="4015" y="1618"/>
                  <a:ext cx="48" cy="38"/>
                </a:xfrm>
                <a:custGeom>
                  <a:avLst/>
                  <a:gdLst>
                    <a:gd name="T0" fmla="*/ 0 w 22051"/>
                    <a:gd name="T1" fmla="*/ 0 h 21600"/>
                    <a:gd name="T2" fmla="*/ 48 w 22051"/>
                    <a:gd name="T3" fmla="*/ 37 h 21600"/>
                    <a:gd name="T4" fmla="*/ 1 w 22051"/>
                    <a:gd name="T5" fmla="*/ 38 h 21600"/>
                    <a:gd name="T6" fmla="*/ 0 60000 65536"/>
                    <a:gd name="T7" fmla="*/ 0 60000 65536"/>
                    <a:gd name="T8" fmla="*/ 0 60000 65536"/>
                    <a:gd name="T9" fmla="*/ 0 w 22051"/>
                    <a:gd name="T10" fmla="*/ 0 h 21600"/>
                    <a:gd name="T11" fmla="*/ 22051 w 22051"/>
                    <a:gd name="T12" fmla="*/ 21600 h 21600"/>
                  </a:gdLst>
                  <a:ahLst/>
                  <a:cxnLst>
                    <a:cxn ang="T6">
                      <a:pos x="T0" y="T1"/>
                    </a:cxn>
                    <a:cxn ang="T7">
                      <a:pos x="T2" y="T3"/>
                    </a:cxn>
                    <a:cxn ang="T8">
                      <a:pos x="T4" y="T5"/>
                    </a:cxn>
                  </a:cxnLst>
                  <a:rect l="T9" t="T10" r="T11" b="T12"/>
                  <a:pathLst>
                    <a:path w="22051" h="21600" fill="none" extrusionOk="0">
                      <a:moveTo>
                        <a:pt x="-1" y="4"/>
                      </a:moveTo>
                      <a:cubicBezTo>
                        <a:pt x="152" y="1"/>
                        <a:pt x="305" y="-1"/>
                        <a:pt x="459" y="0"/>
                      </a:cubicBezTo>
                      <a:cubicBezTo>
                        <a:pt x="12162" y="0"/>
                        <a:pt x="21736" y="9320"/>
                        <a:pt x="22051" y="21018"/>
                      </a:cubicBezTo>
                    </a:path>
                    <a:path w="22051" h="21600" stroke="0" extrusionOk="0">
                      <a:moveTo>
                        <a:pt x="-1" y="4"/>
                      </a:moveTo>
                      <a:cubicBezTo>
                        <a:pt x="152" y="1"/>
                        <a:pt x="305" y="-1"/>
                        <a:pt x="459" y="0"/>
                      </a:cubicBezTo>
                      <a:cubicBezTo>
                        <a:pt x="12162" y="0"/>
                        <a:pt x="21736" y="9320"/>
                        <a:pt x="22051" y="21018"/>
                      </a:cubicBezTo>
                      <a:lnTo>
                        <a:pt x="459"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85" name="Arc 50"/>
                <p:cNvSpPr>
                  <a:spLocks/>
                </p:cNvSpPr>
                <p:nvPr/>
              </p:nvSpPr>
              <p:spPr bwMode="auto">
                <a:xfrm>
                  <a:off x="3969" y="1619"/>
                  <a:ext cx="47" cy="37"/>
                </a:xfrm>
                <a:custGeom>
                  <a:avLst/>
                  <a:gdLst>
                    <a:gd name="T0" fmla="*/ 0 w 21475"/>
                    <a:gd name="T1" fmla="*/ 33 h 21595"/>
                    <a:gd name="T2" fmla="*/ 46 w 21475"/>
                    <a:gd name="T3" fmla="*/ 0 h 21595"/>
                    <a:gd name="T4" fmla="*/ 47 w 21475"/>
                    <a:gd name="T5" fmla="*/ 37 h 21595"/>
                    <a:gd name="T6" fmla="*/ 0 60000 65536"/>
                    <a:gd name="T7" fmla="*/ 0 60000 65536"/>
                    <a:gd name="T8" fmla="*/ 0 60000 65536"/>
                    <a:gd name="T9" fmla="*/ 0 w 21475"/>
                    <a:gd name="T10" fmla="*/ 0 h 21595"/>
                    <a:gd name="T11" fmla="*/ 21475 w 21475"/>
                    <a:gd name="T12" fmla="*/ 21595 h 21595"/>
                  </a:gdLst>
                  <a:ahLst/>
                  <a:cxnLst>
                    <a:cxn ang="T6">
                      <a:pos x="T0" y="T1"/>
                    </a:cxn>
                    <a:cxn ang="T7">
                      <a:pos x="T2" y="T3"/>
                    </a:cxn>
                    <a:cxn ang="T8">
                      <a:pos x="T4" y="T5"/>
                    </a:cxn>
                  </a:cxnLst>
                  <a:rect l="T9" t="T10" r="T11" b="T12"/>
                  <a:pathLst>
                    <a:path w="21475" h="21595" fill="none" extrusionOk="0">
                      <a:moveTo>
                        <a:pt x="0" y="19273"/>
                      </a:moveTo>
                      <a:cubicBezTo>
                        <a:pt x="1167" y="8480"/>
                        <a:pt x="10162" y="230"/>
                        <a:pt x="21015" y="-1"/>
                      </a:cubicBezTo>
                    </a:path>
                    <a:path w="21475" h="21595" stroke="0" extrusionOk="0">
                      <a:moveTo>
                        <a:pt x="0" y="19273"/>
                      </a:moveTo>
                      <a:cubicBezTo>
                        <a:pt x="1167" y="8480"/>
                        <a:pt x="10162" y="230"/>
                        <a:pt x="21015" y="-1"/>
                      </a:cubicBezTo>
                      <a:lnTo>
                        <a:pt x="21475"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86" name="Line 51"/>
                <p:cNvSpPr>
                  <a:spLocks noChangeShapeType="1"/>
                </p:cNvSpPr>
                <p:nvPr/>
              </p:nvSpPr>
              <p:spPr bwMode="auto">
                <a:xfrm>
                  <a:off x="3967" y="1651"/>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79" name="Line 52"/>
              <p:cNvSpPr>
                <a:spLocks noChangeShapeType="1"/>
              </p:cNvSpPr>
              <p:nvPr/>
            </p:nvSpPr>
            <p:spPr bwMode="auto">
              <a:xfrm flipH="1">
                <a:off x="3844" y="1728"/>
                <a:ext cx="120"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80" name="Line 53"/>
              <p:cNvSpPr>
                <a:spLocks noChangeShapeType="1"/>
              </p:cNvSpPr>
              <p:nvPr/>
            </p:nvSpPr>
            <p:spPr bwMode="auto">
              <a:xfrm flipV="1">
                <a:off x="4011" y="1510"/>
                <a:ext cx="0" cy="10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81" name="Line 54"/>
              <p:cNvSpPr>
                <a:spLocks noChangeShapeType="1"/>
              </p:cNvSpPr>
              <p:nvPr/>
            </p:nvSpPr>
            <p:spPr bwMode="auto">
              <a:xfrm>
                <a:off x="3948" y="1508"/>
                <a:ext cx="63"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60" name="Line 55"/>
            <p:cNvSpPr>
              <a:spLocks noChangeShapeType="1"/>
            </p:cNvSpPr>
            <p:nvPr/>
          </p:nvSpPr>
          <p:spPr bwMode="auto">
            <a:xfrm>
              <a:off x="5114" y="1932"/>
              <a:ext cx="8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61" name="AutoShape 56"/>
            <p:cNvSpPr>
              <a:spLocks noChangeArrowheads="1"/>
            </p:cNvSpPr>
            <p:nvPr/>
          </p:nvSpPr>
          <p:spPr bwMode="auto">
            <a:xfrm>
              <a:off x="5232" y="1536"/>
              <a:ext cx="212" cy="536"/>
            </a:xfrm>
            <a:prstGeom prst="roundRect">
              <a:avLst>
                <a:gd name="adj" fmla="val 35375"/>
              </a:avLst>
            </a:prstGeom>
            <a:solidFill>
              <a:schemeClr val="bg1"/>
            </a:solidFill>
            <a:ln w="12700">
              <a:solidFill>
                <a:srgbClr val="000000"/>
              </a:solidFill>
              <a:round/>
              <a:headEnd type="none" w="sm" len="sm"/>
              <a:tailEnd type="none" w="sm" len="sm"/>
            </a:ln>
          </p:spPr>
          <p:txBody>
            <a:bodyPr wrap="none" anchor="ctr"/>
            <a:lstStyle/>
            <a:p>
              <a:endParaRPr lang="fr-FR"/>
            </a:p>
          </p:txBody>
        </p:sp>
        <p:grpSp>
          <p:nvGrpSpPr>
            <p:cNvPr id="24662" name="Group 57"/>
            <p:cNvGrpSpPr>
              <a:grpSpLocks/>
            </p:cNvGrpSpPr>
            <p:nvPr/>
          </p:nvGrpSpPr>
          <p:grpSpPr bwMode="auto">
            <a:xfrm>
              <a:off x="5016" y="1822"/>
              <a:ext cx="99" cy="180"/>
              <a:chOff x="3964" y="1826"/>
              <a:chExt cx="99" cy="180"/>
            </a:xfrm>
          </p:grpSpPr>
          <p:sp>
            <p:nvSpPr>
              <p:cNvPr id="24670" name="Freeform 58"/>
              <p:cNvSpPr>
                <a:spLocks/>
              </p:cNvSpPr>
              <p:nvPr/>
            </p:nvSpPr>
            <p:spPr bwMode="auto">
              <a:xfrm>
                <a:off x="3964" y="1875"/>
                <a:ext cx="96" cy="131"/>
              </a:xfrm>
              <a:custGeom>
                <a:avLst/>
                <a:gdLst>
                  <a:gd name="T0" fmla="*/ 0 w 96"/>
                  <a:gd name="T1" fmla="*/ 61 h 131"/>
                  <a:gd name="T2" fmla="*/ 0 w 96"/>
                  <a:gd name="T3" fmla="*/ 0 h 131"/>
                  <a:gd name="T4" fmla="*/ 95 w 96"/>
                  <a:gd name="T5" fmla="*/ 130 h 131"/>
                  <a:gd name="T6" fmla="*/ 95 w 96"/>
                  <a:gd name="T7" fmla="*/ 0 h 131"/>
                  <a:gd name="T8" fmla="*/ 0 w 96"/>
                  <a:gd name="T9" fmla="*/ 130 h 131"/>
                  <a:gd name="T10" fmla="*/ 0 w 96"/>
                  <a:gd name="T11" fmla="*/ 61 h 131"/>
                  <a:gd name="T12" fmla="*/ 0 60000 65536"/>
                  <a:gd name="T13" fmla="*/ 0 60000 65536"/>
                  <a:gd name="T14" fmla="*/ 0 60000 65536"/>
                  <a:gd name="T15" fmla="*/ 0 60000 65536"/>
                  <a:gd name="T16" fmla="*/ 0 60000 65536"/>
                  <a:gd name="T17" fmla="*/ 0 60000 65536"/>
                  <a:gd name="T18" fmla="*/ 0 w 96"/>
                  <a:gd name="T19" fmla="*/ 0 h 131"/>
                  <a:gd name="T20" fmla="*/ 96 w 96"/>
                  <a:gd name="T21" fmla="*/ 131 h 131"/>
                </a:gdLst>
                <a:ahLst/>
                <a:cxnLst>
                  <a:cxn ang="T12">
                    <a:pos x="T0" y="T1"/>
                  </a:cxn>
                  <a:cxn ang="T13">
                    <a:pos x="T2" y="T3"/>
                  </a:cxn>
                  <a:cxn ang="T14">
                    <a:pos x="T4" y="T5"/>
                  </a:cxn>
                  <a:cxn ang="T15">
                    <a:pos x="T6" y="T7"/>
                  </a:cxn>
                  <a:cxn ang="T16">
                    <a:pos x="T8" y="T9"/>
                  </a:cxn>
                  <a:cxn ang="T17">
                    <a:pos x="T10" y="T11"/>
                  </a:cxn>
                </a:cxnLst>
                <a:rect l="T18" t="T19" r="T20" b="T21"/>
                <a:pathLst>
                  <a:path w="96" h="131">
                    <a:moveTo>
                      <a:pt x="0" y="61"/>
                    </a:moveTo>
                    <a:lnTo>
                      <a:pt x="0" y="0"/>
                    </a:lnTo>
                    <a:lnTo>
                      <a:pt x="95" y="130"/>
                    </a:lnTo>
                    <a:lnTo>
                      <a:pt x="95" y="0"/>
                    </a:lnTo>
                    <a:lnTo>
                      <a:pt x="0" y="130"/>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671" name="Line 59"/>
              <p:cNvSpPr>
                <a:spLocks noChangeShapeType="1"/>
              </p:cNvSpPr>
              <p:nvPr/>
            </p:nvSpPr>
            <p:spPr bwMode="auto">
              <a:xfrm flipV="1">
                <a:off x="4011" y="1862"/>
                <a:ext cx="0" cy="7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72" name="Arc 60"/>
              <p:cNvSpPr>
                <a:spLocks/>
              </p:cNvSpPr>
              <p:nvPr/>
            </p:nvSpPr>
            <p:spPr bwMode="auto">
              <a:xfrm>
                <a:off x="4014" y="1826"/>
                <a:ext cx="49" cy="38"/>
              </a:xfrm>
              <a:custGeom>
                <a:avLst/>
                <a:gdLst>
                  <a:gd name="T0" fmla="*/ 0 w 22050"/>
                  <a:gd name="T1" fmla="*/ 0 h 21600"/>
                  <a:gd name="T2" fmla="*/ 49 w 22050"/>
                  <a:gd name="T3" fmla="*/ 38 h 21600"/>
                  <a:gd name="T4" fmla="*/ 1 w 22050"/>
                  <a:gd name="T5" fmla="*/ 38 h 21600"/>
                  <a:gd name="T6" fmla="*/ 0 60000 65536"/>
                  <a:gd name="T7" fmla="*/ 0 60000 65536"/>
                  <a:gd name="T8" fmla="*/ 0 60000 65536"/>
                  <a:gd name="T9" fmla="*/ 0 w 22050"/>
                  <a:gd name="T10" fmla="*/ 0 h 21600"/>
                  <a:gd name="T11" fmla="*/ 22050 w 22050"/>
                  <a:gd name="T12" fmla="*/ 21600 h 21600"/>
                </a:gdLst>
                <a:ahLst/>
                <a:cxnLst>
                  <a:cxn ang="T6">
                    <a:pos x="T0" y="T1"/>
                  </a:cxn>
                  <a:cxn ang="T7">
                    <a:pos x="T2" y="T3"/>
                  </a:cxn>
                  <a:cxn ang="T8">
                    <a:pos x="T4" y="T5"/>
                  </a:cxn>
                </a:cxnLst>
                <a:rect l="T9" t="T10" r="T11" b="T12"/>
                <a:pathLst>
                  <a:path w="22050" h="21600" fill="none" extrusionOk="0">
                    <a:moveTo>
                      <a:pt x="-1" y="4"/>
                    </a:moveTo>
                    <a:cubicBezTo>
                      <a:pt x="149" y="1"/>
                      <a:pt x="299" y="-1"/>
                      <a:pt x="450" y="0"/>
                    </a:cubicBezTo>
                    <a:cubicBezTo>
                      <a:pt x="12379" y="0"/>
                      <a:pt x="22050" y="9670"/>
                      <a:pt x="22050" y="21600"/>
                    </a:cubicBezTo>
                  </a:path>
                  <a:path w="22050" h="21600" stroke="0" extrusionOk="0">
                    <a:moveTo>
                      <a:pt x="-1" y="4"/>
                    </a:moveTo>
                    <a:cubicBezTo>
                      <a:pt x="149" y="1"/>
                      <a:pt x="299" y="-1"/>
                      <a:pt x="450" y="0"/>
                    </a:cubicBezTo>
                    <a:cubicBezTo>
                      <a:pt x="12379" y="0"/>
                      <a:pt x="22050" y="9670"/>
                      <a:pt x="22050" y="21600"/>
                    </a:cubicBezTo>
                    <a:lnTo>
                      <a:pt x="450"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73" name="Arc 61"/>
              <p:cNvSpPr>
                <a:spLocks/>
              </p:cNvSpPr>
              <p:nvPr/>
            </p:nvSpPr>
            <p:spPr bwMode="auto">
              <a:xfrm>
                <a:off x="3968" y="1826"/>
                <a:ext cx="48" cy="38"/>
              </a:xfrm>
              <a:custGeom>
                <a:avLst/>
                <a:gdLst>
                  <a:gd name="T0" fmla="*/ 0 w 21533"/>
                  <a:gd name="T1" fmla="*/ 35 h 21595"/>
                  <a:gd name="T2" fmla="*/ 47 w 21533"/>
                  <a:gd name="T3" fmla="*/ 0 h 21595"/>
                  <a:gd name="T4" fmla="*/ 48 w 21533"/>
                  <a:gd name="T5" fmla="*/ 38 h 21595"/>
                  <a:gd name="T6" fmla="*/ 0 60000 65536"/>
                  <a:gd name="T7" fmla="*/ 0 60000 65536"/>
                  <a:gd name="T8" fmla="*/ 0 60000 65536"/>
                  <a:gd name="T9" fmla="*/ 0 w 21533"/>
                  <a:gd name="T10" fmla="*/ 0 h 21595"/>
                  <a:gd name="T11" fmla="*/ 21533 w 21533"/>
                  <a:gd name="T12" fmla="*/ 21595 h 21595"/>
                </a:gdLst>
                <a:ahLst/>
                <a:cxnLst>
                  <a:cxn ang="T6">
                    <a:pos x="T0" y="T1"/>
                  </a:cxn>
                  <a:cxn ang="T7">
                    <a:pos x="T2" y="T3"/>
                  </a:cxn>
                  <a:cxn ang="T8">
                    <a:pos x="T4" y="T5"/>
                  </a:cxn>
                </a:cxnLst>
                <a:rect l="T9" t="T10" r="T11" b="T12"/>
                <a:pathLst>
                  <a:path w="21533" h="21595" fill="none" extrusionOk="0">
                    <a:moveTo>
                      <a:pt x="0" y="19895"/>
                    </a:moveTo>
                    <a:cubicBezTo>
                      <a:pt x="873" y="8831"/>
                      <a:pt x="9987" y="230"/>
                      <a:pt x="21082" y="-1"/>
                    </a:cubicBezTo>
                  </a:path>
                  <a:path w="21533" h="21595" stroke="0" extrusionOk="0">
                    <a:moveTo>
                      <a:pt x="0" y="19895"/>
                    </a:moveTo>
                    <a:cubicBezTo>
                      <a:pt x="873" y="8831"/>
                      <a:pt x="9987" y="230"/>
                      <a:pt x="21082" y="-1"/>
                    </a:cubicBezTo>
                    <a:lnTo>
                      <a:pt x="21533"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74" name="Line 62"/>
              <p:cNvSpPr>
                <a:spLocks noChangeShapeType="1"/>
              </p:cNvSpPr>
              <p:nvPr/>
            </p:nvSpPr>
            <p:spPr bwMode="auto">
              <a:xfrm>
                <a:off x="3967" y="1860"/>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63" name="Line 63"/>
            <p:cNvSpPr>
              <a:spLocks noChangeShapeType="1"/>
            </p:cNvSpPr>
            <p:nvPr/>
          </p:nvSpPr>
          <p:spPr bwMode="auto">
            <a:xfrm flipH="1">
              <a:off x="4896" y="1932"/>
              <a:ext cx="120"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64" name="Rectangle 64"/>
            <p:cNvSpPr>
              <a:spLocks noChangeArrowheads="1"/>
            </p:cNvSpPr>
            <p:nvPr/>
          </p:nvSpPr>
          <p:spPr bwMode="auto">
            <a:xfrm>
              <a:off x="5200" y="1599"/>
              <a:ext cx="23" cy="435"/>
            </a:xfrm>
            <a:prstGeom prst="rect">
              <a:avLst/>
            </a:prstGeom>
            <a:solidFill>
              <a:schemeClr val="bg1"/>
            </a:solidFill>
            <a:ln w="12700">
              <a:solidFill>
                <a:srgbClr val="000000"/>
              </a:solidFill>
              <a:miter lim="800000"/>
              <a:headEnd/>
              <a:tailEnd/>
            </a:ln>
          </p:spPr>
          <p:txBody>
            <a:bodyPr wrap="none" anchor="ctr"/>
            <a:lstStyle/>
            <a:p>
              <a:endParaRPr lang="fr-FR"/>
            </a:p>
          </p:txBody>
        </p:sp>
        <p:sp>
          <p:nvSpPr>
            <p:cNvPr id="24665" name="Oval 65"/>
            <p:cNvSpPr>
              <a:spLocks noChangeArrowheads="1"/>
            </p:cNvSpPr>
            <p:nvPr/>
          </p:nvSpPr>
          <p:spPr bwMode="auto">
            <a:xfrm>
              <a:off x="5246" y="1943"/>
              <a:ext cx="84" cy="17"/>
            </a:xfrm>
            <a:prstGeom prst="ellipse">
              <a:avLst/>
            </a:prstGeom>
            <a:solidFill>
              <a:schemeClr val="bg1"/>
            </a:solidFill>
            <a:ln w="12700">
              <a:solidFill>
                <a:srgbClr val="000000"/>
              </a:solidFill>
              <a:round/>
              <a:headEnd/>
              <a:tailEnd/>
            </a:ln>
          </p:spPr>
          <p:txBody>
            <a:bodyPr wrap="none" anchor="ctr"/>
            <a:lstStyle/>
            <a:p>
              <a:endParaRPr lang="fr-FR"/>
            </a:p>
          </p:txBody>
        </p:sp>
        <p:sp>
          <p:nvSpPr>
            <p:cNvPr id="24666" name="Line 66"/>
            <p:cNvSpPr>
              <a:spLocks noChangeShapeType="1"/>
            </p:cNvSpPr>
            <p:nvPr/>
          </p:nvSpPr>
          <p:spPr bwMode="auto">
            <a:xfrm flipV="1">
              <a:off x="5334" y="1536"/>
              <a:ext cx="0" cy="415"/>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67" name="Rectangle 67"/>
            <p:cNvSpPr>
              <a:spLocks noChangeArrowheads="1"/>
            </p:cNvSpPr>
            <p:nvPr/>
          </p:nvSpPr>
          <p:spPr bwMode="auto">
            <a:xfrm>
              <a:off x="5446" y="1599"/>
              <a:ext cx="23" cy="435"/>
            </a:xfrm>
            <a:prstGeom prst="rect">
              <a:avLst/>
            </a:prstGeom>
            <a:solidFill>
              <a:schemeClr val="bg1"/>
            </a:solidFill>
            <a:ln w="12700">
              <a:solidFill>
                <a:srgbClr val="000000"/>
              </a:solidFill>
              <a:miter lim="800000"/>
              <a:headEnd/>
              <a:tailEnd/>
            </a:ln>
          </p:spPr>
          <p:txBody>
            <a:bodyPr wrap="none" anchor="ctr"/>
            <a:lstStyle/>
            <a:p>
              <a:endParaRPr lang="fr-FR"/>
            </a:p>
          </p:txBody>
        </p:sp>
        <p:sp>
          <p:nvSpPr>
            <p:cNvPr id="24668" name="Oval 68"/>
            <p:cNvSpPr>
              <a:spLocks noChangeArrowheads="1"/>
            </p:cNvSpPr>
            <p:nvPr/>
          </p:nvSpPr>
          <p:spPr bwMode="auto">
            <a:xfrm>
              <a:off x="5339" y="1943"/>
              <a:ext cx="84" cy="17"/>
            </a:xfrm>
            <a:prstGeom prst="ellipse">
              <a:avLst/>
            </a:prstGeom>
            <a:solidFill>
              <a:schemeClr val="bg1"/>
            </a:solidFill>
            <a:ln w="12700">
              <a:solidFill>
                <a:srgbClr val="000000"/>
              </a:solidFill>
              <a:round/>
              <a:headEnd/>
              <a:tailEnd/>
            </a:ln>
          </p:spPr>
          <p:txBody>
            <a:bodyPr wrap="none" anchor="ctr"/>
            <a:lstStyle/>
            <a:p>
              <a:endParaRPr lang="fr-FR"/>
            </a:p>
          </p:txBody>
        </p:sp>
        <p:sp>
          <p:nvSpPr>
            <p:cNvPr id="24669" name="Rectangle 69"/>
            <p:cNvSpPr>
              <a:spLocks noChangeArrowheads="1"/>
            </p:cNvSpPr>
            <p:nvPr/>
          </p:nvSpPr>
          <p:spPr bwMode="auto">
            <a:xfrm>
              <a:off x="5323" y="1501"/>
              <a:ext cx="22" cy="29"/>
            </a:xfrm>
            <a:prstGeom prst="rect">
              <a:avLst/>
            </a:prstGeom>
            <a:solidFill>
              <a:schemeClr val="bg1"/>
            </a:solidFill>
            <a:ln w="12700">
              <a:solidFill>
                <a:srgbClr val="000000"/>
              </a:solidFill>
              <a:miter lim="800000"/>
              <a:headEnd/>
              <a:tailEnd/>
            </a:ln>
          </p:spPr>
          <p:txBody>
            <a:bodyPr wrap="none" anchor="ctr"/>
            <a:lstStyle/>
            <a:p>
              <a:endParaRPr lang="fr-FR"/>
            </a:p>
          </p:txBody>
        </p:sp>
      </p:grpSp>
      <p:grpSp>
        <p:nvGrpSpPr>
          <p:cNvPr id="24591" name="Group 70"/>
          <p:cNvGrpSpPr>
            <a:grpSpLocks/>
          </p:cNvGrpSpPr>
          <p:nvPr/>
        </p:nvGrpSpPr>
        <p:grpSpPr bwMode="auto">
          <a:xfrm>
            <a:off x="6934200" y="3505200"/>
            <a:ext cx="1130300" cy="1077913"/>
            <a:chOff x="4805" y="2774"/>
            <a:chExt cx="783" cy="770"/>
          </a:xfrm>
        </p:grpSpPr>
        <p:sp>
          <p:nvSpPr>
            <p:cNvPr id="2536519" name="Rectangle 71"/>
            <p:cNvSpPr>
              <a:spLocks noChangeArrowheads="1"/>
            </p:cNvSpPr>
            <p:nvPr/>
          </p:nvSpPr>
          <p:spPr bwMode="auto">
            <a:xfrm>
              <a:off x="4805" y="2774"/>
              <a:ext cx="783" cy="770"/>
            </a:xfrm>
            <a:prstGeom prst="rect">
              <a:avLst/>
            </a:prstGeom>
            <a:solidFill>
              <a:schemeClr val="accent2"/>
            </a:solidFill>
            <a:ln w="12700">
              <a:solidFill>
                <a:srgbClr val="000000"/>
              </a:solidFill>
              <a:miter lim="800000"/>
              <a:headEnd/>
              <a:tailEnd/>
            </a:ln>
            <a:effectLst>
              <a:outerShdw dist="107763" dir="2700000" algn="ctr" rotWithShape="0">
                <a:schemeClr val="bg2"/>
              </a:outerShdw>
            </a:effectLst>
          </p:spPr>
          <p:txBody>
            <a:bodyPr wrap="none" anchor="ctr"/>
            <a:lstStyle/>
            <a:p>
              <a:pPr>
                <a:defRPr/>
              </a:pPr>
              <a:endParaRPr lang="fr-FR"/>
            </a:p>
          </p:txBody>
        </p:sp>
        <p:sp>
          <p:nvSpPr>
            <p:cNvPr id="24628" name="AutoShape 72"/>
            <p:cNvSpPr>
              <a:spLocks noChangeArrowheads="1"/>
            </p:cNvSpPr>
            <p:nvPr/>
          </p:nvSpPr>
          <p:spPr bwMode="auto">
            <a:xfrm>
              <a:off x="5227" y="2883"/>
              <a:ext cx="233" cy="608"/>
            </a:xfrm>
            <a:prstGeom prst="roundRect">
              <a:avLst>
                <a:gd name="adj" fmla="val 35375"/>
              </a:avLst>
            </a:prstGeom>
            <a:solidFill>
              <a:schemeClr val="bg1"/>
            </a:solidFill>
            <a:ln w="12700">
              <a:solidFill>
                <a:srgbClr val="000000"/>
              </a:solidFill>
              <a:round/>
              <a:headEnd type="none" w="sm" len="sm"/>
              <a:tailEnd type="none" w="sm" len="sm"/>
            </a:ln>
          </p:spPr>
          <p:txBody>
            <a:bodyPr wrap="none" anchor="ctr"/>
            <a:lstStyle/>
            <a:p>
              <a:endParaRPr lang="fr-FR"/>
            </a:p>
          </p:txBody>
        </p:sp>
        <p:sp>
          <p:nvSpPr>
            <p:cNvPr id="24629" name="Rectangle 73"/>
            <p:cNvSpPr>
              <a:spLocks noChangeArrowheads="1"/>
            </p:cNvSpPr>
            <p:nvPr/>
          </p:nvSpPr>
          <p:spPr bwMode="auto">
            <a:xfrm>
              <a:off x="4845" y="2797"/>
              <a:ext cx="400" cy="685"/>
            </a:xfrm>
            <a:prstGeom prst="rect">
              <a:avLst/>
            </a:prstGeom>
            <a:solidFill>
              <a:schemeClr val="bg1"/>
            </a:solidFill>
            <a:ln w="12700">
              <a:solidFill>
                <a:schemeClr val="tx1"/>
              </a:solidFill>
              <a:miter lim="800000"/>
              <a:headEnd type="none" w="sm" len="sm"/>
              <a:tailEnd type="none" w="sm" len="sm"/>
            </a:ln>
          </p:spPr>
          <p:txBody>
            <a:bodyPr wrap="none" anchor="ctr"/>
            <a:lstStyle/>
            <a:p>
              <a:endParaRPr lang="fr-FR"/>
            </a:p>
          </p:txBody>
        </p:sp>
        <p:grpSp>
          <p:nvGrpSpPr>
            <p:cNvPr id="24630" name="Group 74"/>
            <p:cNvGrpSpPr>
              <a:grpSpLocks/>
            </p:cNvGrpSpPr>
            <p:nvPr/>
          </p:nvGrpSpPr>
          <p:grpSpPr bwMode="auto">
            <a:xfrm>
              <a:off x="4858" y="2816"/>
              <a:ext cx="330" cy="358"/>
              <a:chOff x="3844" y="1481"/>
              <a:chExt cx="300" cy="316"/>
            </a:xfrm>
          </p:grpSpPr>
          <p:sp>
            <p:nvSpPr>
              <p:cNvPr id="24646" name="Line 75"/>
              <p:cNvSpPr>
                <a:spLocks noChangeShapeType="1"/>
              </p:cNvSpPr>
              <p:nvPr/>
            </p:nvSpPr>
            <p:spPr bwMode="auto">
              <a:xfrm>
                <a:off x="4062" y="1728"/>
                <a:ext cx="8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47" name="Line 76"/>
              <p:cNvSpPr>
                <a:spLocks noChangeShapeType="1"/>
              </p:cNvSpPr>
              <p:nvPr/>
            </p:nvSpPr>
            <p:spPr bwMode="auto">
              <a:xfrm flipV="1">
                <a:off x="3907" y="1538"/>
                <a:ext cx="0" cy="188"/>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48" name="Oval 77"/>
              <p:cNvSpPr>
                <a:spLocks noChangeArrowheads="1"/>
              </p:cNvSpPr>
              <p:nvPr/>
            </p:nvSpPr>
            <p:spPr bwMode="auto">
              <a:xfrm>
                <a:off x="3873" y="1481"/>
                <a:ext cx="68" cy="52"/>
              </a:xfrm>
              <a:prstGeom prst="ellipse">
                <a:avLst/>
              </a:prstGeom>
              <a:solidFill>
                <a:schemeClr val="bg1"/>
              </a:solidFill>
              <a:ln w="12700">
                <a:solidFill>
                  <a:srgbClr val="000000"/>
                </a:solidFill>
                <a:round/>
                <a:headEnd/>
                <a:tailEnd/>
              </a:ln>
            </p:spPr>
            <p:txBody>
              <a:bodyPr wrap="none" anchor="ctr"/>
              <a:lstStyle/>
              <a:p>
                <a:endParaRPr lang="fr-FR"/>
              </a:p>
            </p:txBody>
          </p:sp>
          <p:grpSp>
            <p:nvGrpSpPr>
              <p:cNvPr id="24649" name="Group 78"/>
              <p:cNvGrpSpPr>
                <a:grpSpLocks/>
              </p:cNvGrpSpPr>
              <p:nvPr/>
            </p:nvGrpSpPr>
            <p:grpSpPr bwMode="auto">
              <a:xfrm>
                <a:off x="3964" y="1618"/>
                <a:ext cx="99" cy="179"/>
                <a:chOff x="3964" y="1618"/>
                <a:chExt cx="99" cy="179"/>
              </a:xfrm>
            </p:grpSpPr>
            <p:sp>
              <p:nvSpPr>
                <p:cNvPr id="24653" name="Freeform 79"/>
                <p:cNvSpPr>
                  <a:spLocks/>
                </p:cNvSpPr>
                <p:nvPr/>
              </p:nvSpPr>
              <p:spPr bwMode="auto">
                <a:xfrm>
                  <a:off x="3964" y="1667"/>
                  <a:ext cx="96" cy="130"/>
                </a:xfrm>
                <a:custGeom>
                  <a:avLst/>
                  <a:gdLst>
                    <a:gd name="T0" fmla="*/ 0 w 96"/>
                    <a:gd name="T1" fmla="*/ 61 h 130"/>
                    <a:gd name="T2" fmla="*/ 0 w 96"/>
                    <a:gd name="T3" fmla="*/ 0 h 130"/>
                    <a:gd name="T4" fmla="*/ 95 w 96"/>
                    <a:gd name="T5" fmla="*/ 129 h 130"/>
                    <a:gd name="T6" fmla="*/ 95 w 96"/>
                    <a:gd name="T7" fmla="*/ 0 h 130"/>
                    <a:gd name="T8" fmla="*/ 0 w 96"/>
                    <a:gd name="T9" fmla="*/ 129 h 130"/>
                    <a:gd name="T10" fmla="*/ 0 w 96"/>
                    <a:gd name="T11" fmla="*/ 61 h 130"/>
                    <a:gd name="T12" fmla="*/ 0 60000 65536"/>
                    <a:gd name="T13" fmla="*/ 0 60000 65536"/>
                    <a:gd name="T14" fmla="*/ 0 60000 65536"/>
                    <a:gd name="T15" fmla="*/ 0 60000 65536"/>
                    <a:gd name="T16" fmla="*/ 0 60000 65536"/>
                    <a:gd name="T17" fmla="*/ 0 60000 65536"/>
                    <a:gd name="T18" fmla="*/ 0 w 96"/>
                    <a:gd name="T19" fmla="*/ 0 h 130"/>
                    <a:gd name="T20" fmla="*/ 96 w 96"/>
                    <a:gd name="T21" fmla="*/ 130 h 130"/>
                  </a:gdLst>
                  <a:ahLst/>
                  <a:cxnLst>
                    <a:cxn ang="T12">
                      <a:pos x="T0" y="T1"/>
                    </a:cxn>
                    <a:cxn ang="T13">
                      <a:pos x="T2" y="T3"/>
                    </a:cxn>
                    <a:cxn ang="T14">
                      <a:pos x="T4" y="T5"/>
                    </a:cxn>
                    <a:cxn ang="T15">
                      <a:pos x="T6" y="T7"/>
                    </a:cxn>
                    <a:cxn ang="T16">
                      <a:pos x="T8" y="T9"/>
                    </a:cxn>
                    <a:cxn ang="T17">
                      <a:pos x="T10" y="T11"/>
                    </a:cxn>
                  </a:cxnLst>
                  <a:rect l="T18" t="T19" r="T20" b="T21"/>
                  <a:pathLst>
                    <a:path w="96" h="130">
                      <a:moveTo>
                        <a:pt x="0" y="61"/>
                      </a:moveTo>
                      <a:lnTo>
                        <a:pt x="0" y="0"/>
                      </a:lnTo>
                      <a:lnTo>
                        <a:pt x="95" y="129"/>
                      </a:lnTo>
                      <a:lnTo>
                        <a:pt x="95" y="0"/>
                      </a:lnTo>
                      <a:lnTo>
                        <a:pt x="0" y="129"/>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654" name="Line 80"/>
                <p:cNvSpPr>
                  <a:spLocks noChangeShapeType="1"/>
                </p:cNvSpPr>
                <p:nvPr/>
              </p:nvSpPr>
              <p:spPr bwMode="auto">
                <a:xfrm flipV="1">
                  <a:off x="4011" y="1652"/>
                  <a:ext cx="0" cy="74"/>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55" name="Arc 81"/>
                <p:cNvSpPr>
                  <a:spLocks/>
                </p:cNvSpPr>
                <p:nvPr/>
              </p:nvSpPr>
              <p:spPr bwMode="auto">
                <a:xfrm>
                  <a:off x="4015" y="1618"/>
                  <a:ext cx="48" cy="38"/>
                </a:xfrm>
                <a:custGeom>
                  <a:avLst/>
                  <a:gdLst>
                    <a:gd name="T0" fmla="*/ 0 w 22051"/>
                    <a:gd name="T1" fmla="*/ 0 h 21600"/>
                    <a:gd name="T2" fmla="*/ 48 w 22051"/>
                    <a:gd name="T3" fmla="*/ 37 h 21600"/>
                    <a:gd name="T4" fmla="*/ 1 w 22051"/>
                    <a:gd name="T5" fmla="*/ 38 h 21600"/>
                    <a:gd name="T6" fmla="*/ 0 60000 65536"/>
                    <a:gd name="T7" fmla="*/ 0 60000 65536"/>
                    <a:gd name="T8" fmla="*/ 0 60000 65536"/>
                    <a:gd name="T9" fmla="*/ 0 w 22051"/>
                    <a:gd name="T10" fmla="*/ 0 h 21600"/>
                    <a:gd name="T11" fmla="*/ 22051 w 22051"/>
                    <a:gd name="T12" fmla="*/ 21600 h 21600"/>
                  </a:gdLst>
                  <a:ahLst/>
                  <a:cxnLst>
                    <a:cxn ang="T6">
                      <a:pos x="T0" y="T1"/>
                    </a:cxn>
                    <a:cxn ang="T7">
                      <a:pos x="T2" y="T3"/>
                    </a:cxn>
                    <a:cxn ang="T8">
                      <a:pos x="T4" y="T5"/>
                    </a:cxn>
                  </a:cxnLst>
                  <a:rect l="T9" t="T10" r="T11" b="T12"/>
                  <a:pathLst>
                    <a:path w="22051" h="21600" fill="none" extrusionOk="0">
                      <a:moveTo>
                        <a:pt x="-1" y="4"/>
                      </a:moveTo>
                      <a:cubicBezTo>
                        <a:pt x="152" y="1"/>
                        <a:pt x="305" y="-1"/>
                        <a:pt x="459" y="0"/>
                      </a:cubicBezTo>
                      <a:cubicBezTo>
                        <a:pt x="12162" y="0"/>
                        <a:pt x="21736" y="9320"/>
                        <a:pt x="22051" y="21018"/>
                      </a:cubicBezTo>
                    </a:path>
                    <a:path w="22051" h="21600" stroke="0" extrusionOk="0">
                      <a:moveTo>
                        <a:pt x="-1" y="4"/>
                      </a:moveTo>
                      <a:cubicBezTo>
                        <a:pt x="152" y="1"/>
                        <a:pt x="305" y="-1"/>
                        <a:pt x="459" y="0"/>
                      </a:cubicBezTo>
                      <a:cubicBezTo>
                        <a:pt x="12162" y="0"/>
                        <a:pt x="21736" y="9320"/>
                        <a:pt x="22051" y="21018"/>
                      </a:cubicBezTo>
                      <a:lnTo>
                        <a:pt x="459"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56" name="Arc 82"/>
                <p:cNvSpPr>
                  <a:spLocks/>
                </p:cNvSpPr>
                <p:nvPr/>
              </p:nvSpPr>
              <p:spPr bwMode="auto">
                <a:xfrm>
                  <a:off x="3969" y="1619"/>
                  <a:ext cx="47" cy="37"/>
                </a:xfrm>
                <a:custGeom>
                  <a:avLst/>
                  <a:gdLst>
                    <a:gd name="T0" fmla="*/ 0 w 21475"/>
                    <a:gd name="T1" fmla="*/ 33 h 21595"/>
                    <a:gd name="T2" fmla="*/ 46 w 21475"/>
                    <a:gd name="T3" fmla="*/ 0 h 21595"/>
                    <a:gd name="T4" fmla="*/ 47 w 21475"/>
                    <a:gd name="T5" fmla="*/ 37 h 21595"/>
                    <a:gd name="T6" fmla="*/ 0 60000 65536"/>
                    <a:gd name="T7" fmla="*/ 0 60000 65536"/>
                    <a:gd name="T8" fmla="*/ 0 60000 65536"/>
                    <a:gd name="T9" fmla="*/ 0 w 21475"/>
                    <a:gd name="T10" fmla="*/ 0 h 21595"/>
                    <a:gd name="T11" fmla="*/ 21475 w 21475"/>
                    <a:gd name="T12" fmla="*/ 21595 h 21595"/>
                  </a:gdLst>
                  <a:ahLst/>
                  <a:cxnLst>
                    <a:cxn ang="T6">
                      <a:pos x="T0" y="T1"/>
                    </a:cxn>
                    <a:cxn ang="T7">
                      <a:pos x="T2" y="T3"/>
                    </a:cxn>
                    <a:cxn ang="T8">
                      <a:pos x="T4" y="T5"/>
                    </a:cxn>
                  </a:cxnLst>
                  <a:rect l="T9" t="T10" r="T11" b="T12"/>
                  <a:pathLst>
                    <a:path w="21475" h="21595" fill="none" extrusionOk="0">
                      <a:moveTo>
                        <a:pt x="0" y="19273"/>
                      </a:moveTo>
                      <a:cubicBezTo>
                        <a:pt x="1167" y="8480"/>
                        <a:pt x="10162" y="230"/>
                        <a:pt x="21015" y="-1"/>
                      </a:cubicBezTo>
                    </a:path>
                    <a:path w="21475" h="21595" stroke="0" extrusionOk="0">
                      <a:moveTo>
                        <a:pt x="0" y="19273"/>
                      </a:moveTo>
                      <a:cubicBezTo>
                        <a:pt x="1167" y="8480"/>
                        <a:pt x="10162" y="230"/>
                        <a:pt x="21015" y="-1"/>
                      </a:cubicBezTo>
                      <a:lnTo>
                        <a:pt x="21475"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57" name="Line 83"/>
                <p:cNvSpPr>
                  <a:spLocks noChangeShapeType="1"/>
                </p:cNvSpPr>
                <p:nvPr/>
              </p:nvSpPr>
              <p:spPr bwMode="auto">
                <a:xfrm>
                  <a:off x="3967" y="1651"/>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50" name="Line 84"/>
              <p:cNvSpPr>
                <a:spLocks noChangeShapeType="1"/>
              </p:cNvSpPr>
              <p:nvPr/>
            </p:nvSpPr>
            <p:spPr bwMode="auto">
              <a:xfrm flipH="1">
                <a:off x="3844" y="1728"/>
                <a:ext cx="120"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51" name="Line 85"/>
              <p:cNvSpPr>
                <a:spLocks noChangeShapeType="1"/>
              </p:cNvSpPr>
              <p:nvPr/>
            </p:nvSpPr>
            <p:spPr bwMode="auto">
              <a:xfrm flipV="1">
                <a:off x="4011" y="1510"/>
                <a:ext cx="0" cy="10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52" name="Line 86"/>
              <p:cNvSpPr>
                <a:spLocks noChangeShapeType="1"/>
              </p:cNvSpPr>
              <p:nvPr/>
            </p:nvSpPr>
            <p:spPr bwMode="auto">
              <a:xfrm>
                <a:off x="3948" y="1508"/>
                <a:ext cx="63"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31" name="Line 87"/>
            <p:cNvSpPr>
              <a:spLocks noChangeShapeType="1"/>
            </p:cNvSpPr>
            <p:nvPr/>
          </p:nvSpPr>
          <p:spPr bwMode="auto">
            <a:xfrm>
              <a:off x="5098" y="3332"/>
              <a:ext cx="90" cy="0"/>
            </a:xfrm>
            <a:prstGeom prst="line">
              <a:avLst/>
            </a:prstGeom>
            <a:noFill/>
            <a:ln w="12700">
              <a:solidFill>
                <a:srgbClr val="000000"/>
              </a:solidFill>
              <a:round/>
              <a:headEnd type="none" w="sm" len="sm"/>
              <a:tailEnd type="none" w="sm" len="sm"/>
            </a:ln>
          </p:spPr>
          <p:txBody>
            <a:bodyPr wrap="none" anchor="ctr"/>
            <a:lstStyle/>
            <a:p>
              <a:endParaRPr lang="fr-FR"/>
            </a:p>
          </p:txBody>
        </p:sp>
        <p:grpSp>
          <p:nvGrpSpPr>
            <p:cNvPr id="24632" name="Group 88"/>
            <p:cNvGrpSpPr>
              <a:grpSpLocks/>
            </p:cNvGrpSpPr>
            <p:nvPr/>
          </p:nvGrpSpPr>
          <p:grpSpPr bwMode="auto">
            <a:xfrm>
              <a:off x="4990" y="3207"/>
              <a:ext cx="109" cy="204"/>
              <a:chOff x="3964" y="1826"/>
              <a:chExt cx="99" cy="180"/>
            </a:xfrm>
          </p:grpSpPr>
          <p:sp>
            <p:nvSpPr>
              <p:cNvPr id="24641" name="Freeform 89"/>
              <p:cNvSpPr>
                <a:spLocks/>
              </p:cNvSpPr>
              <p:nvPr/>
            </p:nvSpPr>
            <p:spPr bwMode="auto">
              <a:xfrm>
                <a:off x="3964" y="1875"/>
                <a:ext cx="96" cy="131"/>
              </a:xfrm>
              <a:custGeom>
                <a:avLst/>
                <a:gdLst>
                  <a:gd name="T0" fmla="*/ 0 w 96"/>
                  <a:gd name="T1" fmla="*/ 61 h 131"/>
                  <a:gd name="T2" fmla="*/ 0 w 96"/>
                  <a:gd name="T3" fmla="*/ 0 h 131"/>
                  <a:gd name="T4" fmla="*/ 95 w 96"/>
                  <a:gd name="T5" fmla="*/ 130 h 131"/>
                  <a:gd name="T6" fmla="*/ 95 w 96"/>
                  <a:gd name="T7" fmla="*/ 0 h 131"/>
                  <a:gd name="T8" fmla="*/ 0 w 96"/>
                  <a:gd name="T9" fmla="*/ 130 h 131"/>
                  <a:gd name="T10" fmla="*/ 0 w 96"/>
                  <a:gd name="T11" fmla="*/ 61 h 131"/>
                  <a:gd name="T12" fmla="*/ 0 60000 65536"/>
                  <a:gd name="T13" fmla="*/ 0 60000 65536"/>
                  <a:gd name="T14" fmla="*/ 0 60000 65536"/>
                  <a:gd name="T15" fmla="*/ 0 60000 65536"/>
                  <a:gd name="T16" fmla="*/ 0 60000 65536"/>
                  <a:gd name="T17" fmla="*/ 0 60000 65536"/>
                  <a:gd name="T18" fmla="*/ 0 w 96"/>
                  <a:gd name="T19" fmla="*/ 0 h 131"/>
                  <a:gd name="T20" fmla="*/ 96 w 96"/>
                  <a:gd name="T21" fmla="*/ 131 h 131"/>
                </a:gdLst>
                <a:ahLst/>
                <a:cxnLst>
                  <a:cxn ang="T12">
                    <a:pos x="T0" y="T1"/>
                  </a:cxn>
                  <a:cxn ang="T13">
                    <a:pos x="T2" y="T3"/>
                  </a:cxn>
                  <a:cxn ang="T14">
                    <a:pos x="T4" y="T5"/>
                  </a:cxn>
                  <a:cxn ang="T15">
                    <a:pos x="T6" y="T7"/>
                  </a:cxn>
                  <a:cxn ang="T16">
                    <a:pos x="T8" y="T9"/>
                  </a:cxn>
                  <a:cxn ang="T17">
                    <a:pos x="T10" y="T11"/>
                  </a:cxn>
                </a:cxnLst>
                <a:rect l="T18" t="T19" r="T20" b="T21"/>
                <a:pathLst>
                  <a:path w="96" h="131">
                    <a:moveTo>
                      <a:pt x="0" y="61"/>
                    </a:moveTo>
                    <a:lnTo>
                      <a:pt x="0" y="0"/>
                    </a:lnTo>
                    <a:lnTo>
                      <a:pt x="95" y="130"/>
                    </a:lnTo>
                    <a:lnTo>
                      <a:pt x="95" y="0"/>
                    </a:lnTo>
                    <a:lnTo>
                      <a:pt x="0" y="130"/>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642" name="Line 90"/>
              <p:cNvSpPr>
                <a:spLocks noChangeShapeType="1"/>
              </p:cNvSpPr>
              <p:nvPr/>
            </p:nvSpPr>
            <p:spPr bwMode="auto">
              <a:xfrm flipV="1">
                <a:off x="4011" y="1862"/>
                <a:ext cx="0" cy="7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43" name="Arc 91"/>
              <p:cNvSpPr>
                <a:spLocks/>
              </p:cNvSpPr>
              <p:nvPr/>
            </p:nvSpPr>
            <p:spPr bwMode="auto">
              <a:xfrm>
                <a:off x="4014" y="1826"/>
                <a:ext cx="49" cy="38"/>
              </a:xfrm>
              <a:custGeom>
                <a:avLst/>
                <a:gdLst>
                  <a:gd name="T0" fmla="*/ 0 w 22050"/>
                  <a:gd name="T1" fmla="*/ 0 h 21600"/>
                  <a:gd name="T2" fmla="*/ 49 w 22050"/>
                  <a:gd name="T3" fmla="*/ 38 h 21600"/>
                  <a:gd name="T4" fmla="*/ 1 w 22050"/>
                  <a:gd name="T5" fmla="*/ 38 h 21600"/>
                  <a:gd name="T6" fmla="*/ 0 60000 65536"/>
                  <a:gd name="T7" fmla="*/ 0 60000 65536"/>
                  <a:gd name="T8" fmla="*/ 0 60000 65536"/>
                  <a:gd name="T9" fmla="*/ 0 w 22050"/>
                  <a:gd name="T10" fmla="*/ 0 h 21600"/>
                  <a:gd name="T11" fmla="*/ 22050 w 22050"/>
                  <a:gd name="T12" fmla="*/ 21600 h 21600"/>
                </a:gdLst>
                <a:ahLst/>
                <a:cxnLst>
                  <a:cxn ang="T6">
                    <a:pos x="T0" y="T1"/>
                  </a:cxn>
                  <a:cxn ang="T7">
                    <a:pos x="T2" y="T3"/>
                  </a:cxn>
                  <a:cxn ang="T8">
                    <a:pos x="T4" y="T5"/>
                  </a:cxn>
                </a:cxnLst>
                <a:rect l="T9" t="T10" r="T11" b="T12"/>
                <a:pathLst>
                  <a:path w="22050" h="21600" fill="none" extrusionOk="0">
                    <a:moveTo>
                      <a:pt x="-1" y="4"/>
                    </a:moveTo>
                    <a:cubicBezTo>
                      <a:pt x="149" y="1"/>
                      <a:pt x="299" y="-1"/>
                      <a:pt x="450" y="0"/>
                    </a:cubicBezTo>
                    <a:cubicBezTo>
                      <a:pt x="12379" y="0"/>
                      <a:pt x="22050" y="9670"/>
                      <a:pt x="22050" y="21600"/>
                    </a:cubicBezTo>
                  </a:path>
                  <a:path w="22050" h="21600" stroke="0" extrusionOk="0">
                    <a:moveTo>
                      <a:pt x="-1" y="4"/>
                    </a:moveTo>
                    <a:cubicBezTo>
                      <a:pt x="149" y="1"/>
                      <a:pt x="299" y="-1"/>
                      <a:pt x="450" y="0"/>
                    </a:cubicBezTo>
                    <a:cubicBezTo>
                      <a:pt x="12379" y="0"/>
                      <a:pt x="22050" y="9670"/>
                      <a:pt x="22050" y="21600"/>
                    </a:cubicBezTo>
                    <a:lnTo>
                      <a:pt x="450"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44" name="Arc 92"/>
              <p:cNvSpPr>
                <a:spLocks/>
              </p:cNvSpPr>
              <p:nvPr/>
            </p:nvSpPr>
            <p:spPr bwMode="auto">
              <a:xfrm>
                <a:off x="3968" y="1826"/>
                <a:ext cx="48" cy="38"/>
              </a:xfrm>
              <a:custGeom>
                <a:avLst/>
                <a:gdLst>
                  <a:gd name="T0" fmla="*/ 0 w 21533"/>
                  <a:gd name="T1" fmla="*/ 35 h 21595"/>
                  <a:gd name="T2" fmla="*/ 47 w 21533"/>
                  <a:gd name="T3" fmla="*/ 0 h 21595"/>
                  <a:gd name="T4" fmla="*/ 48 w 21533"/>
                  <a:gd name="T5" fmla="*/ 38 h 21595"/>
                  <a:gd name="T6" fmla="*/ 0 60000 65536"/>
                  <a:gd name="T7" fmla="*/ 0 60000 65536"/>
                  <a:gd name="T8" fmla="*/ 0 60000 65536"/>
                  <a:gd name="T9" fmla="*/ 0 w 21533"/>
                  <a:gd name="T10" fmla="*/ 0 h 21595"/>
                  <a:gd name="T11" fmla="*/ 21533 w 21533"/>
                  <a:gd name="T12" fmla="*/ 21595 h 21595"/>
                </a:gdLst>
                <a:ahLst/>
                <a:cxnLst>
                  <a:cxn ang="T6">
                    <a:pos x="T0" y="T1"/>
                  </a:cxn>
                  <a:cxn ang="T7">
                    <a:pos x="T2" y="T3"/>
                  </a:cxn>
                  <a:cxn ang="T8">
                    <a:pos x="T4" y="T5"/>
                  </a:cxn>
                </a:cxnLst>
                <a:rect l="T9" t="T10" r="T11" b="T12"/>
                <a:pathLst>
                  <a:path w="21533" h="21595" fill="none" extrusionOk="0">
                    <a:moveTo>
                      <a:pt x="0" y="19895"/>
                    </a:moveTo>
                    <a:cubicBezTo>
                      <a:pt x="873" y="8831"/>
                      <a:pt x="9987" y="230"/>
                      <a:pt x="21082" y="-1"/>
                    </a:cubicBezTo>
                  </a:path>
                  <a:path w="21533" h="21595" stroke="0" extrusionOk="0">
                    <a:moveTo>
                      <a:pt x="0" y="19895"/>
                    </a:moveTo>
                    <a:cubicBezTo>
                      <a:pt x="873" y="8831"/>
                      <a:pt x="9987" y="230"/>
                      <a:pt x="21082" y="-1"/>
                    </a:cubicBezTo>
                    <a:lnTo>
                      <a:pt x="21533"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45" name="Line 93"/>
              <p:cNvSpPr>
                <a:spLocks noChangeShapeType="1"/>
              </p:cNvSpPr>
              <p:nvPr/>
            </p:nvSpPr>
            <p:spPr bwMode="auto">
              <a:xfrm>
                <a:off x="3967" y="1860"/>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33" name="Line 94"/>
            <p:cNvSpPr>
              <a:spLocks noChangeShapeType="1"/>
            </p:cNvSpPr>
            <p:nvPr/>
          </p:nvSpPr>
          <p:spPr bwMode="auto">
            <a:xfrm flipH="1">
              <a:off x="4858" y="3332"/>
              <a:ext cx="13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34" name="Rectangle 95"/>
            <p:cNvSpPr>
              <a:spLocks noChangeArrowheads="1"/>
            </p:cNvSpPr>
            <p:nvPr/>
          </p:nvSpPr>
          <p:spPr bwMode="auto">
            <a:xfrm>
              <a:off x="5214" y="2954"/>
              <a:ext cx="25" cy="494"/>
            </a:xfrm>
            <a:prstGeom prst="rect">
              <a:avLst/>
            </a:prstGeom>
            <a:solidFill>
              <a:schemeClr val="bg2"/>
            </a:solidFill>
            <a:ln w="12700">
              <a:solidFill>
                <a:srgbClr val="000000"/>
              </a:solidFill>
              <a:miter lim="800000"/>
              <a:headEnd/>
              <a:tailEnd/>
            </a:ln>
          </p:spPr>
          <p:txBody>
            <a:bodyPr wrap="none" anchor="ctr"/>
            <a:lstStyle/>
            <a:p>
              <a:endParaRPr lang="fr-FR"/>
            </a:p>
          </p:txBody>
        </p:sp>
        <p:sp>
          <p:nvSpPr>
            <p:cNvPr id="24635" name="Oval 96"/>
            <p:cNvSpPr>
              <a:spLocks noChangeArrowheads="1"/>
            </p:cNvSpPr>
            <p:nvPr/>
          </p:nvSpPr>
          <p:spPr bwMode="auto">
            <a:xfrm>
              <a:off x="5243" y="3344"/>
              <a:ext cx="92" cy="20"/>
            </a:xfrm>
            <a:prstGeom prst="ellipse">
              <a:avLst/>
            </a:prstGeom>
            <a:solidFill>
              <a:schemeClr val="bg2"/>
            </a:solidFill>
            <a:ln w="12700">
              <a:solidFill>
                <a:srgbClr val="000000"/>
              </a:solidFill>
              <a:round/>
              <a:headEnd/>
              <a:tailEnd/>
            </a:ln>
          </p:spPr>
          <p:txBody>
            <a:bodyPr wrap="none" anchor="ctr"/>
            <a:lstStyle/>
            <a:p>
              <a:endParaRPr lang="fr-FR"/>
            </a:p>
          </p:txBody>
        </p:sp>
        <p:sp>
          <p:nvSpPr>
            <p:cNvPr id="24636" name="Line 97"/>
            <p:cNvSpPr>
              <a:spLocks noChangeShapeType="1"/>
            </p:cNvSpPr>
            <p:nvPr/>
          </p:nvSpPr>
          <p:spPr bwMode="auto">
            <a:xfrm flipV="1">
              <a:off x="5339" y="2883"/>
              <a:ext cx="0" cy="47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37" name="Rectangle 98"/>
            <p:cNvSpPr>
              <a:spLocks noChangeArrowheads="1"/>
            </p:cNvSpPr>
            <p:nvPr/>
          </p:nvSpPr>
          <p:spPr bwMode="auto">
            <a:xfrm>
              <a:off x="5463" y="2954"/>
              <a:ext cx="25" cy="494"/>
            </a:xfrm>
            <a:prstGeom prst="rect">
              <a:avLst/>
            </a:prstGeom>
            <a:solidFill>
              <a:schemeClr val="bg2"/>
            </a:solidFill>
            <a:ln w="12700">
              <a:solidFill>
                <a:srgbClr val="000000"/>
              </a:solidFill>
              <a:miter lim="800000"/>
              <a:headEnd/>
              <a:tailEnd/>
            </a:ln>
          </p:spPr>
          <p:txBody>
            <a:bodyPr wrap="none" anchor="ctr"/>
            <a:lstStyle/>
            <a:p>
              <a:endParaRPr lang="fr-FR"/>
            </a:p>
          </p:txBody>
        </p:sp>
        <p:sp>
          <p:nvSpPr>
            <p:cNvPr id="24638" name="Oval 99"/>
            <p:cNvSpPr>
              <a:spLocks noChangeArrowheads="1"/>
            </p:cNvSpPr>
            <p:nvPr/>
          </p:nvSpPr>
          <p:spPr bwMode="auto">
            <a:xfrm>
              <a:off x="5345" y="3344"/>
              <a:ext cx="92" cy="20"/>
            </a:xfrm>
            <a:prstGeom prst="ellipse">
              <a:avLst/>
            </a:prstGeom>
            <a:solidFill>
              <a:schemeClr val="bg2"/>
            </a:solidFill>
            <a:ln w="12700">
              <a:solidFill>
                <a:srgbClr val="000000"/>
              </a:solidFill>
              <a:round/>
              <a:headEnd/>
              <a:tailEnd/>
            </a:ln>
          </p:spPr>
          <p:txBody>
            <a:bodyPr wrap="none" anchor="ctr"/>
            <a:lstStyle/>
            <a:p>
              <a:endParaRPr lang="fr-FR"/>
            </a:p>
          </p:txBody>
        </p:sp>
        <p:sp>
          <p:nvSpPr>
            <p:cNvPr id="24639" name="Rectangle 100"/>
            <p:cNvSpPr>
              <a:spLocks noChangeArrowheads="1"/>
            </p:cNvSpPr>
            <p:nvPr/>
          </p:nvSpPr>
          <p:spPr bwMode="auto">
            <a:xfrm>
              <a:off x="5327" y="2843"/>
              <a:ext cx="25" cy="33"/>
            </a:xfrm>
            <a:prstGeom prst="rect">
              <a:avLst/>
            </a:prstGeom>
            <a:solidFill>
              <a:schemeClr val="bg2"/>
            </a:solidFill>
            <a:ln w="12700">
              <a:solidFill>
                <a:srgbClr val="000000"/>
              </a:solidFill>
              <a:miter lim="800000"/>
              <a:headEnd/>
              <a:tailEnd/>
            </a:ln>
          </p:spPr>
          <p:txBody>
            <a:bodyPr wrap="none" anchor="ctr"/>
            <a:lstStyle/>
            <a:p>
              <a:endParaRPr lang="fr-FR"/>
            </a:p>
          </p:txBody>
        </p:sp>
        <p:sp>
          <p:nvSpPr>
            <p:cNvPr id="24640" name="AutoShape 101"/>
            <p:cNvSpPr>
              <a:spLocks noChangeArrowheads="1"/>
            </p:cNvSpPr>
            <p:nvPr/>
          </p:nvSpPr>
          <p:spPr bwMode="auto">
            <a:xfrm>
              <a:off x="5223" y="2883"/>
              <a:ext cx="233" cy="608"/>
            </a:xfrm>
            <a:prstGeom prst="roundRect">
              <a:avLst>
                <a:gd name="adj" fmla="val 35375"/>
              </a:avLst>
            </a:prstGeom>
            <a:noFill/>
            <a:ln w="12700">
              <a:solidFill>
                <a:srgbClr val="000000"/>
              </a:solidFill>
              <a:round/>
              <a:headEnd type="none" w="sm" len="sm"/>
              <a:tailEnd type="none" w="sm" len="sm"/>
            </a:ln>
          </p:spPr>
          <p:txBody>
            <a:bodyPr wrap="none" anchor="ctr"/>
            <a:lstStyle/>
            <a:p>
              <a:endParaRPr lang="fr-FR"/>
            </a:p>
          </p:txBody>
        </p:sp>
      </p:grpSp>
      <p:grpSp>
        <p:nvGrpSpPr>
          <p:cNvPr id="24592" name="Group 102"/>
          <p:cNvGrpSpPr>
            <a:grpSpLocks/>
          </p:cNvGrpSpPr>
          <p:nvPr/>
        </p:nvGrpSpPr>
        <p:grpSpPr bwMode="auto">
          <a:xfrm>
            <a:off x="6934200" y="4876800"/>
            <a:ext cx="1130300" cy="1077913"/>
            <a:chOff x="4805" y="3754"/>
            <a:chExt cx="783" cy="769"/>
          </a:xfrm>
        </p:grpSpPr>
        <p:sp>
          <p:nvSpPr>
            <p:cNvPr id="2536551" name="Rectangle 103"/>
            <p:cNvSpPr>
              <a:spLocks noChangeArrowheads="1"/>
            </p:cNvSpPr>
            <p:nvPr/>
          </p:nvSpPr>
          <p:spPr bwMode="auto">
            <a:xfrm>
              <a:off x="4805" y="3754"/>
              <a:ext cx="783" cy="769"/>
            </a:xfrm>
            <a:prstGeom prst="rect">
              <a:avLst/>
            </a:prstGeom>
            <a:solidFill>
              <a:schemeClr val="accent2"/>
            </a:solidFill>
            <a:ln w="12700">
              <a:solidFill>
                <a:srgbClr val="000000"/>
              </a:solidFill>
              <a:miter lim="800000"/>
              <a:headEnd/>
              <a:tailEnd/>
            </a:ln>
            <a:effectLst>
              <a:outerShdw dist="107763" dir="2700000" algn="ctr" rotWithShape="0">
                <a:schemeClr val="bg2"/>
              </a:outerShdw>
            </a:effectLst>
          </p:spPr>
          <p:txBody>
            <a:bodyPr wrap="none" anchor="ctr"/>
            <a:lstStyle/>
            <a:p>
              <a:pPr>
                <a:defRPr/>
              </a:pPr>
              <a:endParaRPr lang="fr-FR"/>
            </a:p>
          </p:txBody>
        </p:sp>
        <p:sp>
          <p:nvSpPr>
            <p:cNvPr id="24597" name="AutoShape 104"/>
            <p:cNvSpPr>
              <a:spLocks noChangeArrowheads="1"/>
            </p:cNvSpPr>
            <p:nvPr/>
          </p:nvSpPr>
          <p:spPr bwMode="auto">
            <a:xfrm>
              <a:off x="5227" y="3863"/>
              <a:ext cx="233" cy="607"/>
            </a:xfrm>
            <a:prstGeom prst="roundRect">
              <a:avLst>
                <a:gd name="adj" fmla="val 35375"/>
              </a:avLst>
            </a:prstGeom>
            <a:solidFill>
              <a:schemeClr val="bg1"/>
            </a:solidFill>
            <a:ln w="12700">
              <a:solidFill>
                <a:srgbClr val="000000"/>
              </a:solidFill>
              <a:round/>
              <a:headEnd type="none" w="sm" len="sm"/>
              <a:tailEnd type="none" w="sm" len="sm"/>
            </a:ln>
          </p:spPr>
          <p:txBody>
            <a:bodyPr wrap="none" anchor="ctr"/>
            <a:lstStyle/>
            <a:p>
              <a:endParaRPr lang="fr-FR"/>
            </a:p>
          </p:txBody>
        </p:sp>
        <p:sp>
          <p:nvSpPr>
            <p:cNvPr id="24598" name="Rectangle 105"/>
            <p:cNvSpPr>
              <a:spLocks noChangeArrowheads="1"/>
            </p:cNvSpPr>
            <p:nvPr/>
          </p:nvSpPr>
          <p:spPr bwMode="auto">
            <a:xfrm>
              <a:off x="4845" y="3777"/>
              <a:ext cx="299" cy="398"/>
            </a:xfrm>
            <a:prstGeom prst="rect">
              <a:avLst/>
            </a:prstGeom>
            <a:solidFill>
              <a:schemeClr val="bg1"/>
            </a:solidFill>
            <a:ln w="12700">
              <a:solidFill>
                <a:schemeClr val="tx1"/>
              </a:solidFill>
              <a:miter lim="800000"/>
              <a:headEnd type="none" w="sm" len="sm"/>
              <a:tailEnd type="none" w="sm" len="sm"/>
            </a:ln>
          </p:spPr>
          <p:txBody>
            <a:bodyPr wrap="none" anchor="ctr"/>
            <a:lstStyle/>
            <a:p>
              <a:endParaRPr lang="fr-FR"/>
            </a:p>
          </p:txBody>
        </p:sp>
        <p:grpSp>
          <p:nvGrpSpPr>
            <p:cNvPr id="24599" name="Group 106"/>
            <p:cNvGrpSpPr>
              <a:grpSpLocks/>
            </p:cNvGrpSpPr>
            <p:nvPr/>
          </p:nvGrpSpPr>
          <p:grpSpPr bwMode="auto">
            <a:xfrm>
              <a:off x="4858" y="3796"/>
              <a:ext cx="330" cy="358"/>
              <a:chOff x="3844" y="1481"/>
              <a:chExt cx="300" cy="316"/>
            </a:xfrm>
          </p:grpSpPr>
          <p:sp>
            <p:nvSpPr>
              <p:cNvPr id="24615" name="Line 107"/>
              <p:cNvSpPr>
                <a:spLocks noChangeShapeType="1"/>
              </p:cNvSpPr>
              <p:nvPr/>
            </p:nvSpPr>
            <p:spPr bwMode="auto">
              <a:xfrm>
                <a:off x="4062" y="1728"/>
                <a:ext cx="8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16" name="Line 108"/>
              <p:cNvSpPr>
                <a:spLocks noChangeShapeType="1"/>
              </p:cNvSpPr>
              <p:nvPr/>
            </p:nvSpPr>
            <p:spPr bwMode="auto">
              <a:xfrm flipV="1">
                <a:off x="3907" y="1538"/>
                <a:ext cx="0" cy="188"/>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17" name="Oval 109"/>
              <p:cNvSpPr>
                <a:spLocks noChangeArrowheads="1"/>
              </p:cNvSpPr>
              <p:nvPr/>
            </p:nvSpPr>
            <p:spPr bwMode="auto">
              <a:xfrm>
                <a:off x="3873" y="1481"/>
                <a:ext cx="68" cy="52"/>
              </a:xfrm>
              <a:prstGeom prst="ellipse">
                <a:avLst/>
              </a:prstGeom>
              <a:solidFill>
                <a:schemeClr val="bg1"/>
              </a:solidFill>
              <a:ln w="12700">
                <a:solidFill>
                  <a:srgbClr val="000000"/>
                </a:solidFill>
                <a:round/>
                <a:headEnd/>
                <a:tailEnd/>
              </a:ln>
            </p:spPr>
            <p:txBody>
              <a:bodyPr wrap="none" anchor="ctr"/>
              <a:lstStyle/>
              <a:p>
                <a:endParaRPr lang="fr-FR"/>
              </a:p>
            </p:txBody>
          </p:sp>
          <p:grpSp>
            <p:nvGrpSpPr>
              <p:cNvPr id="24618" name="Group 110"/>
              <p:cNvGrpSpPr>
                <a:grpSpLocks/>
              </p:cNvGrpSpPr>
              <p:nvPr/>
            </p:nvGrpSpPr>
            <p:grpSpPr bwMode="auto">
              <a:xfrm>
                <a:off x="3964" y="1618"/>
                <a:ext cx="99" cy="179"/>
                <a:chOff x="3964" y="1618"/>
                <a:chExt cx="99" cy="179"/>
              </a:xfrm>
            </p:grpSpPr>
            <p:sp>
              <p:nvSpPr>
                <p:cNvPr id="24622" name="Freeform 111"/>
                <p:cNvSpPr>
                  <a:spLocks/>
                </p:cNvSpPr>
                <p:nvPr/>
              </p:nvSpPr>
              <p:spPr bwMode="auto">
                <a:xfrm>
                  <a:off x="3964" y="1667"/>
                  <a:ext cx="96" cy="130"/>
                </a:xfrm>
                <a:custGeom>
                  <a:avLst/>
                  <a:gdLst>
                    <a:gd name="T0" fmla="*/ 0 w 96"/>
                    <a:gd name="T1" fmla="*/ 61 h 130"/>
                    <a:gd name="T2" fmla="*/ 0 w 96"/>
                    <a:gd name="T3" fmla="*/ 0 h 130"/>
                    <a:gd name="T4" fmla="*/ 95 w 96"/>
                    <a:gd name="T5" fmla="*/ 129 h 130"/>
                    <a:gd name="T6" fmla="*/ 95 w 96"/>
                    <a:gd name="T7" fmla="*/ 0 h 130"/>
                    <a:gd name="T8" fmla="*/ 0 w 96"/>
                    <a:gd name="T9" fmla="*/ 129 h 130"/>
                    <a:gd name="T10" fmla="*/ 0 w 96"/>
                    <a:gd name="T11" fmla="*/ 61 h 130"/>
                    <a:gd name="T12" fmla="*/ 0 60000 65536"/>
                    <a:gd name="T13" fmla="*/ 0 60000 65536"/>
                    <a:gd name="T14" fmla="*/ 0 60000 65536"/>
                    <a:gd name="T15" fmla="*/ 0 60000 65536"/>
                    <a:gd name="T16" fmla="*/ 0 60000 65536"/>
                    <a:gd name="T17" fmla="*/ 0 60000 65536"/>
                    <a:gd name="T18" fmla="*/ 0 w 96"/>
                    <a:gd name="T19" fmla="*/ 0 h 130"/>
                    <a:gd name="T20" fmla="*/ 96 w 96"/>
                    <a:gd name="T21" fmla="*/ 130 h 130"/>
                  </a:gdLst>
                  <a:ahLst/>
                  <a:cxnLst>
                    <a:cxn ang="T12">
                      <a:pos x="T0" y="T1"/>
                    </a:cxn>
                    <a:cxn ang="T13">
                      <a:pos x="T2" y="T3"/>
                    </a:cxn>
                    <a:cxn ang="T14">
                      <a:pos x="T4" y="T5"/>
                    </a:cxn>
                    <a:cxn ang="T15">
                      <a:pos x="T6" y="T7"/>
                    </a:cxn>
                    <a:cxn ang="T16">
                      <a:pos x="T8" y="T9"/>
                    </a:cxn>
                    <a:cxn ang="T17">
                      <a:pos x="T10" y="T11"/>
                    </a:cxn>
                  </a:cxnLst>
                  <a:rect l="T18" t="T19" r="T20" b="T21"/>
                  <a:pathLst>
                    <a:path w="96" h="130">
                      <a:moveTo>
                        <a:pt x="0" y="61"/>
                      </a:moveTo>
                      <a:lnTo>
                        <a:pt x="0" y="0"/>
                      </a:lnTo>
                      <a:lnTo>
                        <a:pt x="95" y="129"/>
                      </a:lnTo>
                      <a:lnTo>
                        <a:pt x="95" y="0"/>
                      </a:lnTo>
                      <a:lnTo>
                        <a:pt x="0" y="129"/>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623" name="Line 112"/>
                <p:cNvSpPr>
                  <a:spLocks noChangeShapeType="1"/>
                </p:cNvSpPr>
                <p:nvPr/>
              </p:nvSpPr>
              <p:spPr bwMode="auto">
                <a:xfrm flipV="1">
                  <a:off x="4011" y="1652"/>
                  <a:ext cx="0" cy="74"/>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24" name="Arc 113"/>
                <p:cNvSpPr>
                  <a:spLocks/>
                </p:cNvSpPr>
                <p:nvPr/>
              </p:nvSpPr>
              <p:spPr bwMode="auto">
                <a:xfrm>
                  <a:off x="4015" y="1618"/>
                  <a:ext cx="48" cy="38"/>
                </a:xfrm>
                <a:custGeom>
                  <a:avLst/>
                  <a:gdLst>
                    <a:gd name="T0" fmla="*/ 0 w 22051"/>
                    <a:gd name="T1" fmla="*/ 0 h 21600"/>
                    <a:gd name="T2" fmla="*/ 48 w 22051"/>
                    <a:gd name="T3" fmla="*/ 37 h 21600"/>
                    <a:gd name="T4" fmla="*/ 1 w 22051"/>
                    <a:gd name="T5" fmla="*/ 38 h 21600"/>
                    <a:gd name="T6" fmla="*/ 0 60000 65536"/>
                    <a:gd name="T7" fmla="*/ 0 60000 65536"/>
                    <a:gd name="T8" fmla="*/ 0 60000 65536"/>
                    <a:gd name="T9" fmla="*/ 0 w 22051"/>
                    <a:gd name="T10" fmla="*/ 0 h 21600"/>
                    <a:gd name="T11" fmla="*/ 22051 w 22051"/>
                    <a:gd name="T12" fmla="*/ 21600 h 21600"/>
                  </a:gdLst>
                  <a:ahLst/>
                  <a:cxnLst>
                    <a:cxn ang="T6">
                      <a:pos x="T0" y="T1"/>
                    </a:cxn>
                    <a:cxn ang="T7">
                      <a:pos x="T2" y="T3"/>
                    </a:cxn>
                    <a:cxn ang="T8">
                      <a:pos x="T4" y="T5"/>
                    </a:cxn>
                  </a:cxnLst>
                  <a:rect l="T9" t="T10" r="T11" b="T12"/>
                  <a:pathLst>
                    <a:path w="22051" h="21600" fill="none" extrusionOk="0">
                      <a:moveTo>
                        <a:pt x="-1" y="4"/>
                      </a:moveTo>
                      <a:cubicBezTo>
                        <a:pt x="152" y="1"/>
                        <a:pt x="305" y="-1"/>
                        <a:pt x="459" y="0"/>
                      </a:cubicBezTo>
                      <a:cubicBezTo>
                        <a:pt x="12162" y="0"/>
                        <a:pt x="21736" y="9320"/>
                        <a:pt x="22051" y="21018"/>
                      </a:cubicBezTo>
                    </a:path>
                    <a:path w="22051" h="21600" stroke="0" extrusionOk="0">
                      <a:moveTo>
                        <a:pt x="-1" y="4"/>
                      </a:moveTo>
                      <a:cubicBezTo>
                        <a:pt x="152" y="1"/>
                        <a:pt x="305" y="-1"/>
                        <a:pt x="459" y="0"/>
                      </a:cubicBezTo>
                      <a:cubicBezTo>
                        <a:pt x="12162" y="0"/>
                        <a:pt x="21736" y="9320"/>
                        <a:pt x="22051" y="21018"/>
                      </a:cubicBezTo>
                      <a:lnTo>
                        <a:pt x="459"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25" name="Arc 114"/>
                <p:cNvSpPr>
                  <a:spLocks/>
                </p:cNvSpPr>
                <p:nvPr/>
              </p:nvSpPr>
              <p:spPr bwMode="auto">
                <a:xfrm>
                  <a:off x="3969" y="1619"/>
                  <a:ext cx="47" cy="37"/>
                </a:xfrm>
                <a:custGeom>
                  <a:avLst/>
                  <a:gdLst>
                    <a:gd name="T0" fmla="*/ 0 w 21475"/>
                    <a:gd name="T1" fmla="*/ 33 h 21595"/>
                    <a:gd name="T2" fmla="*/ 46 w 21475"/>
                    <a:gd name="T3" fmla="*/ 0 h 21595"/>
                    <a:gd name="T4" fmla="*/ 47 w 21475"/>
                    <a:gd name="T5" fmla="*/ 37 h 21595"/>
                    <a:gd name="T6" fmla="*/ 0 60000 65536"/>
                    <a:gd name="T7" fmla="*/ 0 60000 65536"/>
                    <a:gd name="T8" fmla="*/ 0 60000 65536"/>
                    <a:gd name="T9" fmla="*/ 0 w 21475"/>
                    <a:gd name="T10" fmla="*/ 0 h 21595"/>
                    <a:gd name="T11" fmla="*/ 21475 w 21475"/>
                    <a:gd name="T12" fmla="*/ 21595 h 21595"/>
                  </a:gdLst>
                  <a:ahLst/>
                  <a:cxnLst>
                    <a:cxn ang="T6">
                      <a:pos x="T0" y="T1"/>
                    </a:cxn>
                    <a:cxn ang="T7">
                      <a:pos x="T2" y="T3"/>
                    </a:cxn>
                    <a:cxn ang="T8">
                      <a:pos x="T4" y="T5"/>
                    </a:cxn>
                  </a:cxnLst>
                  <a:rect l="T9" t="T10" r="T11" b="T12"/>
                  <a:pathLst>
                    <a:path w="21475" h="21595" fill="none" extrusionOk="0">
                      <a:moveTo>
                        <a:pt x="0" y="19273"/>
                      </a:moveTo>
                      <a:cubicBezTo>
                        <a:pt x="1167" y="8480"/>
                        <a:pt x="10162" y="230"/>
                        <a:pt x="21015" y="-1"/>
                      </a:cubicBezTo>
                    </a:path>
                    <a:path w="21475" h="21595" stroke="0" extrusionOk="0">
                      <a:moveTo>
                        <a:pt x="0" y="19273"/>
                      </a:moveTo>
                      <a:cubicBezTo>
                        <a:pt x="1167" y="8480"/>
                        <a:pt x="10162" y="230"/>
                        <a:pt x="21015" y="-1"/>
                      </a:cubicBezTo>
                      <a:lnTo>
                        <a:pt x="21475"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26" name="Line 115"/>
                <p:cNvSpPr>
                  <a:spLocks noChangeShapeType="1"/>
                </p:cNvSpPr>
                <p:nvPr/>
              </p:nvSpPr>
              <p:spPr bwMode="auto">
                <a:xfrm>
                  <a:off x="3967" y="1651"/>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19" name="Line 116"/>
              <p:cNvSpPr>
                <a:spLocks noChangeShapeType="1"/>
              </p:cNvSpPr>
              <p:nvPr/>
            </p:nvSpPr>
            <p:spPr bwMode="auto">
              <a:xfrm flipH="1">
                <a:off x="3844" y="1728"/>
                <a:ext cx="120"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20" name="Line 117"/>
              <p:cNvSpPr>
                <a:spLocks noChangeShapeType="1"/>
              </p:cNvSpPr>
              <p:nvPr/>
            </p:nvSpPr>
            <p:spPr bwMode="auto">
              <a:xfrm flipV="1">
                <a:off x="4011" y="1510"/>
                <a:ext cx="0" cy="10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21" name="Line 118"/>
              <p:cNvSpPr>
                <a:spLocks noChangeShapeType="1"/>
              </p:cNvSpPr>
              <p:nvPr/>
            </p:nvSpPr>
            <p:spPr bwMode="auto">
              <a:xfrm>
                <a:off x="3948" y="1508"/>
                <a:ext cx="63"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00" name="Line 119"/>
            <p:cNvSpPr>
              <a:spLocks noChangeShapeType="1"/>
            </p:cNvSpPr>
            <p:nvPr/>
          </p:nvSpPr>
          <p:spPr bwMode="auto">
            <a:xfrm>
              <a:off x="5098" y="4311"/>
              <a:ext cx="90" cy="0"/>
            </a:xfrm>
            <a:prstGeom prst="line">
              <a:avLst/>
            </a:prstGeom>
            <a:noFill/>
            <a:ln w="12700">
              <a:solidFill>
                <a:srgbClr val="000000"/>
              </a:solidFill>
              <a:round/>
              <a:headEnd type="none" w="sm" len="sm"/>
              <a:tailEnd type="none" w="sm" len="sm"/>
            </a:ln>
          </p:spPr>
          <p:txBody>
            <a:bodyPr wrap="none" anchor="ctr"/>
            <a:lstStyle/>
            <a:p>
              <a:endParaRPr lang="fr-FR"/>
            </a:p>
          </p:txBody>
        </p:sp>
        <p:grpSp>
          <p:nvGrpSpPr>
            <p:cNvPr id="24601" name="Group 120"/>
            <p:cNvGrpSpPr>
              <a:grpSpLocks/>
            </p:cNvGrpSpPr>
            <p:nvPr/>
          </p:nvGrpSpPr>
          <p:grpSpPr bwMode="auto">
            <a:xfrm>
              <a:off x="4990" y="4187"/>
              <a:ext cx="109" cy="203"/>
              <a:chOff x="3964" y="1826"/>
              <a:chExt cx="99" cy="180"/>
            </a:xfrm>
          </p:grpSpPr>
          <p:sp>
            <p:nvSpPr>
              <p:cNvPr id="24610" name="Freeform 121"/>
              <p:cNvSpPr>
                <a:spLocks/>
              </p:cNvSpPr>
              <p:nvPr/>
            </p:nvSpPr>
            <p:spPr bwMode="auto">
              <a:xfrm>
                <a:off x="3964" y="1875"/>
                <a:ext cx="96" cy="131"/>
              </a:xfrm>
              <a:custGeom>
                <a:avLst/>
                <a:gdLst>
                  <a:gd name="T0" fmla="*/ 0 w 96"/>
                  <a:gd name="T1" fmla="*/ 61 h 131"/>
                  <a:gd name="T2" fmla="*/ 0 w 96"/>
                  <a:gd name="T3" fmla="*/ 0 h 131"/>
                  <a:gd name="T4" fmla="*/ 95 w 96"/>
                  <a:gd name="T5" fmla="*/ 130 h 131"/>
                  <a:gd name="T6" fmla="*/ 95 w 96"/>
                  <a:gd name="T7" fmla="*/ 0 h 131"/>
                  <a:gd name="T8" fmla="*/ 0 w 96"/>
                  <a:gd name="T9" fmla="*/ 130 h 131"/>
                  <a:gd name="T10" fmla="*/ 0 w 96"/>
                  <a:gd name="T11" fmla="*/ 61 h 131"/>
                  <a:gd name="T12" fmla="*/ 0 60000 65536"/>
                  <a:gd name="T13" fmla="*/ 0 60000 65536"/>
                  <a:gd name="T14" fmla="*/ 0 60000 65536"/>
                  <a:gd name="T15" fmla="*/ 0 60000 65536"/>
                  <a:gd name="T16" fmla="*/ 0 60000 65536"/>
                  <a:gd name="T17" fmla="*/ 0 60000 65536"/>
                  <a:gd name="T18" fmla="*/ 0 w 96"/>
                  <a:gd name="T19" fmla="*/ 0 h 131"/>
                  <a:gd name="T20" fmla="*/ 96 w 96"/>
                  <a:gd name="T21" fmla="*/ 131 h 131"/>
                </a:gdLst>
                <a:ahLst/>
                <a:cxnLst>
                  <a:cxn ang="T12">
                    <a:pos x="T0" y="T1"/>
                  </a:cxn>
                  <a:cxn ang="T13">
                    <a:pos x="T2" y="T3"/>
                  </a:cxn>
                  <a:cxn ang="T14">
                    <a:pos x="T4" y="T5"/>
                  </a:cxn>
                  <a:cxn ang="T15">
                    <a:pos x="T6" y="T7"/>
                  </a:cxn>
                  <a:cxn ang="T16">
                    <a:pos x="T8" y="T9"/>
                  </a:cxn>
                  <a:cxn ang="T17">
                    <a:pos x="T10" y="T11"/>
                  </a:cxn>
                </a:cxnLst>
                <a:rect l="T18" t="T19" r="T20" b="T21"/>
                <a:pathLst>
                  <a:path w="96" h="131">
                    <a:moveTo>
                      <a:pt x="0" y="61"/>
                    </a:moveTo>
                    <a:lnTo>
                      <a:pt x="0" y="0"/>
                    </a:lnTo>
                    <a:lnTo>
                      <a:pt x="95" y="130"/>
                    </a:lnTo>
                    <a:lnTo>
                      <a:pt x="95" y="0"/>
                    </a:lnTo>
                    <a:lnTo>
                      <a:pt x="0" y="130"/>
                    </a:lnTo>
                    <a:lnTo>
                      <a:pt x="0" y="61"/>
                    </a:lnTo>
                  </a:path>
                </a:pathLst>
              </a:custGeom>
              <a:solidFill>
                <a:schemeClr val="bg1"/>
              </a:solidFill>
              <a:ln w="12700" cap="rnd">
                <a:solidFill>
                  <a:srgbClr val="000000"/>
                </a:solidFill>
                <a:round/>
                <a:headEnd type="none" w="sm" len="sm"/>
                <a:tailEnd type="none" w="sm" len="sm"/>
              </a:ln>
            </p:spPr>
            <p:txBody>
              <a:bodyPr/>
              <a:lstStyle/>
              <a:p>
                <a:endParaRPr lang="fr-FR"/>
              </a:p>
            </p:txBody>
          </p:sp>
          <p:sp>
            <p:nvSpPr>
              <p:cNvPr id="24611" name="Line 122"/>
              <p:cNvSpPr>
                <a:spLocks noChangeShapeType="1"/>
              </p:cNvSpPr>
              <p:nvPr/>
            </p:nvSpPr>
            <p:spPr bwMode="auto">
              <a:xfrm flipV="1">
                <a:off x="4011" y="1862"/>
                <a:ext cx="0" cy="73"/>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12" name="Arc 123"/>
              <p:cNvSpPr>
                <a:spLocks/>
              </p:cNvSpPr>
              <p:nvPr/>
            </p:nvSpPr>
            <p:spPr bwMode="auto">
              <a:xfrm>
                <a:off x="4014" y="1826"/>
                <a:ext cx="49" cy="38"/>
              </a:xfrm>
              <a:custGeom>
                <a:avLst/>
                <a:gdLst>
                  <a:gd name="T0" fmla="*/ 0 w 22050"/>
                  <a:gd name="T1" fmla="*/ 0 h 21600"/>
                  <a:gd name="T2" fmla="*/ 49 w 22050"/>
                  <a:gd name="T3" fmla="*/ 38 h 21600"/>
                  <a:gd name="T4" fmla="*/ 1 w 22050"/>
                  <a:gd name="T5" fmla="*/ 38 h 21600"/>
                  <a:gd name="T6" fmla="*/ 0 60000 65536"/>
                  <a:gd name="T7" fmla="*/ 0 60000 65536"/>
                  <a:gd name="T8" fmla="*/ 0 60000 65536"/>
                  <a:gd name="T9" fmla="*/ 0 w 22050"/>
                  <a:gd name="T10" fmla="*/ 0 h 21600"/>
                  <a:gd name="T11" fmla="*/ 22050 w 22050"/>
                  <a:gd name="T12" fmla="*/ 21600 h 21600"/>
                </a:gdLst>
                <a:ahLst/>
                <a:cxnLst>
                  <a:cxn ang="T6">
                    <a:pos x="T0" y="T1"/>
                  </a:cxn>
                  <a:cxn ang="T7">
                    <a:pos x="T2" y="T3"/>
                  </a:cxn>
                  <a:cxn ang="T8">
                    <a:pos x="T4" y="T5"/>
                  </a:cxn>
                </a:cxnLst>
                <a:rect l="T9" t="T10" r="T11" b="T12"/>
                <a:pathLst>
                  <a:path w="22050" h="21600" fill="none" extrusionOk="0">
                    <a:moveTo>
                      <a:pt x="-1" y="4"/>
                    </a:moveTo>
                    <a:cubicBezTo>
                      <a:pt x="149" y="1"/>
                      <a:pt x="299" y="-1"/>
                      <a:pt x="450" y="0"/>
                    </a:cubicBezTo>
                    <a:cubicBezTo>
                      <a:pt x="12379" y="0"/>
                      <a:pt x="22050" y="9670"/>
                      <a:pt x="22050" y="21600"/>
                    </a:cubicBezTo>
                  </a:path>
                  <a:path w="22050" h="21600" stroke="0" extrusionOk="0">
                    <a:moveTo>
                      <a:pt x="-1" y="4"/>
                    </a:moveTo>
                    <a:cubicBezTo>
                      <a:pt x="149" y="1"/>
                      <a:pt x="299" y="-1"/>
                      <a:pt x="450" y="0"/>
                    </a:cubicBezTo>
                    <a:cubicBezTo>
                      <a:pt x="12379" y="0"/>
                      <a:pt x="22050" y="9670"/>
                      <a:pt x="22050" y="21600"/>
                    </a:cubicBezTo>
                    <a:lnTo>
                      <a:pt x="450" y="21600"/>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13" name="Arc 124"/>
              <p:cNvSpPr>
                <a:spLocks/>
              </p:cNvSpPr>
              <p:nvPr/>
            </p:nvSpPr>
            <p:spPr bwMode="auto">
              <a:xfrm>
                <a:off x="3968" y="1826"/>
                <a:ext cx="48" cy="38"/>
              </a:xfrm>
              <a:custGeom>
                <a:avLst/>
                <a:gdLst>
                  <a:gd name="T0" fmla="*/ 0 w 21533"/>
                  <a:gd name="T1" fmla="*/ 35 h 21595"/>
                  <a:gd name="T2" fmla="*/ 47 w 21533"/>
                  <a:gd name="T3" fmla="*/ 0 h 21595"/>
                  <a:gd name="T4" fmla="*/ 48 w 21533"/>
                  <a:gd name="T5" fmla="*/ 38 h 21595"/>
                  <a:gd name="T6" fmla="*/ 0 60000 65536"/>
                  <a:gd name="T7" fmla="*/ 0 60000 65536"/>
                  <a:gd name="T8" fmla="*/ 0 60000 65536"/>
                  <a:gd name="T9" fmla="*/ 0 w 21533"/>
                  <a:gd name="T10" fmla="*/ 0 h 21595"/>
                  <a:gd name="T11" fmla="*/ 21533 w 21533"/>
                  <a:gd name="T12" fmla="*/ 21595 h 21595"/>
                </a:gdLst>
                <a:ahLst/>
                <a:cxnLst>
                  <a:cxn ang="T6">
                    <a:pos x="T0" y="T1"/>
                  </a:cxn>
                  <a:cxn ang="T7">
                    <a:pos x="T2" y="T3"/>
                  </a:cxn>
                  <a:cxn ang="T8">
                    <a:pos x="T4" y="T5"/>
                  </a:cxn>
                </a:cxnLst>
                <a:rect l="T9" t="T10" r="T11" b="T12"/>
                <a:pathLst>
                  <a:path w="21533" h="21595" fill="none" extrusionOk="0">
                    <a:moveTo>
                      <a:pt x="0" y="19895"/>
                    </a:moveTo>
                    <a:cubicBezTo>
                      <a:pt x="873" y="8831"/>
                      <a:pt x="9987" y="230"/>
                      <a:pt x="21082" y="-1"/>
                    </a:cubicBezTo>
                  </a:path>
                  <a:path w="21533" h="21595" stroke="0" extrusionOk="0">
                    <a:moveTo>
                      <a:pt x="0" y="19895"/>
                    </a:moveTo>
                    <a:cubicBezTo>
                      <a:pt x="873" y="8831"/>
                      <a:pt x="9987" y="230"/>
                      <a:pt x="21082" y="-1"/>
                    </a:cubicBezTo>
                    <a:lnTo>
                      <a:pt x="21533" y="21595"/>
                    </a:lnTo>
                    <a:close/>
                  </a:path>
                </a:pathLst>
              </a:custGeom>
              <a:solidFill>
                <a:schemeClr val="bg1"/>
              </a:solidFill>
              <a:ln w="12700" cap="rnd">
                <a:solidFill>
                  <a:srgbClr val="000000"/>
                </a:solidFill>
                <a:round/>
                <a:headEnd/>
                <a:tailEnd/>
              </a:ln>
            </p:spPr>
            <p:txBody>
              <a:bodyPr wrap="none" anchor="ctr"/>
              <a:lstStyle/>
              <a:p>
                <a:endParaRPr lang="fr-FR"/>
              </a:p>
            </p:txBody>
          </p:sp>
          <p:sp>
            <p:nvSpPr>
              <p:cNvPr id="24614" name="Line 125"/>
              <p:cNvSpPr>
                <a:spLocks noChangeShapeType="1"/>
              </p:cNvSpPr>
              <p:nvPr/>
            </p:nvSpPr>
            <p:spPr bwMode="auto">
              <a:xfrm>
                <a:off x="3967" y="1860"/>
                <a:ext cx="92" cy="0"/>
              </a:xfrm>
              <a:prstGeom prst="line">
                <a:avLst/>
              </a:prstGeom>
              <a:noFill/>
              <a:ln w="12700">
                <a:solidFill>
                  <a:srgbClr val="000000"/>
                </a:solidFill>
                <a:round/>
                <a:headEnd type="none" w="sm" len="sm"/>
                <a:tailEnd type="none" w="sm" len="sm"/>
              </a:ln>
            </p:spPr>
            <p:txBody>
              <a:bodyPr wrap="none" anchor="ctr"/>
              <a:lstStyle/>
              <a:p>
                <a:endParaRPr lang="fr-FR"/>
              </a:p>
            </p:txBody>
          </p:sp>
        </p:grpSp>
        <p:sp>
          <p:nvSpPr>
            <p:cNvPr id="24602" name="Line 126"/>
            <p:cNvSpPr>
              <a:spLocks noChangeShapeType="1"/>
            </p:cNvSpPr>
            <p:nvPr/>
          </p:nvSpPr>
          <p:spPr bwMode="auto">
            <a:xfrm flipH="1">
              <a:off x="4858" y="4311"/>
              <a:ext cx="132" cy="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03" name="Rectangle 127"/>
            <p:cNvSpPr>
              <a:spLocks noChangeArrowheads="1"/>
            </p:cNvSpPr>
            <p:nvPr/>
          </p:nvSpPr>
          <p:spPr bwMode="auto">
            <a:xfrm>
              <a:off x="5192" y="3934"/>
              <a:ext cx="25" cy="493"/>
            </a:xfrm>
            <a:prstGeom prst="rect">
              <a:avLst/>
            </a:prstGeom>
            <a:solidFill>
              <a:schemeClr val="bg2"/>
            </a:solidFill>
            <a:ln w="12700">
              <a:solidFill>
                <a:srgbClr val="000000"/>
              </a:solidFill>
              <a:miter lim="800000"/>
              <a:headEnd/>
              <a:tailEnd/>
            </a:ln>
          </p:spPr>
          <p:txBody>
            <a:bodyPr wrap="none" anchor="ctr"/>
            <a:lstStyle/>
            <a:p>
              <a:endParaRPr lang="fr-FR"/>
            </a:p>
          </p:txBody>
        </p:sp>
        <p:sp>
          <p:nvSpPr>
            <p:cNvPr id="24604" name="Oval 128"/>
            <p:cNvSpPr>
              <a:spLocks noChangeArrowheads="1"/>
            </p:cNvSpPr>
            <p:nvPr/>
          </p:nvSpPr>
          <p:spPr bwMode="auto">
            <a:xfrm>
              <a:off x="5243" y="4324"/>
              <a:ext cx="92" cy="19"/>
            </a:xfrm>
            <a:prstGeom prst="ellipse">
              <a:avLst/>
            </a:prstGeom>
            <a:solidFill>
              <a:schemeClr val="bg2"/>
            </a:solidFill>
            <a:ln w="12700">
              <a:solidFill>
                <a:srgbClr val="000000"/>
              </a:solidFill>
              <a:round/>
              <a:headEnd/>
              <a:tailEnd/>
            </a:ln>
          </p:spPr>
          <p:txBody>
            <a:bodyPr wrap="none" anchor="ctr"/>
            <a:lstStyle/>
            <a:p>
              <a:endParaRPr lang="fr-FR"/>
            </a:p>
          </p:txBody>
        </p:sp>
        <p:sp>
          <p:nvSpPr>
            <p:cNvPr id="24605" name="Line 129"/>
            <p:cNvSpPr>
              <a:spLocks noChangeShapeType="1"/>
            </p:cNvSpPr>
            <p:nvPr/>
          </p:nvSpPr>
          <p:spPr bwMode="auto">
            <a:xfrm flipV="1">
              <a:off x="5339" y="3863"/>
              <a:ext cx="0" cy="470"/>
            </a:xfrm>
            <a:prstGeom prst="line">
              <a:avLst/>
            </a:prstGeom>
            <a:noFill/>
            <a:ln w="12700">
              <a:solidFill>
                <a:srgbClr val="000000"/>
              </a:solidFill>
              <a:round/>
              <a:headEnd type="none" w="sm" len="sm"/>
              <a:tailEnd type="none" w="sm" len="sm"/>
            </a:ln>
          </p:spPr>
          <p:txBody>
            <a:bodyPr wrap="none" anchor="ctr"/>
            <a:lstStyle/>
            <a:p>
              <a:endParaRPr lang="fr-FR"/>
            </a:p>
          </p:txBody>
        </p:sp>
        <p:sp>
          <p:nvSpPr>
            <p:cNvPr id="24606" name="Rectangle 130"/>
            <p:cNvSpPr>
              <a:spLocks noChangeArrowheads="1"/>
            </p:cNvSpPr>
            <p:nvPr/>
          </p:nvSpPr>
          <p:spPr bwMode="auto">
            <a:xfrm>
              <a:off x="5463" y="3934"/>
              <a:ext cx="25" cy="493"/>
            </a:xfrm>
            <a:prstGeom prst="rect">
              <a:avLst/>
            </a:prstGeom>
            <a:solidFill>
              <a:schemeClr val="bg2"/>
            </a:solidFill>
            <a:ln w="12700">
              <a:solidFill>
                <a:srgbClr val="000000"/>
              </a:solidFill>
              <a:miter lim="800000"/>
              <a:headEnd/>
              <a:tailEnd/>
            </a:ln>
          </p:spPr>
          <p:txBody>
            <a:bodyPr wrap="none" anchor="ctr"/>
            <a:lstStyle/>
            <a:p>
              <a:endParaRPr lang="fr-FR"/>
            </a:p>
          </p:txBody>
        </p:sp>
        <p:sp>
          <p:nvSpPr>
            <p:cNvPr id="24607" name="Oval 131"/>
            <p:cNvSpPr>
              <a:spLocks noChangeArrowheads="1"/>
            </p:cNvSpPr>
            <p:nvPr/>
          </p:nvSpPr>
          <p:spPr bwMode="auto">
            <a:xfrm>
              <a:off x="5345" y="4324"/>
              <a:ext cx="92" cy="19"/>
            </a:xfrm>
            <a:prstGeom prst="ellipse">
              <a:avLst/>
            </a:prstGeom>
            <a:solidFill>
              <a:schemeClr val="bg2"/>
            </a:solidFill>
            <a:ln w="12700">
              <a:solidFill>
                <a:srgbClr val="000000"/>
              </a:solidFill>
              <a:round/>
              <a:headEnd/>
              <a:tailEnd/>
            </a:ln>
          </p:spPr>
          <p:txBody>
            <a:bodyPr wrap="none" anchor="ctr"/>
            <a:lstStyle/>
            <a:p>
              <a:endParaRPr lang="fr-FR"/>
            </a:p>
          </p:txBody>
        </p:sp>
        <p:sp>
          <p:nvSpPr>
            <p:cNvPr id="24608" name="Rectangle 132"/>
            <p:cNvSpPr>
              <a:spLocks noChangeArrowheads="1"/>
            </p:cNvSpPr>
            <p:nvPr/>
          </p:nvSpPr>
          <p:spPr bwMode="auto">
            <a:xfrm>
              <a:off x="5327" y="3823"/>
              <a:ext cx="25" cy="33"/>
            </a:xfrm>
            <a:prstGeom prst="rect">
              <a:avLst/>
            </a:prstGeom>
            <a:solidFill>
              <a:schemeClr val="bg2"/>
            </a:solidFill>
            <a:ln w="12700">
              <a:solidFill>
                <a:srgbClr val="000000"/>
              </a:solidFill>
              <a:miter lim="800000"/>
              <a:headEnd/>
              <a:tailEnd/>
            </a:ln>
          </p:spPr>
          <p:txBody>
            <a:bodyPr wrap="none" anchor="ctr"/>
            <a:lstStyle/>
            <a:p>
              <a:endParaRPr lang="fr-FR"/>
            </a:p>
          </p:txBody>
        </p:sp>
        <p:sp>
          <p:nvSpPr>
            <p:cNvPr id="24609" name="AutoShape 133"/>
            <p:cNvSpPr>
              <a:spLocks noChangeArrowheads="1"/>
            </p:cNvSpPr>
            <p:nvPr/>
          </p:nvSpPr>
          <p:spPr bwMode="auto">
            <a:xfrm>
              <a:off x="5223" y="3863"/>
              <a:ext cx="233" cy="607"/>
            </a:xfrm>
            <a:prstGeom prst="roundRect">
              <a:avLst>
                <a:gd name="adj" fmla="val 35375"/>
              </a:avLst>
            </a:prstGeom>
            <a:noFill/>
            <a:ln w="12700">
              <a:solidFill>
                <a:srgbClr val="000000"/>
              </a:solidFill>
              <a:round/>
              <a:headEnd type="none" w="sm" len="sm"/>
              <a:tailEnd type="none" w="sm" len="sm"/>
            </a:ln>
          </p:spPr>
          <p:txBody>
            <a:bodyPr wrap="none" anchor="ctr"/>
            <a:lstStyle/>
            <a:p>
              <a:endParaRPr lang="fr-FR"/>
            </a:p>
          </p:txBody>
        </p:sp>
      </p:grpSp>
      <p:sp>
        <p:nvSpPr>
          <p:cNvPr id="24593" name="Line 134"/>
          <p:cNvSpPr>
            <a:spLocks noChangeShapeType="1"/>
          </p:cNvSpPr>
          <p:nvPr/>
        </p:nvSpPr>
        <p:spPr bwMode="auto">
          <a:xfrm flipV="1">
            <a:off x="2971800" y="5105400"/>
            <a:ext cx="4038600" cy="0"/>
          </a:xfrm>
          <a:prstGeom prst="line">
            <a:avLst/>
          </a:prstGeom>
          <a:noFill/>
          <a:ln w="12700">
            <a:solidFill>
              <a:schemeClr val="tx1"/>
            </a:solidFill>
            <a:round/>
            <a:headEnd type="none" w="sm" len="sm"/>
            <a:tailEnd type="triangle" w="lg" len="lg"/>
          </a:ln>
        </p:spPr>
        <p:txBody>
          <a:bodyPr wrap="none" anchor="ctr"/>
          <a:lstStyle/>
          <a:p>
            <a:endParaRPr lang="fr-FR"/>
          </a:p>
        </p:txBody>
      </p:sp>
      <p:sp>
        <p:nvSpPr>
          <p:cNvPr id="24594" name="Line 135"/>
          <p:cNvSpPr>
            <a:spLocks noChangeShapeType="1"/>
          </p:cNvSpPr>
          <p:nvPr/>
        </p:nvSpPr>
        <p:spPr bwMode="auto">
          <a:xfrm flipV="1">
            <a:off x="3429000" y="3810000"/>
            <a:ext cx="3582988" cy="0"/>
          </a:xfrm>
          <a:prstGeom prst="line">
            <a:avLst/>
          </a:prstGeom>
          <a:noFill/>
          <a:ln w="12700">
            <a:solidFill>
              <a:schemeClr val="tx1"/>
            </a:solidFill>
            <a:round/>
            <a:headEnd type="none" w="sm" len="sm"/>
            <a:tailEnd type="triangle" w="lg" len="lg"/>
          </a:ln>
        </p:spPr>
        <p:txBody>
          <a:bodyPr wrap="none" anchor="ctr"/>
          <a:lstStyle/>
          <a:p>
            <a:endParaRPr lang="fr-FR"/>
          </a:p>
        </p:txBody>
      </p:sp>
      <p:sp>
        <p:nvSpPr>
          <p:cNvPr id="24595" name="Line 136"/>
          <p:cNvSpPr>
            <a:spLocks noChangeShapeType="1"/>
          </p:cNvSpPr>
          <p:nvPr/>
        </p:nvSpPr>
        <p:spPr bwMode="auto">
          <a:xfrm>
            <a:off x="1524000" y="2362200"/>
            <a:ext cx="4724400" cy="0"/>
          </a:xfrm>
          <a:prstGeom prst="line">
            <a:avLst/>
          </a:prstGeom>
          <a:noFill/>
          <a:ln w="12700">
            <a:solidFill>
              <a:schemeClr val="tx1"/>
            </a:solidFill>
            <a:round/>
            <a:headEnd type="none" w="sm" len="sm"/>
            <a:tailEnd type="triangle" w="lg" len="lg"/>
          </a:ln>
        </p:spPr>
        <p:txBody>
          <a:bodyPr wrap="none" anchor="ctr"/>
          <a:lstStyle/>
          <a:p>
            <a:endParaRPr lang="fr-F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36450">
                                            <p:txEl>
                                              <p:pRg st="0" end="0"/>
                                            </p:txEl>
                                          </p:spTgt>
                                        </p:tgtEl>
                                        <p:attrNameLst>
                                          <p:attrName>style.visibility</p:attrName>
                                        </p:attrNameLst>
                                      </p:cBhvr>
                                      <p:to>
                                        <p:strVal val="visible"/>
                                      </p:to>
                                    </p:set>
                                    <p:anim calcmode="lin" valueType="num">
                                      <p:cBhvr additive="base">
                                        <p:cTn id="7" dur="500" fill="hold"/>
                                        <p:tgtEl>
                                          <p:spTgt spid="253645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36450">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2536450">
                                            <p:txEl>
                                              <p:pRg st="1" end="1"/>
                                            </p:txEl>
                                          </p:spTgt>
                                        </p:tgtEl>
                                        <p:attrNameLst>
                                          <p:attrName>style.visibility</p:attrName>
                                        </p:attrNameLst>
                                      </p:cBhvr>
                                      <p:to>
                                        <p:strVal val="visible"/>
                                      </p:to>
                                    </p:set>
                                    <p:anim calcmode="lin" valueType="num">
                                      <p:cBhvr additive="base">
                                        <p:cTn id="11" dur="500" fill="hold"/>
                                        <p:tgtEl>
                                          <p:spTgt spid="2536450">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53645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536450">
                                            <p:txEl>
                                              <p:pRg st="2" end="2"/>
                                            </p:txEl>
                                          </p:spTgt>
                                        </p:tgtEl>
                                        <p:attrNameLst>
                                          <p:attrName>style.visibility</p:attrName>
                                        </p:attrNameLst>
                                      </p:cBhvr>
                                      <p:to>
                                        <p:strVal val="visible"/>
                                      </p:to>
                                    </p:set>
                                    <p:anim calcmode="lin" valueType="num">
                                      <p:cBhvr additive="base">
                                        <p:cTn id="17" dur="500" fill="hold"/>
                                        <p:tgtEl>
                                          <p:spTgt spid="2536450">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536450">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2536450">
                                            <p:txEl>
                                              <p:pRg st="3" end="3"/>
                                            </p:txEl>
                                          </p:spTgt>
                                        </p:tgtEl>
                                        <p:attrNameLst>
                                          <p:attrName>style.visibility</p:attrName>
                                        </p:attrNameLst>
                                      </p:cBhvr>
                                      <p:to>
                                        <p:strVal val="visible"/>
                                      </p:to>
                                    </p:set>
                                    <p:anim calcmode="lin" valueType="num">
                                      <p:cBhvr additive="base">
                                        <p:cTn id="21" dur="500" fill="hold"/>
                                        <p:tgtEl>
                                          <p:spTgt spid="2536450">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53645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2536450">
                                            <p:txEl>
                                              <p:pRg st="4" end="4"/>
                                            </p:txEl>
                                          </p:spTgt>
                                        </p:tgtEl>
                                        <p:attrNameLst>
                                          <p:attrName>style.visibility</p:attrName>
                                        </p:attrNameLst>
                                      </p:cBhvr>
                                      <p:to>
                                        <p:strVal val="visible"/>
                                      </p:to>
                                    </p:set>
                                    <p:anim calcmode="lin" valueType="num">
                                      <p:cBhvr additive="base">
                                        <p:cTn id="27" dur="500" fill="hold"/>
                                        <p:tgtEl>
                                          <p:spTgt spid="2536450">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536450">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2536450">
                                            <p:txEl>
                                              <p:pRg st="5" end="5"/>
                                            </p:txEl>
                                          </p:spTgt>
                                        </p:tgtEl>
                                        <p:attrNameLst>
                                          <p:attrName>style.visibility</p:attrName>
                                        </p:attrNameLst>
                                      </p:cBhvr>
                                      <p:to>
                                        <p:strVal val="visible"/>
                                      </p:to>
                                    </p:set>
                                    <p:anim calcmode="lin" valueType="num">
                                      <p:cBhvr additive="base">
                                        <p:cTn id="31" dur="500" fill="hold"/>
                                        <p:tgtEl>
                                          <p:spTgt spid="2536450">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53645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536450">
                                            <p:txEl>
                                              <p:pRg st="6" end="6"/>
                                            </p:txEl>
                                          </p:spTgt>
                                        </p:tgtEl>
                                        <p:attrNameLst>
                                          <p:attrName>style.visibility</p:attrName>
                                        </p:attrNameLst>
                                      </p:cBhvr>
                                      <p:to>
                                        <p:strVal val="visible"/>
                                      </p:to>
                                    </p:set>
                                    <p:anim calcmode="lin" valueType="num">
                                      <p:cBhvr additive="base">
                                        <p:cTn id="37" dur="500" fill="hold"/>
                                        <p:tgtEl>
                                          <p:spTgt spid="2536450">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536450">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2536450">
                                            <p:txEl>
                                              <p:pRg st="7" end="7"/>
                                            </p:txEl>
                                          </p:spTgt>
                                        </p:tgtEl>
                                        <p:attrNameLst>
                                          <p:attrName>style.visibility</p:attrName>
                                        </p:attrNameLst>
                                      </p:cBhvr>
                                      <p:to>
                                        <p:strVal val="visible"/>
                                      </p:to>
                                    </p:set>
                                    <p:anim calcmode="lin" valueType="num">
                                      <p:cBhvr additive="base">
                                        <p:cTn id="41" dur="500" fill="hold"/>
                                        <p:tgtEl>
                                          <p:spTgt spid="2536450">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2536450">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6450"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GB" smtClean="0"/>
              <a:t>Agenda</a:t>
            </a:r>
          </a:p>
        </p:txBody>
      </p:sp>
      <p:sp>
        <p:nvSpPr>
          <p:cNvPr id="25603"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2560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5605" name="Espace réservé du numéro de diapositive 5"/>
          <p:cNvSpPr>
            <a:spLocks noGrp="1"/>
          </p:cNvSpPr>
          <p:nvPr>
            <p:ph type="sldNum" sz="quarter" idx="11"/>
          </p:nvPr>
        </p:nvSpPr>
        <p:spPr>
          <a:noFill/>
        </p:spPr>
        <p:txBody>
          <a:bodyPr/>
          <a:lstStyle/>
          <a:p>
            <a:fld id="{225DBF15-B23B-4871-8E69-E2A19CC08C2D}" type="slidenum">
              <a:rPr lang="en-GB"/>
              <a:pPr/>
              <a:t>24</a:t>
            </a:fld>
            <a:endParaRPr lang="en-GB"/>
          </a:p>
        </p:txBody>
      </p:sp>
      <p:sp>
        <p:nvSpPr>
          <p:cNvPr id="25606" name="Rectangle 4"/>
          <p:cNvSpPr>
            <a:spLocks noChangeArrowheads="1"/>
          </p:cNvSpPr>
          <p:nvPr/>
        </p:nvSpPr>
        <p:spPr bwMode="auto">
          <a:xfrm>
            <a:off x="0" y="2219908"/>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smtClean="0"/>
              <a:t>Role of the Work Center</a:t>
            </a:r>
          </a:p>
        </p:txBody>
      </p:sp>
      <p:sp>
        <p:nvSpPr>
          <p:cNvPr id="26627" name="Rectangle 3"/>
          <p:cNvSpPr>
            <a:spLocks noGrp="1" noChangeArrowheads="1"/>
          </p:cNvSpPr>
          <p:nvPr>
            <p:ph idx="1"/>
          </p:nvPr>
        </p:nvSpPr>
        <p:spPr/>
        <p:txBody>
          <a:bodyPr/>
          <a:lstStyle/>
          <a:p>
            <a:r>
              <a:rPr lang="en-GB" smtClean="0"/>
              <a:t>A work centre needs to encompass all the needed Work Units to make a defined product</a:t>
            </a:r>
          </a:p>
          <a:p>
            <a:pPr lvl="1"/>
            <a:r>
              <a:rPr lang="en-GB" smtClean="0"/>
              <a:t>The scope of a Production Request </a:t>
            </a:r>
          </a:p>
          <a:p>
            <a:r>
              <a:rPr lang="en-GB" smtClean="0"/>
              <a:t>Essentially an organizational level</a:t>
            </a:r>
          </a:p>
          <a:p>
            <a:pPr lvl="1"/>
            <a:r>
              <a:rPr lang="en-GB" smtClean="0"/>
              <a:t>Activity, topology</a:t>
            </a:r>
          </a:p>
          <a:p>
            <a:pPr lvl="1"/>
            <a:r>
              <a:rPr lang="en-GB" smtClean="0"/>
              <a:t>No hard constraints</a:t>
            </a:r>
          </a:p>
          <a:p>
            <a:pPr lvl="1"/>
            <a:r>
              <a:rPr lang="en-GB" smtClean="0"/>
              <a:t>Might help for facilities classification </a:t>
            </a:r>
          </a:p>
          <a:p>
            <a:pPr lvl="2"/>
            <a:r>
              <a:rPr lang="en-GB" smtClean="0"/>
              <a:t>Ability to replicate a Work Center template</a:t>
            </a:r>
          </a:p>
        </p:txBody>
      </p:sp>
      <p:sp>
        <p:nvSpPr>
          <p:cNvPr id="26628"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6629" name="Espace réservé du numéro de diapositive 5"/>
          <p:cNvSpPr>
            <a:spLocks noGrp="1"/>
          </p:cNvSpPr>
          <p:nvPr>
            <p:ph type="sldNum" sz="quarter" idx="11"/>
          </p:nvPr>
        </p:nvSpPr>
        <p:spPr>
          <a:noFill/>
        </p:spPr>
        <p:txBody>
          <a:bodyPr/>
          <a:lstStyle/>
          <a:p>
            <a:fld id="{54E06493-D4CB-4B24-A52F-AC1594A39DAB}" type="slidenum">
              <a:rPr lang="en-GB"/>
              <a:pPr/>
              <a:t>25</a:t>
            </a:fld>
            <a:endParaRPr lang="en-GB"/>
          </a:p>
        </p:txBody>
      </p:sp>
      <p:grpSp>
        <p:nvGrpSpPr>
          <p:cNvPr id="26630" name="Group 4"/>
          <p:cNvGrpSpPr>
            <a:grpSpLocks/>
          </p:cNvGrpSpPr>
          <p:nvPr/>
        </p:nvGrpSpPr>
        <p:grpSpPr bwMode="auto">
          <a:xfrm>
            <a:off x="8043863" y="152400"/>
            <a:ext cx="889000" cy="1671638"/>
            <a:chOff x="5067" y="96"/>
            <a:chExt cx="560" cy="1053"/>
          </a:xfrm>
        </p:grpSpPr>
        <p:cxnSp>
          <p:nvCxnSpPr>
            <p:cNvPr id="26631" name="AutoShape 5"/>
            <p:cNvCxnSpPr>
              <a:cxnSpLocks noChangeShapeType="1"/>
              <a:stCxn id="26632" idx="2"/>
              <a:endCxn id="26633"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26632" name="Rectangle 6"/>
            <p:cNvSpPr>
              <a:spLocks noChangeArrowheads="1"/>
            </p:cNvSpPr>
            <p:nvPr/>
          </p:nvSpPr>
          <p:spPr bwMode="auto">
            <a:xfrm>
              <a:off x="5069" y="96"/>
              <a:ext cx="558" cy="17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26633"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26634"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26635"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26636"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26637" name="AutoShape 11"/>
            <p:cNvCxnSpPr>
              <a:cxnSpLocks noChangeShapeType="1"/>
              <a:stCxn id="26633" idx="2"/>
              <a:endCxn id="26635"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26638"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6639" name="AutoShape 13"/>
            <p:cNvCxnSpPr>
              <a:cxnSpLocks noChangeShapeType="1"/>
              <a:stCxn id="26635" idx="2"/>
              <a:endCxn id="26636"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26640"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6641" name="AutoShape 15"/>
            <p:cNvCxnSpPr>
              <a:cxnSpLocks noChangeShapeType="1"/>
              <a:endCxn id="26642"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26642"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6643" name="AutoShape 17"/>
            <p:cNvCxnSpPr>
              <a:cxnSpLocks noChangeShapeType="1"/>
              <a:endCxn id="26644"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26644" name="AutoShape 18"/>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fr-FR" smtClean="0"/>
              <a:t>Work Center for Batch: Process Cell </a:t>
            </a:r>
            <a:endParaRPr lang="en-GB" smtClean="0"/>
          </a:p>
        </p:txBody>
      </p:sp>
      <p:sp>
        <p:nvSpPr>
          <p:cNvPr id="27651" name="Rectangle 3"/>
          <p:cNvSpPr>
            <a:spLocks noGrp="1" noChangeArrowheads="1"/>
          </p:cNvSpPr>
          <p:nvPr>
            <p:ph idx="1"/>
          </p:nvPr>
        </p:nvSpPr>
        <p:spPr/>
        <p:txBody>
          <a:bodyPr/>
          <a:lstStyle/>
          <a:p>
            <a:r>
              <a:rPr lang="en-GB" smtClean="0"/>
              <a:t>Definition</a:t>
            </a:r>
          </a:p>
          <a:p>
            <a:pPr lvl="1"/>
            <a:r>
              <a:rPr lang="en-US" smtClean="0"/>
              <a:t>A logical grouping of equipment (Units) required for the production of one or more batches</a:t>
            </a:r>
            <a:endParaRPr lang="en-GB" smtClean="0"/>
          </a:p>
          <a:p>
            <a:r>
              <a:rPr lang="en-GB" smtClean="0"/>
              <a:t>Properties</a:t>
            </a:r>
          </a:p>
          <a:p>
            <a:pPr lvl="1"/>
            <a:r>
              <a:rPr lang="en-US" smtClean="0"/>
              <a:t>May contain more than one grouping of equipment needed to make a batch</a:t>
            </a:r>
          </a:p>
          <a:p>
            <a:pPr lvl="2"/>
            <a:r>
              <a:rPr lang="en-US" smtClean="0"/>
              <a:t>“Train”</a:t>
            </a:r>
          </a:p>
          <a:p>
            <a:pPr lvl="1"/>
            <a:r>
              <a:rPr lang="en-US" smtClean="0"/>
              <a:t>The equipment actually used for the batch is referred to as the path</a:t>
            </a:r>
          </a:p>
          <a:p>
            <a:pPr lvl="1"/>
            <a:r>
              <a:rPr lang="en-US" smtClean="0"/>
              <a:t>May contain more than one batch at a time (possibly several independent production order being processed simultaneously) </a:t>
            </a:r>
          </a:p>
          <a:p>
            <a:pPr lvl="1"/>
            <a:endParaRPr lang="fr-FR" smtClean="0"/>
          </a:p>
          <a:p>
            <a:pPr lvl="1"/>
            <a:endParaRPr lang="en-GB" smtClean="0"/>
          </a:p>
        </p:txBody>
      </p:sp>
      <p:sp>
        <p:nvSpPr>
          <p:cNvPr id="2765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7653" name="Espace réservé du numéro de diapositive 5"/>
          <p:cNvSpPr>
            <a:spLocks noGrp="1"/>
          </p:cNvSpPr>
          <p:nvPr>
            <p:ph type="sldNum" sz="quarter" idx="11"/>
          </p:nvPr>
        </p:nvSpPr>
        <p:spPr>
          <a:noFill/>
        </p:spPr>
        <p:txBody>
          <a:bodyPr/>
          <a:lstStyle/>
          <a:p>
            <a:fld id="{094CD810-7C6E-40FC-B3FD-8C15DB12E43A}" type="slidenum">
              <a:rPr lang="en-GB"/>
              <a:pPr/>
              <a:t>26</a:t>
            </a:fld>
            <a:endParaRPr lang="en-GB"/>
          </a:p>
        </p:txBody>
      </p:sp>
      <p:grpSp>
        <p:nvGrpSpPr>
          <p:cNvPr id="27654" name="Group 4"/>
          <p:cNvGrpSpPr>
            <a:grpSpLocks/>
          </p:cNvGrpSpPr>
          <p:nvPr/>
        </p:nvGrpSpPr>
        <p:grpSpPr bwMode="auto">
          <a:xfrm>
            <a:off x="8043863" y="152400"/>
            <a:ext cx="889000" cy="1671638"/>
            <a:chOff x="5067" y="96"/>
            <a:chExt cx="560" cy="1053"/>
          </a:xfrm>
        </p:grpSpPr>
        <p:cxnSp>
          <p:nvCxnSpPr>
            <p:cNvPr id="27655" name="AutoShape 5"/>
            <p:cNvCxnSpPr>
              <a:cxnSpLocks noChangeShapeType="1"/>
              <a:stCxn id="27656" idx="2"/>
              <a:endCxn id="27657"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27656" name="Rectangle 6"/>
            <p:cNvSpPr>
              <a:spLocks noChangeArrowheads="1"/>
            </p:cNvSpPr>
            <p:nvPr/>
          </p:nvSpPr>
          <p:spPr bwMode="auto">
            <a:xfrm>
              <a:off x="5069" y="96"/>
              <a:ext cx="558" cy="17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27657"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27658"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27659"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27660"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27661" name="AutoShape 11"/>
            <p:cNvCxnSpPr>
              <a:cxnSpLocks noChangeShapeType="1"/>
              <a:stCxn id="27657" idx="2"/>
              <a:endCxn id="27659"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27662"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7663" name="AutoShape 13"/>
            <p:cNvCxnSpPr>
              <a:cxnSpLocks noChangeShapeType="1"/>
              <a:stCxn id="27659" idx="2"/>
              <a:endCxn id="27660"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27664"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7665" name="AutoShape 15"/>
            <p:cNvCxnSpPr>
              <a:cxnSpLocks noChangeShapeType="1"/>
              <a:endCxn id="27666"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27666"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7667" name="AutoShape 17"/>
            <p:cNvCxnSpPr>
              <a:cxnSpLocks noChangeShapeType="1"/>
              <a:endCxn id="27668"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27668" name="AutoShape 18"/>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fr-FR" smtClean="0"/>
              <a:t>Work Center for Batch: Process Cell</a:t>
            </a:r>
          </a:p>
        </p:txBody>
      </p:sp>
      <p:sp>
        <p:nvSpPr>
          <p:cNvPr id="28675" name="Rectangle 3"/>
          <p:cNvSpPr>
            <a:spLocks noGrp="1" noChangeArrowheads="1"/>
          </p:cNvSpPr>
          <p:nvPr>
            <p:ph idx="1"/>
          </p:nvPr>
        </p:nvSpPr>
        <p:spPr>
          <a:xfrm>
            <a:off x="179388" y="1125538"/>
            <a:ext cx="7821612" cy="4895850"/>
          </a:xfrm>
        </p:spPr>
        <p:txBody>
          <a:bodyPr/>
          <a:lstStyle/>
          <a:p>
            <a:r>
              <a:rPr lang="en-GB" smtClean="0"/>
              <a:t>Rules</a:t>
            </a:r>
          </a:p>
          <a:p>
            <a:pPr lvl="1"/>
            <a:r>
              <a:rPr lang="fr-FR" smtClean="0"/>
              <a:t>Static geographical structure, defined at the engineering time</a:t>
            </a:r>
          </a:p>
          <a:p>
            <a:pPr lvl="1"/>
            <a:r>
              <a:rPr lang="fr-FR" smtClean="0"/>
              <a:t>The batch maintains its integrity</a:t>
            </a:r>
          </a:p>
          <a:p>
            <a:pPr lvl="1"/>
            <a:r>
              <a:rPr lang="fr-FR" smtClean="0"/>
              <a:t>The scope of a recipe or production request</a:t>
            </a:r>
          </a:p>
          <a:p>
            <a:pPr lvl="1"/>
            <a:r>
              <a:rPr lang="fr-FR" smtClean="0"/>
              <a:t>The action scope of an operator</a:t>
            </a:r>
          </a:p>
          <a:p>
            <a:pPr lvl="1"/>
            <a:r>
              <a:rPr lang="fr-FR" smtClean="0"/>
              <a:t>Bounded by input / output material storage (raw matierial / semi-finished products / finished products</a:t>
            </a:r>
          </a:p>
          <a:p>
            <a:r>
              <a:rPr lang="en-GB" smtClean="0"/>
              <a:t>Examples</a:t>
            </a:r>
          </a:p>
          <a:p>
            <a:pPr lvl="1"/>
            <a:r>
              <a:rPr lang="en-GB" smtClean="0"/>
              <a:t>Building B6</a:t>
            </a:r>
          </a:p>
          <a:p>
            <a:pPr lvl="1"/>
            <a:r>
              <a:rPr lang="en-GB" smtClean="0"/>
              <a:t>Finishing workshop</a:t>
            </a:r>
          </a:p>
          <a:p>
            <a:pPr lvl="1"/>
            <a:endParaRPr lang="en-GB" smtClean="0"/>
          </a:p>
          <a:p>
            <a:endParaRPr lang="fr-FR" smtClean="0"/>
          </a:p>
        </p:txBody>
      </p:sp>
      <p:sp>
        <p:nvSpPr>
          <p:cNvPr id="2867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8677" name="Espace réservé du numéro de diapositive 5"/>
          <p:cNvSpPr>
            <a:spLocks noGrp="1"/>
          </p:cNvSpPr>
          <p:nvPr>
            <p:ph type="sldNum" sz="quarter" idx="11"/>
          </p:nvPr>
        </p:nvSpPr>
        <p:spPr>
          <a:noFill/>
        </p:spPr>
        <p:txBody>
          <a:bodyPr/>
          <a:lstStyle/>
          <a:p>
            <a:fld id="{3E6BB726-224C-4F31-89D2-79052D606CFC}" type="slidenum">
              <a:rPr lang="en-GB"/>
              <a:pPr/>
              <a:t>27</a:t>
            </a:fld>
            <a:endParaRPr lang="en-GB"/>
          </a:p>
        </p:txBody>
      </p:sp>
      <p:grpSp>
        <p:nvGrpSpPr>
          <p:cNvPr id="28678" name="Group 4"/>
          <p:cNvGrpSpPr>
            <a:grpSpLocks/>
          </p:cNvGrpSpPr>
          <p:nvPr/>
        </p:nvGrpSpPr>
        <p:grpSpPr bwMode="auto">
          <a:xfrm>
            <a:off x="8043863" y="152400"/>
            <a:ext cx="889000" cy="1671638"/>
            <a:chOff x="5067" y="96"/>
            <a:chExt cx="560" cy="1053"/>
          </a:xfrm>
        </p:grpSpPr>
        <p:cxnSp>
          <p:nvCxnSpPr>
            <p:cNvPr id="28679" name="AutoShape 5"/>
            <p:cNvCxnSpPr>
              <a:cxnSpLocks noChangeShapeType="1"/>
              <a:stCxn id="28680" idx="2"/>
              <a:endCxn id="28681"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28680" name="Rectangle 6"/>
            <p:cNvSpPr>
              <a:spLocks noChangeArrowheads="1"/>
            </p:cNvSpPr>
            <p:nvPr/>
          </p:nvSpPr>
          <p:spPr bwMode="auto">
            <a:xfrm>
              <a:off x="5069" y="96"/>
              <a:ext cx="558" cy="17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fr-FR" sz="900"/>
                <a:t>PROCESS CELL</a:t>
              </a:r>
            </a:p>
          </p:txBody>
        </p:sp>
        <p:sp>
          <p:nvSpPr>
            <p:cNvPr id="28681"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fr-FR" sz="900"/>
                <a:t>UNIT</a:t>
              </a:r>
            </a:p>
          </p:txBody>
        </p:sp>
        <p:sp>
          <p:nvSpPr>
            <p:cNvPr id="28682"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28683"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fr-FR" sz="900"/>
                <a:t>EQUIPMENT</a:t>
              </a:r>
            </a:p>
            <a:p>
              <a:pPr algn="ctr" defTabSz="820738"/>
              <a:r>
                <a:rPr lang="fr-FR" sz="900"/>
                <a:t>MODULE</a:t>
              </a:r>
            </a:p>
          </p:txBody>
        </p:sp>
        <p:sp>
          <p:nvSpPr>
            <p:cNvPr id="28684"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fr-FR" sz="900"/>
                <a:t>CONTROL</a:t>
              </a:r>
            </a:p>
            <a:p>
              <a:pPr algn="ctr" defTabSz="820738"/>
              <a:r>
                <a:rPr lang="fr-FR" sz="900"/>
                <a:t>MODULE</a:t>
              </a:r>
            </a:p>
          </p:txBody>
        </p:sp>
        <p:cxnSp>
          <p:nvCxnSpPr>
            <p:cNvPr id="28685" name="AutoShape 11"/>
            <p:cNvCxnSpPr>
              <a:cxnSpLocks noChangeShapeType="1"/>
              <a:stCxn id="28681" idx="2"/>
              <a:endCxn id="28683"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28686"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8687" name="AutoShape 13"/>
            <p:cNvCxnSpPr>
              <a:cxnSpLocks noChangeShapeType="1"/>
              <a:stCxn id="28683" idx="2"/>
              <a:endCxn id="28684"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28688"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8689" name="AutoShape 15"/>
            <p:cNvCxnSpPr>
              <a:cxnSpLocks noChangeShapeType="1"/>
              <a:endCxn id="28690"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28690"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8691" name="AutoShape 17"/>
            <p:cNvCxnSpPr>
              <a:cxnSpLocks noChangeShapeType="1"/>
              <a:endCxn id="28692"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28692" name="AutoShape 18"/>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6"/>
          <p:cNvSpPr>
            <a:spLocks noGrp="1" noChangeArrowheads="1"/>
          </p:cNvSpPr>
          <p:nvPr>
            <p:ph type="title"/>
          </p:nvPr>
        </p:nvSpPr>
        <p:spPr/>
        <p:txBody>
          <a:bodyPr/>
          <a:lstStyle/>
          <a:p>
            <a:r>
              <a:rPr lang="en-US" smtClean="0"/>
              <a:t>Process Cell Structures</a:t>
            </a:r>
          </a:p>
        </p:txBody>
      </p:sp>
      <p:sp>
        <p:nvSpPr>
          <p:cNvPr id="29699"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29700" name="Espace réservé du numéro de diapositive 4"/>
          <p:cNvSpPr>
            <a:spLocks noGrp="1"/>
          </p:cNvSpPr>
          <p:nvPr>
            <p:ph type="sldNum" sz="quarter" idx="11"/>
          </p:nvPr>
        </p:nvSpPr>
        <p:spPr>
          <a:noFill/>
        </p:spPr>
        <p:txBody>
          <a:bodyPr/>
          <a:lstStyle/>
          <a:p>
            <a:fld id="{95220B0C-5DA0-4B8D-8400-767801B64E7A}" type="slidenum">
              <a:rPr lang="en-GB"/>
              <a:pPr/>
              <a:t>28</a:t>
            </a:fld>
            <a:endParaRPr lang="en-GB"/>
          </a:p>
        </p:txBody>
      </p:sp>
      <p:grpSp>
        <p:nvGrpSpPr>
          <p:cNvPr id="2" name="Group 3"/>
          <p:cNvGrpSpPr>
            <a:grpSpLocks/>
          </p:cNvGrpSpPr>
          <p:nvPr/>
        </p:nvGrpSpPr>
        <p:grpSpPr bwMode="auto">
          <a:xfrm>
            <a:off x="3429000" y="1273175"/>
            <a:ext cx="2209800" cy="2057400"/>
            <a:chOff x="2160" y="960"/>
            <a:chExt cx="1392" cy="1296"/>
          </a:xfrm>
        </p:grpSpPr>
        <p:sp>
          <p:nvSpPr>
            <p:cNvPr id="29768" name="Line 4"/>
            <p:cNvSpPr>
              <a:spLocks noChangeShapeType="1"/>
            </p:cNvSpPr>
            <p:nvPr/>
          </p:nvSpPr>
          <p:spPr bwMode="auto">
            <a:xfrm>
              <a:off x="2160" y="2112"/>
              <a:ext cx="0" cy="144"/>
            </a:xfrm>
            <a:prstGeom prst="line">
              <a:avLst/>
            </a:prstGeom>
            <a:noFill/>
            <a:ln w="28575">
              <a:solidFill>
                <a:schemeClr val="tx1"/>
              </a:solidFill>
              <a:round/>
              <a:headEnd/>
              <a:tailEnd/>
            </a:ln>
          </p:spPr>
          <p:txBody>
            <a:bodyPr wrap="none" lIns="0" tIns="0" rIns="0" bIns="0" anchor="ctr"/>
            <a:lstStyle/>
            <a:p>
              <a:endParaRPr lang="fr-FR"/>
            </a:p>
          </p:txBody>
        </p:sp>
        <p:sp>
          <p:nvSpPr>
            <p:cNvPr id="29769" name="Line 5"/>
            <p:cNvSpPr>
              <a:spLocks noChangeShapeType="1"/>
            </p:cNvSpPr>
            <p:nvPr/>
          </p:nvSpPr>
          <p:spPr bwMode="auto">
            <a:xfrm>
              <a:off x="2160" y="2256"/>
              <a:ext cx="624" cy="0"/>
            </a:xfrm>
            <a:prstGeom prst="line">
              <a:avLst/>
            </a:prstGeom>
            <a:noFill/>
            <a:ln w="28575">
              <a:solidFill>
                <a:schemeClr val="tx1"/>
              </a:solidFill>
              <a:round/>
              <a:headEnd/>
              <a:tailEnd/>
            </a:ln>
          </p:spPr>
          <p:txBody>
            <a:bodyPr wrap="none" lIns="0" tIns="0" rIns="0" bIns="0" anchor="ctr"/>
            <a:lstStyle/>
            <a:p>
              <a:endParaRPr lang="fr-FR"/>
            </a:p>
          </p:txBody>
        </p:sp>
        <p:sp>
          <p:nvSpPr>
            <p:cNvPr id="29770" name="Line 6"/>
            <p:cNvSpPr>
              <a:spLocks noChangeShapeType="1"/>
            </p:cNvSpPr>
            <p:nvPr/>
          </p:nvSpPr>
          <p:spPr bwMode="auto">
            <a:xfrm flipV="1">
              <a:off x="2784" y="960"/>
              <a:ext cx="0" cy="1296"/>
            </a:xfrm>
            <a:prstGeom prst="line">
              <a:avLst/>
            </a:prstGeom>
            <a:noFill/>
            <a:ln w="28575">
              <a:solidFill>
                <a:schemeClr val="tx1"/>
              </a:solidFill>
              <a:round/>
              <a:headEnd/>
              <a:tailEnd/>
            </a:ln>
          </p:spPr>
          <p:txBody>
            <a:bodyPr wrap="none" lIns="0" tIns="0" rIns="0" bIns="0" anchor="ctr"/>
            <a:lstStyle/>
            <a:p>
              <a:endParaRPr lang="fr-FR"/>
            </a:p>
          </p:txBody>
        </p:sp>
        <p:sp>
          <p:nvSpPr>
            <p:cNvPr id="29771" name="Line 7"/>
            <p:cNvSpPr>
              <a:spLocks noChangeShapeType="1"/>
            </p:cNvSpPr>
            <p:nvPr/>
          </p:nvSpPr>
          <p:spPr bwMode="auto">
            <a:xfrm>
              <a:off x="2784" y="960"/>
              <a:ext cx="768" cy="0"/>
            </a:xfrm>
            <a:prstGeom prst="line">
              <a:avLst/>
            </a:prstGeom>
            <a:noFill/>
            <a:ln w="28575">
              <a:solidFill>
                <a:schemeClr val="tx1"/>
              </a:solidFill>
              <a:round/>
              <a:headEnd/>
              <a:tailEnd/>
            </a:ln>
          </p:spPr>
          <p:txBody>
            <a:bodyPr wrap="none" lIns="0" tIns="0" rIns="0" bIns="0" anchor="ctr"/>
            <a:lstStyle/>
            <a:p>
              <a:endParaRPr lang="fr-FR"/>
            </a:p>
          </p:txBody>
        </p:sp>
        <p:sp>
          <p:nvSpPr>
            <p:cNvPr id="29772" name="Line 8"/>
            <p:cNvSpPr>
              <a:spLocks noChangeShapeType="1"/>
            </p:cNvSpPr>
            <p:nvPr/>
          </p:nvSpPr>
          <p:spPr bwMode="auto">
            <a:xfrm>
              <a:off x="3552" y="960"/>
              <a:ext cx="0" cy="144"/>
            </a:xfrm>
            <a:prstGeom prst="line">
              <a:avLst/>
            </a:prstGeom>
            <a:noFill/>
            <a:ln w="28575">
              <a:solidFill>
                <a:schemeClr val="tx1"/>
              </a:solidFill>
              <a:round/>
              <a:headEnd/>
              <a:tailEnd type="triangle" w="med" len="med"/>
            </a:ln>
          </p:spPr>
          <p:txBody>
            <a:bodyPr wrap="none" lIns="0" tIns="0" rIns="0" bIns="0" anchor="ctr"/>
            <a:lstStyle/>
            <a:p>
              <a:endParaRPr lang="fr-FR"/>
            </a:p>
          </p:txBody>
        </p:sp>
      </p:grpSp>
      <p:grpSp>
        <p:nvGrpSpPr>
          <p:cNvPr id="3" name="Group 9"/>
          <p:cNvGrpSpPr>
            <a:grpSpLocks/>
          </p:cNvGrpSpPr>
          <p:nvPr/>
        </p:nvGrpSpPr>
        <p:grpSpPr bwMode="auto">
          <a:xfrm>
            <a:off x="5638800" y="1273175"/>
            <a:ext cx="2209800" cy="2057400"/>
            <a:chOff x="3552" y="960"/>
            <a:chExt cx="1392" cy="1296"/>
          </a:xfrm>
        </p:grpSpPr>
        <p:sp>
          <p:nvSpPr>
            <p:cNvPr id="29763" name="Line 10"/>
            <p:cNvSpPr>
              <a:spLocks noChangeShapeType="1"/>
            </p:cNvSpPr>
            <p:nvPr/>
          </p:nvSpPr>
          <p:spPr bwMode="auto">
            <a:xfrm>
              <a:off x="3552" y="2160"/>
              <a:ext cx="0" cy="96"/>
            </a:xfrm>
            <a:prstGeom prst="line">
              <a:avLst/>
            </a:prstGeom>
            <a:noFill/>
            <a:ln w="28575">
              <a:solidFill>
                <a:schemeClr val="tx1"/>
              </a:solidFill>
              <a:round/>
              <a:headEnd/>
              <a:tailEnd/>
            </a:ln>
          </p:spPr>
          <p:txBody>
            <a:bodyPr wrap="none" lIns="0" tIns="0" rIns="0" bIns="0" anchor="ctr"/>
            <a:lstStyle/>
            <a:p>
              <a:endParaRPr lang="fr-FR"/>
            </a:p>
          </p:txBody>
        </p:sp>
        <p:sp>
          <p:nvSpPr>
            <p:cNvPr id="29764" name="Line 11"/>
            <p:cNvSpPr>
              <a:spLocks noChangeShapeType="1"/>
            </p:cNvSpPr>
            <p:nvPr/>
          </p:nvSpPr>
          <p:spPr bwMode="auto">
            <a:xfrm>
              <a:off x="3552" y="2256"/>
              <a:ext cx="720" cy="0"/>
            </a:xfrm>
            <a:prstGeom prst="line">
              <a:avLst/>
            </a:prstGeom>
            <a:noFill/>
            <a:ln w="28575">
              <a:solidFill>
                <a:schemeClr val="tx1"/>
              </a:solidFill>
              <a:round/>
              <a:headEnd/>
              <a:tailEnd/>
            </a:ln>
          </p:spPr>
          <p:txBody>
            <a:bodyPr wrap="none" lIns="0" tIns="0" rIns="0" bIns="0" anchor="ctr"/>
            <a:lstStyle/>
            <a:p>
              <a:endParaRPr lang="fr-FR"/>
            </a:p>
          </p:txBody>
        </p:sp>
        <p:sp>
          <p:nvSpPr>
            <p:cNvPr id="29765" name="Line 12"/>
            <p:cNvSpPr>
              <a:spLocks noChangeShapeType="1"/>
            </p:cNvSpPr>
            <p:nvPr/>
          </p:nvSpPr>
          <p:spPr bwMode="auto">
            <a:xfrm flipV="1">
              <a:off x="4272" y="960"/>
              <a:ext cx="0" cy="1296"/>
            </a:xfrm>
            <a:prstGeom prst="line">
              <a:avLst/>
            </a:prstGeom>
            <a:noFill/>
            <a:ln w="28575">
              <a:solidFill>
                <a:schemeClr val="tx1"/>
              </a:solidFill>
              <a:round/>
              <a:headEnd/>
              <a:tailEnd/>
            </a:ln>
          </p:spPr>
          <p:txBody>
            <a:bodyPr wrap="none" lIns="0" tIns="0" rIns="0" bIns="0" anchor="ctr"/>
            <a:lstStyle/>
            <a:p>
              <a:endParaRPr lang="fr-FR"/>
            </a:p>
          </p:txBody>
        </p:sp>
        <p:sp>
          <p:nvSpPr>
            <p:cNvPr id="29766" name="Line 13"/>
            <p:cNvSpPr>
              <a:spLocks noChangeShapeType="1"/>
            </p:cNvSpPr>
            <p:nvPr/>
          </p:nvSpPr>
          <p:spPr bwMode="auto">
            <a:xfrm>
              <a:off x="4272" y="960"/>
              <a:ext cx="672" cy="0"/>
            </a:xfrm>
            <a:prstGeom prst="line">
              <a:avLst/>
            </a:prstGeom>
            <a:noFill/>
            <a:ln w="28575">
              <a:solidFill>
                <a:schemeClr val="tx1"/>
              </a:solidFill>
              <a:round/>
              <a:headEnd/>
              <a:tailEnd/>
            </a:ln>
          </p:spPr>
          <p:txBody>
            <a:bodyPr wrap="none" lIns="0" tIns="0" rIns="0" bIns="0" anchor="ctr"/>
            <a:lstStyle/>
            <a:p>
              <a:endParaRPr lang="fr-FR"/>
            </a:p>
          </p:txBody>
        </p:sp>
        <p:sp>
          <p:nvSpPr>
            <p:cNvPr id="29767" name="Line 14"/>
            <p:cNvSpPr>
              <a:spLocks noChangeShapeType="1"/>
            </p:cNvSpPr>
            <p:nvPr/>
          </p:nvSpPr>
          <p:spPr bwMode="auto">
            <a:xfrm>
              <a:off x="4944" y="960"/>
              <a:ext cx="0" cy="288"/>
            </a:xfrm>
            <a:prstGeom prst="line">
              <a:avLst/>
            </a:prstGeom>
            <a:noFill/>
            <a:ln w="28575">
              <a:solidFill>
                <a:schemeClr val="tx1"/>
              </a:solidFill>
              <a:round/>
              <a:headEnd/>
              <a:tailEnd type="triangle" w="med" len="med"/>
            </a:ln>
          </p:spPr>
          <p:txBody>
            <a:bodyPr wrap="none" lIns="0" tIns="0" rIns="0" bIns="0" anchor="ctr"/>
            <a:lstStyle/>
            <a:p>
              <a:endParaRPr lang="fr-FR"/>
            </a:p>
          </p:txBody>
        </p:sp>
      </p:grpSp>
      <p:sp>
        <p:nvSpPr>
          <p:cNvPr id="29703" name="AutoShape 15"/>
          <p:cNvSpPr>
            <a:spLocks noChangeArrowheads="1"/>
          </p:cNvSpPr>
          <p:nvPr/>
        </p:nvSpPr>
        <p:spPr bwMode="auto">
          <a:xfrm>
            <a:off x="609600" y="1844675"/>
            <a:ext cx="1219200" cy="990600"/>
          </a:xfrm>
          <a:prstGeom prst="flowChartManualOperation">
            <a:avLst/>
          </a:prstGeom>
          <a:noFill/>
          <a:ln w="12700">
            <a:solidFill>
              <a:schemeClr val="tx1"/>
            </a:solidFill>
            <a:miter lim="800000"/>
            <a:headEnd/>
            <a:tailEnd/>
          </a:ln>
        </p:spPr>
        <p:txBody>
          <a:bodyPr wrap="none" lIns="0" tIns="0" rIns="0" bIns="0" anchor="ctr"/>
          <a:lstStyle/>
          <a:p>
            <a:pPr algn="ctr">
              <a:lnSpc>
                <a:spcPct val="95000"/>
              </a:lnSpc>
            </a:pPr>
            <a:r>
              <a:rPr lang="en-US" sz="1800"/>
              <a:t>“Raw”</a:t>
            </a:r>
          </a:p>
          <a:p>
            <a:pPr algn="ctr">
              <a:lnSpc>
                <a:spcPct val="95000"/>
              </a:lnSpc>
            </a:pPr>
            <a:r>
              <a:rPr lang="en-US" sz="1800"/>
              <a:t>Material</a:t>
            </a:r>
          </a:p>
          <a:p>
            <a:pPr algn="ctr">
              <a:lnSpc>
                <a:spcPct val="95000"/>
              </a:lnSpc>
            </a:pPr>
            <a:r>
              <a:rPr lang="en-US" sz="1800"/>
              <a:t>Storage</a:t>
            </a:r>
          </a:p>
        </p:txBody>
      </p:sp>
      <p:grpSp>
        <p:nvGrpSpPr>
          <p:cNvPr id="29704" name="Group 16"/>
          <p:cNvGrpSpPr>
            <a:grpSpLocks/>
          </p:cNvGrpSpPr>
          <p:nvPr/>
        </p:nvGrpSpPr>
        <p:grpSpPr bwMode="auto">
          <a:xfrm>
            <a:off x="7239000" y="1730375"/>
            <a:ext cx="1219200" cy="1295400"/>
            <a:chOff x="1680" y="2352"/>
            <a:chExt cx="720" cy="816"/>
          </a:xfrm>
        </p:grpSpPr>
        <p:sp>
          <p:nvSpPr>
            <p:cNvPr id="29761" name="AutoShape 17"/>
            <p:cNvSpPr>
              <a:spLocks noChangeArrowheads="1"/>
            </p:cNvSpPr>
            <p:nvPr/>
          </p:nvSpPr>
          <p:spPr bwMode="auto">
            <a:xfrm flipV="1">
              <a:off x="1680" y="2352"/>
              <a:ext cx="720" cy="816"/>
            </a:xfrm>
            <a:prstGeom prst="flowChartOffpageConnector">
              <a:avLst/>
            </a:prstGeom>
            <a:noFill/>
            <a:ln w="12700">
              <a:solidFill>
                <a:schemeClr val="tx1"/>
              </a:solidFill>
              <a:miter lim="800000"/>
              <a:headEnd/>
              <a:tailEnd/>
            </a:ln>
          </p:spPr>
          <p:txBody>
            <a:bodyPr rot="10800000" wrap="none" lIns="0" tIns="0" rIns="0" bIns="0" anchor="ctr"/>
            <a:lstStyle/>
            <a:p>
              <a:pPr algn="ctr">
                <a:lnSpc>
                  <a:spcPct val="95000"/>
                </a:lnSpc>
              </a:pPr>
              <a:r>
                <a:rPr lang="en-US" sz="1800"/>
                <a:t>“Finished”</a:t>
              </a:r>
            </a:p>
            <a:p>
              <a:pPr algn="ctr">
                <a:lnSpc>
                  <a:spcPct val="95000"/>
                </a:lnSpc>
              </a:pPr>
              <a:r>
                <a:rPr lang="en-US" sz="1800"/>
                <a:t>Material</a:t>
              </a:r>
            </a:p>
            <a:p>
              <a:pPr algn="ctr">
                <a:lnSpc>
                  <a:spcPct val="95000"/>
                </a:lnSpc>
              </a:pPr>
              <a:r>
                <a:rPr lang="en-US" sz="1800"/>
                <a:t>Storage</a:t>
              </a:r>
            </a:p>
          </p:txBody>
        </p:sp>
        <p:sp>
          <p:nvSpPr>
            <p:cNvPr id="29762" name="Line 18"/>
            <p:cNvSpPr>
              <a:spLocks noChangeShapeType="1"/>
            </p:cNvSpPr>
            <p:nvPr/>
          </p:nvSpPr>
          <p:spPr bwMode="auto">
            <a:xfrm>
              <a:off x="1680" y="2544"/>
              <a:ext cx="720" cy="0"/>
            </a:xfrm>
            <a:prstGeom prst="line">
              <a:avLst/>
            </a:prstGeom>
            <a:noFill/>
            <a:ln w="12700">
              <a:solidFill>
                <a:schemeClr val="tx1"/>
              </a:solidFill>
              <a:round/>
              <a:headEnd/>
              <a:tailEnd/>
            </a:ln>
          </p:spPr>
          <p:txBody>
            <a:bodyPr wrap="none" lIns="0" tIns="0" rIns="0" bIns="0" anchor="ctr"/>
            <a:lstStyle/>
            <a:p>
              <a:endParaRPr lang="fr-FR"/>
            </a:p>
          </p:txBody>
        </p:sp>
      </p:grpSp>
      <p:grpSp>
        <p:nvGrpSpPr>
          <p:cNvPr id="29705" name="Group 19"/>
          <p:cNvGrpSpPr>
            <a:grpSpLocks/>
          </p:cNvGrpSpPr>
          <p:nvPr/>
        </p:nvGrpSpPr>
        <p:grpSpPr bwMode="auto">
          <a:xfrm>
            <a:off x="4953000" y="1501775"/>
            <a:ext cx="1371600" cy="1676400"/>
            <a:chOff x="3120" y="1104"/>
            <a:chExt cx="864" cy="1056"/>
          </a:xfrm>
        </p:grpSpPr>
        <p:sp>
          <p:nvSpPr>
            <p:cNvPr id="29758" name="Rectangle 20"/>
            <p:cNvSpPr>
              <a:spLocks noChangeArrowheads="1"/>
            </p:cNvSpPr>
            <p:nvPr/>
          </p:nvSpPr>
          <p:spPr bwMode="auto">
            <a:xfrm>
              <a:off x="3120"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29759" name="Rectangle 21"/>
            <p:cNvSpPr>
              <a:spLocks noChangeArrowheads="1"/>
            </p:cNvSpPr>
            <p:nvPr/>
          </p:nvSpPr>
          <p:spPr bwMode="auto">
            <a:xfrm>
              <a:off x="3936"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29760" name="AutoShape 22"/>
            <p:cNvSpPr>
              <a:spLocks noChangeArrowheads="1"/>
            </p:cNvSpPr>
            <p:nvPr/>
          </p:nvSpPr>
          <p:spPr bwMode="auto">
            <a:xfrm>
              <a:off x="3168" y="1104"/>
              <a:ext cx="768" cy="1056"/>
            </a:xfrm>
            <a:prstGeom prst="roundRect">
              <a:avLst>
                <a:gd name="adj" fmla="val 44139"/>
              </a:avLst>
            </a:prstGeom>
            <a:noFill/>
            <a:ln w="12700">
              <a:solidFill>
                <a:schemeClr val="tx1"/>
              </a:solidFill>
              <a:round/>
              <a:headEnd/>
              <a:tailEnd/>
            </a:ln>
          </p:spPr>
          <p:txBody>
            <a:bodyPr wrap="none" lIns="0" tIns="0" rIns="0" bIns="0" anchor="ctr"/>
            <a:lstStyle/>
            <a:p>
              <a:pPr algn="ctr">
                <a:lnSpc>
                  <a:spcPct val="95000"/>
                </a:lnSpc>
              </a:pPr>
              <a:r>
                <a:rPr lang="en-US" sz="1800"/>
                <a:t>Unit 2</a:t>
              </a:r>
            </a:p>
          </p:txBody>
        </p:sp>
      </p:grpSp>
      <p:grpSp>
        <p:nvGrpSpPr>
          <p:cNvPr id="29706" name="Group 23"/>
          <p:cNvGrpSpPr>
            <a:grpSpLocks/>
          </p:cNvGrpSpPr>
          <p:nvPr/>
        </p:nvGrpSpPr>
        <p:grpSpPr bwMode="auto">
          <a:xfrm>
            <a:off x="2819400" y="1539875"/>
            <a:ext cx="1219200" cy="1600200"/>
            <a:chOff x="1776" y="1128"/>
            <a:chExt cx="768" cy="1008"/>
          </a:xfrm>
        </p:grpSpPr>
        <p:sp>
          <p:nvSpPr>
            <p:cNvPr id="29756" name="AutoShape 24"/>
            <p:cNvSpPr>
              <a:spLocks noChangeArrowheads="1"/>
            </p:cNvSpPr>
            <p:nvPr/>
          </p:nvSpPr>
          <p:spPr bwMode="auto">
            <a:xfrm>
              <a:off x="1776" y="1848"/>
              <a:ext cx="768" cy="288"/>
            </a:xfrm>
            <a:custGeom>
              <a:avLst/>
              <a:gdLst>
                <a:gd name="T0" fmla="*/ 609 w 21600"/>
                <a:gd name="T1" fmla="*/ 144 h 21600"/>
                <a:gd name="T2" fmla="*/ 384 w 21600"/>
                <a:gd name="T3" fmla="*/ 288 h 21600"/>
                <a:gd name="T4" fmla="*/ 159 w 21600"/>
                <a:gd name="T5" fmla="*/ 144 h 21600"/>
                <a:gd name="T6" fmla="*/ 384 w 21600"/>
                <a:gd name="T7" fmla="*/ 0 h 21600"/>
                <a:gd name="T8" fmla="*/ 0 60000 65536"/>
                <a:gd name="T9" fmla="*/ 0 60000 65536"/>
                <a:gd name="T10" fmla="*/ 0 60000 65536"/>
                <a:gd name="T11" fmla="*/ 0 60000 65536"/>
                <a:gd name="T12" fmla="*/ 6272 w 21600"/>
                <a:gd name="T13" fmla="*/ 6300 h 21600"/>
                <a:gd name="T14" fmla="*/ 15328 w 21600"/>
                <a:gd name="T15" fmla="*/ 15300 h 21600"/>
              </a:gdLst>
              <a:ahLst/>
              <a:cxnLst>
                <a:cxn ang="T8">
                  <a:pos x="T0" y="T1"/>
                </a:cxn>
                <a:cxn ang="T9">
                  <a:pos x="T2" y="T3"/>
                </a:cxn>
                <a:cxn ang="T10">
                  <a:pos x="T4" y="T5"/>
                </a:cxn>
                <a:cxn ang="T11">
                  <a:pos x="T6" y="T7"/>
                </a:cxn>
              </a:cxnLst>
              <a:rect l="T12" t="T13" r="T14" b="T15"/>
              <a:pathLst>
                <a:path w="21600" h="21600">
                  <a:moveTo>
                    <a:pt x="0" y="0"/>
                  </a:moveTo>
                  <a:lnTo>
                    <a:pt x="8925" y="21600"/>
                  </a:lnTo>
                  <a:lnTo>
                    <a:pt x="12675" y="21600"/>
                  </a:lnTo>
                  <a:lnTo>
                    <a:pt x="21600" y="0"/>
                  </a:lnTo>
                  <a:close/>
                </a:path>
              </a:pathLst>
            </a:custGeom>
            <a:noFill/>
            <a:ln w="12700">
              <a:solidFill>
                <a:schemeClr val="tx1"/>
              </a:solidFill>
              <a:miter lim="800000"/>
              <a:headEnd/>
              <a:tailEnd/>
            </a:ln>
          </p:spPr>
          <p:txBody>
            <a:bodyPr wrap="none" lIns="0" tIns="0" rIns="0" bIns="0" anchor="ctr"/>
            <a:lstStyle/>
            <a:p>
              <a:endParaRPr lang="fr-FR"/>
            </a:p>
          </p:txBody>
        </p:sp>
        <p:sp>
          <p:nvSpPr>
            <p:cNvPr id="29757" name="AutoShape 25"/>
            <p:cNvSpPr>
              <a:spLocks noChangeArrowheads="1"/>
            </p:cNvSpPr>
            <p:nvPr/>
          </p:nvSpPr>
          <p:spPr bwMode="auto">
            <a:xfrm>
              <a:off x="1776" y="1128"/>
              <a:ext cx="768" cy="768"/>
            </a:xfrm>
            <a:prstGeom prst="can">
              <a:avLst>
                <a:gd name="adj" fmla="val 16028"/>
              </a:avLst>
            </a:prstGeom>
            <a:noFill/>
            <a:ln w="12700">
              <a:solidFill>
                <a:schemeClr val="tx1"/>
              </a:solidFill>
              <a:round/>
              <a:headEnd/>
              <a:tailEnd/>
            </a:ln>
          </p:spPr>
          <p:txBody>
            <a:bodyPr wrap="none" lIns="0" tIns="0" rIns="0" bIns="0" anchor="ctr"/>
            <a:lstStyle/>
            <a:p>
              <a:pPr algn="ctr">
                <a:lnSpc>
                  <a:spcPct val="95000"/>
                </a:lnSpc>
              </a:pPr>
              <a:r>
                <a:rPr lang="en-US" sz="1800"/>
                <a:t>Unit 1</a:t>
              </a:r>
            </a:p>
          </p:txBody>
        </p:sp>
      </p:grpSp>
      <p:grpSp>
        <p:nvGrpSpPr>
          <p:cNvPr id="7" name="Group 26"/>
          <p:cNvGrpSpPr>
            <a:grpSpLocks/>
          </p:cNvGrpSpPr>
          <p:nvPr/>
        </p:nvGrpSpPr>
        <p:grpSpPr bwMode="auto">
          <a:xfrm>
            <a:off x="1219200" y="1273175"/>
            <a:ext cx="2209800" cy="2057400"/>
            <a:chOff x="768" y="960"/>
            <a:chExt cx="1392" cy="1296"/>
          </a:xfrm>
        </p:grpSpPr>
        <p:sp>
          <p:nvSpPr>
            <p:cNvPr id="29751" name="Line 27"/>
            <p:cNvSpPr>
              <a:spLocks noChangeShapeType="1"/>
            </p:cNvSpPr>
            <p:nvPr/>
          </p:nvSpPr>
          <p:spPr bwMode="auto">
            <a:xfrm>
              <a:off x="768" y="1920"/>
              <a:ext cx="0" cy="336"/>
            </a:xfrm>
            <a:prstGeom prst="line">
              <a:avLst/>
            </a:prstGeom>
            <a:noFill/>
            <a:ln w="28575">
              <a:solidFill>
                <a:schemeClr val="tx1"/>
              </a:solidFill>
              <a:round/>
              <a:headEnd/>
              <a:tailEnd/>
            </a:ln>
          </p:spPr>
          <p:txBody>
            <a:bodyPr wrap="none" lIns="0" tIns="0" rIns="0" bIns="0" anchor="ctr"/>
            <a:lstStyle/>
            <a:p>
              <a:endParaRPr lang="fr-FR"/>
            </a:p>
          </p:txBody>
        </p:sp>
        <p:sp>
          <p:nvSpPr>
            <p:cNvPr id="29752" name="Line 28"/>
            <p:cNvSpPr>
              <a:spLocks noChangeShapeType="1"/>
            </p:cNvSpPr>
            <p:nvPr/>
          </p:nvSpPr>
          <p:spPr bwMode="auto">
            <a:xfrm>
              <a:off x="768" y="2256"/>
              <a:ext cx="624" cy="0"/>
            </a:xfrm>
            <a:prstGeom prst="line">
              <a:avLst/>
            </a:prstGeom>
            <a:noFill/>
            <a:ln w="28575">
              <a:solidFill>
                <a:schemeClr val="tx1"/>
              </a:solidFill>
              <a:round/>
              <a:headEnd/>
              <a:tailEnd/>
            </a:ln>
          </p:spPr>
          <p:txBody>
            <a:bodyPr wrap="none" lIns="0" tIns="0" rIns="0" bIns="0" anchor="ctr"/>
            <a:lstStyle/>
            <a:p>
              <a:endParaRPr lang="fr-FR"/>
            </a:p>
          </p:txBody>
        </p:sp>
        <p:sp>
          <p:nvSpPr>
            <p:cNvPr id="29753" name="Line 29"/>
            <p:cNvSpPr>
              <a:spLocks noChangeShapeType="1"/>
            </p:cNvSpPr>
            <p:nvPr/>
          </p:nvSpPr>
          <p:spPr bwMode="auto">
            <a:xfrm flipV="1">
              <a:off x="1392" y="960"/>
              <a:ext cx="0" cy="1296"/>
            </a:xfrm>
            <a:prstGeom prst="line">
              <a:avLst/>
            </a:prstGeom>
            <a:noFill/>
            <a:ln w="28575">
              <a:solidFill>
                <a:schemeClr val="tx1"/>
              </a:solidFill>
              <a:round/>
              <a:headEnd/>
              <a:tailEnd/>
            </a:ln>
          </p:spPr>
          <p:txBody>
            <a:bodyPr wrap="none" lIns="0" tIns="0" rIns="0" bIns="0" anchor="ctr"/>
            <a:lstStyle/>
            <a:p>
              <a:endParaRPr lang="fr-FR"/>
            </a:p>
          </p:txBody>
        </p:sp>
        <p:sp>
          <p:nvSpPr>
            <p:cNvPr id="29754" name="Line 30"/>
            <p:cNvSpPr>
              <a:spLocks noChangeShapeType="1"/>
            </p:cNvSpPr>
            <p:nvPr/>
          </p:nvSpPr>
          <p:spPr bwMode="auto">
            <a:xfrm>
              <a:off x="1392" y="960"/>
              <a:ext cx="768" cy="0"/>
            </a:xfrm>
            <a:prstGeom prst="line">
              <a:avLst/>
            </a:prstGeom>
            <a:noFill/>
            <a:ln w="28575">
              <a:solidFill>
                <a:schemeClr val="tx1"/>
              </a:solidFill>
              <a:round/>
              <a:headEnd/>
              <a:tailEnd/>
            </a:ln>
          </p:spPr>
          <p:txBody>
            <a:bodyPr wrap="none" lIns="0" tIns="0" rIns="0" bIns="0" anchor="ctr"/>
            <a:lstStyle/>
            <a:p>
              <a:endParaRPr lang="fr-FR"/>
            </a:p>
          </p:txBody>
        </p:sp>
        <p:sp>
          <p:nvSpPr>
            <p:cNvPr id="29755" name="Line 31"/>
            <p:cNvSpPr>
              <a:spLocks noChangeShapeType="1"/>
            </p:cNvSpPr>
            <p:nvPr/>
          </p:nvSpPr>
          <p:spPr bwMode="auto">
            <a:xfrm>
              <a:off x="2160" y="960"/>
              <a:ext cx="0" cy="240"/>
            </a:xfrm>
            <a:prstGeom prst="line">
              <a:avLst/>
            </a:prstGeom>
            <a:noFill/>
            <a:ln w="28575">
              <a:solidFill>
                <a:schemeClr val="tx1"/>
              </a:solidFill>
              <a:round/>
              <a:headEnd/>
              <a:tailEnd type="triangle" w="med" len="med"/>
            </a:ln>
          </p:spPr>
          <p:txBody>
            <a:bodyPr wrap="none" lIns="0" tIns="0" rIns="0" bIns="0" anchor="ctr"/>
            <a:lstStyle/>
            <a:p>
              <a:endParaRPr lang="fr-FR"/>
            </a:p>
          </p:txBody>
        </p:sp>
      </p:grpSp>
      <p:grpSp>
        <p:nvGrpSpPr>
          <p:cNvPr id="8" name="Group 32"/>
          <p:cNvGrpSpPr>
            <a:grpSpLocks/>
          </p:cNvGrpSpPr>
          <p:nvPr/>
        </p:nvGrpSpPr>
        <p:grpSpPr bwMode="auto">
          <a:xfrm>
            <a:off x="3429000" y="3940175"/>
            <a:ext cx="4419600" cy="2057400"/>
            <a:chOff x="2160" y="2640"/>
            <a:chExt cx="2784" cy="1296"/>
          </a:xfrm>
        </p:grpSpPr>
        <p:sp>
          <p:nvSpPr>
            <p:cNvPr id="29745" name="Line 33"/>
            <p:cNvSpPr>
              <a:spLocks noChangeShapeType="1"/>
            </p:cNvSpPr>
            <p:nvPr/>
          </p:nvSpPr>
          <p:spPr bwMode="auto">
            <a:xfrm>
              <a:off x="2160" y="3840"/>
              <a:ext cx="0" cy="96"/>
            </a:xfrm>
            <a:prstGeom prst="line">
              <a:avLst/>
            </a:prstGeom>
            <a:noFill/>
            <a:ln w="28575">
              <a:solidFill>
                <a:schemeClr val="tx1"/>
              </a:solidFill>
              <a:round/>
              <a:headEnd/>
              <a:tailEnd/>
            </a:ln>
          </p:spPr>
          <p:txBody>
            <a:bodyPr wrap="none" lIns="0" tIns="0" rIns="0" bIns="0" anchor="ctr"/>
            <a:lstStyle/>
            <a:p>
              <a:endParaRPr lang="fr-FR"/>
            </a:p>
          </p:txBody>
        </p:sp>
        <p:sp>
          <p:nvSpPr>
            <p:cNvPr id="29746" name="Line 34"/>
            <p:cNvSpPr>
              <a:spLocks noChangeShapeType="1"/>
            </p:cNvSpPr>
            <p:nvPr/>
          </p:nvSpPr>
          <p:spPr bwMode="auto">
            <a:xfrm>
              <a:off x="2160" y="3936"/>
              <a:ext cx="2112" cy="0"/>
            </a:xfrm>
            <a:prstGeom prst="line">
              <a:avLst/>
            </a:prstGeom>
            <a:noFill/>
            <a:ln w="28575">
              <a:solidFill>
                <a:schemeClr val="tx1"/>
              </a:solidFill>
              <a:round/>
              <a:headEnd/>
              <a:tailEnd/>
            </a:ln>
          </p:spPr>
          <p:txBody>
            <a:bodyPr wrap="none" lIns="0" tIns="0" rIns="0" bIns="0" anchor="ctr"/>
            <a:lstStyle/>
            <a:p>
              <a:endParaRPr lang="fr-FR"/>
            </a:p>
          </p:txBody>
        </p:sp>
        <p:sp>
          <p:nvSpPr>
            <p:cNvPr id="29747" name="Line 35"/>
            <p:cNvSpPr>
              <a:spLocks noChangeShapeType="1"/>
            </p:cNvSpPr>
            <p:nvPr/>
          </p:nvSpPr>
          <p:spPr bwMode="auto">
            <a:xfrm>
              <a:off x="3552" y="3840"/>
              <a:ext cx="0" cy="96"/>
            </a:xfrm>
            <a:prstGeom prst="line">
              <a:avLst/>
            </a:prstGeom>
            <a:noFill/>
            <a:ln w="28575">
              <a:solidFill>
                <a:schemeClr val="tx1"/>
              </a:solidFill>
              <a:round/>
              <a:headEnd/>
              <a:tailEnd/>
            </a:ln>
          </p:spPr>
          <p:txBody>
            <a:bodyPr wrap="none" lIns="0" tIns="0" rIns="0" bIns="0" anchor="ctr"/>
            <a:lstStyle/>
            <a:p>
              <a:endParaRPr lang="fr-FR"/>
            </a:p>
          </p:txBody>
        </p:sp>
        <p:sp>
          <p:nvSpPr>
            <p:cNvPr id="29748" name="Line 36"/>
            <p:cNvSpPr>
              <a:spLocks noChangeShapeType="1"/>
            </p:cNvSpPr>
            <p:nvPr/>
          </p:nvSpPr>
          <p:spPr bwMode="auto">
            <a:xfrm flipV="1">
              <a:off x="4272" y="2640"/>
              <a:ext cx="0" cy="1296"/>
            </a:xfrm>
            <a:prstGeom prst="line">
              <a:avLst/>
            </a:prstGeom>
            <a:noFill/>
            <a:ln w="28575">
              <a:solidFill>
                <a:schemeClr val="tx1"/>
              </a:solidFill>
              <a:round/>
              <a:headEnd/>
              <a:tailEnd/>
            </a:ln>
          </p:spPr>
          <p:txBody>
            <a:bodyPr wrap="none" lIns="0" tIns="0" rIns="0" bIns="0" anchor="ctr"/>
            <a:lstStyle/>
            <a:p>
              <a:endParaRPr lang="fr-FR"/>
            </a:p>
          </p:txBody>
        </p:sp>
        <p:sp>
          <p:nvSpPr>
            <p:cNvPr id="29749" name="Line 37"/>
            <p:cNvSpPr>
              <a:spLocks noChangeShapeType="1"/>
            </p:cNvSpPr>
            <p:nvPr/>
          </p:nvSpPr>
          <p:spPr bwMode="auto">
            <a:xfrm>
              <a:off x="4272" y="2640"/>
              <a:ext cx="672" cy="0"/>
            </a:xfrm>
            <a:prstGeom prst="line">
              <a:avLst/>
            </a:prstGeom>
            <a:noFill/>
            <a:ln w="28575">
              <a:solidFill>
                <a:schemeClr val="tx1"/>
              </a:solidFill>
              <a:round/>
              <a:headEnd/>
              <a:tailEnd/>
            </a:ln>
          </p:spPr>
          <p:txBody>
            <a:bodyPr wrap="none" lIns="0" tIns="0" rIns="0" bIns="0" anchor="ctr"/>
            <a:lstStyle/>
            <a:p>
              <a:endParaRPr lang="fr-FR"/>
            </a:p>
          </p:txBody>
        </p:sp>
        <p:sp>
          <p:nvSpPr>
            <p:cNvPr id="29750" name="Line 38"/>
            <p:cNvSpPr>
              <a:spLocks noChangeShapeType="1"/>
            </p:cNvSpPr>
            <p:nvPr/>
          </p:nvSpPr>
          <p:spPr bwMode="auto">
            <a:xfrm>
              <a:off x="4944" y="2640"/>
              <a:ext cx="0" cy="288"/>
            </a:xfrm>
            <a:prstGeom prst="line">
              <a:avLst/>
            </a:prstGeom>
            <a:noFill/>
            <a:ln w="28575">
              <a:solidFill>
                <a:schemeClr val="tx1"/>
              </a:solidFill>
              <a:round/>
              <a:headEnd/>
              <a:tailEnd type="triangle" w="med" len="med"/>
            </a:ln>
          </p:spPr>
          <p:txBody>
            <a:bodyPr wrap="none" lIns="0" tIns="0" rIns="0" bIns="0" anchor="ctr"/>
            <a:lstStyle/>
            <a:p>
              <a:endParaRPr lang="fr-FR"/>
            </a:p>
          </p:txBody>
        </p:sp>
      </p:grpSp>
      <p:grpSp>
        <p:nvGrpSpPr>
          <p:cNvPr id="9" name="Group 39"/>
          <p:cNvGrpSpPr>
            <a:grpSpLocks/>
          </p:cNvGrpSpPr>
          <p:nvPr/>
        </p:nvGrpSpPr>
        <p:grpSpPr bwMode="auto">
          <a:xfrm>
            <a:off x="1219200" y="3940175"/>
            <a:ext cx="4419600" cy="2057400"/>
            <a:chOff x="768" y="2640"/>
            <a:chExt cx="2784" cy="1296"/>
          </a:xfrm>
        </p:grpSpPr>
        <p:sp>
          <p:nvSpPr>
            <p:cNvPr id="29739" name="Line 40"/>
            <p:cNvSpPr>
              <a:spLocks noChangeShapeType="1"/>
            </p:cNvSpPr>
            <p:nvPr/>
          </p:nvSpPr>
          <p:spPr bwMode="auto">
            <a:xfrm>
              <a:off x="768" y="3600"/>
              <a:ext cx="0" cy="336"/>
            </a:xfrm>
            <a:prstGeom prst="line">
              <a:avLst/>
            </a:prstGeom>
            <a:noFill/>
            <a:ln w="28575">
              <a:solidFill>
                <a:schemeClr val="tx1"/>
              </a:solidFill>
              <a:round/>
              <a:headEnd/>
              <a:tailEnd/>
            </a:ln>
          </p:spPr>
          <p:txBody>
            <a:bodyPr wrap="none" lIns="0" tIns="0" rIns="0" bIns="0" anchor="ctr"/>
            <a:lstStyle/>
            <a:p>
              <a:endParaRPr lang="fr-FR"/>
            </a:p>
          </p:txBody>
        </p:sp>
        <p:sp>
          <p:nvSpPr>
            <p:cNvPr id="29740" name="Line 41"/>
            <p:cNvSpPr>
              <a:spLocks noChangeShapeType="1"/>
            </p:cNvSpPr>
            <p:nvPr/>
          </p:nvSpPr>
          <p:spPr bwMode="auto">
            <a:xfrm>
              <a:off x="768" y="3936"/>
              <a:ext cx="624" cy="0"/>
            </a:xfrm>
            <a:prstGeom prst="line">
              <a:avLst/>
            </a:prstGeom>
            <a:noFill/>
            <a:ln w="28575">
              <a:solidFill>
                <a:schemeClr val="tx1"/>
              </a:solidFill>
              <a:round/>
              <a:headEnd/>
              <a:tailEnd/>
            </a:ln>
          </p:spPr>
          <p:txBody>
            <a:bodyPr wrap="none" lIns="0" tIns="0" rIns="0" bIns="0" anchor="ctr"/>
            <a:lstStyle/>
            <a:p>
              <a:endParaRPr lang="fr-FR"/>
            </a:p>
          </p:txBody>
        </p:sp>
        <p:sp>
          <p:nvSpPr>
            <p:cNvPr id="29741" name="Line 42"/>
            <p:cNvSpPr>
              <a:spLocks noChangeShapeType="1"/>
            </p:cNvSpPr>
            <p:nvPr/>
          </p:nvSpPr>
          <p:spPr bwMode="auto">
            <a:xfrm flipV="1">
              <a:off x="1392" y="2640"/>
              <a:ext cx="0" cy="1296"/>
            </a:xfrm>
            <a:prstGeom prst="line">
              <a:avLst/>
            </a:prstGeom>
            <a:noFill/>
            <a:ln w="28575">
              <a:solidFill>
                <a:schemeClr val="tx1"/>
              </a:solidFill>
              <a:round/>
              <a:headEnd/>
              <a:tailEnd/>
            </a:ln>
          </p:spPr>
          <p:txBody>
            <a:bodyPr wrap="none" lIns="0" tIns="0" rIns="0" bIns="0" anchor="ctr"/>
            <a:lstStyle/>
            <a:p>
              <a:endParaRPr lang="fr-FR"/>
            </a:p>
          </p:txBody>
        </p:sp>
        <p:sp>
          <p:nvSpPr>
            <p:cNvPr id="29742" name="Line 43"/>
            <p:cNvSpPr>
              <a:spLocks noChangeShapeType="1"/>
            </p:cNvSpPr>
            <p:nvPr/>
          </p:nvSpPr>
          <p:spPr bwMode="auto">
            <a:xfrm>
              <a:off x="1392" y="2640"/>
              <a:ext cx="2160" cy="0"/>
            </a:xfrm>
            <a:prstGeom prst="line">
              <a:avLst/>
            </a:prstGeom>
            <a:noFill/>
            <a:ln w="28575">
              <a:solidFill>
                <a:schemeClr val="tx1"/>
              </a:solidFill>
              <a:round/>
              <a:headEnd/>
              <a:tailEnd/>
            </a:ln>
          </p:spPr>
          <p:txBody>
            <a:bodyPr wrap="none" lIns="0" tIns="0" rIns="0" bIns="0" anchor="ctr"/>
            <a:lstStyle/>
            <a:p>
              <a:endParaRPr lang="fr-FR"/>
            </a:p>
          </p:txBody>
        </p:sp>
        <p:sp>
          <p:nvSpPr>
            <p:cNvPr id="29743" name="Line 44"/>
            <p:cNvSpPr>
              <a:spLocks noChangeShapeType="1"/>
            </p:cNvSpPr>
            <p:nvPr/>
          </p:nvSpPr>
          <p:spPr bwMode="auto">
            <a:xfrm>
              <a:off x="3552" y="2640"/>
              <a:ext cx="0" cy="144"/>
            </a:xfrm>
            <a:prstGeom prst="line">
              <a:avLst/>
            </a:prstGeom>
            <a:noFill/>
            <a:ln w="28575">
              <a:solidFill>
                <a:schemeClr val="tx1"/>
              </a:solidFill>
              <a:round/>
              <a:headEnd/>
              <a:tailEnd type="triangle" w="med" len="med"/>
            </a:ln>
          </p:spPr>
          <p:txBody>
            <a:bodyPr wrap="none" lIns="0" tIns="0" rIns="0" bIns="0" anchor="ctr"/>
            <a:lstStyle/>
            <a:p>
              <a:endParaRPr lang="fr-FR"/>
            </a:p>
          </p:txBody>
        </p:sp>
        <p:sp>
          <p:nvSpPr>
            <p:cNvPr id="29744" name="Line 45"/>
            <p:cNvSpPr>
              <a:spLocks noChangeShapeType="1"/>
            </p:cNvSpPr>
            <p:nvPr/>
          </p:nvSpPr>
          <p:spPr bwMode="auto">
            <a:xfrm>
              <a:off x="2160" y="2640"/>
              <a:ext cx="0" cy="144"/>
            </a:xfrm>
            <a:prstGeom prst="line">
              <a:avLst/>
            </a:prstGeom>
            <a:noFill/>
            <a:ln w="28575">
              <a:solidFill>
                <a:schemeClr val="tx1"/>
              </a:solidFill>
              <a:round/>
              <a:headEnd/>
              <a:tailEnd type="triangle" w="med" len="med"/>
            </a:ln>
          </p:spPr>
          <p:txBody>
            <a:bodyPr wrap="none" lIns="0" tIns="0" rIns="0" bIns="0" anchor="ctr"/>
            <a:lstStyle/>
            <a:p>
              <a:endParaRPr lang="fr-FR"/>
            </a:p>
          </p:txBody>
        </p:sp>
      </p:grpSp>
      <p:sp>
        <p:nvSpPr>
          <p:cNvPr id="29710" name="Text Box 46"/>
          <p:cNvSpPr txBox="1">
            <a:spLocks noChangeArrowheads="1"/>
          </p:cNvSpPr>
          <p:nvPr/>
        </p:nvSpPr>
        <p:spPr bwMode="auto">
          <a:xfrm>
            <a:off x="582613" y="1196975"/>
            <a:ext cx="1314450" cy="288925"/>
          </a:xfrm>
          <a:prstGeom prst="rect">
            <a:avLst/>
          </a:prstGeom>
          <a:noFill/>
          <a:ln w="12700">
            <a:noFill/>
            <a:miter lim="800000"/>
            <a:headEnd/>
            <a:tailEnd/>
          </a:ln>
        </p:spPr>
        <p:txBody>
          <a:bodyPr wrap="none" lIns="0" tIns="0" rIns="0" bIns="0" anchor="ctr">
            <a:spAutoFit/>
          </a:bodyPr>
          <a:lstStyle/>
          <a:p>
            <a:pPr>
              <a:lnSpc>
                <a:spcPct val="95000"/>
              </a:lnSpc>
            </a:pPr>
            <a:r>
              <a:rPr lang="en-US"/>
              <a:t>Single-Path</a:t>
            </a:r>
          </a:p>
        </p:txBody>
      </p:sp>
      <p:sp>
        <p:nvSpPr>
          <p:cNvPr id="29711" name="AutoShape 47"/>
          <p:cNvSpPr>
            <a:spLocks noChangeArrowheads="1"/>
          </p:cNvSpPr>
          <p:nvPr/>
        </p:nvSpPr>
        <p:spPr bwMode="auto">
          <a:xfrm>
            <a:off x="609600" y="4473575"/>
            <a:ext cx="1219200" cy="990600"/>
          </a:xfrm>
          <a:prstGeom prst="flowChartManualOperation">
            <a:avLst/>
          </a:prstGeom>
          <a:noFill/>
          <a:ln w="12700">
            <a:solidFill>
              <a:schemeClr val="tx1"/>
            </a:solidFill>
            <a:miter lim="800000"/>
            <a:headEnd/>
            <a:tailEnd/>
          </a:ln>
        </p:spPr>
        <p:txBody>
          <a:bodyPr wrap="none" lIns="0" tIns="0" rIns="0" bIns="0" anchor="ctr"/>
          <a:lstStyle/>
          <a:p>
            <a:pPr algn="ctr">
              <a:lnSpc>
                <a:spcPct val="95000"/>
              </a:lnSpc>
            </a:pPr>
            <a:r>
              <a:rPr lang="en-US" sz="1800"/>
              <a:t>“Raw”</a:t>
            </a:r>
          </a:p>
          <a:p>
            <a:pPr algn="ctr">
              <a:lnSpc>
                <a:spcPct val="95000"/>
              </a:lnSpc>
            </a:pPr>
            <a:r>
              <a:rPr lang="en-US" sz="1800"/>
              <a:t>Material</a:t>
            </a:r>
          </a:p>
          <a:p>
            <a:pPr algn="ctr">
              <a:lnSpc>
                <a:spcPct val="95000"/>
              </a:lnSpc>
            </a:pPr>
            <a:r>
              <a:rPr lang="en-US" sz="1800"/>
              <a:t>Storage</a:t>
            </a:r>
          </a:p>
        </p:txBody>
      </p:sp>
      <p:grpSp>
        <p:nvGrpSpPr>
          <p:cNvPr id="29712" name="Group 48"/>
          <p:cNvGrpSpPr>
            <a:grpSpLocks/>
          </p:cNvGrpSpPr>
          <p:nvPr/>
        </p:nvGrpSpPr>
        <p:grpSpPr bwMode="auto">
          <a:xfrm>
            <a:off x="7239000" y="4397375"/>
            <a:ext cx="1219200" cy="1295400"/>
            <a:chOff x="1680" y="2352"/>
            <a:chExt cx="720" cy="816"/>
          </a:xfrm>
        </p:grpSpPr>
        <p:sp>
          <p:nvSpPr>
            <p:cNvPr id="29737" name="AutoShape 49"/>
            <p:cNvSpPr>
              <a:spLocks noChangeArrowheads="1"/>
            </p:cNvSpPr>
            <p:nvPr/>
          </p:nvSpPr>
          <p:spPr bwMode="auto">
            <a:xfrm flipV="1">
              <a:off x="1680" y="2352"/>
              <a:ext cx="720" cy="816"/>
            </a:xfrm>
            <a:prstGeom prst="flowChartOffpageConnector">
              <a:avLst/>
            </a:prstGeom>
            <a:noFill/>
            <a:ln w="12700">
              <a:solidFill>
                <a:schemeClr val="tx1"/>
              </a:solidFill>
              <a:miter lim="800000"/>
              <a:headEnd/>
              <a:tailEnd/>
            </a:ln>
          </p:spPr>
          <p:txBody>
            <a:bodyPr rot="10800000" wrap="none" lIns="0" tIns="0" rIns="0" bIns="0" anchor="ctr"/>
            <a:lstStyle/>
            <a:p>
              <a:pPr algn="ctr">
                <a:lnSpc>
                  <a:spcPct val="95000"/>
                </a:lnSpc>
              </a:pPr>
              <a:r>
                <a:rPr lang="en-US" sz="1800"/>
                <a:t>“Finished”</a:t>
              </a:r>
            </a:p>
            <a:p>
              <a:pPr algn="ctr">
                <a:lnSpc>
                  <a:spcPct val="95000"/>
                </a:lnSpc>
              </a:pPr>
              <a:r>
                <a:rPr lang="en-US" sz="1800"/>
                <a:t>Material</a:t>
              </a:r>
            </a:p>
            <a:p>
              <a:pPr algn="ctr">
                <a:lnSpc>
                  <a:spcPct val="95000"/>
                </a:lnSpc>
              </a:pPr>
              <a:r>
                <a:rPr lang="en-US" sz="1800"/>
                <a:t>Storage</a:t>
              </a:r>
            </a:p>
          </p:txBody>
        </p:sp>
        <p:sp>
          <p:nvSpPr>
            <p:cNvPr id="29738" name="Line 50"/>
            <p:cNvSpPr>
              <a:spLocks noChangeShapeType="1"/>
            </p:cNvSpPr>
            <p:nvPr/>
          </p:nvSpPr>
          <p:spPr bwMode="auto">
            <a:xfrm>
              <a:off x="1680" y="2544"/>
              <a:ext cx="720" cy="0"/>
            </a:xfrm>
            <a:prstGeom prst="line">
              <a:avLst/>
            </a:prstGeom>
            <a:noFill/>
            <a:ln w="12700">
              <a:solidFill>
                <a:schemeClr val="tx1"/>
              </a:solidFill>
              <a:round/>
              <a:headEnd/>
              <a:tailEnd/>
            </a:ln>
          </p:spPr>
          <p:txBody>
            <a:bodyPr wrap="none" lIns="0" tIns="0" rIns="0" bIns="0" anchor="ctr"/>
            <a:lstStyle/>
            <a:p>
              <a:endParaRPr lang="fr-FR"/>
            </a:p>
          </p:txBody>
        </p:sp>
      </p:grpSp>
      <p:grpSp>
        <p:nvGrpSpPr>
          <p:cNvPr id="29713" name="Group 51"/>
          <p:cNvGrpSpPr>
            <a:grpSpLocks/>
          </p:cNvGrpSpPr>
          <p:nvPr/>
        </p:nvGrpSpPr>
        <p:grpSpPr bwMode="auto">
          <a:xfrm>
            <a:off x="4953000" y="4168775"/>
            <a:ext cx="1371600" cy="1676400"/>
            <a:chOff x="3120" y="1104"/>
            <a:chExt cx="864" cy="1056"/>
          </a:xfrm>
        </p:grpSpPr>
        <p:sp>
          <p:nvSpPr>
            <p:cNvPr id="29734" name="Rectangle 52"/>
            <p:cNvSpPr>
              <a:spLocks noChangeArrowheads="1"/>
            </p:cNvSpPr>
            <p:nvPr/>
          </p:nvSpPr>
          <p:spPr bwMode="auto">
            <a:xfrm>
              <a:off x="3120"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29735" name="Rectangle 53"/>
            <p:cNvSpPr>
              <a:spLocks noChangeArrowheads="1"/>
            </p:cNvSpPr>
            <p:nvPr/>
          </p:nvSpPr>
          <p:spPr bwMode="auto">
            <a:xfrm>
              <a:off x="3936"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29736" name="AutoShape 54"/>
            <p:cNvSpPr>
              <a:spLocks noChangeArrowheads="1"/>
            </p:cNvSpPr>
            <p:nvPr/>
          </p:nvSpPr>
          <p:spPr bwMode="auto">
            <a:xfrm>
              <a:off x="3168" y="1104"/>
              <a:ext cx="768" cy="1056"/>
            </a:xfrm>
            <a:prstGeom prst="roundRect">
              <a:avLst>
                <a:gd name="adj" fmla="val 44139"/>
              </a:avLst>
            </a:prstGeom>
            <a:noFill/>
            <a:ln w="12700">
              <a:solidFill>
                <a:schemeClr val="tx1"/>
              </a:solidFill>
              <a:round/>
              <a:headEnd/>
              <a:tailEnd/>
            </a:ln>
          </p:spPr>
          <p:txBody>
            <a:bodyPr wrap="none" lIns="0" tIns="0" rIns="0" bIns="0" anchor="ctr"/>
            <a:lstStyle/>
            <a:p>
              <a:pPr algn="ctr">
                <a:lnSpc>
                  <a:spcPct val="95000"/>
                </a:lnSpc>
              </a:pPr>
              <a:r>
                <a:rPr lang="en-US" sz="1800"/>
                <a:t>Unit 2</a:t>
              </a:r>
            </a:p>
          </p:txBody>
        </p:sp>
      </p:grpSp>
      <p:grpSp>
        <p:nvGrpSpPr>
          <p:cNvPr id="29714" name="Group 55"/>
          <p:cNvGrpSpPr>
            <a:grpSpLocks/>
          </p:cNvGrpSpPr>
          <p:nvPr/>
        </p:nvGrpSpPr>
        <p:grpSpPr bwMode="auto">
          <a:xfrm>
            <a:off x="2819400" y="4168775"/>
            <a:ext cx="1219200" cy="1676400"/>
            <a:chOff x="1776" y="2784"/>
            <a:chExt cx="768" cy="1056"/>
          </a:xfrm>
        </p:grpSpPr>
        <p:sp>
          <p:nvSpPr>
            <p:cNvPr id="29731" name="AutoShape 56"/>
            <p:cNvSpPr>
              <a:spLocks noChangeArrowheads="1"/>
            </p:cNvSpPr>
            <p:nvPr/>
          </p:nvSpPr>
          <p:spPr bwMode="auto">
            <a:xfrm>
              <a:off x="1776" y="2784"/>
              <a:ext cx="768" cy="1056"/>
            </a:xfrm>
            <a:prstGeom prst="roundRect">
              <a:avLst>
                <a:gd name="adj" fmla="val 44139"/>
              </a:avLst>
            </a:prstGeom>
            <a:noFill/>
            <a:ln w="12700">
              <a:solidFill>
                <a:schemeClr val="tx1"/>
              </a:solidFill>
              <a:round/>
              <a:headEnd/>
              <a:tailEnd/>
            </a:ln>
          </p:spPr>
          <p:txBody>
            <a:bodyPr wrap="none" lIns="0" tIns="0" rIns="0" bIns="0" anchor="ctr"/>
            <a:lstStyle/>
            <a:p>
              <a:pPr algn="ctr">
                <a:lnSpc>
                  <a:spcPct val="95000"/>
                </a:lnSpc>
              </a:pPr>
              <a:r>
                <a:rPr lang="en-US" sz="1800"/>
                <a:t>Unit 1</a:t>
              </a:r>
            </a:p>
          </p:txBody>
        </p:sp>
        <p:sp>
          <p:nvSpPr>
            <p:cNvPr id="29732" name="Line 57"/>
            <p:cNvSpPr>
              <a:spLocks noChangeShapeType="1"/>
            </p:cNvSpPr>
            <p:nvPr/>
          </p:nvSpPr>
          <p:spPr bwMode="auto">
            <a:xfrm>
              <a:off x="1776" y="3552"/>
              <a:ext cx="768" cy="0"/>
            </a:xfrm>
            <a:prstGeom prst="line">
              <a:avLst/>
            </a:prstGeom>
            <a:noFill/>
            <a:ln w="12700">
              <a:solidFill>
                <a:schemeClr val="tx1"/>
              </a:solidFill>
              <a:round/>
              <a:headEnd/>
              <a:tailEnd/>
            </a:ln>
          </p:spPr>
          <p:txBody>
            <a:bodyPr wrap="none" lIns="0" tIns="0" rIns="0" bIns="0" anchor="ctr"/>
            <a:lstStyle/>
            <a:p>
              <a:endParaRPr lang="fr-FR"/>
            </a:p>
          </p:txBody>
        </p:sp>
        <p:sp>
          <p:nvSpPr>
            <p:cNvPr id="29733" name="Line 58"/>
            <p:cNvSpPr>
              <a:spLocks noChangeShapeType="1"/>
            </p:cNvSpPr>
            <p:nvPr/>
          </p:nvSpPr>
          <p:spPr bwMode="auto">
            <a:xfrm>
              <a:off x="1776" y="3072"/>
              <a:ext cx="768" cy="0"/>
            </a:xfrm>
            <a:prstGeom prst="line">
              <a:avLst/>
            </a:prstGeom>
            <a:noFill/>
            <a:ln w="12700">
              <a:solidFill>
                <a:schemeClr val="tx1"/>
              </a:solidFill>
              <a:round/>
              <a:headEnd/>
              <a:tailEnd/>
            </a:ln>
          </p:spPr>
          <p:txBody>
            <a:bodyPr wrap="none" lIns="0" tIns="0" rIns="0" bIns="0" anchor="ctr"/>
            <a:lstStyle/>
            <a:p>
              <a:endParaRPr lang="fr-FR"/>
            </a:p>
          </p:txBody>
        </p:sp>
      </p:grpSp>
      <p:sp>
        <p:nvSpPr>
          <p:cNvPr id="29715" name="Text Box 59"/>
          <p:cNvSpPr txBox="1">
            <a:spLocks noChangeArrowheads="1"/>
          </p:cNvSpPr>
          <p:nvPr/>
        </p:nvSpPr>
        <p:spPr bwMode="auto">
          <a:xfrm>
            <a:off x="498475" y="3863975"/>
            <a:ext cx="1482725" cy="288925"/>
          </a:xfrm>
          <a:prstGeom prst="rect">
            <a:avLst/>
          </a:prstGeom>
          <a:noFill/>
          <a:ln w="12700">
            <a:noFill/>
            <a:miter lim="800000"/>
            <a:headEnd/>
            <a:tailEnd/>
          </a:ln>
        </p:spPr>
        <p:txBody>
          <a:bodyPr wrap="none" lIns="0" tIns="0" rIns="0" bIns="0" anchor="ctr">
            <a:spAutoFit/>
          </a:bodyPr>
          <a:lstStyle/>
          <a:p>
            <a:pPr>
              <a:lnSpc>
                <a:spcPct val="95000"/>
              </a:lnSpc>
            </a:pPr>
            <a:r>
              <a:rPr lang="en-US"/>
              <a:t>Multiple-Path</a:t>
            </a:r>
          </a:p>
        </p:txBody>
      </p:sp>
      <p:grpSp>
        <p:nvGrpSpPr>
          <p:cNvPr id="29716" name="Group 60"/>
          <p:cNvGrpSpPr>
            <a:grpSpLocks/>
          </p:cNvGrpSpPr>
          <p:nvPr/>
        </p:nvGrpSpPr>
        <p:grpSpPr bwMode="auto">
          <a:xfrm>
            <a:off x="8043863" y="152400"/>
            <a:ext cx="889000" cy="1671638"/>
            <a:chOff x="5067" y="96"/>
            <a:chExt cx="560" cy="1053"/>
          </a:xfrm>
        </p:grpSpPr>
        <p:cxnSp>
          <p:nvCxnSpPr>
            <p:cNvPr id="29717" name="AutoShape 61"/>
            <p:cNvCxnSpPr>
              <a:cxnSpLocks noChangeShapeType="1"/>
              <a:stCxn id="29718" idx="2"/>
              <a:endCxn id="29719"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29718" name="Rectangle 62"/>
            <p:cNvSpPr>
              <a:spLocks noChangeArrowheads="1"/>
            </p:cNvSpPr>
            <p:nvPr/>
          </p:nvSpPr>
          <p:spPr bwMode="auto">
            <a:xfrm>
              <a:off x="5069" y="96"/>
              <a:ext cx="558" cy="17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29719" name="Rectangle 63"/>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29720" name="AutoShape 64"/>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29721" name="Rectangle 65"/>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29722" name="Rectangle 66"/>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29723" name="AutoShape 67"/>
            <p:cNvCxnSpPr>
              <a:cxnSpLocks noChangeShapeType="1"/>
              <a:stCxn id="29719" idx="2"/>
              <a:endCxn id="29721"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29724" name="AutoShape 68"/>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9725" name="AutoShape 69"/>
            <p:cNvCxnSpPr>
              <a:cxnSpLocks noChangeShapeType="1"/>
              <a:stCxn id="29721" idx="2"/>
              <a:endCxn id="29722"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29726" name="AutoShape 70"/>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9727" name="AutoShape 71"/>
            <p:cNvCxnSpPr>
              <a:cxnSpLocks noChangeShapeType="1"/>
              <a:endCxn id="29728"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29728" name="AutoShape 72"/>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29729" name="AutoShape 73"/>
            <p:cNvCxnSpPr>
              <a:cxnSpLocks noChangeShapeType="1"/>
              <a:endCxn id="29730"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29730" name="AutoShape 74"/>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1000"/>
                            </p:stCondLst>
                            <p:childTnLst>
                              <p:par>
                                <p:cTn id="9" presetID="22" presetClass="entr" presetSubtype="8" fill="hold" nodeType="afterEffect">
                                  <p:stCondLst>
                                    <p:cond delay="50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par>
                          <p:cTn id="12" fill="hold">
                            <p:stCondLst>
                              <p:cond delay="2000"/>
                            </p:stCondLst>
                            <p:childTnLst>
                              <p:par>
                                <p:cTn id="13" presetID="22" presetClass="entr" presetSubtype="8" fill="hold" nodeType="afterEffect">
                                  <p:stCondLst>
                                    <p:cond delay="50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500"/>
                                        <p:tgtEl>
                                          <p:spTgt spid="3"/>
                                        </p:tgtEl>
                                      </p:cBhvr>
                                    </p:animEffect>
                                  </p:childTnLst>
                                </p:cTn>
                              </p:par>
                            </p:childTnLst>
                          </p:cTn>
                        </p:par>
                        <p:par>
                          <p:cTn id="16" fill="hold">
                            <p:stCondLst>
                              <p:cond delay="3000"/>
                            </p:stCondLst>
                            <p:childTnLst>
                              <p:par>
                                <p:cTn id="17" presetID="22" presetClass="entr" presetSubtype="8" fill="hold" nodeType="afterEffect">
                                  <p:stCondLst>
                                    <p:cond delay="50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500"/>
                                        <p:tgtEl>
                                          <p:spTgt spid="9"/>
                                        </p:tgtEl>
                                      </p:cBhvr>
                                    </p:animEffect>
                                  </p:childTnLst>
                                </p:cTn>
                              </p:par>
                            </p:childTnLst>
                          </p:cTn>
                        </p:par>
                        <p:par>
                          <p:cTn id="20" fill="hold">
                            <p:stCondLst>
                              <p:cond delay="4000"/>
                            </p:stCondLst>
                            <p:childTnLst>
                              <p:par>
                                <p:cTn id="21" presetID="22" presetClass="entr" presetSubtype="8" fill="hold" nodeType="after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wipe(left)">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mtClean="0"/>
              <a:t>Networked-Path Process Cell Structure</a:t>
            </a:r>
          </a:p>
        </p:txBody>
      </p:sp>
      <p:sp>
        <p:nvSpPr>
          <p:cNvPr id="30723"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0724" name="Espace réservé du numéro de diapositive 4"/>
          <p:cNvSpPr>
            <a:spLocks noGrp="1"/>
          </p:cNvSpPr>
          <p:nvPr>
            <p:ph type="sldNum" sz="quarter" idx="11"/>
          </p:nvPr>
        </p:nvSpPr>
        <p:spPr>
          <a:noFill/>
        </p:spPr>
        <p:txBody>
          <a:bodyPr/>
          <a:lstStyle/>
          <a:p>
            <a:fld id="{D2A493B2-0F3D-4A81-B1F3-45A31422A8E4}" type="slidenum">
              <a:rPr lang="en-GB"/>
              <a:pPr/>
              <a:t>29</a:t>
            </a:fld>
            <a:endParaRPr lang="en-GB"/>
          </a:p>
        </p:txBody>
      </p:sp>
      <p:grpSp>
        <p:nvGrpSpPr>
          <p:cNvPr id="2" name="Group 3"/>
          <p:cNvGrpSpPr>
            <a:grpSpLocks/>
          </p:cNvGrpSpPr>
          <p:nvPr/>
        </p:nvGrpSpPr>
        <p:grpSpPr bwMode="auto">
          <a:xfrm>
            <a:off x="1066800" y="1376363"/>
            <a:ext cx="2133600" cy="2743200"/>
            <a:chOff x="624" y="864"/>
            <a:chExt cx="1344" cy="1728"/>
          </a:xfrm>
        </p:grpSpPr>
        <p:sp>
          <p:nvSpPr>
            <p:cNvPr id="30785" name="Line 4"/>
            <p:cNvSpPr>
              <a:spLocks noChangeShapeType="1"/>
            </p:cNvSpPr>
            <p:nvPr/>
          </p:nvSpPr>
          <p:spPr bwMode="auto">
            <a:xfrm>
              <a:off x="624" y="2304"/>
              <a:ext cx="0" cy="144"/>
            </a:xfrm>
            <a:prstGeom prst="line">
              <a:avLst/>
            </a:prstGeom>
            <a:noFill/>
            <a:ln w="28575">
              <a:solidFill>
                <a:schemeClr val="tx1"/>
              </a:solidFill>
              <a:round/>
              <a:headEnd/>
              <a:tailEnd/>
            </a:ln>
          </p:spPr>
          <p:txBody>
            <a:bodyPr wrap="none" lIns="0" tIns="0" rIns="0" bIns="0" anchor="ctr"/>
            <a:lstStyle/>
            <a:p>
              <a:endParaRPr lang="fr-FR"/>
            </a:p>
          </p:txBody>
        </p:sp>
        <p:sp>
          <p:nvSpPr>
            <p:cNvPr id="30786" name="Line 5"/>
            <p:cNvSpPr>
              <a:spLocks noChangeShapeType="1"/>
            </p:cNvSpPr>
            <p:nvPr/>
          </p:nvSpPr>
          <p:spPr bwMode="auto">
            <a:xfrm flipV="1">
              <a:off x="1248" y="864"/>
              <a:ext cx="0" cy="1584"/>
            </a:xfrm>
            <a:prstGeom prst="line">
              <a:avLst/>
            </a:prstGeom>
            <a:noFill/>
            <a:ln w="28575">
              <a:solidFill>
                <a:schemeClr val="tx1"/>
              </a:solidFill>
              <a:round/>
              <a:headEnd/>
              <a:tailEnd/>
            </a:ln>
          </p:spPr>
          <p:txBody>
            <a:bodyPr wrap="none" lIns="0" tIns="0" rIns="0" bIns="0" anchor="ctr"/>
            <a:lstStyle/>
            <a:p>
              <a:endParaRPr lang="fr-FR"/>
            </a:p>
          </p:txBody>
        </p:sp>
        <p:sp>
          <p:nvSpPr>
            <p:cNvPr id="30787" name="Line 6"/>
            <p:cNvSpPr>
              <a:spLocks noChangeShapeType="1"/>
            </p:cNvSpPr>
            <p:nvPr/>
          </p:nvSpPr>
          <p:spPr bwMode="auto">
            <a:xfrm>
              <a:off x="1248" y="864"/>
              <a:ext cx="720" cy="0"/>
            </a:xfrm>
            <a:prstGeom prst="line">
              <a:avLst/>
            </a:prstGeom>
            <a:noFill/>
            <a:ln w="28575">
              <a:solidFill>
                <a:schemeClr val="tx1"/>
              </a:solidFill>
              <a:round/>
              <a:headEnd/>
              <a:tailEnd/>
            </a:ln>
          </p:spPr>
          <p:txBody>
            <a:bodyPr wrap="none" lIns="0" tIns="0" rIns="0" bIns="0" anchor="ctr"/>
            <a:lstStyle/>
            <a:p>
              <a:endParaRPr lang="fr-FR"/>
            </a:p>
          </p:txBody>
        </p:sp>
        <p:sp>
          <p:nvSpPr>
            <p:cNvPr id="30788" name="Line 7"/>
            <p:cNvSpPr>
              <a:spLocks noChangeShapeType="1"/>
            </p:cNvSpPr>
            <p:nvPr/>
          </p:nvSpPr>
          <p:spPr bwMode="auto">
            <a:xfrm>
              <a:off x="1968" y="864"/>
              <a:ext cx="0" cy="240"/>
            </a:xfrm>
            <a:prstGeom prst="line">
              <a:avLst/>
            </a:prstGeom>
            <a:noFill/>
            <a:ln w="28575">
              <a:solidFill>
                <a:schemeClr val="tx1"/>
              </a:solidFill>
              <a:round/>
              <a:headEnd/>
              <a:tailEnd type="triangle" w="med" len="med"/>
            </a:ln>
          </p:spPr>
          <p:txBody>
            <a:bodyPr wrap="none" lIns="0" tIns="0" rIns="0" bIns="0" anchor="ctr"/>
            <a:lstStyle/>
            <a:p>
              <a:endParaRPr lang="fr-FR"/>
            </a:p>
          </p:txBody>
        </p:sp>
        <p:sp>
          <p:nvSpPr>
            <p:cNvPr id="30789" name="Line 8"/>
            <p:cNvSpPr>
              <a:spLocks noChangeShapeType="1"/>
            </p:cNvSpPr>
            <p:nvPr/>
          </p:nvSpPr>
          <p:spPr bwMode="auto">
            <a:xfrm>
              <a:off x="624" y="2448"/>
              <a:ext cx="1344" cy="0"/>
            </a:xfrm>
            <a:prstGeom prst="line">
              <a:avLst/>
            </a:prstGeom>
            <a:noFill/>
            <a:ln w="28575">
              <a:solidFill>
                <a:schemeClr val="tx1"/>
              </a:solidFill>
              <a:round/>
              <a:headEnd/>
              <a:tailEnd/>
            </a:ln>
          </p:spPr>
          <p:txBody>
            <a:bodyPr wrap="none" lIns="0" tIns="0" rIns="0" bIns="0" anchor="ctr"/>
            <a:lstStyle/>
            <a:p>
              <a:endParaRPr lang="fr-FR"/>
            </a:p>
          </p:txBody>
        </p:sp>
        <p:sp>
          <p:nvSpPr>
            <p:cNvPr id="30790" name="Line 9"/>
            <p:cNvSpPr>
              <a:spLocks noChangeShapeType="1"/>
            </p:cNvSpPr>
            <p:nvPr/>
          </p:nvSpPr>
          <p:spPr bwMode="auto">
            <a:xfrm>
              <a:off x="1968" y="2448"/>
              <a:ext cx="0" cy="144"/>
            </a:xfrm>
            <a:prstGeom prst="line">
              <a:avLst/>
            </a:prstGeom>
            <a:noFill/>
            <a:ln w="28575">
              <a:solidFill>
                <a:schemeClr val="tx1"/>
              </a:solidFill>
              <a:round/>
              <a:headEnd/>
              <a:tailEnd type="triangle" w="med" len="med"/>
            </a:ln>
          </p:spPr>
          <p:txBody>
            <a:bodyPr wrap="none" lIns="0" tIns="0" rIns="0" bIns="0" anchor="ctr"/>
            <a:lstStyle/>
            <a:p>
              <a:endParaRPr lang="fr-FR"/>
            </a:p>
          </p:txBody>
        </p:sp>
      </p:grpSp>
      <p:grpSp>
        <p:nvGrpSpPr>
          <p:cNvPr id="3" name="Group 10"/>
          <p:cNvGrpSpPr>
            <a:grpSpLocks/>
          </p:cNvGrpSpPr>
          <p:nvPr/>
        </p:nvGrpSpPr>
        <p:grpSpPr bwMode="auto">
          <a:xfrm>
            <a:off x="3200400" y="1376363"/>
            <a:ext cx="2590800" cy="2743200"/>
            <a:chOff x="1968" y="864"/>
            <a:chExt cx="1632" cy="1728"/>
          </a:xfrm>
        </p:grpSpPr>
        <p:sp>
          <p:nvSpPr>
            <p:cNvPr id="30779" name="Line 11"/>
            <p:cNvSpPr>
              <a:spLocks noChangeShapeType="1"/>
            </p:cNvSpPr>
            <p:nvPr/>
          </p:nvSpPr>
          <p:spPr bwMode="auto">
            <a:xfrm>
              <a:off x="1968" y="2160"/>
              <a:ext cx="0" cy="192"/>
            </a:xfrm>
            <a:prstGeom prst="line">
              <a:avLst/>
            </a:prstGeom>
            <a:noFill/>
            <a:ln w="28575">
              <a:solidFill>
                <a:schemeClr val="tx1"/>
              </a:solidFill>
              <a:round/>
              <a:headEnd/>
              <a:tailEnd/>
            </a:ln>
          </p:spPr>
          <p:txBody>
            <a:bodyPr wrap="none" lIns="0" tIns="0" rIns="0" bIns="0" anchor="ctr"/>
            <a:lstStyle/>
            <a:p>
              <a:endParaRPr lang="fr-FR"/>
            </a:p>
          </p:txBody>
        </p:sp>
        <p:sp>
          <p:nvSpPr>
            <p:cNvPr id="30780" name="Line 12"/>
            <p:cNvSpPr>
              <a:spLocks noChangeShapeType="1"/>
            </p:cNvSpPr>
            <p:nvPr/>
          </p:nvSpPr>
          <p:spPr bwMode="auto">
            <a:xfrm>
              <a:off x="1968" y="2352"/>
              <a:ext cx="1632" cy="0"/>
            </a:xfrm>
            <a:prstGeom prst="line">
              <a:avLst/>
            </a:prstGeom>
            <a:noFill/>
            <a:ln w="28575">
              <a:solidFill>
                <a:schemeClr val="tx1"/>
              </a:solidFill>
              <a:round/>
              <a:headEnd/>
              <a:tailEnd/>
            </a:ln>
          </p:spPr>
          <p:txBody>
            <a:bodyPr wrap="none" lIns="0" tIns="0" rIns="0" bIns="0" anchor="ctr"/>
            <a:lstStyle/>
            <a:p>
              <a:endParaRPr lang="fr-FR"/>
            </a:p>
          </p:txBody>
        </p:sp>
        <p:sp>
          <p:nvSpPr>
            <p:cNvPr id="30781" name="Line 13"/>
            <p:cNvSpPr>
              <a:spLocks noChangeShapeType="1"/>
            </p:cNvSpPr>
            <p:nvPr/>
          </p:nvSpPr>
          <p:spPr bwMode="auto">
            <a:xfrm flipV="1">
              <a:off x="2448" y="864"/>
              <a:ext cx="0" cy="1488"/>
            </a:xfrm>
            <a:prstGeom prst="line">
              <a:avLst/>
            </a:prstGeom>
            <a:noFill/>
            <a:ln w="28575">
              <a:solidFill>
                <a:schemeClr val="tx1"/>
              </a:solidFill>
              <a:round/>
              <a:headEnd/>
              <a:tailEnd/>
            </a:ln>
          </p:spPr>
          <p:txBody>
            <a:bodyPr wrap="none" lIns="0" tIns="0" rIns="0" bIns="0" anchor="ctr"/>
            <a:lstStyle/>
            <a:p>
              <a:endParaRPr lang="fr-FR"/>
            </a:p>
          </p:txBody>
        </p:sp>
        <p:sp>
          <p:nvSpPr>
            <p:cNvPr id="30782" name="Line 14"/>
            <p:cNvSpPr>
              <a:spLocks noChangeShapeType="1"/>
            </p:cNvSpPr>
            <p:nvPr/>
          </p:nvSpPr>
          <p:spPr bwMode="auto">
            <a:xfrm>
              <a:off x="2448" y="864"/>
              <a:ext cx="1152" cy="0"/>
            </a:xfrm>
            <a:prstGeom prst="line">
              <a:avLst/>
            </a:prstGeom>
            <a:noFill/>
            <a:ln w="28575">
              <a:solidFill>
                <a:schemeClr val="tx1"/>
              </a:solidFill>
              <a:round/>
              <a:headEnd/>
              <a:tailEnd/>
            </a:ln>
          </p:spPr>
          <p:txBody>
            <a:bodyPr wrap="none" lIns="0" tIns="0" rIns="0" bIns="0" anchor="ctr"/>
            <a:lstStyle/>
            <a:p>
              <a:endParaRPr lang="fr-FR"/>
            </a:p>
          </p:txBody>
        </p:sp>
        <p:sp>
          <p:nvSpPr>
            <p:cNvPr id="30783" name="Line 15"/>
            <p:cNvSpPr>
              <a:spLocks noChangeShapeType="1"/>
            </p:cNvSpPr>
            <p:nvPr/>
          </p:nvSpPr>
          <p:spPr bwMode="auto">
            <a:xfrm>
              <a:off x="3600" y="864"/>
              <a:ext cx="0" cy="240"/>
            </a:xfrm>
            <a:prstGeom prst="line">
              <a:avLst/>
            </a:prstGeom>
            <a:noFill/>
            <a:ln w="28575">
              <a:solidFill>
                <a:schemeClr val="tx1"/>
              </a:solidFill>
              <a:round/>
              <a:headEnd/>
              <a:tailEnd type="triangle" w="med" len="med"/>
            </a:ln>
          </p:spPr>
          <p:txBody>
            <a:bodyPr wrap="none" lIns="0" tIns="0" rIns="0" bIns="0" anchor="ctr"/>
            <a:lstStyle/>
            <a:p>
              <a:endParaRPr lang="fr-FR"/>
            </a:p>
          </p:txBody>
        </p:sp>
        <p:sp>
          <p:nvSpPr>
            <p:cNvPr id="30784" name="Line 16"/>
            <p:cNvSpPr>
              <a:spLocks noChangeShapeType="1"/>
            </p:cNvSpPr>
            <p:nvPr/>
          </p:nvSpPr>
          <p:spPr bwMode="auto">
            <a:xfrm>
              <a:off x="3600" y="2352"/>
              <a:ext cx="0" cy="240"/>
            </a:xfrm>
            <a:prstGeom prst="line">
              <a:avLst/>
            </a:prstGeom>
            <a:noFill/>
            <a:ln w="28575">
              <a:solidFill>
                <a:schemeClr val="tx1"/>
              </a:solidFill>
              <a:round/>
              <a:headEnd/>
              <a:tailEnd type="triangle" w="med" len="med"/>
            </a:ln>
          </p:spPr>
          <p:txBody>
            <a:bodyPr wrap="none" lIns="0" tIns="0" rIns="0" bIns="0" anchor="ctr"/>
            <a:lstStyle/>
            <a:p>
              <a:endParaRPr lang="fr-FR"/>
            </a:p>
          </p:txBody>
        </p:sp>
      </p:grpSp>
      <p:grpSp>
        <p:nvGrpSpPr>
          <p:cNvPr id="4" name="Group 17"/>
          <p:cNvGrpSpPr>
            <a:grpSpLocks/>
          </p:cNvGrpSpPr>
          <p:nvPr/>
        </p:nvGrpSpPr>
        <p:grpSpPr bwMode="auto">
          <a:xfrm>
            <a:off x="3200400" y="1528763"/>
            <a:ext cx="2895600" cy="4419600"/>
            <a:chOff x="1968" y="960"/>
            <a:chExt cx="1824" cy="2784"/>
          </a:xfrm>
        </p:grpSpPr>
        <p:sp>
          <p:nvSpPr>
            <p:cNvPr id="30772" name="Line 18"/>
            <p:cNvSpPr>
              <a:spLocks noChangeShapeType="1"/>
            </p:cNvSpPr>
            <p:nvPr/>
          </p:nvSpPr>
          <p:spPr bwMode="auto">
            <a:xfrm>
              <a:off x="1968" y="3648"/>
              <a:ext cx="0" cy="96"/>
            </a:xfrm>
            <a:prstGeom prst="line">
              <a:avLst/>
            </a:prstGeom>
            <a:noFill/>
            <a:ln w="28575">
              <a:solidFill>
                <a:schemeClr val="tx2"/>
              </a:solidFill>
              <a:round/>
              <a:headEnd/>
              <a:tailEnd/>
            </a:ln>
          </p:spPr>
          <p:txBody>
            <a:bodyPr wrap="none" lIns="0" tIns="0" rIns="0" bIns="0" anchor="ctr"/>
            <a:lstStyle/>
            <a:p>
              <a:endParaRPr lang="fr-FR"/>
            </a:p>
          </p:txBody>
        </p:sp>
        <p:sp>
          <p:nvSpPr>
            <p:cNvPr id="30773" name="Line 19"/>
            <p:cNvSpPr>
              <a:spLocks noChangeShapeType="1"/>
            </p:cNvSpPr>
            <p:nvPr/>
          </p:nvSpPr>
          <p:spPr bwMode="auto">
            <a:xfrm>
              <a:off x="1968" y="3744"/>
              <a:ext cx="912" cy="0"/>
            </a:xfrm>
            <a:prstGeom prst="line">
              <a:avLst/>
            </a:prstGeom>
            <a:noFill/>
            <a:ln w="28575">
              <a:solidFill>
                <a:schemeClr val="tx2"/>
              </a:solidFill>
              <a:round/>
              <a:headEnd/>
              <a:tailEnd/>
            </a:ln>
          </p:spPr>
          <p:txBody>
            <a:bodyPr wrap="none" lIns="0" tIns="0" rIns="0" bIns="0" anchor="ctr"/>
            <a:lstStyle/>
            <a:p>
              <a:endParaRPr lang="fr-FR"/>
            </a:p>
          </p:txBody>
        </p:sp>
        <p:sp>
          <p:nvSpPr>
            <p:cNvPr id="30774" name="Line 20"/>
            <p:cNvSpPr>
              <a:spLocks noChangeShapeType="1"/>
            </p:cNvSpPr>
            <p:nvPr/>
          </p:nvSpPr>
          <p:spPr bwMode="auto">
            <a:xfrm>
              <a:off x="3792" y="960"/>
              <a:ext cx="0" cy="144"/>
            </a:xfrm>
            <a:prstGeom prst="line">
              <a:avLst/>
            </a:prstGeom>
            <a:noFill/>
            <a:ln w="28575">
              <a:solidFill>
                <a:schemeClr val="tx2"/>
              </a:solidFill>
              <a:round/>
              <a:headEnd/>
              <a:tailEnd type="triangle" w="med" len="med"/>
            </a:ln>
          </p:spPr>
          <p:txBody>
            <a:bodyPr wrap="none" lIns="0" tIns="0" rIns="0" bIns="0" anchor="ctr"/>
            <a:lstStyle/>
            <a:p>
              <a:endParaRPr lang="fr-FR"/>
            </a:p>
          </p:txBody>
        </p:sp>
        <p:sp>
          <p:nvSpPr>
            <p:cNvPr id="30775" name="Line 21"/>
            <p:cNvSpPr>
              <a:spLocks noChangeShapeType="1"/>
            </p:cNvSpPr>
            <p:nvPr/>
          </p:nvSpPr>
          <p:spPr bwMode="auto">
            <a:xfrm>
              <a:off x="3792" y="2448"/>
              <a:ext cx="0" cy="144"/>
            </a:xfrm>
            <a:prstGeom prst="line">
              <a:avLst/>
            </a:prstGeom>
            <a:noFill/>
            <a:ln w="28575">
              <a:solidFill>
                <a:schemeClr val="tx2"/>
              </a:solidFill>
              <a:round/>
              <a:headEnd/>
              <a:tailEnd type="triangle" w="med" len="med"/>
            </a:ln>
          </p:spPr>
          <p:txBody>
            <a:bodyPr wrap="none" lIns="0" tIns="0" rIns="0" bIns="0" anchor="ctr"/>
            <a:lstStyle/>
            <a:p>
              <a:endParaRPr lang="fr-FR"/>
            </a:p>
          </p:txBody>
        </p:sp>
        <p:sp>
          <p:nvSpPr>
            <p:cNvPr id="30776" name="Line 22"/>
            <p:cNvSpPr>
              <a:spLocks noChangeShapeType="1"/>
            </p:cNvSpPr>
            <p:nvPr/>
          </p:nvSpPr>
          <p:spPr bwMode="auto">
            <a:xfrm>
              <a:off x="2880" y="960"/>
              <a:ext cx="912" cy="0"/>
            </a:xfrm>
            <a:prstGeom prst="line">
              <a:avLst/>
            </a:prstGeom>
            <a:noFill/>
            <a:ln w="28575">
              <a:solidFill>
                <a:schemeClr val="tx2"/>
              </a:solidFill>
              <a:round/>
              <a:headEnd/>
              <a:tailEnd/>
            </a:ln>
          </p:spPr>
          <p:txBody>
            <a:bodyPr wrap="none" lIns="0" tIns="0" rIns="0" bIns="0" anchor="ctr"/>
            <a:lstStyle/>
            <a:p>
              <a:endParaRPr lang="fr-FR"/>
            </a:p>
          </p:txBody>
        </p:sp>
        <p:sp>
          <p:nvSpPr>
            <p:cNvPr id="30777" name="Line 23"/>
            <p:cNvSpPr>
              <a:spLocks noChangeShapeType="1"/>
            </p:cNvSpPr>
            <p:nvPr/>
          </p:nvSpPr>
          <p:spPr bwMode="auto">
            <a:xfrm>
              <a:off x="2880" y="2448"/>
              <a:ext cx="912" cy="0"/>
            </a:xfrm>
            <a:prstGeom prst="line">
              <a:avLst/>
            </a:prstGeom>
            <a:noFill/>
            <a:ln w="28575">
              <a:solidFill>
                <a:schemeClr val="tx2"/>
              </a:solidFill>
              <a:round/>
              <a:headEnd/>
              <a:tailEnd/>
            </a:ln>
          </p:spPr>
          <p:txBody>
            <a:bodyPr wrap="none" lIns="0" tIns="0" rIns="0" bIns="0" anchor="ctr"/>
            <a:lstStyle/>
            <a:p>
              <a:endParaRPr lang="fr-FR"/>
            </a:p>
          </p:txBody>
        </p:sp>
        <p:sp>
          <p:nvSpPr>
            <p:cNvPr id="30778" name="Line 24"/>
            <p:cNvSpPr>
              <a:spLocks noChangeShapeType="1"/>
            </p:cNvSpPr>
            <p:nvPr/>
          </p:nvSpPr>
          <p:spPr bwMode="auto">
            <a:xfrm flipV="1">
              <a:off x="2880" y="960"/>
              <a:ext cx="0" cy="2784"/>
            </a:xfrm>
            <a:prstGeom prst="line">
              <a:avLst/>
            </a:prstGeom>
            <a:noFill/>
            <a:ln w="28575">
              <a:solidFill>
                <a:schemeClr val="tx2"/>
              </a:solidFill>
              <a:round/>
              <a:headEnd/>
              <a:tailEnd/>
            </a:ln>
          </p:spPr>
          <p:txBody>
            <a:bodyPr wrap="none" lIns="0" tIns="0" rIns="0" bIns="0" anchor="ctr"/>
            <a:lstStyle/>
            <a:p>
              <a:endParaRPr lang="fr-FR"/>
            </a:p>
          </p:txBody>
        </p:sp>
      </p:grpSp>
      <p:grpSp>
        <p:nvGrpSpPr>
          <p:cNvPr id="5" name="Group 25"/>
          <p:cNvGrpSpPr>
            <a:grpSpLocks/>
          </p:cNvGrpSpPr>
          <p:nvPr/>
        </p:nvGrpSpPr>
        <p:grpSpPr bwMode="auto">
          <a:xfrm>
            <a:off x="5943600" y="3433763"/>
            <a:ext cx="2590800" cy="2514600"/>
            <a:chOff x="3696" y="2160"/>
            <a:chExt cx="1632" cy="1584"/>
          </a:xfrm>
        </p:grpSpPr>
        <p:sp>
          <p:nvSpPr>
            <p:cNvPr id="30764" name="Line 26"/>
            <p:cNvSpPr>
              <a:spLocks noChangeShapeType="1"/>
            </p:cNvSpPr>
            <p:nvPr/>
          </p:nvSpPr>
          <p:spPr bwMode="auto">
            <a:xfrm>
              <a:off x="3696" y="2160"/>
              <a:ext cx="0" cy="96"/>
            </a:xfrm>
            <a:prstGeom prst="line">
              <a:avLst/>
            </a:prstGeom>
            <a:noFill/>
            <a:ln w="28575">
              <a:solidFill>
                <a:schemeClr val="tx1"/>
              </a:solidFill>
              <a:round/>
              <a:headEnd/>
              <a:tailEnd/>
            </a:ln>
          </p:spPr>
          <p:txBody>
            <a:bodyPr wrap="none" lIns="0" tIns="0" rIns="0" bIns="0" anchor="ctr"/>
            <a:lstStyle/>
            <a:p>
              <a:endParaRPr lang="fr-FR"/>
            </a:p>
          </p:txBody>
        </p:sp>
        <p:sp>
          <p:nvSpPr>
            <p:cNvPr id="30765" name="Line 27"/>
            <p:cNvSpPr>
              <a:spLocks noChangeShapeType="1"/>
            </p:cNvSpPr>
            <p:nvPr/>
          </p:nvSpPr>
          <p:spPr bwMode="auto">
            <a:xfrm>
              <a:off x="5328" y="2256"/>
              <a:ext cx="0" cy="432"/>
            </a:xfrm>
            <a:prstGeom prst="line">
              <a:avLst/>
            </a:prstGeom>
            <a:noFill/>
            <a:ln w="28575">
              <a:solidFill>
                <a:schemeClr val="tx1"/>
              </a:solidFill>
              <a:round/>
              <a:headEnd/>
              <a:tailEnd type="triangle" w="med" len="med"/>
            </a:ln>
          </p:spPr>
          <p:txBody>
            <a:bodyPr wrap="none" lIns="0" tIns="0" rIns="0" bIns="0" anchor="ctr"/>
            <a:lstStyle/>
            <a:p>
              <a:endParaRPr lang="fr-FR"/>
            </a:p>
          </p:txBody>
        </p:sp>
        <p:sp>
          <p:nvSpPr>
            <p:cNvPr id="30766" name="Line 28"/>
            <p:cNvSpPr>
              <a:spLocks noChangeShapeType="1"/>
            </p:cNvSpPr>
            <p:nvPr/>
          </p:nvSpPr>
          <p:spPr bwMode="auto">
            <a:xfrm>
              <a:off x="3696" y="2256"/>
              <a:ext cx="1632" cy="0"/>
            </a:xfrm>
            <a:prstGeom prst="line">
              <a:avLst/>
            </a:prstGeom>
            <a:noFill/>
            <a:ln w="28575">
              <a:solidFill>
                <a:schemeClr val="tx1"/>
              </a:solidFill>
              <a:round/>
              <a:headEnd/>
              <a:tailEnd/>
            </a:ln>
          </p:spPr>
          <p:txBody>
            <a:bodyPr wrap="none" lIns="0" tIns="0" rIns="0" bIns="0" anchor="ctr"/>
            <a:lstStyle/>
            <a:p>
              <a:endParaRPr lang="fr-FR"/>
            </a:p>
          </p:txBody>
        </p:sp>
        <p:sp>
          <p:nvSpPr>
            <p:cNvPr id="30767" name="Line 29"/>
            <p:cNvSpPr>
              <a:spLocks noChangeShapeType="1"/>
            </p:cNvSpPr>
            <p:nvPr/>
          </p:nvSpPr>
          <p:spPr bwMode="auto">
            <a:xfrm>
              <a:off x="3696" y="3648"/>
              <a:ext cx="0" cy="96"/>
            </a:xfrm>
            <a:prstGeom prst="line">
              <a:avLst/>
            </a:prstGeom>
            <a:noFill/>
            <a:ln w="28575">
              <a:solidFill>
                <a:schemeClr val="tx1"/>
              </a:solidFill>
              <a:round/>
              <a:headEnd/>
              <a:tailEnd/>
            </a:ln>
          </p:spPr>
          <p:txBody>
            <a:bodyPr wrap="none" lIns="0" tIns="0" rIns="0" bIns="0" anchor="ctr"/>
            <a:lstStyle/>
            <a:p>
              <a:endParaRPr lang="fr-FR"/>
            </a:p>
          </p:txBody>
        </p:sp>
        <p:sp>
          <p:nvSpPr>
            <p:cNvPr id="30768" name="Line 30"/>
            <p:cNvSpPr>
              <a:spLocks noChangeShapeType="1"/>
            </p:cNvSpPr>
            <p:nvPr/>
          </p:nvSpPr>
          <p:spPr bwMode="auto">
            <a:xfrm>
              <a:off x="3696" y="3744"/>
              <a:ext cx="672" cy="0"/>
            </a:xfrm>
            <a:prstGeom prst="line">
              <a:avLst/>
            </a:prstGeom>
            <a:noFill/>
            <a:ln w="28575">
              <a:solidFill>
                <a:schemeClr val="tx1"/>
              </a:solidFill>
              <a:round/>
              <a:headEnd/>
              <a:tailEnd/>
            </a:ln>
          </p:spPr>
          <p:txBody>
            <a:bodyPr wrap="none" lIns="0" tIns="0" rIns="0" bIns="0" anchor="ctr"/>
            <a:lstStyle/>
            <a:p>
              <a:endParaRPr lang="fr-FR"/>
            </a:p>
          </p:txBody>
        </p:sp>
        <p:sp>
          <p:nvSpPr>
            <p:cNvPr id="30769" name="Line 31"/>
            <p:cNvSpPr>
              <a:spLocks noChangeShapeType="1"/>
            </p:cNvSpPr>
            <p:nvPr/>
          </p:nvSpPr>
          <p:spPr bwMode="auto">
            <a:xfrm>
              <a:off x="4848" y="2448"/>
              <a:ext cx="0" cy="240"/>
            </a:xfrm>
            <a:prstGeom prst="line">
              <a:avLst/>
            </a:prstGeom>
            <a:noFill/>
            <a:ln w="28575">
              <a:solidFill>
                <a:schemeClr val="tx1"/>
              </a:solidFill>
              <a:round/>
              <a:headEnd/>
              <a:tailEnd type="triangle" w="med" len="med"/>
            </a:ln>
          </p:spPr>
          <p:txBody>
            <a:bodyPr wrap="none" lIns="0" tIns="0" rIns="0" bIns="0" anchor="ctr"/>
            <a:lstStyle/>
            <a:p>
              <a:endParaRPr lang="fr-FR"/>
            </a:p>
          </p:txBody>
        </p:sp>
        <p:sp>
          <p:nvSpPr>
            <p:cNvPr id="30770" name="Line 32"/>
            <p:cNvSpPr>
              <a:spLocks noChangeShapeType="1"/>
            </p:cNvSpPr>
            <p:nvPr/>
          </p:nvSpPr>
          <p:spPr bwMode="auto">
            <a:xfrm>
              <a:off x="4368" y="2448"/>
              <a:ext cx="480" cy="0"/>
            </a:xfrm>
            <a:prstGeom prst="line">
              <a:avLst/>
            </a:prstGeom>
            <a:noFill/>
            <a:ln w="28575">
              <a:solidFill>
                <a:schemeClr val="tx1"/>
              </a:solidFill>
              <a:round/>
              <a:headEnd/>
              <a:tailEnd/>
            </a:ln>
          </p:spPr>
          <p:txBody>
            <a:bodyPr wrap="none" lIns="0" tIns="0" rIns="0" bIns="0" anchor="ctr"/>
            <a:lstStyle/>
            <a:p>
              <a:endParaRPr lang="fr-FR"/>
            </a:p>
          </p:txBody>
        </p:sp>
        <p:sp>
          <p:nvSpPr>
            <p:cNvPr id="30771" name="Line 33"/>
            <p:cNvSpPr>
              <a:spLocks noChangeShapeType="1"/>
            </p:cNvSpPr>
            <p:nvPr/>
          </p:nvSpPr>
          <p:spPr bwMode="auto">
            <a:xfrm flipV="1">
              <a:off x="4368" y="2448"/>
              <a:ext cx="0" cy="1296"/>
            </a:xfrm>
            <a:prstGeom prst="line">
              <a:avLst/>
            </a:prstGeom>
            <a:noFill/>
            <a:ln w="28575">
              <a:solidFill>
                <a:schemeClr val="tx1"/>
              </a:solidFill>
              <a:round/>
              <a:headEnd/>
              <a:tailEnd/>
            </a:ln>
          </p:spPr>
          <p:txBody>
            <a:bodyPr wrap="none" lIns="0" tIns="0" rIns="0" bIns="0" anchor="ctr"/>
            <a:lstStyle/>
            <a:p>
              <a:endParaRPr lang="fr-FR"/>
            </a:p>
          </p:txBody>
        </p:sp>
      </p:grpSp>
      <p:sp>
        <p:nvSpPr>
          <p:cNvPr id="30729" name="AutoShape 34"/>
          <p:cNvSpPr>
            <a:spLocks noChangeArrowheads="1"/>
          </p:cNvSpPr>
          <p:nvPr/>
        </p:nvSpPr>
        <p:spPr bwMode="auto">
          <a:xfrm>
            <a:off x="457200" y="2671763"/>
            <a:ext cx="1219200" cy="990600"/>
          </a:xfrm>
          <a:prstGeom prst="flowChartManualOperation">
            <a:avLst/>
          </a:prstGeom>
          <a:noFill/>
          <a:ln w="12700">
            <a:solidFill>
              <a:schemeClr val="tx1"/>
            </a:solidFill>
            <a:miter lim="800000"/>
            <a:headEnd/>
            <a:tailEnd/>
          </a:ln>
        </p:spPr>
        <p:txBody>
          <a:bodyPr wrap="none" lIns="0" tIns="0" rIns="0" bIns="0" anchor="ctr"/>
          <a:lstStyle/>
          <a:p>
            <a:pPr algn="ctr">
              <a:lnSpc>
                <a:spcPct val="95000"/>
              </a:lnSpc>
            </a:pPr>
            <a:r>
              <a:rPr lang="en-US" sz="1800"/>
              <a:t>“Raw”</a:t>
            </a:r>
          </a:p>
          <a:p>
            <a:pPr algn="ctr">
              <a:lnSpc>
                <a:spcPct val="95000"/>
              </a:lnSpc>
            </a:pPr>
            <a:r>
              <a:rPr lang="en-US" sz="1800"/>
              <a:t>Material</a:t>
            </a:r>
          </a:p>
          <a:p>
            <a:pPr algn="ctr">
              <a:lnSpc>
                <a:spcPct val="95000"/>
              </a:lnSpc>
            </a:pPr>
            <a:r>
              <a:rPr lang="en-US" sz="1800"/>
              <a:t>Storage</a:t>
            </a:r>
          </a:p>
        </p:txBody>
      </p:sp>
      <p:grpSp>
        <p:nvGrpSpPr>
          <p:cNvPr id="30730" name="Group 35"/>
          <p:cNvGrpSpPr>
            <a:grpSpLocks/>
          </p:cNvGrpSpPr>
          <p:nvPr/>
        </p:nvGrpSpPr>
        <p:grpSpPr bwMode="auto">
          <a:xfrm>
            <a:off x="7543800" y="4119563"/>
            <a:ext cx="1219200" cy="1295400"/>
            <a:chOff x="1680" y="2352"/>
            <a:chExt cx="720" cy="816"/>
          </a:xfrm>
        </p:grpSpPr>
        <p:sp>
          <p:nvSpPr>
            <p:cNvPr id="30762" name="AutoShape 36"/>
            <p:cNvSpPr>
              <a:spLocks noChangeArrowheads="1"/>
            </p:cNvSpPr>
            <p:nvPr/>
          </p:nvSpPr>
          <p:spPr bwMode="auto">
            <a:xfrm flipV="1">
              <a:off x="1680" y="2352"/>
              <a:ext cx="720" cy="816"/>
            </a:xfrm>
            <a:prstGeom prst="flowChartOffpageConnector">
              <a:avLst/>
            </a:prstGeom>
            <a:noFill/>
            <a:ln w="12700">
              <a:solidFill>
                <a:schemeClr val="tx1"/>
              </a:solidFill>
              <a:miter lim="800000"/>
              <a:headEnd/>
              <a:tailEnd/>
            </a:ln>
          </p:spPr>
          <p:txBody>
            <a:bodyPr rot="10800000" wrap="none" lIns="0" tIns="0" rIns="0" bIns="0" anchor="ctr"/>
            <a:lstStyle/>
            <a:p>
              <a:pPr algn="ctr">
                <a:lnSpc>
                  <a:spcPct val="95000"/>
                </a:lnSpc>
              </a:pPr>
              <a:r>
                <a:rPr lang="en-US" sz="1800"/>
                <a:t>“Finished”</a:t>
              </a:r>
            </a:p>
            <a:p>
              <a:pPr algn="ctr">
                <a:lnSpc>
                  <a:spcPct val="95000"/>
                </a:lnSpc>
              </a:pPr>
              <a:r>
                <a:rPr lang="en-US" sz="1800"/>
                <a:t>Material</a:t>
              </a:r>
            </a:p>
            <a:p>
              <a:pPr algn="ctr">
                <a:lnSpc>
                  <a:spcPct val="95000"/>
                </a:lnSpc>
              </a:pPr>
              <a:r>
                <a:rPr lang="en-US" sz="1800"/>
                <a:t>Storage</a:t>
              </a:r>
            </a:p>
          </p:txBody>
        </p:sp>
        <p:sp>
          <p:nvSpPr>
            <p:cNvPr id="30763" name="Line 37"/>
            <p:cNvSpPr>
              <a:spLocks noChangeShapeType="1"/>
            </p:cNvSpPr>
            <p:nvPr/>
          </p:nvSpPr>
          <p:spPr bwMode="auto">
            <a:xfrm>
              <a:off x="1680" y="2544"/>
              <a:ext cx="720" cy="0"/>
            </a:xfrm>
            <a:prstGeom prst="line">
              <a:avLst/>
            </a:prstGeom>
            <a:noFill/>
            <a:ln w="12700">
              <a:solidFill>
                <a:schemeClr val="tx1"/>
              </a:solidFill>
              <a:round/>
              <a:headEnd/>
              <a:tailEnd/>
            </a:ln>
          </p:spPr>
          <p:txBody>
            <a:bodyPr wrap="none" lIns="0" tIns="0" rIns="0" bIns="0" anchor="ctr"/>
            <a:lstStyle/>
            <a:p>
              <a:endParaRPr lang="fr-FR"/>
            </a:p>
          </p:txBody>
        </p:sp>
      </p:grpSp>
      <p:grpSp>
        <p:nvGrpSpPr>
          <p:cNvPr id="30731" name="Group 38"/>
          <p:cNvGrpSpPr>
            <a:grpSpLocks/>
          </p:cNvGrpSpPr>
          <p:nvPr/>
        </p:nvGrpSpPr>
        <p:grpSpPr bwMode="auto">
          <a:xfrm>
            <a:off x="5257800" y="1757363"/>
            <a:ext cx="1371600" cy="1676400"/>
            <a:chOff x="3120" y="1104"/>
            <a:chExt cx="864" cy="1056"/>
          </a:xfrm>
        </p:grpSpPr>
        <p:sp>
          <p:nvSpPr>
            <p:cNvPr id="30759" name="Rectangle 39"/>
            <p:cNvSpPr>
              <a:spLocks noChangeArrowheads="1"/>
            </p:cNvSpPr>
            <p:nvPr/>
          </p:nvSpPr>
          <p:spPr bwMode="auto">
            <a:xfrm>
              <a:off x="3120"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30760" name="Rectangle 40"/>
            <p:cNvSpPr>
              <a:spLocks noChangeArrowheads="1"/>
            </p:cNvSpPr>
            <p:nvPr/>
          </p:nvSpPr>
          <p:spPr bwMode="auto">
            <a:xfrm>
              <a:off x="3936"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30761" name="AutoShape 41"/>
            <p:cNvSpPr>
              <a:spLocks noChangeArrowheads="1"/>
            </p:cNvSpPr>
            <p:nvPr/>
          </p:nvSpPr>
          <p:spPr bwMode="auto">
            <a:xfrm>
              <a:off x="3168" y="1104"/>
              <a:ext cx="768" cy="1056"/>
            </a:xfrm>
            <a:prstGeom prst="roundRect">
              <a:avLst>
                <a:gd name="adj" fmla="val 44139"/>
              </a:avLst>
            </a:prstGeom>
            <a:noFill/>
            <a:ln w="12700">
              <a:solidFill>
                <a:schemeClr val="tx1"/>
              </a:solidFill>
              <a:round/>
              <a:headEnd/>
              <a:tailEnd/>
            </a:ln>
          </p:spPr>
          <p:txBody>
            <a:bodyPr wrap="none" lIns="0" tIns="0" rIns="0" bIns="0" anchor="ctr"/>
            <a:lstStyle/>
            <a:p>
              <a:pPr algn="ctr">
                <a:lnSpc>
                  <a:spcPct val="95000"/>
                </a:lnSpc>
              </a:pPr>
              <a:r>
                <a:rPr lang="en-US" sz="1800"/>
                <a:t>Unit 2</a:t>
              </a:r>
            </a:p>
          </p:txBody>
        </p:sp>
      </p:grpSp>
      <p:grpSp>
        <p:nvGrpSpPr>
          <p:cNvPr id="30732" name="Group 42"/>
          <p:cNvGrpSpPr>
            <a:grpSpLocks/>
          </p:cNvGrpSpPr>
          <p:nvPr/>
        </p:nvGrpSpPr>
        <p:grpSpPr bwMode="auto">
          <a:xfrm>
            <a:off x="2590800" y="1757363"/>
            <a:ext cx="1219200" cy="1676400"/>
            <a:chOff x="1776" y="2784"/>
            <a:chExt cx="768" cy="1056"/>
          </a:xfrm>
        </p:grpSpPr>
        <p:sp>
          <p:nvSpPr>
            <p:cNvPr id="30756" name="AutoShape 43"/>
            <p:cNvSpPr>
              <a:spLocks noChangeArrowheads="1"/>
            </p:cNvSpPr>
            <p:nvPr/>
          </p:nvSpPr>
          <p:spPr bwMode="auto">
            <a:xfrm>
              <a:off x="1776" y="2784"/>
              <a:ext cx="768" cy="1056"/>
            </a:xfrm>
            <a:prstGeom prst="roundRect">
              <a:avLst>
                <a:gd name="adj" fmla="val 44139"/>
              </a:avLst>
            </a:prstGeom>
            <a:noFill/>
            <a:ln w="12700">
              <a:solidFill>
                <a:schemeClr val="tx1"/>
              </a:solidFill>
              <a:round/>
              <a:headEnd/>
              <a:tailEnd/>
            </a:ln>
          </p:spPr>
          <p:txBody>
            <a:bodyPr wrap="none" lIns="0" tIns="0" rIns="0" bIns="0" anchor="ctr"/>
            <a:lstStyle/>
            <a:p>
              <a:pPr algn="ctr">
                <a:lnSpc>
                  <a:spcPct val="95000"/>
                </a:lnSpc>
              </a:pPr>
              <a:r>
                <a:rPr lang="en-US" sz="1800"/>
                <a:t>Unit 1</a:t>
              </a:r>
            </a:p>
          </p:txBody>
        </p:sp>
        <p:sp>
          <p:nvSpPr>
            <p:cNvPr id="30757" name="Line 44"/>
            <p:cNvSpPr>
              <a:spLocks noChangeShapeType="1"/>
            </p:cNvSpPr>
            <p:nvPr/>
          </p:nvSpPr>
          <p:spPr bwMode="auto">
            <a:xfrm>
              <a:off x="1776" y="3552"/>
              <a:ext cx="768" cy="0"/>
            </a:xfrm>
            <a:prstGeom prst="line">
              <a:avLst/>
            </a:prstGeom>
            <a:noFill/>
            <a:ln w="12700">
              <a:solidFill>
                <a:schemeClr val="tx1"/>
              </a:solidFill>
              <a:round/>
              <a:headEnd/>
              <a:tailEnd/>
            </a:ln>
          </p:spPr>
          <p:txBody>
            <a:bodyPr wrap="none" lIns="0" tIns="0" rIns="0" bIns="0" anchor="ctr"/>
            <a:lstStyle/>
            <a:p>
              <a:endParaRPr lang="fr-FR"/>
            </a:p>
          </p:txBody>
        </p:sp>
        <p:sp>
          <p:nvSpPr>
            <p:cNvPr id="30758" name="Line 45"/>
            <p:cNvSpPr>
              <a:spLocks noChangeShapeType="1"/>
            </p:cNvSpPr>
            <p:nvPr/>
          </p:nvSpPr>
          <p:spPr bwMode="auto">
            <a:xfrm>
              <a:off x="1776" y="3072"/>
              <a:ext cx="768" cy="0"/>
            </a:xfrm>
            <a:prstGeom prst="line">
              <a:avLst/>
            </a:prstGeom>
            <a:noFill/>
            <a:ln w="12700">
              <a:solidFill>
                <a:schemeClr val="tx1"/>
              </a:solidFill>
              <a:round/>
              <a:headEnd/>
              <a:tailEnd/>
            </a:ln>
          </p:spPr>
          <p:txBody>
            <a:bodyPr wrap="none" lIns="0" tIns="0" rIns="0" bIns="0" anchor="ctr"/>
            <a:lstStyle/>
            <a:p>
              <a:endParaRPr lang="fr-FR"/>
            </a:p>
          </p:txBody>
        </p:sp>
      </p:grpSp>
      <p:grpSp>
        <p:nvGrpSpPr>
          <p:cNvPr id="30733" name="Group 46"/>
          <p:cNvGrpSpPr>
            <a:grpSpLocks/>
          </p:cNvGrpSpPr>
          <p:nvPr/>
        </p:nvGrpSpPr>
        <p:grpSpPr bwMode="auto">
          <a:xfrm>
            <a:off x="5257800" y="4119563"/>
            <a:ext cx="1371600" cy="1676400"/>
            <a:chOff x="3120" y="1104"/>
            <a:chExt cx="864" cy="1056"/>
          </a:xfrm>
        </p:grpSpPr>
        <p:sp>
          <p:nvSpPr>
            <p:cNvPr id="30753" name="Rectangle 47"/>
            <p:cNvSpPr>
              <a:spLocks noChangeArrowheads="1"/>
            </p:cNvSpPr>
            <p:nvPr/>
          </p:nvSpPr>
          <p:spPr bwMode="auto">
            <a:xfrm>
              <a:off x="3120"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30754" name="Rectangle 48"/>
            <p:cNvSpPr>
              <a:spLocks noChangeArrowheads="1"/>
            </p:cNvSpPr>
            <p:nvPr/>
          </p:nvSpPr>
          <p:spPr bwMode="auto">
            <a:xfrm>
              <a:off x="3936" y="1392"/>
              <a:ext cx="48" cy="480"/>
            </a:xfrm>
            <a:prstGeom prst="rect">
              <a:avLst/>
            </a:prstGeom>
            <a:noFill/>
            <a:ln w="12700">
              <a:solidFill>
                <a:schemeClr val="tx1"/>
              </a:solidFill>
              <a:miter lim="800000"/>
              <a:headEnd/>
              <a:tailEnd/>
            </a:ln>
          </p:spPr>
          <p:txBody>
            <a:bodyPr wrap="none" lIns="0" tIns="0" rIns="0" bIns="0" anchor="ctr"/>
            <a:lstStyle/>
            <a:p>
              <a:endParaRPr lang="fr-FR"/>
            </a:p>
          </p:txBody>
        </p:sp>
        <p:sp>
          <p:nvSpPr>
            <p:cNvPr id="30755" name="AutoShape 49"/>
            <p:cNvSpPr>
              <a:spLocks noChangeArrowheads="1"/>
            </p:cNvSpPr>
            <p:nvPr/>
          </p:nvSpPr>
          <p:spPr bwMode="auto">
            <a:xfrm>
              <a:off x="3168" y="1104"/>
              <a:ext cx="768" cy="1056"/>
            </a:xfrm>
            <a:prstGeom prst="roundRect">
              <a:avLst>
                <a:gd name="adj" fmla="val 44139"/>
              </a:avLst>
            </a:prstGeom>
            <a:noFill/>
            <a:ln w="12700">
              <a:solidFill>
                <a:schemeClr val="tx1"/>
              </a:solidFill>
              <a:round/>
              <a:headEnd/>
              <a:tailEnd/>
            </a:ln>
          </p:spPr>
          <p:txBody>
            <a:bodyPr wrap="none" lIns="0" tIns="0" rIns="0" bIns="0" anchor="ctr"/>
            <a:lstStyle/>
            <a:p>
              <a:pPr algn="ctr">
                <a:lnSpc>
                  <a:spcPct val="95000"/>
                </a:lnSpc>
              </a:pPr>
              <a:r>
                <a:rPr lang="en-US" sz="1800"/>
                <a:t>Unit 4</a:t>
              </a:r>
            </a:p>
          </p:txBody>
        </p:sp>
      </p:grpSp>
      <p:grpSp>
        <p:nvGrpSpPr>
          <p:cNvPr id="30734" name="Group 50"/>
          <p:cNvGrpSpPr>
            <a:grpSpLocks/>
          </p:cNvGrpSpPr>
          <p:nvPr/>
        </p:nvGrpSpPr>
        <p:grpSpPr bwMode="auto">
          <a:xfrm>
            <a:off x="2590800" y="4119563"/>
            <a:ext cx="1219200" cy="1676400"/>
            <a:chOff x="1776" y="2784"/>
            <a:chExt cx="768" cy="1056"/>
          </a:xfrm>
        </p:grpSpPr>
        <p:sp>
          <p:nvSpPr>
            <p:cNvPr id="30750" name="AutoShape 51"/>
            <p:cNvSpPr>
              <a:spLocks noChangeArrowheads="1"/>
            </p:cNvSpPr>
            <p:nvPr/>
          </p:nvSpPr>
          <p:spPr bwMode="auto">
            <a:xfrm>
              <a:off x="1776" y="2784"/>
              <a:ext cx="768" cy="1056"/>
            </a:xfrm>
            <a:prstGeom prst="roundRect">
              <a:avLst>
                <a:gd name="adj" fmla="val 44139"/>
              </a:avLst>
            </a:prstGeom>
            <a:noFill/>
            <a:ln w="12700">
              <a:solidFill>
                <a:schemeClr val="tx1"/>
              </a:solidFill>
              <a:round/>
              <a:headEnd/>
              <a:tailEnd/>
            </a:ln>
          </p:spPr>
          <p:txBody>
            <a:bodyPr wrap="none" lIns="0" tIns="0" rIns="0" bIns="0" anchor="ctr"/>
            <a:lstStyle/>
            <a:p>
              <a:pPr algn="ctr">
                <a:lnSpc>
                  <a:spcPct val="95000"/>
                </a:lnSpc>
              </a:pPr>
              <a:r>
                <a:rPr lang="en-US" sz="1800"/>
                <a:t>Unit 3</a:t>
              </a:r>
            </a:p>
          </p:txBody>
        </p:sp>
        <p:sp>
          <p:nvSpPr>
            <p:cNvPr id="30751" name="Line 52"/>
            <p:cNvSpPr>
              <a:spLocks noChangeShapeType="1"/>
            </p:cNvSpPr>
            <p:nvPr/>
          </p:nvSpPr>
          <p:spPr bwMode="auto">
            <a:xfrm>
              <a:off x="1776" y="3552"/>
              <a:ext cx="768" cy="0"/>
            </a:xfrm>
            <a:prstGeom prst="line">
              <a:avLst/>
            </a:prstGeom>
            <a:noFill/>
            <a:ln w="12700">
              <a:solidFill>
                <a:schemeClr val="tx1"/>
              </a:solidFill>
              <a:round/>
              <a:headEnd/>
              <a:tailEnd/>
            </a:ln>
          </p:spPr>
          <p:txBody>
            <a:bodyPr wrap="none" lIns="0" tIns="0" rIns="0" bIns="0" anchor="ctr"/>
            <a:lstStyle/>
            <a:p>
              <a:endParaRPr lang="fr-FR"/>
            </a:p>
          </p:txBody>
        </p:sp>
        <p:sp>
          <p:nvSpPr>
            <p:cNvPr id="30752" name="Line 53"/>
            <p:cNvSpPr>
              <a:spLocks noChangeShapeType="1"/>
            </p:cNvSpPr>
            <p:nvPr/>
          </p:nvSpPr>
          <p:spPr bwMode="auto">
            <a:xfrm>
              <a:off x="1776" y="3072"/>
              <a:ext cx="768" cy="0"/>
            </a:xfrm>
            <a:prstGeom prst="line">
              <a:avLst/>
            </a:prstGeom>
            <a:noFill/>
            <a:ln w="12700">
              <a:solidFill>
                <a:schemeClr val="tx1"/>
              </a:solidFill>
              <a:round/>
              <a:headEnd/>
              <a:tailEnd/>
            </a:ln>
          </p:spPr>
          <p:txBody>
            <a:bodyPr wrap="none" lIns="0" tIns="0" rIns="0" bIns="0" anchor="ctr"/>
            <a:lstStyle/>
            <a:p>
              <a:endParaRPr lang="fr-FR"/>
            </a:p>
          </p:txBody>
        </p:sp>
      </p:grpSp>
      <p:grpSp>
        <p:nvGrpSpPr>
          <p:cNvPr id="30735" name="Group 54"/>
          <p:cNvGrpSpPr>
            <a:grpSpLocks/>
          </p:cNvGrpSpPr>
          <p:nvPr/>
        </p:nvGrpSpPr>
        <p:grpSpPr bwMode="auto">
          <a:xfrm>
            <a:off x="8043863" y="152400"/>
            <a:ext cx="889000" cy="1671638"/>
            <a:chOff x="5067" y="96"/>
            <a:chExt cx="560" cy="1053"/>
          </a:xfrm>
        </p:grpSpPr>
        <p:cxnSp>
          <p:nvCxnSpPr>
            <p:cNvPr id="30736" name="AutoShape 55"/>
            <p:cNvCxnSpPr>
              <a:cxnSpLocks noChangeShapeType="1"/>
              <a:stCxn id="30737" idx="2"/>
              <a:endCxn id="30738"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0737" name="Rectangle 56"/>
            <p:cNvSpPr>
              <a:spLocks noChangeArrowheads="1"/>
            </p:cNvSpPr>
            <p:nvPr/>
          </p:nvSpPr>
          <p:spPr bwMode="auto">
            <a:xfrm>
              <a:off x="5069" y="96"/>
              <a:ext cx="558" cy="17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0738" name="Rectangle 5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0739" name="AutoShape 5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0740" name="Rectangle 5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0741" name="Rectangle 6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0742" name="AutoShape 61"/>
            <p:cNvCxnSpPr>
              <a:cxnSpLocks noChangeShapeType="1"/>
              <a:stCxn id="30738" idx="2"/>
              <a:endCxn id="30740"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0743" name="AutoShape 6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0744" name="AutoShape 63"/>
            <p:cNvCxnSpPr>
              <a:cxnSpLocks noChangeShapeType="1"/>
              <a:stCxn id="30740" idx="2"/>
              <a:endCxn id="30741"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0745" name="AutoShape 6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0746" name="AutoShape 65"/>
            <p:cNvCxnSpPr>
              <a:cxnSpLocks noChangeShapeType="1"/>
              <a:endCxn id="30747"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0747" name="AutoShape 6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0748" name="AutoShape 67"/>
            <p:cNvCxnSpPr>
              <a:cxnSpLocks noChangeShapeType="1"/>
              <a:endCxn id="30749"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0749" name="AutoShape 68"/>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1000"/>
                            </p:stCondLst>
                            <p:childTnLst>
                              <p:par>
                                <p:cTn id="9" presetID="22" presetClass="entr" presetSubtype="8" fill="hold" nodeType="afterEffect">
                                  <p:stCondLst>
                                    <p:cond delay="50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2000"/>
                            </p:stCondLst>
                            <p:childTnLst>
                              <p:par>
                                <p:cTn id="13" presetID="22" presetClass="entr" presetSubtype="8" fill="hold" nodeType="afterEffect">
                                  <p:stCondLst>
                                    <p:cond delay="50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par>
                          <p:cTn id="16" fill="hold">
                            <p:stCondLst>
                              <p:cond delay="3000"/>
                            </p:stCondLst>
                            <p:childTnLst>
                              <p:par>
                                <p:cTn id="17" presetID="22" presetClass="entr" presetSubtype="8" fill="hold" nodeType="afterEffect">
                                  <p:stCondLst>
                                    <p:cond delay="50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2"/>
          <p:cNvSpPr>
            <a:spLocks noGrp="1" noChangeArrowheads="1"/>
          </p:cNvSpPr>
          <p:nvPr>
            <p:ph type="title"/>
          </p:nvPr>
        </p:nvSpPr>
        <p:spPr/>
        <p:txBody>
          <a:bodyPr/>
          <a:lstStyle/>
          <a:p>
            <a:r>
              <a:rPr lang="en-GB" smtClean="0"/>
              <a:t>CC functional domains </a:t>
            </a:r>
          </a:p>
        </p:txBody>
      </p:sp>
      <p:graphicFrame>
        <p:nvGraphicFramePr>
          <p:cNvPr id="1026" name="Diagram 3"/>
          <p:cNvGraphicFramePr>
            <a:graphicFrameLocks/>
          </p:cNvGraphicFramePr>
          <p:nvPr>
            <p:ph idx="1"/>
          </p:nvPr>
        </p:nvGraphicFramePr>
        <p:xfrm>
          <a:off x="1403350" y="1052513"/>
          <a:ext cx="4897438" cy="5076825"/>
        </p:xfrm>
        <a:graphic>
          <a:graphicData uri="http://schemas.openxmlformats.org/drawingml/2006/compatibility">
            <com:legacyDrawing xmlns:com="http://schemas.openxmlformats.org/drawingml/2006/compatibility" spid="_x0000_s1026"/>
          </a:graphicData>
        </a:graphic>
      </p:graphicFrame>
      <p:sp>
        <p:nvSpPr>
          <p:cNvPr id="1033"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034" name="Espace réservé du numéro de diapositive 5"/>
          <p:cNvSpPr>
            <a:spLocks noGrp="1"/>
          </p:cNvSpPr>
          <p:nvPr>
            <p:ph type="sldNum" sz="quarter" idx="11"/>
          </p:nvPr>
        </p:nvSpPr>
        <p:spPr>
          <a:noFill/>
        </p:spPr>
        <p:txBody>
          <a:bodyPr/>
          <a:lstStyle/>
          <a:p>
            <a:fld id="{EBBC4E49-F337-44E5-BB02-D06E1D15556D}" type="slidenum">
              <a:rPr lang="en-GB"/>
              <a:pPr/>
              <a:t>3</a:t>
            </a:fld>
            <a:endParaRPr lang="en-GB"/>
          </a:p>
        </p:txBody>
      </p:sp>
      <p:sp>
        <p:nvSpPr>
          <p:cNvPr id="1035" name="Rectangle 9"/>
          <p:cNvSpPr>
            <a:spLocks noChangeArrowheads="1"/>
          </p:cNvSpPr>
          <p:nvPr/>
        </p:nvSpPr>
        <p:spPr bwMode="auto">
          <a:xfrm rot="-5400000">
            <a:off x="4529137" y="3294063"/>
            <a:ext cx="4175125" cy="342900"/>
          </a:xfrm>
          <a:prstGeom prst="rect">
            <a:avLst/>
          </a:prstGeom>
          <a:solidFill>
            <a:srgbClr val="00FF00"/>
          </a:solidFill>
          <a:ln w="12700">
            <a:solidFill>
              <a:schemeClr val="tx1"/>
            </a:solidFill>
            <a:miter lim="800000"/>
            <a:headEnd/>
            <a:tailEnd/>
          </a:ln>
        </p:spPr>
        <p:txBody>
          <a:bodyPr lIns="0" tIns="0" rIns="0" bIns="0" anchor="ctr" anchorCtr="1"/>
          <a:lstStyle/>
          <a:p>
            <a:pPr eaLnBrk="1" hangingPunct="1"/>
            <a:r>
              <a:rPr lang="fr-FR" sz="2400">
                <a:latin typeface="Arial Narrow" pitchFamily="34" charset="0"/>
              </a:rPr>
              <a:t>Product Asset Management </a:t>
            </a:r>
          </a:p>
        </p:txBody>
      </p:sp>
      <p:sp>
        <p:nvSpPr>
          <p:cNvPr id="1036" name="Text Box 10"/>
          <p:cNvSpPr txBox="1">
            <a:spLocks noChangeArrowheads="1"/>
          </p:cNvSpPr>
          <p:nvPr/>
        </p:nvSpPr>
        <p:spPr bwMode="auto">
          <a:xfrm>
            <a:off x="250825" y="4391025"/>
            <a:ext cx="849313" cy="396875"/>
          </a:xfrm>
          <a:prstGeom prst="rect">
            <a:avLst/>
          </a:prstGeom>
          <a:noFill/>
          <a:ln w="9525">
            <a:noFill/>
            <a:miter lim="800000"/>
            <a:headEnd/>
            <a:tailEnd/>
          </a:ln>
        </p:spPr>
        <p:txBody>
          <a:bodyPr wrap="none" lIns="0">
            <a:spAutoFit/>
          </a:bodyPr>
          <a:lstStyle/>
          <a:p>
            <a:pPr eaLnBrk="1" hangingPunct="1"/>
            <a:r>
              <a:rPr lang="en-GB">
                <a:latin typeface="Tahoma" pitchFamily="34" charset="0"/>
              </a:rPr>
              <a:t>ISA-88</a:t>
            </a:r>
          </a:p>
        </p:txBody>
      </p:sp>
      <p:sp>
        <p:nvSpPr>
          <p:cNvPr id="1037" name="AutoShape 11"/>
          <p:cNvSpPr>
            <a:spLocks/>
          </p:cNvSpPr>
          <p:nvPr/>
        </p:nvSpPr>
        <p:spPr bwMode="auto">
          <a:xfrm>
            <a:off x="1158875" y="3575050"/>
            <a:ext cx="280988" cy="2016125"/>
          </a:xfrm>
          <a:prstGeom prst="leftBrace">
            <a:avLst>
              <a:gd name="adj1" fmla="val 59793"/>
              <a:gd name="adj2" fmla="val 50000"/>
            </a:avLst>
          </a:prstGeom>
          <a:noFill/>
          <a:ln w="9525">
            <a:solidFill>
              <a:schemeClr val="tx1"/>
            </a:solidFill>
            <a:round/>
            <a:headEnd/>
            <a:tailEnd/>
          </a:ln>
        </p:spPr>
        <p:txBody>
          <a:bodyPr wrap="none" anchor="ctr"/>
          <a:lstStyle/>
          <a:p>
            <a:endParaRPr lang="fr-FR"/>
          </a:p>
        </p:txBody>
      </p:sp>
      <p:sp>
        <p:nvSpPr>
          <p:cNvPr id="1038" name="AutoShape 12"/>
          <p:cNvSpPr>
            <a:spLocks/>
          </p:cNvSpPr>
          <p:nvPr/>
        </p:nvSpPr>
        <p:spPr bwMode="auto">
          <a:xfrm>
            <a:off x="1158875" y="1558925"/>
            <a:ext cx="280988" cy="2016125"/>
          </a:xfrm>
          <a:prstGeom prst="leftBrace">
            <a:avLst>
              <a:gd name="adj1" fmla="val 59793"/>
              <a:gd name="adj2" fmla="val 50000"/>
            </a:avLst>
          </a:prstGeom>
          <a:noFill/>
          <a:ln w="9525">
            <a:solidFill>
              <a:schemeClr val="tx1"/>
            </a:solidFill>
            <a:round/>
            <a:headEnd/>
            <a:tailEnd/>
          </a:ln>
        </p:spPr>
        <p:txBody>
          <a:bodyPr wrap="none" anchor="ctr"/>
          <a:lstStyle/>
          <a:p>
            <a:endParaRPr lang="fr-FR"/>
          </a:p>
        </p:txBody>
      </p:sp>
      <p:sp>
        <p:nvSpPr>
          <p:cNvPr id="1039" name="Text Box 13"/>
          <p:cNvSpPr txBox="1">
            <a:spLocks noChangeArrowheads="1"/>
          </p:cNvSpPr>
          <p:nvPr/>
        </p:nvSpPr>
        <p:spPr bwMode="auto">
          <a:xfrm>
            <a:off x="277813" y="2327275"/>
            <a:ext cx="849312" cy="396875"/>
          </a:xfrm>
          <a:prstGeom prst="rect">
            <a:avLst/>
          </a:prstGeom>
          <a:noFill/>
          <a:ln w="9525">
            <a:noFill/>
            <a:miter lim="800000"/>
            <a:headEnd/>
            <a:tailEnd/>
          </a:ln>
        </p:spPr>
        <p:txBody>
          <a:bodyPr wrap="none" lIns="0">
            <a:spAutoFit/>
          </a:bodyPr>
          <a:lstStyle/>
          <a:p>
            <a:pPr eaLnBrk="1" hangingPunct="1"/>
            <a:r>
              <a:rPr lang="en-GB">
                <a:latin typeface="Tahoma" pitchFamily="34" charset="0"/>
              </a:rPr>
              <a:t>ISA-95</a:t>
            </a:r>
          </a:p>
        </p:txBody>
      </p:sp>
      <p:sp>
        <p:nvSpPr>
          <p:cNvPr id="1040" name="Rectangle 14"/>
          <p:cNvSpPr>
            <a:spLocks noChangeArrowheads="1"/>
          </p:cNvSpPr>
          <p:nvPr/>
        </p:nvSpPr>
        <p:spPr bwMode="auto">
          <a:xfrm rot="-5400000">
            <a:off x="5499894" y="3294856"/>
            <a:ext cx="4175125" cy="341313"/>
          </a:xfrm>
          <a:prstGeom prst="rect">
            <a:avLst/>
          </a:prstGeom>
          <a:solidFill>
            <a:srgbClr val="00FFFF"/>
          </a:solidFill>
          <a:ln w="12700">
            <a:solidFill>
              <a:schemeClr val="tx1"/>
            </a:solidFill>
            <a:miter lim="800000"/>
            <a:headEnd/>
            <a:tailEnd/>
          </a:ln>
        </p:spPr>
        <p:txBody>
          <a:bodyPr lIns="0" tIns="0" rIns="0" bIns="0" anchor="ctr" anchorCtr="1"/>
          <a:lstStyle/>
          <a:p>
            <a:pPr eaLnBrk="1" hangingPunct="1"/>
            <a:r>
              <a:rPr lang="fr-FR" sz="2400">
                <a:latin typeface="Arial Narrow" pitchFamily="34" charset="0"/>
              </a:rPr>
              <a:t>Physical Asset Management</a:t>
            </a:r>
          </a:p>
        </p:txBody>
      </p:sp>
      <p:sp>
        <p:nvSpPr>
          <p:cNvPr id="1041" name="Rectangle 15"/>
          <p:cNvSpPr>
            <a:spLocks noChangeArrowheads="1"/>
          </p:cNvSpPr>
          <p:nvPr/>
        </p:nvSpPr>
        <p:spPr bwMode="auto">
          <a:xfrm rot="-5400000">
            <a:off x="5985669" y="3294856"/>
            <a:ext cx="4175125" cy="341313"/>
          </a:xfrm>
          <a:prstGeom prst="rect">
            <a:avLst/>
          </a:prstGeom>
          <a:solidFill>
            <a:srgbClr val="FFCC99"/>
          </a:solidFill>
          <a:ln w="12700">
            <a:solidFill>
              <a:schemeClr val="tx1"/>
            </a:solidFill>
            <a:miter lim="800000"/>
            <a:headEnd/>
            <a:tailEnd/>
          </a:ln>
        </p:spPr>
        <p:txBody>
          <a:bodyPr lIns="0" tIns="0" rIns="0" bIns="0" anchor="ctr" anchorCtr="1"/>
          <a:lstStyle/>
          <a:p>
            <a:pPr eaLnBrk="1" hangingPunct="1"/>
            <a:r>
              <a:rPr lang="fr-FR" sz="2400">
                <a:latin typeface="Arial Narrow" pitchFamily="34" charset="0"/>
              </a:rPr>
              <a:t>Human Asset Management</a:t>
            </a:r>
          </a:p>
        </p:txBody>
      </p:sp>
      <p:sp>
        <p:nvSpPr>
          <p:cNvPr id="1042" name="Text Box 16"/>
          <p:cNvSpPr txBox="1">
            <a:spLocks noChangeArrowheads="1"/>
          </p:cNvSpPr>
          <p:nvPr/>
        </p:nvSpPr>
        <p:spPr bwMode="auto">
          <a:xfrm>
            <a:off x="6589713" y="5757863"/>
            <a:ext cx="1582737" cy="336550"/>
          </a:xfrm>
          <a:prstGeom prst="rect">
            <a:avLst/>
          </a:prstGeom>
          <a:noFill/>
          <a:ln w="9525">
            <a:noFill/>
            <a:miter lim="800000"/>
            <a:headEnd/>
            <a:tailEnd/>
          </a:ln>
        </p:spPr>
        <p:txBody>
          <a:bodyPr wrap="none" lIns="0">
            <a:spAutoFit/>
          </a:bodyPr>
          <a:lstStyle/>
          <a:p>
            <a:pPr eaLnBrk="1" hangingPunct="1"/>
            <a:r>
              <a:rPr lang="en-GB" sz="1600">
                <a:latin typeface="Tahoma" pitchFamily="34" charset="0"/>
              </a:rPr>
              <a:t>ISA-88 + ISA-95</a:t>
            </a:r>
          </a:p>
        </p:txBody>
      </p:sp>
      <p:sp>
        <p:nvSpPr>
          <p:cNvPr id="1043" name="AutoShape 17"/>
          <p:cNvSpPr>
            <a:spLocks/>
          </p:cNvSpPr>
          <p:nvPr/>
        </p:nvSpPr>
        <p:spPr bwMode="auto">
          <a:xfrm rot="-5400000">
            <a:off x="7200900" y="4762500"/>
            <a:ext cx="285750" cy="1873250"/>
          </a:xfrm>
          <a:prstGeom prst="leftBrace">
            <a:avLst>
              <a:gd name="adj1" fmla="val 54630"/>
              <a:gd name="adj2" fmla="val 50000"/>
            </a:avLst>
          </a:prstGeom>
          <a:noFill/>
          <a:ln w="9525">
            <a:solidFill>
              <a:schemeClr val="tx1"/>
            </a:solidFill>
            <a:round/>
            <a:headEnd/>
            <a:tailEnd/>
          </a:ln>
        </p:spPr>
        <p:txBody>
          <a:bodyPr wrap="none" anchor="ctr"/>
          <a:lstStyle/>
          <a:p>
            <a:endParaRPr lang="fr-FR"/>
          </a:p>
        </p:txBody>
      </p:sp>
      <p:sp>
        <p:nvSpPr>
          <p:cNvPr id="1044" name="Rectangle 18"/>
          <p:cNvSpPr>
            <a:spLocks noChangeArrowheads="1"/>
          </p:cNvSpPr>
          <p:nvPr/>
        </p:nvSpPr>
        <p:spPr bwMode="auto">
          <a:xfrm rot="-5400000">
            <a:off x="6468269" y="3294856"/>
            <a:ext cx="4175125" cy="341313"/>
          </a:xfrm>
          <a:prstGeom prst="rect">
            <a:avLst/>
          </a:prstGeom>
          <a:solidFill>
            <a:srgbClr val="FFFF00"/>
          </a:solidFill>
          <a:ln w="12700">
            <a:solidFill>
              <a:schemeClr val="tx1"/>
            </a:solidFill>
            <a:miter lim="800000"/>
            <a:headEnd/>
            <a:tailEnd/>
          </a:ln>
        </p:spPr>
        <p:txBody>
          <a:bodyPr lIns="0" tIns="0" rIns="0" bIns="0" anchor="ctr" anchorCtr="1"/>
          <a:lstStyle/>
          <a:p>
            <a:pPr eaLnBrk="1" hangingPunct="1"/>
            <a:r>
              <a:rPr lang="fr-FR" sz="2400">
                <a:latin typeface="Arial Narrow" pitchFamily="34" charset="0"/>
              </a:rPr>
              <a:t>IT Asset Management</a:t>
            </a:r>
          </a:p>
        </p:txBody>
      </p:sp>
      <p:sp>
        <p:nvSpPr>
          <p:cNvPr id="1045" name="Text Box 19"/>
          <p:cNvSpPr txBox="1">
            <a:spLocks noChangeArrowheads="1"/>
          </p:cNvSpPr>
          <p:nvPr/>
        </p:nvSpPr>
        <p:spPr bwMode="auto">
          <a:xfrm>
            <a:off x="8315325" y="5589588"/>
            <a:ext cx="719138" cy="581025"/>
          </a:xfrm>
          <a:prstGeom prst="rect">
            <a:avLst/>
          </a:prstGeom>
          <a:noFill/>
          <a:ln w="9525">
            <a:noFill/>
            <a:miter lim="800000"/>
            <a:headEnd/>
            <a:tailEnd/>
          </a:ln>
        </p:spPr>
        <p:txBody>
          <a:bodyPr wrap="none" lIns="0">
            <a:spAutoFit/>
          </a:bodyPr>
          <a:lstStyle/>
          <a:p>
            <a:pPr algn="ctr" eaLnBrk="1" hangingPunct="1"/>
            <a:r>
              <a:rPr lang="en-GB" sz="1600">
                <a:latin typeface="Tahoma" pitchFamily="34" charset="0"/>
              </a:rPr>
              <a:t>TOGAF</a:t>
            </a:r>
          </a:p>
          <a:p>
            <a:pPr algn="ctr" eaLnBrk="1" hangingPunct="1"/>
            <a:r>
              <a:rPr lang="en-GB" sz="1600">
                <a:latin typeface="Tahoma" pitchFamily="34" charset="0"/>
              </a:rPr>
              <a:t>ITIL</a:t>
            </a:r>
          </a:p>
        </p:txBody>
      </p:sp>
      <p:sp>
        <p:nvSpPr>
          <p:cNvPr id="1046" name="Rectangle 20"/>
          <p:cNvSpPr>
            <a:spLocks noChangeArrowheads="1"/>
          </p:cNvSpPr>
          <p:nvPr/>
        </p:nvSpPr>
        <p:spPr bwMode="auto">
          <a:xfrm rot="-5400000">
            <a:off x="5030787" y="3294063"/>
            <a:ext cx="4175125" cy="342900"/>
          </a:xfrm>
          <a:prstGeom prst="rect">
            <a:avLst/>
          </a:prstGeom>
          <a:solidFill>
            <a:schemeClr val="folHlink"/>
          </a:solidFill>
          <a:ln w="12700">
            <a:solidFill>
              <a:schemeClr val="tx1"/>
            </a:solidFill>
            <a:miter lim="800000"/>
            <a:headEnd/>
            <a:tailEnd/>
          </a:ln>
        </p:spPr>
        <p:txBody>
          <a:bodyPr lIns="0" tIns="0" rIns="0" bIns="0" anchor="ctr" anchorCtr="1"/>
          <a:lstStyle/>
          <a:p>
            <a:pPr eaLnBrk="1" hangingPunct="1"/>
            <a:r>
              <a:rPr lang="fr-FR" sz="2400">
                <a:latin typeface="Arial Narrow" pitchFamily="34" charset="0"/>
              </a:rPr>
              <a:t>Inventory Asset Management </a:t>
            </a:r>
          </a:p>
        </p:txBody>
      </p:sp>
      <p:sp>
        <p:nvSpPr>
          <p:cNvPr id="1047" name="Oval 21"/>
          <p:cNvSpPr>
            <a:spLocks noChangeArrowheads="1"/>
          </p:cNvSpPr>
          <p:nvPr/>
        </p:nvSpPr>
        <p:spPr bwMode="auto">
          <a:xfrm>
            <a:off x="7235825" y="800100"/>
            <a:ext cx="757238" cy="5365750"/>
          </a:xfrm>
          <a:prstGeom prst="ellipse">
            <a:avLst/>
          </a:prstGeom>
          <a:solidFill>
            <a:srgbClr val="FF0000">
              <a:alpha val="20000"/>
            </a:srgbClr>
          </a:solidFill>
          <a:ln w="28575">
            <a:solidFill>
              <a:srgbClr val="FF0000"/>
            </a:solidFill>
            <a:round/>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Example of a 2-Unit Process Cell</a:t>
            </a:r>
          </a:p>
        </p:txBody>
      </p:sp>
      <p:sp>
        <p:nvSpPr>
          <p:cNvPr id="31747"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1748" name="Espace réservé du numéro de diapositive 4"/>
          <p:cNvSpPr>
            <a:spLocks noGrp="1"/>
          </p:cNvSpPr>
          <p:nvPr>
            <p:ph type="sldNum" sz="quarter" idx="11"/>
          </p:nvPr>
        </p:nvSpPr>
        <p:spPr>
          <a:noFill/>
        </p:spPr>
        <p:txBody>
          <a:bodyPr/>
          <a:lstStyle/>
          <a:p>
            <a:fld id="{FC637504-6CA4-455F-BAD5-B3531194F4F8}" type="slidenum">
              <a:rPr lang="en-GB"/>
              <a:pPr/>
              <a:t>30</a:t>
            </a:fld>
            <a:endParaRPr lang="en-GB"/>
          </a:p>
        </p:txBody>
      </p:sp>
      <p:grpSp>
        <p:nvGrpSpPr>
          <p:cNvPr id="31749" name="Group 106"/>
          <p:cNvGrpSpPr>
            <a:grpSpLocks/>
          </p:cNvGrpSpPr>
          <p:nvPr/>
        </p:nvGrpSpPr>
        <p:grpSpPr bwMode="auto">
          <a:xfrm>
            <a:off x="277813" y="1112838"/>
            <a:ext cx="8588375" cy="4908550"/>
            <a:chOff x="175" y="384"/>
            <a:chExt cx="5410" cy="3727"/>
          </a:xfrm>
        </p:grpSpPr>
        <p:sp>
          <p:nvSpPr>
            <p:cNvPr id="31765" name="Line 3"/>
            <p:cNvSpPr>
              <a:spLocks noChangeShapeType="1"/>
            </p:cNvSpPr>
            <p:nvPr/>
          </p:nvSpPr>
          <p:spPr bwMode="auto">
            <a:xfrm>
              <a:off x="3796" y="3433"/>
              <a:ext cx="0" cy="551"/>
            </a:xfrm>
            <a:prstGeom prst="line">
              <a:avLst/>
            </a:prstGeom>
            <a:noFill/>
            <a:ln w="12700">
              <a:solidFill>
                <a:schemeClr val="tx1"/>
              </a:solidFill>
              <a:round/>
              <a:headEnd/>
              <a:tailEnd/>
            </a:ln>
          </p:spPr>
          <p:txBody>
            <a:bodyPr wrap="none" anchor="ctr"/>
            <a:lstStyle/>
            <a:p>
              <a:endParaRPr lang="fr-FR"/>
            </a:p>
          </p:txBody>
        </p:sp>
        <p:sp>
          <p:nvSpPr>
            <p:cNvPr id="31766" name="Line 4"/>
            <p:cNvSpPr>
              <a:spLocks noChangeShapeType="1"/>
            </p:cNvSpPr>
            <p:nvPr/>
          </p:nvSpPr>
          <p:spPr bwMode="auto">
            <a:xfrm>
              <a:off x="3796" y="3984"/>
              <a:ext cx="1789" cy="0"/>
            </a:xfrm>
            <a:prstGeom prst="line">
              <a:avLst/>
            </a:prstGeom>
            <a:noFill/>
            <a:ln w="12700">
              <a:solidFill>
                <a:schemeClr val="tx1"/>
              </a:solidFill>
              <a:round/>
              <a:headEnd/>
              <a:tailEnd type="triangle" w="med" len="lg"/>
            </a:ln>
          </p:spPr>
          <p:txBody>
            <a:bodyPr wrap="none" anchor="ctr"/>
            <a:lstStyle/>
            <a:p>
              <a:endParaRPr lang="fr-FR"/>
            </a:p>
          </p:txBody>
        </p:sp>
        <p:sp>
          <p:nvSpPr>
            <p:cNvPr id="31767" name="AutoShape 5"/>
            <p:cNvSpPr>
              <a:spLocks noChangeArrowheads="1"/>
            </p:cNvSpPr>
            <p:nvPr/>
          </p:nvSpPr>
          <p:spPr bwMode="auto">
            <a:xfrm>
              <a:off x="3404" y="1908"/>
              <a:ext cx="785" cy="1525"/>
            </a:xfrm>
            <a:prstGeom prst="roundRect">
              <a:avLst>
                <a:gd name="adj" fmla="val 50000"/>
              </a:avLst>
            </a:prstGeom>
            <a:noFill/>
            <a:ln w="12700">
              <a:solidFill>
                <a:schemeClr val="tx1"/>
              </a:solidFill>
              <a:round/>
              <a:headEnd/>
              <a:tailEnd/>
            </a:ln>
          </p:spPr>
          <p:txBody>
            <a:bodyPr wrap="none" lIns="82058" tIns="41029" rIns="82058" bIns="41029" anchor="ctr"/>
            <a:lstStyle/>
            <a:p>
              <a:pPr algn="ctr" defTabSz="820738"/>
              <a:r>
                <a:rPr lang="en-US" sz="1600"/>
                <a:t>Reactor</a:t>
              </a:r>
            </a:p>
          </p:txBody>
        </p:sp>
        <p:sp>
          <p:nvSpPr>
            <p:cNvPr id="31768" name="Freeform 6"/>
            <p:cNvSpPr>
              <a:spLocks/>
            </p:cNvSpPr>
            <p:nvPr/>
          </p:nvSpPr>
          <p:spPr bwMode="auto">
            <a:xfrm>
              <a:off x="4713" y="3899"/>
              <a:ext cx="218" cy="169"/>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769" name="Line 7"/>
            <p:cNvSpPr>
              <a:spLocks noChangeShapeType="1"/>
            </p:cNvSpPr>
            <p:nvPr/>
          </p:nvSpPr>
          <p:spPr bwMode="auto">
            <a:xfrm>
              <a:off x="4145" y="2078"/>
              <a:ext cx="917" cy="0"/>
            </a:xfrm>
            <a:prstGeom prst="line">
              <a:avLst/>
            </a:prstGeom>
            <a:noFill/>
            <a:ln w="12700">
              <a:solidFill>
                <a:schemeClr val="tx1"/>
              </a:solidFill>
              <a:round/>
              <a:headEnd type="triangle" w="med" len="med"/>
              <a:tailEnd/>
            </a:ln>
          </p:spPr>
          <p:txBody>
            <a:bodyPr wrap="none" anchor="ctr"/>
            <a:lstStyle/>
            <a:p>
              <a:endParaRPr lang="fr-FR"/>
            </a:p>
          </p:txBody>
        </p:sp>
        <p:sp>
          <p:nvSpPr>
            <p:cNvPr id="31770" name="Freeform 8"/>
            <p:cNvSpPr>
              <a:spLocks/>
            </p:cNvSpPr>
            <p:nvPr/>
          </p:nvSpPr>
          <p:spPr bwMode="auto">
            <a:xfrm rot="5400000">
              <a:off x="3691" y="3578"/>
              <a:ext cx="212" cy="175"/>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771" name="Line 9"/>
            <p:cNvSpPr>
              <a:spLocks noChangeShapeType="1"/>
            </p:cNvSpPr>
            <p:nvPr/>
          </p:nvSpPr>
          <p:spPr bwMode="auto">
            <a:xfrm>
              <a:off x="5062" y="2078"/>
              <a:ext cx="0" cy="1906"/>
            </a:xfrm>
            <a:prstGeom prst="line">
              <a:avLst/>
            </a:prstGeom>
            <a:noFill/>
            <a:ln w="12700">
              <a:solidFill>
                <a:schemeClr val="tx1"/>
              </a:solidFill>
              <a:round/>
              <a:headEnd/>
              <a:tailEnd/>
            </a:ln>
          </p:spPr>
          <p:txBody>
            <a:bodyPr wrap="none" anchor="ctr"/>
            <a:lstStyle/>
            <a:p>
              <a:endParaRPr lang="fr-FR"/>
            </a:p>
          </p:txBody>
        </p:sp>
        <p:grpSp>
          <p:nvGrpSpPr>
            <p:cNvPr id="31772" name="Group 10"/>
            <p:cNvGrpSpPr>
              <a:grpSpLocks/>
            </p:cNvGrpSpPr>
            <p:nvPr/>
          </p:nvGrpSpPr>
          <p:grpSpPr bwMode="auto">
            <a:xfrm>
              <a:off x="4189" y="3857"/>
              <a:ext cx="262" cy="254"/>
              <a:chOff x="1488" y="3552"/>
              <a:chExt cx="288" cy="288"/>
            </a:xfrm>
          </p:grpSpPr>
          <p:sp>
            <p:nvSpPr>
              <p:cNvPr id="31851" name="Oval 11"/>
              <p:cNvSpPr>
                <a:spLocks noChangeArrowheads="1"/>
              </p:cNvSpPr>
              <p:nvPr/>
            </p:nvSpPr>
            <p:spPr bwMode="auto">
              <a:xfrm>
                <a:off x="1488" y="3552"/>
                <a:ext cx="288" cy="288"/>
              </a:xfrm>
              <a:prstGeom prst="ellipse">
                <a:avLst/>
              </a:prstGeom>
              <a:noFill/>
              <a:ln w="12700">
                <a:solidFill>
                  <a:schemeClr val="tx1"/>
                </a:solidFill>
                <a:round/>
                <a:headEnd/>
                <a:tailEnd/>
              </a:ln>
            </p:spPr>
            <p:txBody>
              <a:bodyPr wrap="none" anchor="ctr"/>
              <a:lstStyle/>
              <a:p>
                <a:endParaRPr lang="fr-FR"/>
              </a:p>
            </p:txBody>
          </p:sp>
          <p:sp>
            <p:nvSpPr>
              <p:cNvPr id="31852" name="Freeform 12"/>
              <p:cNvSpPr>
                <a:spLocks/>
              </p:cNvSpPr>
              <p:nvPr/>
            </p:nvSpPr>
            <p:spPr bwMode="auto">
              <a:xfrm>
                <a:off x="1534" y="3611"/>
                <a:ext cx="233" cy="181"/>
              </a:xfrm>
              <a:custGeom>
                <a:avLst/>
                <a:gdLst>
                  <a:gd name="T0" fmla="*/ 2 w 233"/>
                  <a:gd name="T1" fmla="*/ 181 h 181"/>
                  <a:gd name="T2" fmla="*/ 233 w 233"/>
                  <a:gd name="T3" fmla="*/ 89 h 181"/>
                  <a:gd name="T4" fmla="*/ 0 w 233"/>
                  <a:gd name="T5" fmla="*/ 0 h 181"/>
                  <a:gd name="T6" fmla="*/ 0 60000 65536"/>
                  <a:gd name="T7" fmla="*/ 0 60000 65536"/>
                  <a:gd name="T8" fmla="*/ 0 60000 65536"/>
                  <a:gd name="T9" fmla="*/ 0 w 233"/>
                  <a:gd name="T10" fmla="*/ 0 h 181"/>
                  <a:gd name="T11" fmla="*/ 233 w 233"/>
                  <a:gd name="T12" fmla="*/ 181 h 181"/>
                </a:gdLst>
                <a:ahLst/>
                <a:cxnLst>
                  <a:cxn ang="T6">
                    <a:pos x="T0" y="T1"/>
                  </a:cxn>
                  <a:cxn ang="T7">
                    <a:pos x="T2" y="T3"/>
                  </a:cxn>
                  <a:cxn ang="T8">
                    <a:pos x="T4" y="T5"/>
                  </a:cxn>
                </a:cxnLst>
                <a:rect l="T9" t="T10" r="T11" b="T12"/>
                <a:pathLst>
                  <a:path w="233" h="181">
                    <a:moveTo>
                      <a:pt x="2" y="181"/>
                    </a:moveTo>
                    <a:lnTo>
                      <a:pt x="233" y="89"/>
                    </a:lnTo>
                    <a:lnTo>
                      <a:pt x="0" y="0"/>
                    </a:lnTo>
                  </a:path>
                </a:pathLst>
              </a:custGeom>
              <a:noFill/>
              <a:ln w="12700">
                <a:solidFill>
                  <a:schemeClr val="tx1"/>
                </a:solidFill>
                <a:round/>
                <a:headEnd/>
                <a:tailEnd/>
              </a:ln>
            </p:spPr>
            <p:txBody>
              <a:bodyPr wrap="none" anchor="ctr"/>
              <a:lstStyle/>
              <a:p>
                <a:endParaRPr lang="fr-FR"/>
              </a:p>
            </p:txBody>
          </p:sp>
        </p:grpSp>
        <p:sp>
          <p:nvSpPr>
            <p:cNvPr id="31773" name="Oval 13"/>
            <p:cNvSpPr>
              <a:spLocks noChangeArrowheads="1"/>
            </p:cNvSpPr>
            <p:nvPr/>
          </p:nvSpPr>
          <p:spPr bwMode="auto">
            <a:xfrm>
              <a:off x="3665" y="1569"/>
              <a:ext cx="262" cy="255"/>
            </a:xfrm>
            <a:prstGeom prst="ellipse">
              <a:avLst/>
            </a:prstGeom>
            <a:noFill/>
            <a:ln w="12700">
              <a:solidFill>
                <a:schemeClr val="tx1"/>
              </a:solidFill>
              <a:round/>
              <a:headEnd/>
              <a:tailEnd/>
            </a:ln>
          </p:spPr>
          <p:txBody>
            <a:bodyPr wrap="none" lIns="82058" tIns="41029" rIns="82058" bIns="41029" anchor="ctr"/>
            <a:lstStyle/>
            <a:p>
              <a:pPr algn="ctr" defTabSz="820738"/>
              <a:r>
                <a:rPr lang="en-US" sz="1100"/>
                <a:t>M</a:t>
              </a:r>
            </a:p>
          </p:txBody>
        </p:sp>
        <p:grpSp>
          <p:nvGrpSpPr>
            <p:cNvPr id="31774" name="Group 14"/>
            <p:cNvGrpSpPr>
              <a:grpSpLocks/>
            </p:cNvGrpSpPr>
            <p:nvPr/>
          </p:nvGrpSpPr>
          <p:grpSpPr bwMode="auto">
            <a:xfrm>
              <a:off x="3535" y="3094"/>
              <a:ext cx="523" cy="85"/>
              <a:chOff x="1728" y="4608"/>
              <a:chExt cx="576" cy="96"/>
            </a:xfrm>
          </p:grpSpPr>
          <p:sp>
            <p:nvSpPr>
              <p:cNvPr id="31849" name="Oval 15"/>
              <p:cNvSpPr>
                <a:spLocks noChangeArrowheads="1"/>
              </p:cNvSpPr>
              <p:nvPr/>
            </p:nvSpPr>
            <p:spPr bwMode="auto">
              <a:xfrm>
                <a:off x="1728" y="4608"/>
                <a:ext cx="288" cy="96"/>
              </a:xfrm>
              <a:prstGeom prst="ellipse">
                <a:avLst/>
              </a:prstGeom>
              <a:noFill/>
              <a:ln w="12700">
                <a:solidFill>
                  <a:schemeClr val="tx1"/>
                </a:solidFill>
                <a:round/>
                <a:headEnd/>
                <a:tailEnd/>
              </a:ln>
            </p:spPr>
            <p:txBody>
              <a:bodyPr wrap="none" anchor="ctr"/>
              <a:lstStyle/>
              <a:p>
                <a:endParaRPr lang="fr-FR"/>
              </a:p>
            </p:txBody>
          </p:sp>
          <p:sp>
            <p:nvSpPr>
              <p:cNvPr id="31850" name="Oval 16"/>
              <p:cNvSpPr>
                <a:spLocks noChangeArrowheads="1"/>
              </p:cNvSpPr>
              <p:nvPr/>
            </p:nvSpPr>
            <p:spPr bwMode="auto">
              <a:xfrm>
                <a:off x="2016" y="4608"/>
                <a:ext cx="288" cy="96"/>
              </a:xfrm>
              <a:prstGeom prst="ellipse">
                <a:avLst/>
              </a:prstGeom>
              <a:noFill/>
              <a:ln w="12700">
                <a:solidFill>
                  <a:schemeClr val="tx1"/>
                </a:solidFill>
                <a:round/>
                <a:headEnd/>
                <a:tailEnd/>
              </a:ln>
            </p:spPr>
            <p:txBody>
              <a:bodyPr wrap="none" anchor="ctr"/>
              <a:lstStyle/>
              <a:p>
                <a:endParaRPr lang="fr-FR"/>
              </a:p>
            </p:txBody>
          </p:sp>
        </p:grpSp>
        <p:sp>
          <p:nvSpPr>
            <p:cNvPr id="31775" name="Line 17"/>
            <p:cNvSpPr>
              <a:spLocks noChangeShapeType="1"/>
            </p:cNvSpPr>
            <p:nvPr/>
          </p:nvSpPr>
          <p:spPr bwMode="auto">
            <a:xfrm flipV="1">
              <a:off x="3796" y="1781"/>
              <a:ext cx="0" cy="1356"/>
            </a:xfrm>
            <a:prstGeom prst="line">
              <a:avLst/>
            </a:prstGeom>
            <a:noFill/>
            <a:ln w="12700">
              <a:solidFill>
                <a:schemeClr val="tx1"/>
              </a:solidFill>
              <a:round/>
              <a:headEnd/>
              <a:tailEnd/>
            </a:ln>
          </p:spPr>
          <p:txBody>
            <a:bodyPr wrap="none" anchor="ctr"/>
            <a:lstStyle/>
            <a:p>
              <a:endParaRPr lang="fr-FR"/>
            </a:p>
          </p:txBody>
        </p:sp>
        <p:grpSp>
          <p:nvGrpSpPr>
            <p:cNvPr id="31776" name="Group 18"/>
            <p:cNvGrpSpPr>
              <a:grpSpLocks/>
            </p:cNvGrpSpPr>
            <p:nvPr/>
          </p:nvGrpSpPr>
          <p:grpSpPr bwMode="auto">
            <a:xfrm>
              <a:off x="3229" y="1231"/>
              <a:ext cx="262" cy="254"/>
              <a:chOff x="2544" y="1056"/>
              <a:chExt cx="288" cy="288"/>
            </a:xfrm>
          </p:grpSpPr>
          <p:sp>
            <p:nvSpPr>
              <p:cNvPr id="31847" name="Oval 19"/>
              <p:cNvSpPr>
                <a:spLocks noChangeArrowheads="1"/>
              </p:cNvSpPr>
              <p:nvPr/>
            </p:nvSpPr>
            <p:spPr bwMode="auto">
              <a:xfrm>
                <a:off x="2544" y="1056"/>
                <a:ext cx="288" cy="288"/>
              </a:xfrm>
              <a:prstGeom prst="ellipse">
                <a:avLst/>
              </a:prstGeom>
              <a:noFill/>
              <a:ln w="12700">
                <a:solidFill>
                  <a:schemeClr val="tx1"/>
                </a:solidFill>
                <a:round/>
                <a:headEnd/>
                <a:tailEnd/>
              </a:ln>
            </p:spPr>
            <p:txBody>
              <a:bodyPr wrap="none" lIns="82058" tIns="41029" rIns="82058" bIns="41029" anchor="ctr"/>
              <a:lstStyle/>
              <a:p>
                <a:pPr algn="ctr" defTabSz="820738"/>
                <a:r>
                  <a:rPr lang="en-US" sz="1300"/>
                  <a:t>F1</a:t>
                </a:r>
              </a:p>
              <a:p>
                <a:pPr algn="ctr" defTabSz="820738"/>
                <a:endParaRPr lang="en-US" sz="1300"/>
              </a:p>
            </p:txBody>
          </p:sp>
          <p:sp>
            <p:nvSpPr>
              <p:cNvPr id="31848" name="Line 20"/>
              <p:cNvSpPr>
                <a:spLocks noChangeShapeType="1"/>
              </p:cNvSpPr>
              <p:nvPr/>
            </p:nvSpPr>
            <p:spPr bwMode="auto">
              <a:xfrm>
                <a:off x="2544" y="1200"/>
                <a:ext cx="288" cy="0"/>
              </a:xfrm>
              <a:prstGeom prst="line">
                <a:avLst/>
              </a:prstGeom>
              <a:noFill/>
              <a:ln w="12700">
                <a:solidFill>
                  <a:schemeClr val="tx1"/>
                </a:solidFill>
                <a:round/>
                <a:headEnd/>
                <a:tailEnd/>
              </a:ln>
            </p:spPr>
            <p:txBody>
              <a:bodyPr wrap="none" anchor="ctr"/>
              <a:lstStyle/>
              <a:p>
                <a:endParaRPr lang="fr-FR"/>
              </a:p>
            </p:txBody>
          </p:sp>
        </p:grpSp>
        <p:sp>
          <p:nvSpPr>
            <p:cNvPr id="31777" name="Freeform 21"/>
            <p:cNvSpPr>
              <a:spLocks/>
            </p:cNvSpPr>
            <p:nvPr/>
          </p:nvSpPr>
          <p:spPr bwMode="auto">
            <a:xfrm>
              <a:off x="5193" y="3899"/>
              <a:ext cx="218" cy="169"/>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778" name="Line 22"/>
            <p:cNvSpPr>
              <a:spLocks noChangeShapeType="1"/>
            </p:cNvSpPr>
            <p:nvPr/>
          </p:nvSpPr>
          <p:spPr bwMode="auto">
            <a:xfrm flipV="1">
              <a:off x="4058" y="1527"/>
              <a:ext cx="0" cy="466"/>
            </a:xfrm>
            <a:prstGeom prst="line">
              <a:avLst/>
            </a:prstGeom>
            <a:noFill/>
            <a:ln w="12700">
              <a:solidFill>
                <a:schemeClr val="tx1"/>
              </a:solidFill>
              <a:round/>
              <a:headEnd/>
              <a:tailEnd/>
            </a:ln>
          </p:spPr>
          <p:txBody>
            <a:bodyPr wrap="none" anchor="ctr"/>
            <a:lstStyle/>
            <a:p>
              <a:endParaRPr lang="fr-FR"/>
            </a:p>
          </p:txBody>
        </p:sp>
        <p:sp>
          <p:nvSpPr>
            <p:cNvPr id="31779" name="Line 23"/>
            <p:cNvSpPr>
              <a:spLocks noChangeShapeType="1"/>
            </p:cNvSpPr>
            <p:nvPr/>
          </p:nvSpPr>
          <p:spPr bwMode="auto">
            <a:xfrm>
              <a:off x="4058" y="1527"/>
              <a:ext cx="306" cy="0"/>
            </a:xfrm>
            <a:prstGeom prst="line">
              <a:avLst/>
            </a:prstGeom>
            <a:noFill/>
            <a:ln w="12700">
              <a:solidFill>
                <a:schemeClr val="tx1"/>
              </a:solidFill>
              <a:round/>
              <a:headEnd/>
              <a:tailEnd/>
            </a:ln>
          </p:spPr>
          <p:txBody>
            <a:bodyPr wrap="none" anchor="ctr"/>
            <a:lstStyle/>
            <a:p>
              <a:endParaRPr lang="fr-FR"/>
            </a:p>
          </p:txBody>
        </p:sp>
        <p:sp>
          <p:nvSpPr>
            <p:cNvPr id="31780" name="Line 24"/>
            <p:cNvSpPr>
              <a:spLocks noChangeShapeType="1"/>
            </p:cNvSpPr>
            <p:nvPr/>
          </p:nvSpPr>
          <p:spPr bwMode="auto">
            <a:xfrm flipV="1">
              <a:off x="3971" y="807"/>
              <a:ext cx="0" cy="1144"/>
            </a:xfrm>
            <a:prstGeom prst="line">
              <a:avLst/>
            </a:prstGeom>
            <a:noFill/>
            <a:ln w="12700">
              <a:solidFill>
                <a:schemeClr val="tx1"/>
              </a:solidFill>
              <a:round/>
              <a:headEnd/>
              <a:tailEnd/>
            </a:ln>
          </p:spPr>
          <p:txBody>
            <a:bodyPr wrap="none" anchor="ctr"/>
            <a:lstStyle/>
            <a:p>
              <a:endParaRPr lang="fr-FR"/>
            </a:p>
          </p:txBody>
        </p:sp>
        <p:sp>
          <p:nvSpPr>
            <p:cNvPr id="31781" name="Line 25"/>
            <p:cNvSpPr>
              <a:spLocks noChangeShapeType="1"/>
            </p:cNvSpPr>
            <p:nvPr/>
          </p:nvSpPr>
          <p:spPr bwMode="auto">
            <a:xfrm flipV="1">
              <a:off x="4102" y="1781"/>
              <a:ext cx="0" cy="297"/>
            </a:xfrm>
            <a:prstGeom prst="line">
              <a:avLst/>
            </a:prstGeom>
            <a:noFill/>
            <a:ln w="12700">
              <a:solidFill>
                <a:schemeClr val="tx1"/>
              </a:solidFill>
              <a:round/>
              <a:headEnd/>
              <a:tailEnd/>
            </a:ln>
          </p:spPr>
          <p:txBody>
            <a:bodyPr wrap="none" anchor="ctr"/>
            <a:lstStyle/>
            <a:p>
              <a:endParaRPr lang="fr-FR"/>
            </a:p>
          </p:txBody>
        </p:sp>
        <p:sp>
          <p:nvSpPr>
            <p:cNvPr id="31782" name="Line 26"/>
            <p:cNvSpPr>
              <a:spLocks noChangeShapeType="1"/>
            </p:cNvSpPr>
            <p:nvPr/>
          </p:nvSpPr>
          <p:spPr bwMode="auto">
            <a:xfrm>
              <a:off x="4102" y="1781"/>
              <a:ext cx="829" cy="0"/>
            </a:xfrm>
            <a:prstGeom prst="line">
              <a:avLst/>
            </a:prstGeom>
            <a:noFill/>
            <a:ln w="12700">
              <a:solidFill>
                <a:schemeClr val="tx1"/>
              </a:solidFill>
              <a:round/>
              <a:headEnd/>
              <a:tailEnd/>
            </a:ln>
          </p:spPr>
          <p:txBody>
            <a:bodyPr wrap="none" anchor="ctr"/>
            <a:lstStyle/>
            <a:p>
              <a:endParaRPr lang="fr-FR"/>
            </a:p>
          </p:txBody>
        </p:sp>
        <p:sp>
          <p:nvSpPr>
            <p:cNvPr id="31783" name="Line 27"/>
            <p:cNvSpPr>
              <a:spLocks noChangeShapeType="1"/>
            </p:cNvSpPr>
            <p:nvPr/>
          </p:nvSpPr>
          <p:spPr bwMode="auto">
            <a:xfrm>
              <a:off x="4931" y="1612"/>
              <a:ext cx="0" cy="254"/>
            </a:xfrm>
            <a:prstGeom prst="line">
              <a:avLst/>
            </a:prstGeom>
            <a:noFill/>
            <a:ln w="12700">
              <a:solidFill>
                <a:schemeClr val="tx1"/>
              </a:solidFill>
              <a:round/>
              <a:headEnd/>
              <a:tailEnd/>
            </a:ln>
          </p:spPr>
          <p:txBody>
            <a:bodyPr wrap="none" anchor="ctr"/>
            <a:lstStyle/>
            <a:p>
              <a:endParaRPr lang="fr-FR"/>
            </a:p>
          </p:txBody>
        </p:sp>
        <p:sp>
          <p:nvSpPr>
            <p:cNvPr id="31784" name="Line 28"/>
            <p:cNvSpPr>
              <a:spLocks noChangeShapeType="1"/>
            </p:cNvSpPr>
            <p:nvPr/>
          </p:nvSpPr>
          <p:spPr bwMode="auto">
            <a:xfrm>
              <a:off x="4931" y="1866"/>
              <a:ext cx="524" cy="0"/>
            </a:xfrm>
            <a:prstGeom prst="line">
              <a:avLst/>
            </a:prstGeom>
            <a:noFill/>
            <a:ln w="12700">
              <a:solidFill>
                <a:schemeClr val="tx1"/>
              </a:solidFill>
              <a:round/>
              <a:headEnd/>
              <a:tailEnd type="triangle" w="med" len="med"/>
            </a:ln>
          </p:spPr>
          <p:txBody>
            <a:bodyPr wrap="none" anchor="ctr"/>
            <a:lstStyle/>
            <a:p>
              <a:endParaRPr lang="fr-FR"/>
            </a:p>
          </p:txBody>
        </p:sp>
        <p:sp>
          <p:nvSpPr>
            <p:cNvPr id="31785" name="Line 29"/>
            <p:cNvSpPr>
              <a:spLocks noChangeShapeType="1"/>
            </p:cNvSpPr>
            <p:nvPr/>
          </p:nvSpPr>
          <p:spPr bwMode="auto">
            <a:xfrm>
              <a:off x="4931" y="1612"/>
              <a:ext cx="524" cy="0"/>
            </a:xfrm>
            <a:prstGeom prst="line">
              <a:avLst/>
            </a:prstGeom>
            <a:noFill/>
            <a:ln w="12700">
              <a:solidFill>
                <a:schemeClr val="tx1"/>
              </a:solidFill>
              <a:round/>
              <a:headEnd/>
              <a:tailEnd type="triangle" w="med" len="med"/>
            </a:ln>
          </p:spPr>
          <p:txBody>
            <a:bodyPr wrap="none" anchor="ctr"/>
            <a:lstStyle/>
            <a:p>
              <a:endParaRPr lang="fr-FR"/>
            </a:p>
          </p:txBody>
        </p:sp>
        <p:sp>
          <p:nvSpPr>
            <p:cNvPr id="31786" name="Line 30"/>
            <p:cNvSpPr>
              <a:spLocks noChangeShapeType="1"/>
            </p:cNvSpPr>
            <p:nvPr/>
          </p:nvSpPr>
          <p:spPr bwMode="auto">
            <a:xfrm>
              <a:off x="3971" y="1315"/>
              <a:ext cx="480" cy="0"/>
            </a:xfrm>
            <a:prstGeom prst="line">
              <a:avLst/>
            </a:prstGeom>
            <a:noFill/>
            <a:ln w="12700">
              <a:solidFill>
                <a:schemeClr val="tx1"/>
              </a:solidFill>
              <a:round/>
              <a:headEnd/>
              <a:tailEnd/>
            </a:ln>
          </p:spPr>
          <p:txBody>
            <a:bodyPr wrap="none" anchor="ctr"/>
            <a:lstStyle/>
            <a:p>
              <a:endParaRPr lang="fr-FR"/>
            </a:p>
          </p:txBody>
        </p:sp>
        <p:sp>
          <p:nvSpPr>
            <p:cNvPr id="31787" name="Line 31"/>
            <p:cNvSpPr>
              <a:spLocks noChangeShapeType="1"/>
            </p:cNvSpPr>
            <p:nvPr/>
          </p:nvSpPr>
          <p:spPr bwMode="auto">
            <a:xfrm>
              <a:off x="4451" y="1315"/>
              <a:ext cx="0" cy="466"/>
            </a:xfrm>
            <a:prstGeom prst="line">
              <a:avLst/>
            </a:prstGeom>
            <a:noFill/>
            <a:ln w="12700">
              <a:solidFill>
                <a:schemeClr val="tx1"/>
              </a:solidFill>
              <a:round/>
              <a:headEnd/>
              <a:tailEnd/>
            </a:ln>
          </p:spPr>
          <p:txBody>
            <a:bodyPr wrap="none" anchor="ctr"/>
            <a:lstStyle/>
            <a:p>
              <a:endParaRPr lang="fr-FR"/>
            </a:p>
          </p:txBody>
        </p:sp>
        <p:sp>
          <p:nvSpPr>
            <p:cNvPr id="31788" name="Line 32"/>
            <p:cNvSpPr>
              <a:spLocks noChangeShapeType="1"/>
            </p:cNvSpPr>
            <p:nvPr/>
          </p:nvSpPr>
          <p:spPr bwMode="auto">
            <a:xfrm flipV="1">
              <a:off x="3447" y="1866"/>
              <a:ext cx="0" cy="254"/>
            </a:xfrm>
            <a:prstGeom prst="line">
              <a:avLst/>
            </a:prstGeom>
            <a:noFill/>
            <a:ln w="12700">
              <a:solidFill>
                <a:schemeClr val="tx1"/>
              </a:solidFill>
              <a:round/>
              <a:headEnd type="triangle" w="med" len="lg"/>
              <a:tailEnd/>
            </a:ln>
          </p:spPr>
          <p:txBody>
            <a:bodyPr wrap="none" anchor="ctr"/>
            <a:lstStyle/>
            <a:p>
              <a:endParaRPr lang="fr-FR"/>
            </a:p>
          </p:txBody>
        </p:sp>
        <p:sp>
          <p:nvSpPr>
            <p:cNvPr id="31789" name="Line 33"/>
            <p:cNvSpPr>
              <a:spLocks noChangeShapeType="1"/>
            </p:cNvSpPr>
            <p:nvPr/>
          </p:nvSpPr>
          <p:spPr bwMode="auto">
            <a:xfrm flipH="1">
              <a:off x="3273" y="1866"/>
              <a:ext cx="174" cy="0"/>
            </a:xfrm>
            <a:prstGeom prst="line">
              <a:avLst/>
            </a:prstGeom>
            <a:noFill/>
            <a:ln w="12700">
              <a:solidFill>
                <a:schemeClr val="tx1"/>
              </a:solidFill>
              <a:round/>
              <a:headEnd/>
              <a:tailEnd/>
            </a:ln>
          </p:spPr>
          <p:txBody>
            <a:bodyPr wrap="none" anchor="ctr"/>
            <a:lstStyle/>
            <a:p>
              <a:endParaRPr lang="fr-FR"/>
            </a:p>
          </p:txBody>
        </p:sp>
        <p:sp>
          <p:nvSpPr>
            <p:cNvPr id="31790" name="Line 34"/>
            <p:cNvSpPr>
              <a:spLocks noChangeShapeType="1"/>
            </p:cNvSpPr>
            <p:nvPr/>
          </p:nvSpPr>
          <p:spPr bwMode="auto">
            <a:xfrm>
              <a:off x="3273" y="1654"/>
              <a:ext cx="0" cy="339"/>
            </a:xfrm>
            <a:prstGeom prst="line">
              <a:avLst/>
            </a:prstGeom>
            <a:noFill/>
            <a:ln w="12700">
              <a:solidFill>
                <a:schemeClr val="tx1"/>
              </a:solidFill>
              <a:round/>
              <a:headEnd/>
              <a:tailEnd/>
            </a:ln>
          </p:spPr>
          <p:txBody>
            <a:bodyPr wrap="none" anchor="ctr"/>
            <a:lstStyle/>
            <a:p>
              <a:endParaRPr lang="fr-FR"/>
            </a:p>
          </p:txBody>
        </p:sp>
        <p:sp>
          <p:nvSpPr>
            <p:cNvPr id="31791" name="Line 35"/>
            <p:cNvSpPr>
              <a:spLocks noChangeShapeType="1"/>
            </p:cNvSpPr>
            <p:nvPr/>
          </p:nvSpPr>
          <p:spPr bwMode="auto">
            <a:xfrm flipV="1">
              <a:off x="3360" y="1485"/>
              <a:ext cx="0" cy="381"/>
            </a:xfrm>
            <a:prstGeom prst="line">
              <a:avLst/>
            </a:prstGeom>
            <a:noFill/>
            <a:ln w="12700">
              <a:solidFill>
                <a:schemeClr val="tx1"/>
              </a:solidFill>
              <a:round/>
              <a:headEnd/>
              <a:tailEnd/>
            </a:ln>
          </p:spPr>
          <p:txBody>
            <a:bodyPr wrap="none" anchor="ctr"/>
            <a:lstStyle/>
            <a:p>
              <a:endParaRPr lang="fr-FR"/>
            </a:p>
          </p:txBody>
        </p:sp>
        <p:sp>
          <p:nvSpPr>
            <p:cNvPr id="31792" name="Line 36"/>
            <p:cNvSpPr>
              <a:spLocks noChangeShapeType="1"/>
            </p:cNvSpPr>
            <p:nvPr/>
          </p:nvSpPr>
          <p:spPr bwMode="auto">
            <a:xfrm flipH="1">
              <a:off x="2705" y="1654"/>
              <a:ext cx="568" cy="0"/>
            </a:xfrm>
            <a:prstGeom prst="line">
              <a:avLst/>
            </a:prstGeom>
            <a:noFill/>
            <a:ln w="12700">
              <a:solidFill>
                <a:schemeClr val="tx1"/>
              </a:solidFill>
              <a:round/>
              <a:headEnd/>
              <a:tailEnd/>
            </a:ln>
          </p:spPr>
          <p:txBody>
            <a:bodyPr wrap="none" anchor="ctr"/>
            <a:lstStyle/>
            <a:p>
              <a:endParaRPr lang="fr-FR"/>
            </a:p>
          </p:txBody>
        </p:sp>
        <p:sp>
          <p:nvSpPr>
            <p:cNvPr id="31793" name="Line 37"/>
            <p:cNvSpPr>
              <a:spLocks noChangeShapeType="1"/>
            </p:cNvSpPr>
            <p:nvPr/>
          </p:nvSpPr>
          <p:spPr bwMode="auto">
            <a:xfrm flipH="1">
              <a:off x="2705" y="1993"/>
              <a:ext cx="568" cy="0"/>
            </a:xfrm>
            <a:prstGeom prst="line">
              <a:avLst/>
            </a:prstGeom>
            <a:noFill/>
            <a:ln w="12700">
              <a:solidFill>
                <a:schemeClr val="tx1"/>
              </a:solidFill>
              <a:round/>
              <a:headEnd/>
              <a:tailEnd/>
            </a:ln>
          </p:spPr>
          <p:txBody>
            <a:bodyPr wrap="none" anchor="ctr"/>
            <a:lstStyle/>
            <a:p>
              <a:endParaRPr lang="fr-FR"/>
            </a:p>
          </p:txBody>
        </p:sp>
        <p:sp>
          <p:nvSpPr>
            <p:cNvPr id="31794" name="Line 38"/>
            <p:cNvSpPr>
              <a:spLocks noChangeShapeType="1"/>
            </p:cNvSpPr>
            <p:nvPr/>
          </p:nvSpPr>
          <p:spPr bwMode="auto">
            <a:xfrm>
              <a:off x="2705" y="1654"/>
              <a:ext cx="0" cy="339"/>
            </a:xfrm>
            <a:prstGeom prst="line">
              <a:avLst/>
            </a:prstGeom>
            <a:noFill/>
            <a:ln w="12700">
              <a:solidFill>
                <a:schemeClr val="tx1"/>
              </a:solidFill>
              <a:round/>
              <a:headEnd/>
              <a:tailEnd/>
            </a:ln>
          </p:spPr>
          <p:txBody>
            <a:bodyPr wrap="none" anchor="ctr"/>
            <a:lstStyle/>
            <a:p>
              <a:endParaRPr lang="fr-FR"/>
            </a:p>
          </p:txBody>
        </p:sp>
        <p:sp>
          <p:nvSpPr>
            <p:cNvPr id="31795" name="Line 39"/>
            <p:cNvSpPr>
              <a:spLocks noChangeShapeType="1"/>
            </p:cNvSpPr>
            <p:nvPr/>
          </p:nvSpPr>
          <p:spPr bwMode="auto">
            <a:xfrm flipH="1">
              <a:off x="1920" y="1824"/>
              <a:ext cx="785" cy="0"/>
            </a:xfrm>
            <a:prstGeom prst="line">
              <a:avLst/>
            </a:prstGeom>
            <a:noFill/>
            <a:ln w="12700">
              <a:solidFill>
                <a:schemeClr val="tx1"/>
              </a:solidFill>
              <a:round/>
              <a:headEnd/>
              <a:tailEnd/>
            </a:ln>
          </p:spPr>
          <p:txBody>
            <a:bodyPr wrap="none" anchor="ctr"/>
            <a:lstStyle/>
            <a:p>
              <a:endParaRPr lang="fr-FR"/>
            </a:p>
          </p:txBody>
        </p:sp>
        <p:sp>
          <p:nvSpPr>
            <p:cNvPr id="31796" name="Line 40"/>
            <p:cNvSpPr>
              <a:spLocks noChangeShapeType="1"/>
            </p:cNvSpPr>
            <p:nvPr/>
          </p:nvSpPr>
          <p:spPr bwMode="auto">
            <a:xfrm flipH="1">
              <a:off x="2575" y="3094"/>
              <a:ext cx="785" cy="0"/>
            </a:xfrm>
            <a:prstGeom prst="line">
              <a:avLst/>
            </a:prstGeom>
            <a:noFill/>
            <a:ln w="12700">
              <a:solidFill>
                <a:schemeClr val="tx1"/>
              </a:solidFill>
              <a:round/>
              <a:headEnd/>
              <a:tailEnd/>
            </a:ln>
          </p:spPr>
          <p:txBody>
            <a:bodyPr wrap="none" anchor="ctr"/>
            <a:lstStyle/>
            <a:p>
              <a:endParaRPr lang="fr-FR"/>
            </a:p>
          </p:txBody>
        </p:sp>
        <p:sp>
          <p:nvSpPr>
            <p:cNvPr id="31797" name="Line 41"/>
            <p:cNvSpPr>
              <a:spLocks noChangeShapeType="1"/>
            </p:cNvSpPr>
            <p:nvPr/>
          </p:nvSpPr>
          <p:spPr bwMode="auto">
            <a:xfrm flipH="1">
              <a:off x="2575" y="2882"/>
              <a:ext cx="829" cy="0"/>
            </a:xfrm>
            <a:prstGeom prst="line">
              <a:avLst/>
            </a:prstGeom>
            <a:noFill/>
            <a:ln w="12700">
              <a:solidFill>
                <a:schemeClr val="tx1"/>
              </a:solidFill>
              <a:round/>
              <a:headEnd/>
              <a:tailEnd/>
            </a:ln>
          </p:spPr>
          <p:txBody>
            <a:bodyPr wrap="none" anchor="ctr"/>
            <a:lstStyle/>
            <a:p>
              <a:endParaRPr lang="fr-FR"/>
            </a:p>
          </p:txBody>
        </p:sp>
        <p:sp>
          <p:nvSpPr>
            <p:cNvPr id="31798" name="Line 42"/>
            <p:cNvSpPr>
              <a:spLocks noChangeShapeType="1"/>
            </p:cNvSpPr>
            <p:nvPr/>
          </p:nvSpPr>
          <p:spPr bwMode="auto">
            <a:xfrm flipH="1">
              <a:off x="2575" y="2671"/>
              <a:ext cx="829" cy="0"/>
            </a:xfrm>
            <a:prstGeom prst="line">
              <a:avLst/>
            </a:prstGeom>
            <a:noFill/>
            <a:ln w="12700">
              <a:solidFill>
                <a:schemeClr val="tx1"/>
              </a:solidFill>
              <a:round/>
              <a:headEnd/>
              <a:tailEnd/>
            </a:ln>
          </p:spPr>
          <p:txBody>
            <a:bodyPr wrap="none" anchor="ctr"/>
            <a:lstStyle/>
            <a:p>
              <a:endParaRPr lang="fr-FR"/>
            </a:p>
          </p:txBody>
        </p:sp>
        <p:sp>
          <p:nvSpPr>
            <p:cNvPr id="31799" name="Line 43"/>
            <p:cNvSpPr>
              <a:spLocks noChangeShapeType="1"/>
            </p:cNvSpPr>
            <p:nvPr/>
          </p:nvSpPr>
          <p:spPr bwMode="auto">
            <a:xfrm flipH="1">
              <a:off x="2531" y="2332"/>
              <a:ext cx="873" cy="0"/>
            </a:xfrm>
            <a:prstGeom prst="line">
              <a:avLst/>
            </a:prstGeom>
            <a:noFill/>
            <a:ln w="12700">
              <a:solidFill>
                <a:schemeClr val="tx1"/>
              </a:solidFill>
              <a:round/>
              <a:headEnd/>
              <a:tailEnd/>
            </a:ln>
          </p:spPr>
          <p:txBody>
            <a:bodyPr wrap="none" anchor="ctr"/>
            <a:lstStyle/>
            <a:p>
              <a:endParaRPr lang="fr-FR"/>
            </a:p>
          </p:txBody>
        </p:sp>
        <p:grpSp>
          <p:nvGrpSpPr>
            <p:cNvPr id="31800" name="Group 44"/>
            <p:cNvGrpSpPr>
              <a:grpSpLocks/>
            </p:cNvGrpSpPr>
            <p:nvPr/>
          </p:nvGrpSpPr>
          <p:grpSpPr bwMode="auto">
            <a:xfrm>
              <a:off x="4320" y="1400"/>
              <a:ext cx="262" cy="254"/>
              <a:chOff x="2544" y="1056"/>
              <a:chExt cx="288" cy="288"/>
            </a:xfrm>
          </p:grpSpPr>
          <p:sp>
            <p:nvSpPr>
              <p:cNvPr id="31845" name="Oval 45"/>
              <p:cNvSpPr>
                <a:spLocks noChangeArrowheads="1"/>
              </p:cNvSpPr>
              <p:nvPr/>
            </p:nvSpPr>
            <p:spPr bwMode="auto">
              <a:xfrm>
                <a:off x="2544" y="1056"/>
                <a:ext cx="288" cy="288"/>
              </a:xfrm>
              <a:prstGeom prst="ellipse">
                <a:avLst/>
              </a:prstGeom>
              <a:noFill/>
              <a:ln w="12700">
                <a:solidFill>
                  <a:schemeClr val="tx1"/>
                </a:solidFill>
                <a:round/>
                <a:headEnd/>
                <a:tailEnd/>
              </a:ln>
            </p:spPr>
            <p:txBody>
              <a:bodyPr wrap="none" lIns="82058" tIns="41029" rIns="82058" bIns="41029" anchor="ctr"/>
              <a:lstStyle/>
              <a:p>
                <a:pPr algn="ctr" defTabSz="820738"/>
                <a:r>
                  <a:rPr lang="en-US" sz="1100"/>
                  <a:t>PIC</a:t>
                </a:r>
              </a:p>
              <a:p>
                <a:pPr algn="ctr" defTabSz="820738"/>
                <a:endParaRPr lang="en-US" sz="1100"/>
              </a:p>
            </p:txBody>
          </p:sp>
          <p:sp>
            <p:nvSpPr>
              <p:cNvPr id="31846" name="Line 46"/>
              <p:cNvSpPr>
                <a:spLocks noChangeShapeType="1"/>
              </p:cNvSpPr>
              <p:nvPr/>
            </p:nvSpPr>
            <p:spPr bwMode="auto">
              <a:xfrm>
                <a:off x="2544" y="1200"/>
                <a:ext cx="288" cy="0"/>
              </a:xfrm>
              <a:prstGeom prst="line">
                <a:avLst/>
              </a:prstGeom>
              <a:noFill/>
              <a:ln w="12700">
                <a:solidFill>
                  <a:schemeClr val="tx1"/>
                </a:solidFill>
                <a:round/>
                <a:headEnd/>
                <a:tailEnd/>
              </a:ln>
            </p:spPr>
            <p:txBody>
              <a:bodyPr wrap="none" anchor="ctr"/>
              <a:lstStyle/>
              <a:p>
                <a:endParaRPr lang="fr-FR"/>
              </a:p>
            </p:txBody>
          </p:sp>
        </p:grpSp>
        <p:sp>
          <p:nvSpPr>
            <p:cNvPr id="31801" name="Freeform 47"/>
            <p:cNvSpPr>
              <a:spLocks/>
            </p:cNvSpPr>
            <p:nvPr/>
          </p:nvSpPr>
          <p:spPr bwMode="auto">
            <a:xfrm rot="5400000">
              <a:off x="3865" y="1221"/>
              <a:ext cx="211" cy="174"/>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02" name="Freeform 48"/>
            <p:cNvSpPr>
              <a:spLocks/>
            </p:cNvSpPr>
            <p:nvPr/>
          </p:nvSpPr>
          <p:spPr bwMode="auto">
            <a:xfrm rot="5400000">
              <a:off x="3865" y="911"/>
              <a:ext cx="212" cy="174"/>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03" name="Freeform 49"/>
            <p:cNvSpPr>
              <a:spLocks/>
            </p:cNvSpPr>
            <p:nvPr/>
          </p:nvSpPr>
          <p:spPr bwMode="auto">
            <a:xfrm>
              <a:off x="2880" y="1569"/>
              <a:ext cx="218" cy="170"/>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04" name="Freeform 50"/>
            <p:cNvSpPr>
              <a:spLocks/>
            </p:cNvSpPr>
            <p:nvPr/>
          </p:nvSpPr>
          <p:spPr bwMode="auto">
            <a:xfrm>
              <a:off x="2880" y="1908"/>
              <a:ext cx="218" cy="170"/>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grpSp>
          <p:nvGrpSpPr>
            <p:cNvPr id="31805" name="Group 51"/>
            <p:cNvGrpSpPr>
              <a:grpSpLocks/>
            </p:cNvGrpSpPr>
            <p:nvPr/>
          </p:nvGrpSpPr>
          <p:grpSpPr bwMode="auto">
            <a:xfrm>
              <a:off x="2095" y="1697"/>
              <a:ext cx="261" cy="254"/>
              <a:chOff x="1488" y="3552"/>
              <a:chExt cx="288" cy="288"/>
            </a:xfrm>
          </p:grpSpPr>
          <p:sp>
            <p:nvSpPr>
              <p:cNvPr id="31843" name="Oval 52"/>
              <p:cNvSpPr>
                <a:spLocks noChangeArrowheads="1"/>
              </p:cNvSpPr>
              <p:nvPr/>
            </p:nvSpPr>
            <p:spPr bwMode="auto">
              <a:xfrm>
                <a:off x="1488" y="3552"/>
                <a:ext cx="288" cy="288"/>
              </a:xfrm>
              <a:prstGeom prst="ellipse">
                <a:avLst/>
              </a:prstGeom>
              <a:noFill/>
              <a:ln w="12700">
                <a:solidFill>
                  <a:schemeClr val="tx1"/>
                </a:solidFill>
                <a:round/>
                <a:headEnd/>
                <a:tailEnd/>
              </a:ln>
            </p:spPr>
            <p:txBody>
              <a:bodyPr wrap="none" anchor="ctr"/>
              <a:lstStyle/>
              <a:p>
                <a:endParaRPr lang="fr-FR"/>
              </a:p>
            </p:txBody>
          </p:sp>
          <p:sp>
            <p:nvSpPr>
              <p:cNvPr id="31844" name="Freeform 53"/>
              <p:cNvSpPr>
                <a:spLocks/>
              </p:cNvSpPr>
              <p:nvPr/>
            </p:nvSpPr>
            <p:spPr bwMode="auto">
              <a:xfrm>
                <a:off x="1534" y="3611"/>
                <a:ext cx="233" cy="181"/>
              </a:xfrm>
              <a:custGeom>
                <a:avLst/>
                <a:gdLst>
                  <a:gd name="T0" fmla="*/ 2 w 233"/>
                  <a:gd name="T1" fmla="*/ 181 h 181"/>
                  <a:gd name="T2" fmla="*/ 233 w 233"/>
                  <a:gd name="T3" fmla="*/ 89 h 181"/>
                  <a:gd name="T4" fmla="*/ 0 w 233"/>
                  <a:gd name="T5" fmla="*/ 0 h 181"/>
                  <a:gd name="T6" fmla="*/ 0 60000 65536"/>
                  <a:gd name="T7" fmla="*/ 0 60000 65536"/>
                  <a:gd name="T8" fmla="*/ 0 60000 65536"/>
                  <a:gd name="T9" fmla="*/ 0 w 233"/>
                  <a:gd name="T10" fmla="*/ 0 h 181"/>
                  <a:gd name="T11" fmla="*/ 233 w 233"/>
                  <a:gd name="T12" fmla="*/ 181 h 181"/>
                </a:gdLst>
                <a:ahLst/>
                <a:cxnLst>
                  <a:cxn ang="T6">
                    <a:pos x="T0" y="T1"/>
                  </a:cxn>
                  <a:cxn ang="T7">
                    <a:pos x="T2" y="T3"/>
                  </a:cxn>
                  <a:cxn ang="T8">
                    <a:pos x="T4" y="T5"/>
                  </a:cxn>
                </a:cxnLst>
                <a:rect l="T9" t="T10" r="T11" b="T12"/>
                <a:pathLst>
                  <a:path w="233" h="181">
                    <a:moveTo>
                      <a:pt x="2" y="181"/>
                    </a:moveTo>
                    <a:lnTo>
                      <a:pt x="233" y="89"/>
                    </a:lnTo>
                    <a:lnTo>
                      <a:pt x="0" y="0"/>
                    </a:lnTo>
                  </a:path>
                </a:pathLst>
              </a:custGeom>
              <a:noFill/>
              <a:ln w="12700">
                <a:solidFill>
                  <a:schemeClr val="tx1"/>
                </a:solidFill>
                <a:round/>
                <a:headEnd/>
                <a:tailEnd/>
              </a:ln>
            </p:spPr>
            <p:txBody>
              <a:bodyPr wrap="none" anchor="ctr"/>
              <a:lstStyle/>
              <a:p>
                <a:endParaRPr lang="fr-FR"/>
              </a:p>
            </p:txBody>
          </p:sp>
        </p:grpSp>
        <p:sp>
          <p:nvSpPr>
            <p:cNvPr id="31806" name="Freeform 54"/>
            <p:cNvSpPr>
              <a:spLocks/>
            </p:cNvSpPr>
            <p:nvPr/>
          </p:nvSpPr>
          <p:spPr bwMode="auto">
            <a:xfrm>
              <a:off x="5105" y="1527"/>
              <a:ext cx="219" cy="170"/>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07" name="Freeform 55"/>
            <p:cNvSpPr>
              <a:spLocks/>
            </p:cNvSpPr>
            <p:nvPr/>
          </p:nvSpPr>
          <p:spPr bwMode="auto">
            <a:xfrm>
              <a:off x="5105" y="1781"/>
              <a:ext cx="219" cy="170"/>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08" name="Freeform 56"/>
            <p:cNvSpPr>
              <a:spLocks/>
            </p:cNvSpPr>
            <p:nvPr/>
          </p:nvSpPr>
          <p:spPr bwMode="auto">
            <a:xfrm>
              <a:off x="4344" y="1697"/>
              <a:ext cx="218" cy="169"/>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09" name="Oval 57"/>
            <p:cNvSpPr>
              <a:spLocks noChangeArrowheads="1"/>
            </p:cNvSpPr>
            <p:nvPr/>
          </p:nvSpPr>
          <p:spPr bwMode="auto">
            <a:xfrm>
              <a:off x="3360" y="3052"/>
              <a:ext cx="87" cy="85"/>
            </a:xfrm>
            <a:prstGeom prst="ellipse">
              <a:avLst/>
            </a:prstGeom>
            <a:noFill/>
            <a:ln w="12700">
              <a:solidFill>
                <a:schemeClr val="tx1"/>
              </a:solidFill>
              <a:round/>
              <a:headEnd/>
              <a:tailEnd/>
            </a:ln>
          </p:spPr>
          <p:txBody>
            <a:bodyPr wrap="none" anchor="ctr"/>
            <a:lstStyle/>
            <a:p>
              <a:endParaRPr lang="fr-FR"/>
            </a:p>
          </p:txBody>
        </p:sp>
        <p:sp>
          <p:nvSpPr>
            <p:cNvPr id="31810" name="Oval 58"/>
            <p:cNvSpPr>
              <a:spLocks noChangeArrowheads="1"/>
            </p:cNvSpPr>
            <p:nvPr/>
          </p:nvSpPr>
          <p:spPr bwMode="auto">
            <a:xfrm>
              <a:off x="3360" y="2840"/>
              <a:ext cx="87" cy="85"/>
            </a:xfrm>
            <a:prstGeom prst="ellipse">
              <a:avLst/>
            </a:prstGeom>
            <a:noFill/>
            <a:ln w="12700">
              <a:solidFill>
                <a:schemeClr val="tx1"/>
              </a:solidFill>
              <a:round/>
              <a:headEnd/>
              <a:tailEnd/>
            </a:ln>
          </p:spPr>
          <p:txBody>
            <a:bodyPr wrap="none" anchor="ctr"/>
            <a:lstStyle/>
            <a:p>
              <a:endParaRPr lang="fr-FR"/>
            </a:p>
          </p:txBody>
        </p:sp>
        <p:sp>
          <p:nvSpPr>
            <p:cNvPr id="31811" name="Oval 59"/>
            <p:cNvSpPr>
              <a:spLocks noChangeArrowheads="1"/>
            </p:cNvSpPr>
            <p:nvPr/>
          </p:nvSpPr>
          <p:spPr bwMode="auto">
            <a:xfrm>
              <a:off x="3360" y="2628"/>
              <a:ext cx="87" cy="85"/>
            </a:xfrm>
            <a:prstGeom prst="ellipse">
              <a:avLst/>
            </a:prstGeom>
            <a:noFill/>
            <a:ln w="12700">
              <a:solidFill>
                <a:schemeClr val="tx1"/>
              </a:solidFill>
              <a:round/>
              <a:headEnd/>
              <a:tailEnd/>
            </a:ln>
          </p:spPr>
          <p:txBody>
            <a:bodyPr wrap="none" anchor="ctr"/>
            <a:lstStyle/>
            <a:p>
              <a:endParaRPr lang="fr-FR"/>
            </a:p>
          </p:txBody>
        </p:sp>
        <p:sp>
          <p:nvSpPr>
            <p:cNvPr id="31812" name="Oval 60"/>
            <p:cNvSpPr>
              <a:spLocks noChangeArrowheads="1"/>
            </p:cNvSpPr>
            <p:nvPr/>
          </p:nvSpPr>
          <p:spPr bwMode="auto">
            <a:xfrm>
              <a:off x="3360" y="2289"/>
              <a:ext cx="87" cy="85"/>
            </a:xfrm>
            <a:prstGeom prst="ellipse">
              <a:avLst/>
            </a:prstGeom>
            <a:noFill/>
            <a:ln w="12700">
              <a:solidFill>
                <a:schemeClr val="tx1"/>
              </a:solidFill>
              <a:round/>
              <a:headEnd/>
              <a:tailEnd/>
            </a:ln>
          </p:spPr>
          <p:txBody>
            <a:bodyPr wrap="none" anchor="ctr"/>
            <a:lstStyle/>
            <a:p>
              <a:endParaRPr lang="fr-FR"/>
            </a:p>
          </p:txBody>
        </p:sp>
        <p:sp>
          <p:nvSpPr>
            <p:cNvPr id="31813" name="Freeform 61"/>
            <p:cNvSpPr>
              <a:spLocks/>
            </p:cNvSpPr>
            <p:nvPr/>
          </p:nvSpPr>
          <p:spPr bwMode="auto">
            <a:xfrm>
              <a:off x="2860" y="2247"/>
              <a:ext cx="218" cy="170"/>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14" name="Freeform 62"/>
            <p:cNvSpPr>
              <a:spLocks/>
            </p:cNvSpPr>
            <p:nvPr/>
          </p:nvSpPr>
          <p:spPr bwMode="auto">
            <a:xfrm>
              <a:off x="2860" y="2586"/>
              <a:ext cx="218" cy="169"/>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15" name="Freeform 63"/>
            <p:cNvSpPr>
              <a:spLocks/>
            </p:cNvSpPr>
            <p:nvPr/>
          </p:nvSpPr>
          <p:spPr bwMode="auto">
            <a:xfrm>
              <a:off x="2860" y="2798"/>
              <a:ext cx="218" cy="169"/>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16" name="Freeform 64"/>
            <p:cNvSpPr>
              <a:spLocks/>
            </p:cNvSpPr>
            <p:nvPr/>
          </p:nvSpPr>
          <p:spPr bwMode="auto">
            <a:xfrm>
              <a:off x="2860" y="3009"/>
              <a:ext cx="218" cy="170"/>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grpSp>
          <p:nvGrpSpPr>
            <p:cNvPr id="31817" name="Group 65"/>
            <p:cNvGrpSpPr>
              <a:grpSpLocks/>
            </p:cNvGrpSpPr>
            <p:nvPr/>
          </p:nvGrpSpPr>
          <p:grpSpPr bwMode="auto">
            <a:xfrm>
              <a:off x="2487" y="2374"/>
              <a:ext cx="262" cy="254"/>
              <a:chOff x="2544" y="1056"/>
              <a:chExt cx="288" cy="288"/>
            </a:xfrm>
          </p:grpSpPr>
          <p:sp>
            <p:nvSpPr>
              <p:cNvPr id="31841" name="Oval 66"/>
              <p:cNvSpPr>
                <a:spLocks noChangeArrowheads="1"/>
              </p:cNvSpPr>
              <p:nvPr/>
            </p:nvSpPr>
            <p:spPr bwMode="auto">
              <a:xfrm>
                <a:off x="2544" y="1056"/>
                <a:ext cx="288" cy="288"/>
              </a:xfrm>
              <a:prstGeom prst="ellipse">
                <a:avLst/>
              </a:prstGeom>
              <a:noFill/>
              <a:ln w="12700">
                <a:solidFill>
                  <a:schemeClr val="tx1"/>
                </a:solidFill>
                <a:round/>
                <a:headEnd/>
                <a:tailEnd/>
              </a:ln>
            </p:spPr>
            <p:txBody>
              <a:bodyPr wrap="none" lIns="82058" tIns="41029" rIns="82058" bIns="41029" anchor="ctr"/>
              <a:lstStyle/>
              <a:p>
                <a:pPr algn="ctr" defTabSz="820738"/>
                <a:r>
                  <a:rPr lang="en-US" sz="1100"/>
                  <a:t>PIC</a:t>
                </a:r>
              </a:p>
              <a:p>
                <a:pPr algn="ctr" defTabSz="820738"/>
                <a:endParaRPr lang="en-US" sz="1100"/>
              </a:p>
            </p:txBody>
          </p:sp>
          <p:sp>
            <p:nvSpPr>
              <p:cNvPr id="31842" name="Line 67"/>
              <p:cNvSpPr>
                <a:spLocks noChangeShapeType="1"/>
              </p:cNvSpPr>
              <p:nvPr/>
            </p:nvSpPr>
            <p:spPr bwMode="auto">
              <a:xfrm>
                <a:off x="2544" y="1200"/>
                <a:ext cx="288" cy="0"/>
              </a:xfrm>
              <a:prstGeom prst="line">
                <a:avLst/>
              </a:prstGeom>
              <a:noFill/>
              <a:ln w="12700">
                <a:solidFill>
                  <a:schemeClr val="tx1"/>
                </a:solidFill>
                <a:round/>
                <a:headEnd/>
                <a:tailEnd/>
              </a:ln>
            </p:spPr>
            <p:txBody>
              <a:bodyPr wrap="none" anchor="ctr"/>
              <a:lstStyle/>
              <a:p>
                <a:endParaRPr lang="fr-FR"/>
              </a:p>
            </p:txBody>
          </p:sp>
        </p:grpSp>
        <p:sp>
          <p:nvSpPr>
            <p:cNvPr id="31818" name="Line 68"/>
            <p:cNvSpPr>
              <a:spLocks noChangeShapeType="1"/>
            </p:cNvSpPr>
            <p:nvPr/>
          </p:nvSpPr>
          <p:spPr bwMode="auto">
            <a:xfrm>
              <a:off x="2967" y="2332"/>
              <a:ext cx="0" cy="339"/>
            </a:xfrm>
            <a:prstGeom prst="line">
              <a:avLst/>
            </a:prstGeom>
            <a:noFill/>
            <a:ln w="12700">
              <a:solidFill>
                <a:schemeClr val="tx1"/>
              </a:solidFill>
              <a:round/>
              <a:headEnd/>
              <a:tailEnd/>
            </a:ln>
          </p:spPr>
          <p:txBody>
            <a:bodyPr wrap="none" anchor="ctr"/>
            <a:lstStyle/>
            <a:p>
              <a:endParaRPr lang="fr-FR"/>
            </a:p>
          </p:txBody>
        </p:sp>
        <p:sp>
          <p:nvSpPr>
            <p:cNvPr id="31819" name="Line 69"/>
            <p:cNvSpPr>
              <a:spLocks noChangeShapeType="1"/>
            </p:cNvSpPr>
            <p:nvPr/>
          </p:nvSpPr>
          <p:spPr bwMode="auto">
            <a:xfrm>
              <a:off x="2749" y="2501"/>
              <a:ext cx="218" cy="0"/>
            </a:xfrm>
            <a:prstGeom prst="line">
              <a:avLst/>
            </a:prstGeom>
            <a:noFill/>
            <a:ln w="12700">
              <a:solidFill>
                <a:schemeClr val="tx1"/>
              </a:solidFill>
              <a:round/>
              <a:headEnd/>
              <a:tailEnd/>
            </a:ln>
          </p:spPr>
          <p:txBody>
            <a:bodyPr wrap="none" anchor="ctr"/>
            <a:lstStyle/>
            <a:p>
              <a:endParaRPr lang="fr-FR"/>
            </a:p>
          </p:txBody>
        </p:sp>
        <p:sp>
          <p:nvSpPr>
            <p:cNvPr id="31820" name="AutoShape 70"/>
            <p:cNvSpPr>
              <a:spLocks noChangeArrowheads="1"/>
            </p:cNvSpPr>
            <p:nvPr/>
          </p:nvSpPr>
          <p:spPr bwMode="auto">
            <a:xfrm>
              <a:off x="960" y="765"/>
              <a:ext cx="785" cy="1186"/>
            </a:xfrm>
            <a:prstGeom prst="roundRect">
              <a:avLst>
                <a:gd name="adj" fmla="val 50000"/>
              </a:avLst>
            </a:prstGeom>
            <a:noFill/>
            <a:ln w="12700">
              <a:solidFill>
                <a:schemeClr val="tx1"/>
              </a:solidFill>
              <a:round/>
              <a:headEnd/>
              <a:tailEnd/>
            </a:ln>
          </p:spPr>
          <p:txBody>
            <a:bodyPr wrap="none" lIns="82058" tIns="41029" rIns="82058" bIns="41029" anchor="ctr"/>
            <a:lstStyle/>
            <a:p>
              <a:pPr algn="ctr" defTabSz="820738"/>
              <a:r>
                <a:rPr lang="en-US" sz="1600"/>
                <a:t>Premixer</a:t>
              </a:r>
            </a:p>
          </p:txBody>
        </p:sp>
        <p:sp>
          <p:nvSpPr>
            <p:cNvPr id="31821" name="Oval 71"/>
            <p:cNvSpPr>
              <a:spLocks noChangeArrowheads="1"/>
            </p:cNvSpPr>
            <p:nvPr/>
          </p:nvSpPr>
          <p:spPr bwMode="auto">
            <a:xfrm>
              <a:off x="1222" y="426"/>
              <a:ext cx="262" cy="254"/>
            </a:xfrm>
            <a:prstGeom prst="ellipse">
              <a:avLst/>
            </a:prstGeom>
            <a:noFill/>
            <a:ln w="12700">
              <a:solidFill>
                <a:schemeClr val="tx1"/>
              </a:solidFill>
              <a:round/>
              <a:headEnd/>
              <a:tailEnd/>
            </a:ln>
          </p:spPr>
          <p:txBody>
            <a:bodyPr wrap="none" lIns="82058" tIns="41029" rIns="82058" bIns="41029" anchor="ctr"/>
            <a:lstStyle/>
            <a:p>
              <a:pPr algn="ctr" defTabSz="820738"/>
              <a:r>
                <a:rPr lang="en-US" sz="1100"/>
                <a:t>M</a:t>
              </a:r>
            </a:p>
          </p:txBody>
        </p:sp>
        <p:grpSp>
          <p:nvGrpSpPr>
            <p:cNvPr id="31822" name="Group 72"/>
            <p:cNvGrpSpPr>
              <a:grpSpLocks/>
            </p:cNvGrpSpPr>
            <p:nvPr/>
          </p:nvGrpSpPr>
          <p:grpSpPr bwMode="auto">
            <a:xfrm>
              <a:off x="1091" y="1569"/>
              <a:ext cx="524" cy="85"/>
              <a:chOff x="1728" y="4608"/>
              <a:chExt cx="576" cy="96"/>
            </a:xfrm>
          </p:grpSpPr>
          <p:sp>
            <p:nvSpPr>
              <p:cNvPr id="31839" name="Oval 73"/>
              <p:cNvSpPr>
                <a:spLocks noChangeArrowheads="1"/>
              </p:cNvSpPr>
              <p:nvPr/>
            </p:nvSpPr>
            <p:spPr bwMode="auto">
              <a:xfrm>
                <a:off x="1728" y="4608"/>
                <a:ext cx="288" cy="96"/>
              </a:xfrm>
              <a:prstGeom prst="ellipse">
                <a:avLst/>
              </a:prstGeom>
              <a:noFill/>
              <a:ln w="12700">
                <a:solidFill>
                  <a:schemeClr val="tx1"/>
                </a:solidFill>
                <a:round/>
                <a:headEnd/>
                <a:tailEnd/>
              </a:ln>
            </p:spPr>
            <p:txBody>
              <a:bodyPr wrap="none" anchor="ctr"/>
              <a:lstStyle/>
              <a:p>
                <a:endParaRPr lang="fr-FR"/>
              </a:p>
            </p:txBody>
          </p:sp>
          <p:sp>
            <p:nvSpPr>
              <p:cNvPr id="31840" name="Oval 74"/>
              <p:cNvSpPr>
                <a:spLocks noChangeArrowheads="1"/>
              </p:cNvSpPr>
              <p:nvPr/>
            </p:nvSpPr>
            <p:spPr bwMode="auto">
              <a:xfrm>
                <a:off x="2016" y="4608"/>
                <a:ext cx="288" cy="96"/>
              </a:xfrm>
              <a:prstGeom prst="ellipse">
                <a:avLst/>
              </a:prstGeom>
              <a:noFill/>
              <a:ln w="12700">
                <a:solidFill>
                  <a:schemeClr val="tx1"/>
                </a:solidFill>
                <a:round/>
                <a:headEnd/>
                <a:tailEnd/>
              </a:ln>
            </p:spPr>
            <p:txBody>
              <a:bodyPr wrap="none" anchor="ctr"/>
              <a:lstStyle/>
              <a:p>
                <a:endParaRPr lang="fr-FR"/>
              </a:p>
            </p:txBody>
          </p:sp>
        </p:grpSp>
        <p:sp>
          <p:nvSpPr>
            <p:cNvPr id="31823" name="Line 75"/>
            <p:cNvSpPr>
              <a:spLocks noChangeShapeType="1"/>
            </p:cNvSpPr>
            <p:nvPr/>
          </p:nvSpPr>
          <p:spPr bwMode="auto">
            <a:xfrm flipV="1">
              <a:off x="1353" y="680"/>
              <a:ext cx="0" cy="932"/>
            </a:xfrm>
            <a:prstGeom prst="line">
              <a:avLst/>
            </a:prstGeom>
            <a:noFill/>
            <a:ln w="12700">
              <a:solidFill>
                <a:schemeClr val="tx1"/>
              </a:solidFill>
              <a:round/>
              <a:headEnd/>
              <a:tailEnd/>
            </a:ln>
          </p:spPr>
          <p:txBody>
            <a:bodyPr wrap="none" anchor="ctr"/>
            <a:lstStyle/>
            <a:p>
              <a:endParaRPr lang="fr-FR"/>
            </a:p>
          </p:txBody>
        </p:sp>
        <p:sp>
          <p:nvSpPr>
            <p:cNvPr id="31824" name="Line 76"/>
            <p:cNvSpPr>
              <a:spLocks noChangeShapeType="1"/>
            </p:cNvSpPr>
            <p:nvPr/>
          </p:nvSpPr>
          <p:spPr bwMode="auto">
            <a:xfrm flipH="1">
              <a:off x="262" y="638"/>
              <a:ext cx="829" cy="0"/>
            </a:xfrm>
            <a:prstGeom prst="line">
              <a:avLst/>
            </a:prstGeom>
            <a:noFill/>
            <a:ln w="12700">
              <a:solidFill>
                <a:schemeClr val="tx1"/>
              </a:solidFill>
              <a:round/>
              <a:headEnd/>
              <a:tailEnd/>
            </a:ln>
          </p:spPr>
          <p:txBody>
            <a:bodyPr wrap="none" anchor="ctr"/>
            <a:lstStyle/>
            <a:p>
              <a:endParaRPr lang="fr-FR"/>
            </a:p>
          </p:txBody>
        </p:sp>
        <p:sp>
          <p:nvSpPr>
            <p:cNvPr id="31825" name="Freeform 77"/>
            <p:cNvSpPr>
              <a:spLocks/>
            </p:cNvSpPr>
            <p:nvPr/>
          </p:nvSpPr>
          <p:spPr bwMode="auto">
            <a:xfrm>
              <a:off x="547" y="553"/>
              <a:ext cx="218" cy="169"/>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26" name="Line 78"/>
            <p:cNvSpPr>
              <a:spLocks noChangeShapeType="1"/>
            </p:cNvSpPr>
            <p:nvPr/>
          </p:nvSpPr>
          <p:spPr bwMode="auto">
            <a:xfrm>
              <a:off x="1309" y="1951"/>
              <a:ext cx="0" cy="550"/>
            </a:xfrm>
            <a:prstGeom prst="line">
              <a:avLst/>
            </a:prstGeom>
            <a:noFill/>
            <a:ln w="12700">
              <a:solidFill>
                <a:schemeClr val="tx1"/>
              </a:solidFill>
              <a:round/>
              <a:headEnd/>
              <a:tailEnd/>
            </a:ln>
          </p:spPr>
          <p:txBody>
            <a:bodyPr wrap="none" anchor="ctr"/>
            <a:lstStyle/>
            <a:p>
              <a:endParaRPr lang="fr-FR"/>
            </a:p>
          </p:txBody>
        </p:sp>
        <p:sp>
          <p:nvSpPr>
            <p:cNvPr id="31827" name="Line 79"/>
            <p:cNvSpPr>
              <a:spLocks noChangeShapeType="1"/>
            </p:cNvSpPr>
            <p:nvPr/>
          </p:nvSpPr>
          <p:spPr bwMode="auto">
            <a:xfrm>
              <a:off x="1309" y="2501"/>
              <a:ext cx="436" cy="0"/>
            </a:xfrm>
            <a:prstGeom prst="line">
              <a:avLst/>
            </a:prstGeom>
            <a:noFill/>
            <a:ln w="12700">
              <a:solidFill>
                <a:schemeClr val="tx1"/>
              </a:solidFill>
              <a:round/>
              <a:headEnd/>
              <a:tailEnd type="none" w="med" len="lg"/>
            </a:ln>
          </p:spPr>
          <p:txBody>
            <a:bodyPr wrap="none" anchor="ctr"/>
            <a:lstStyle/>
            <a:p>
              <a:endParaRPr lang="fr-FR"/>
            </a:p>
          </p:txBody>
        </p:sp>
        <p:sp>
          <p:nvSpPr>
            <p:cNvPr id="31828" name="Freeform 80"/>
            <p:cNvSpPr>
              <a:spLocks/>
            </p:cNvSpPr>
            <p:nvPr/>
          </p:nvSpPr>
          <p:spPr bwMode="auto">
            <a:xfrm rot="5400000">
              <a:off x="1203" y="2097"/>
              <a:ext cx="211" cy="174"/>
            </a:xfrm>
            <a:custGeom>
              <a:avLst/>
              <a:gdLst>
                <a:gd name="T0" fmla="*/ 0 w 240"/>
                <a:gd name="T1" fmla="*/ 0 h 144"/>
                <a:gd name="T2" fmla="*/ 0 w 240"/>
                <a:gd name="T3" fmla="*/ 144 h 144"/>
                <a:gd name="T4" fmla="*/ 240 w 240"/>
                <a:gd name="T5" fmla="*/ 0 h 144"/>
                <a:gd name="T6" fmla="*/ 240 w 240"/>
                <a:gd name="T7" fmla="*/ 144 h 144"/>
                <a:gd name="T8" fmla="*/ 0 w 240"/>
                <a:gd name="T9" fmla="*/ 0 h 144"/>
                <a:gd name="T10" fmla="*/ 0 60000 65536"/>
                <a:gd name="T11" fmla="*/ 0 60000 65536"/>
                <a:gd name="T12" fmla="*/ 0 60000 65536"/>
                <a:gd name="T13" fmla="*/ 0 60000 65536"/>
                <a:gd name="T14" fmla="*/ 0 60000 65536"/>
                <a:gd name="T15" fmla="*/ 0 w 240"/>
                <a:gd name="T16" fmla="*/ 0 h 144"/>
                <a:gd name="T17" fmla="*/ 240 w 240"/>
                <a:gd name="T18" fmla="*/ 144 h 144"/>
              </a:gdLst>
              <a:ahLst/>
              <a:cxnLst>
                <a:cxn ang="T10">
                  <a:pos x="T0" y="T1"/>
                </a:cxn>
                <a:cxn ang="T11">
                  <a:pos x="T2" y="T3"/>
                </a:cxn>
                <a:cxn ang="T12">
                  <a:pos x="T4" y="T5"/>
                </a:cxn>
                <a:cxn ang="T13">
                  <a:pos x="T6" y="T7"/>
                </a:cxn>
                <a:cxn ang="T14">
                  <a:pos x="T8" y="T9"/>
                </a:cxn>
              </a:cxnLst>
              <a:rect l="T15" t="T16" r="T17" b="T18"/>
              <a:pathLst>
                <a:path w="240" h="144">
                  <a:moveTo>
                    <a:pt x="0" y="0"/>
                  </a:moveTo>
                  <a:lnTo>
                    <a:pt x="0" y="144"/>
                  </a:lnTo>
                  <a:lnTo>
                    <a:pt x="240" y="0"/>
                  </a:lnTo>
                  <a:lnTo>
                    <a:pt x="240" y="144"/>
                  </a:lnTo>
                  <a:lnTo>
                    <a:pt x="0" y="0"/>
                  </a:lnTo>
                  <a:close/>
                </a:path>
              </a:pathLst>
            </a:custGeom>
            <a:noFill/>
            <a:ln w="12700">
              <a:solidFill>
                <a:schemeClr val="tx1"/>
              </a:solidFill>
              <a:round/>
              <a:headEnd/>
              <a:tailEnd/>
            </a:ln>
          </p:spPr>
          <p:txBody>
            <a:bodyPr wrap="none" anchor="ctr"/>
            <a:lstStyle/>
            <a:p>
              <a:endParaRPr lang="fr-FR"/>
            </a:p>
          </p:txBody>
        </p:sp>
        <p:sp>
          <p:nvSpPr>
            <p:cNvPr id="31829" name="Line 81"/>
            <p:cNvSpPr>
              <a:spLocks noChangeShapeType="1"/>
            </p:cNvSpPr>
            <p:nvPr/>
          </p:nvSpPr>
          <p:spPr bwMode="auto">
            <a:xfrm>
              <a:off x="1745" y="2162"/>
              <a:ext cx="0" cy="339"/>
            </a:xfrm>
            <a:prstGeom prst="line">
              <a:avLst/>
            </a:prstGeom>
            <a:noFill/>
            <a:ln w="12700">
              <a:solidFill>
                <a:schemeClr val="tx1"/>
              </a:solidFill>
              <a:round/>
              <a:headEnd/>
              <a:tailEnd/>
            </a:ln>
          </p:spPr>
          <p:txBody>
            <a:bodyPr wrap="none" anchor="ctr"/>
            <a:lstStyle/>
            <a:p>
              <a:endParaRPr lang="fr-FR"/>
            </a:p>
          </p:txBody>
        </p:sp>
        <p:sp>
          <p:nvSpPr>
            <p:cNvPr id="31830" name="Line 82"/>
            <p:cNvSpPr>
              <a:spLocks noChangeShapeType="1"/>
            </p:cNvSpPr>
            <p:nvPr/>
          </p:nvSpPr>
          <p:spPr bwMode="auto">
            <a:xfrm>
              <a:off x="1091" y="638"/>
              <a:ext cx="0" cy="211"/>
            </a:xfrm>
            <a:prstGeom prst="line">
              <a:avLst/>
            </a:prstGeom>
            <a:noFill/>
            <a:ln w="12700">
              <a:solidFill>
                <a:schemeClr val="tx1"/>
              </a:solidFill>
              <a:round/>
              <a:headEnd/>
              <a:tailEnd type="triangle" w="med" len="med"/>
            </a:ln>
          </p:spPr>
          <p:txBody>
            <a:bodyPr wrap="none" anchor="ctr"/>
            <a:lstStyle/>
            <a:p>
              <a:endParaRPr lang="fr-FR"/>
            </a:p>
          </p:txBody>
        </p:sp>
        <p:sp>
          <p:nvSpPr>
            <p:cNvPr id="31831" name="Line 83"/>
            <p:cNvSpPr>
              <a:spLocks noChangeShapeType="1"/>
            </p:cNvSpPr>
            <p:nvPr/>
          </p:nvSpPr>
          <p:spPr bwMode="auto">
            <a:xfrm flipH="1">
              <a:off x="1745" y="2162"/>
              <a:ext cx="1702" cy="0"/>
            </a:xfrm>
            <a:prstGeom prst="line">
              <a:avLst/>
            </a:prstGeom>
            <a:noFill/>
            <a:ln w="12700">
              <a:solidFill>
                <a:schemeClr val="tx1"/>
              </a:solidFill>
              <a:round/>
              <a:headEnd type="triangle" w="med" len="med"/>
              <a:tailEnd/>
            </a:ln>
          </p:spPr>
          <p:txBody>
            <a:bodyPr wrap="none" anchor="ctr"/>
            <a:lstStyle/>
            <a:p>
              <a:endParaRPr lang="fr-FR"/>
            </a:p>
          </p:txBody>
        </p:sp>
        <p:grpSp>
          <p:nvGrpSpPr>
            <p:cNvPr id="31832" name="Group 84"/>
            <p:cNvGrpSpPr>
              <a:grpSpLocks/>
            </p:cNvGrpSpPr>
            <p:nvPr/>
          </p:nvGrpSpPr>
          <p:grpSpPr bwMode="auto">
            <a:xfrm>
              <a:off x="2095" y="2035"/>
              <a:ext cx="261" cy="254"/>
              <a:chOff x="1488" y="3552"/>
              <a:chExt cx="288" cy="288"/>
            </a:xfrm>
          </p:grpSpPr>
          <p:sp>
            <p:nvSpPr>
              <p:cNvPr id="31837" name="Oval 85"/>
              <p:cNvSpPr>
                <a:spLocks noChangeArrowheads="1"/>
              </p:cNvSpPr>
              <p:nvPr/>
            </p:nvSpPr>
            <p:spPr bwMode="auto">
              <a:xfrm>
                <a:off x="1488" y="3552"/>
                <a:ext cx="288" cy="288"/>
              </a:xfrm>
              <a:prstGeom prst="ellipse">
                <a:avLst/>
              </a:prstGeom>
              <a:noFill/>
              <a:ln w="12700">
                <a:solidFill>
                  <a:schemeClr val="tx1"/>
                </a:solidFill>
                <a:round/>
                <a:headEnd/>
                <a:tailEnd/>
              </a:ln>
            </p:spPr>
            <p:txBody>
              <a:bodyPr wrap="none" anchor="ctr"/>
              <a:lstStyle/>
              <a:p>
                <a:endParaRPr lang="fr-FR"/>
              </a:p>
            </p:txBody>
          </p:sp>
          <p:sp>
            <p:nvSpPr>
              <p:cNvPr id="31838" name="Freeform 86"/>
              <p:cNvSpPr>
                <a:spLocks/>
              </p:cNvSpPr>
              <p:nvPr/>
            </p:nvSpPr>
            <p:spPr bwMode="auto">
              <a:xfrm>
                <a:off x="1534" y="3611"/>
                <a:ext cx="233" cy="181"/>
              </a:xfrm>
              <a:custGeom>
                <a:avLst/>
                <a:gdLst>
                  <a:gd name="T0" fmla="*/ 2 w 233"/>
                  <a:gd name="T1" fmla="*/ 181 h 181"/>
                  <a:gd name="T2" fmla="*/ 233 w 233"/>
                  <a:gd name="T3" fmla="*/ 89 h 181"/>
                  <a:gd name="T4" fmla="*/ 0 w 233"/>
                  <a:gd name="T5" fmla="*/ 0 h 181"/>
                  <a:gd name="T6" fmla="*/ 0 60000 65536"/>
                  <a:gd name="T7" fmla="*/ 0 60000 65536"/>
                  <a:gd name="T8" fmla="*/ 0 60000 65536"/>
                  <a:gd name="T9" fmla="*/ 0 w 233"/>
                  <a:gd name="T10" fmla="*/ 0 h 181"/>
                  <a:gd name="T11" fmla="*/ 233 w 233"/>
                  <a:gd name="T12" fmla="*/ 181 h 181"/>
                </a:gdLst>
                <a:ahLst/>
                <a:cxnLst>
                  <a:cxn ang="T6">
                    <a:pos x="T0" y="T1"/>
                  </a:cxn>
                  <a:cxn ang="T7">
                    <a:pos x="T2" y="T3"/>
                  </a:cxn>
                  <a:cxn ang="T8">
                    <a:pos x="T4" y="T5"/>
                  </a:cxn>
                </a:cxnLst>
                <a:rect l="T9" t="T10" r="T11" b="T12"/>
                <a:pathLst>
                  <a:path w="233" h="181">
                    <a:moveTo>
                      <a:pt x="2" y="181"/>
                    </a:moveTo>
                    <a:lnTo>
                      <a:pt x="233" y="89"/>
                    </a:lnTo>
                    <a:lnTo>
                      <a:pt x="0" y="0"/>
                    </a:lnTo>
                  </a:path>
                </a:pathLst>
              </a:custGeom>
              <a:noFill/>
              <a:ln w="12700">
                <a:solidFill>
                  <a:schemeClr val="tx1"/>
                </a:solidFill>
                <a:round/>
                <a:headEnd/>
                <a:tailEnd/>
              </a:ln>
            </p:spPr>
            <p:txBody>
              <a:bodyPr wrap="none" anchor="ctr"/>
              <a:lstStyle/>
              <a:p>
                <a:endParaRPr lang="fr-FR"/>
              </a:p>
            </p:txBody>
          </p:sp>
        </p:grpSp>
        <p:sp>
          <p:nvSpPr>
            <p:cNvPr id="31833" name="Line 87"/>
            <p:cNvSpPr>
              <a:spLocks noChangeShapeType="1"/>
            </p:cNvSpPr>
            <p:nvPr/>
          </p:nvSpPr>
          <p:spPr bwMode="auto">
            <a:xfrm flipV="1">
              <a:off x="1920" y="511"/>
              <a:ext cx="0" cy="1313"/>
            </a:xfrm>
            <a:prstGeom prst="line">
              <a:avLst/>
            </a:prstGeom>
            <a:noFill/>
            <a:ln w="12700">
              <a:solidFill>
                <a:schemeClr val="tx1"/>
              </a:solidFill>
              <a:round/>
              <a:headEnd/>
              <a:tailEnd/>
            </a:ln>
          </p:spPr>
          <p:txBody>
            <a:bodyPr wrap="none" anchor="ctr"/>
            <a:lstStyle/>
            <a:p>
              <a:endParaRPr lang="fr-FR"/>
            </a:p>
          </p:txBody>
        </p:sp>
        <p:sp>
          <p:nvSpPr>
            <p:cNvPr id="31834" name="Text Box 88"/>
            <p:cNvSpPr txBox="1">
              <a:spLocks noChangeArrowheads="1"/>
            </p:cNvSpPr>
            <p:nvPr/>
          </p:nvSpPr>
          <p:spPr bwMode="auto">
            <a:xfrm>
              <a:off x="2136" y="1401"/>
              <a:ext cx="794" cy="249"/>
            </a:xfrm>
            <a:prstGeom prst="rect">
              <a:avLst/>
            </a:prstGeom>
            <a:noFill/>
            <a:ln w="12700">
              <a:noFill/>
              <a:miter lim="800000"/>
              <a:headEnd/>
              <a:tailEnd/>
            </a:ln>
          </p:spPr>
          <p:txBody>
            <a:bodyPr wrap="none" lIns="82058" tIns="41029" rIns="82058" bIns="41029">
              <a:spAutoFit/>
            </a:bodyPr>
            <a:lstStyle/>
            <a:p>
              <a:pPr algn="ctr" defTabSz="820738"/>
              <a:r>
                <a:rPr lang="en-US" sz="1600"/>
                <a:t>Ingredient A</a:t>
              </a:r>
            </a:p>
          </p:txBody>
        </p:sp>
        <p:sp>
          <p:nvSpPr>
            <p:cNvPr id="31835" name="Text Box 89"/>
            <p:cNvSpPr txBox="1">
              <a:spLocks noChangeArrowheads="1"/>
            </p:cNvSpPr>
            <p:nvPr/>
          </p:nvSpPr>
          <p:spPr bwMode="auto">
            <a:xfrm>
              <a:off x="256" y="689"/>
              <a:ext cx="794" cy="248"/>
            </a:xfrm>
            <a:prstGeom prst="rect">
              <a:avLst/>
            </a:prstGeom>
            <a:noFill/>
            <a:ln w="12700">
              <a:noFill/>
              <a:miter lim="800000"/>
              <a:headEnd/>
              <a:tailEnd/>
            </a:ln>
          </p:spPr>
          <p:txBody>
            <a:bodyPr wrap="none" lIns="82058" tIns="41029" rIns="82058" bIns="41029">
              <a:spAutoFit/>
            </a:bodyPr>
            <a:lstStyle/>
            <a:p>
              <a:pPr algn="ctr" defTabSz="820738"/>
              <a:r>
                <a:rPr lang="en-US" sz="1600"/>
                <a:t>Ingredient B</a:t>
              </a:r>
            </a:p>
          </p:txBody>
        </p:sp>
        <p:sp>
          <p:nvSpPr>
            <p:cNvPr id="31836" name="Freeform 90"/>
            <p:cNvSpPr>
              <a:spLocks/>
            </p:cNvSpPr>
            <p:nvPr/>
          </p:nvSpPr>
          <p:spPr bwMode="auto">
            <a:xfrm>
              <a:off x="175" y="384"/>
              <a:ext cx="2356" cy="3091"/>
            </a:xfrm>
            <a:custGeom>
              <a:avLst/>
              <a:gdLst>
                <a:gd name="T0" fmla="*/ 1584 w 2592"/>
                <a:gd name="T1" fmla="*/ 3504 h 3504"/>
                <a:gd name="T2" fmla="*/ 2592 w 2592"/>
                <a:gd name="T3" fmla="*/ 1872 h 3504"/>
                <a:gd name="T4" fmla="*/ 1824 w 2592"/>
                <a:gd name="T5" fmla="*/ 1680 h 3504"/>
                <a:gd name="T6" fmla="*/ 1776 w 2592"/>
                <a:gd name="T7" fmla="*/ 192 h 3504"/>
                <a:gd name="T8" fmla="*/ 1344 w 2592"/>
                <a:gd name="T9" fmla="*/ 0 h 3504"/>
                <a:gd name="T10" fmla="*/ 0 w 2592"/>
                <a:gd name="T11" fmla="*/ 144 h 3504"/>
                <a:gd name="T12" fmla="*/ 0 60000 65536"/>
                <a:gd name="T13" fmla="*/ 0 60000 65536"/>
                <a:gd name="T14" fmla="*/ 0 60000 65536"/>
                <a:gd name="T15" fmla="*/ 0 60000 65536"/>
                <a:gd name="T16" fmla="*/ 0 60000 65536"/>
                <a:gd name="T17" fmla="*/ 0 60000 65536"/>
                <a:gd name="T18" fmla="*/ 0 w 2592"/>
                <a:gd name="T19" fmla="*/ 0 h 3504"/>
                <a:gd name="T20" fmla="*/ 2592 w 2592"/>
                <a:gd name="T21" fmla="*/ 3504 h 3504"/>
              </a:gdLst>
              <a:ahLst/>
              <a:cxnLst>
                <a:cxn ang="T12">
                  <a:pos x="T0" y="T1"/>
                </a:cxn>
                <a:cxn ang="T13">
                  <a:pos x="T2" y="T3"/>
                </a:cxn>
                <a:cxn ang="T14">
                  <a:pos x="T4" y="T5"/>
                </a:cxn>
                <a:cxn ang="T15">
                  <a:pos x="T6" y="T7"/>
                </a:cxn>
                <a:cxn ang="T16">
                  <a:pos x="T8" y="T9"/>
                </a:cxn>
                <a:cxn ang="T17">
                  <a:pos x="T10" y="T11"/>
                </a:cxn>
              </a:cxnLst>
              <a:rect l="T18" t="T19" r="T20" b="T21"/>
              <a:pathLst>
                <a:path w="2592" h="3504">
                  <a:moveTo>
                    <a:pt x="1584" y="3504"/>
                  </a:moveTo>
                  <a:lnTo>
                    <a:pt x="2592" y="1872"/>
                  </a:lnTo>
                  <a:lnTo>
                    <a:pt x="1824" y="1680"/>
                  </a:lnTo>
                  <a:lnTo>
                    <a:pt x="1776" y="192"/>
                  </a:lnTo>
                  <a:lnTo>
                    <a:pt x="1344" y="0"/>
                  </a:lnTo>
                  <a:lnTo>
                    <a:pt x="0" y="144"/>
                  </a:lnTo>
                </a:path>
              </a:pathLst>
            </a:custGeom>
            <a:noFill/>
            <a:ln w="12700">
              <a:solidFill>
                <a:schemeClr val="tx1"/>
              </a:solidFill>
              <a:prstDash val="dash"/>
              <a:round/>
              <a:headEnd/>
              <a:tailEnd/>
            </a:ln>
          </p:spPr>
          <p:txBody>
            <a:bodyPr wrap="none" anchor="ctr"/>
            <a:lstStyle/>
            <a:p>
              <a:endParaRPr lang="fr-FR"/>
            </a:p>
          </p:txBody>
        </p:sp>
      </p:grpSp>
      <p:grpSp>
        <p:nvGrpSpPr>
          <p:cNvPr id="31750" name="Group 91"/>
          <p:cNvGrpSpPr>
            <a:grpSpLocks/>
          </p:cNvGrpSpPr>
          <p:nvPr/>
        </p:nvGrpSpPr>
        <p:grpSpPr bwMode="auto">
          <a:xfrm>
            <a:off x="8043863" y="152400"/>
            <a:ext cx="889000" cy="1671638"/>
            <a:chOff x="5067" y="96"/>
            <a:chExt cx="560" cy="1053"/>
          </a:xfrm>
        </p:grpSpPr>
        <p:cxnSp>
          <p:nvCxnSpPr>
            <p:cNvPr id="31751" name="AutoShape 92"/>
            <p:cNvCxnSpPr>
              <a:cxnSpLocks noChangeShapeType="1"/>
              <a:stCxn id="31752" idx="2"/>
              <a:endCxn id="31753"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1752" name="Rectangle 93"/>
            <p:cNvSpPr>
              <a:spLocks noChangeArrowheads="1"/>
            </p:cNvSpPr>
            <p:nvPr/>
          </p:nvSpPr>
          <p:spPr bwMode="auto">
            <a:xfrm>
              <a:off x="5069" y="96"/>
              <a:ext cx="558" cy="17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1753" name="Rectangle 94"/>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1754" name="AutoShape 95"/>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1755" name="Rectangle 96"/>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1756" name="Rectangle 97"/>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1757" name="AutoShape 98"/>
            <p:cNvCxnSpPr>
              <a:cxnSpLocks noChangeShapeType="1"/>
              <a:stCxn id="31753" idx="2"/>
              <a:endCxn id="31755"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1758" name="AutoShape 99"/>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1759" name="AutoShape 100"/>
            <p:cNvCxnSpPr>
              <a:cxnSpLocks noChangeShapeType="1"/>
              <a:stCxn id="31755" idx="2"/>
              <a:endCxn id="31756"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1760" name="AutoShape 101"/>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1761" name="AutoShape 102"/>
            <p:cNvCxnSpPr>
              <a:cxnSpLocks noChangeShapeType="1"/>
              <a:endCxn id="31762"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1762" name="AutoShape 103"/>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1763" name="AutoShape 104"/>
            <p:cNvCxnSpPr>
              <a:cxnSpLocks noChangeShapeType="1"/>
              <a:endCxn id="31764"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1764" name="AutoShape 105"/>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917"/>
          <p:cNvSpPr>
            <a:spLocks noGrp="1" noChangeArrowheads="1"/>
          </p:cNvSpPr>
          <p:nvPr>
            <p:ph type="title"/>
          </p:nvPr>
        </p:nvSpPr>
        <p:spPr/>
        <p:txBody>
          <a:bodyPr/>
          <a:lstStyle/>
          <a:p>
            <a:r>
              <a:rPr lang="en-US" smtClean="0"/>
              <a:t>Example of a 4-Unit Process Cell</a:t>
            </a:r>
          </a:p>
        </p:txBody>
      </p:sp>
      <p:sp>
        <p:nvSpPr>
          <p:cNvPr id="32771"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2772" name="Espace réservé du numéro de diapositive 4"/>
          <p:cNvSpPr>
            <a:spLocks noGrp="1"/>
          </p:cNvSpPr>
          <p:nvPr>
            <p:ph type="sldNum" sz="quarter" idx="11"/>
          </p:nvPr>
        </p:nvSpPr>
        <p:spPr>
          <a:noFill/>
        </p:spPr>
        <p:txBody>
          <a:bodyPr/>
          <a:lstStyle/>
          <a:p>
            <a:fld id="{73AD1942-0A49-456B-B741-F24E833403C7}" type="slidenum">
              <a:rPr lang="en-GB"/>
              <a:pPr/>
              <a:t>31</a:t>
            </a:fld>
            <a:endParaRPr lang="en-GB"/>
          </a:p>
        </p:txBody>
      </p:sp>
      <p:grpSp>
        <p:nvGrpSpPr>
          <p:cNvPr id="32773" name="Group 916"/>
          <p:cNvGrpSpPr>
            <a:grpSpLocks/>
          </p:cNvGrpSpPr>
          <p:nvPr/>
        </p:nvGrpSpPr>
        <p:grpSpPr bwMode="auto">
          <a:xfrm>
            <a:off x="103188" y="1095375"/>
            <a:ext cx="8964612" cy="5064125"/>
            <a:chOff x="65" y="488"/>
            <a:chExt cx="5647" cy="3622"/>
          </a:xfrm>
        </p:grpSpPr>
        <p:sp>
          <p:nvSpPr>
            <p:cNvPr id="32789" name="Freeform 134"/>
            <p:cNvSpPr>
              <a:spLocks/>
            </p:cNvSpPr>
            <p:nvPr/>
          </p:nvSpPr>
          <p:spPr bwMode="auto">
            <a:xfrm>
              <a:off x="1244" y="2161"/>
              <a:ext cx="520" cy="226"/>
            </a:xfrm>
            <a:custGeom>
              <a:avLst/>
              <a:gdLst>
                <a:gd name="T0" fmla="*/ 520 w 520"/>
                <a:gd name="T1" fmla="*/ 226 h 453"/>
                <a:gd name="T2" fmla="*/ 517 w 520"/>
                <a:gd name="T3" fmla="*/ 258 h 453"/>
                <a:gd name="T4" fmla="*/ 510 w 520"/>
                <a:gd name="T5" fmla="*/ 287 h 453"/>
                <a:gd name="T6" fmla="*/ 499 w 520"/>
                <a:gd name="T7" fmla="*/ 316 h 453"/>
                <a:gd name="T8" fmla="*/ 482 w 520"/>
                <a:gd name="T9" fmla="*/ 344 h 453"/>
                <a:gd name="T10" fmla="*/ 462 w 520"/>
                <a:gd name="T11" fmla="*/ 369 h 453"/>
                <a:gd name="T12" fmla="*/ 437 w 520"/>
                <a:gd name="T13" fmla="*/ 391 h 453"/>
                <a:gd name="T14" fmla="*/ 410 w 520"/>
                <a:gd name="T15" fmla="*/ 411 h 453"/>
                <a:gd name="T16" fmla="*/ 380 w 520"/>
                <a:gd name="T17" fmla="*/ 428 h 453"/>
                <a:gd name="T18" fmla="*/ 346 w 520"/>
                <a:gd name="T19" fmla="*/ 440 h 453"/>
                <a:gd name="T20" fmla="*/ 313 w 520"/>
                <a:gd name="T21" fmla="*/ 449 h 453"/>
                <a:gd name="T22" fmla="*/ 278 w 520"/>
                <a:gd name="T23" fmla="*/ 453 h 453"/>
                <a:gd name="T24" fmla="*/ 242 w 520"/>
                <a:gd name="T25" fmla="*/ 453 h 453"/>
                <a:gd name="T26" fmla="*/ 208 w 520"/>
                <a:gd name="T27" fmla="*/ 449 h 453"/>
                <a:gd name="T28" fmla="*/ 173 w 520"/>
                <a:gd name="T29" fmla="*/ 440 h 453"/>
                <a:gd name="T30" fmla="*/ 140 w 520"/>
                <a:gd name="T31" fmla="*/ 428 h 453"/>
                <a:gd name="T32" fmla="*/ 111 w 520"/>
                <a:gd name="T33" fmla="*/ 411 h 453"/>
                <a:gd name="T34" fmla="*/ 82 w 520"/>
                <a:gd name="T35" fmla="*/ 391 h 453"/>
                <a:gd name="T36" fmla="*/ 58 w 520"/>
                <a:gd name="T37" fmla="*/ 369 h 453"/>
                <a:gd name="T38" fmla="*/ 38 w 520"/>
                <a:gd name="T39" fmla="*/ 344 h 453"/>
                <a:gd name="T40" fmla="*/ 21 w 520"/>
                <a:gd name="T41" fmla="*/ 316 h 453"/>
                <a:gd name="T42" fmla="*/ 10 w 520"/>
                <a:gd name="T43" fmla="*/ 287 h 453"/>
                <a:gd name="T44" fmla="*/ 3 w 520"/>
                <a:gd name="T45" fmla="*/ 258 h 453"/>
                <a:gd name="T46" fmla="*/ 0 w 520"/>
                <a:gd name="T47" fmla="*/ 226 h 453"/>
                <a:gd name="T48" fmla="*/ 3 w 520"/>
                <a:gd name="T49" fmla="*/ 195 h 453"/>
                <a:gd name="T50" fmla="*/ 10 w 520"/>
                <a:gd name="T51" fmla="*/ 166 h 453"/>
                <a:gd name="T52" fmla="*/ 21 w 520"/>
                <a:gd name="T53" fmla="*/ 136 h 453"/>
                <a:gd name="T54" fmla="*/ 38 w 520"/>
                <a:gd name="T55" fmla="*/ 108 h 453"/>
                <a:gd name="T56" fmla="*/ 58 w 520"/>
                <a:gd name="T57" fmla="*/ 83 h 453"/>
                <a:gd name="T58" fmla="*/ 82 w 520"/>
                <a:gd name="T59" fmla="*/ 60 h 453"/>
                <a:gd name="T60" fmla="*/ 111 w 520"/>
                <a:gd name="T61" fmla="*/ 40 h 453"/>
                <a:gd name="T62" fmla="*/ 140 w 520"/>
                <a:gd name="T63" fmla="*/ 25 h 453"/>
                <a:gd name="T64" fmla="*/ 173 w 520"/>
                <a:gd name="T65" fmla="*/ 12 h 453"/>
                <a:gd name="T66" fmla="*/ 208 w 520"/>
                <a:gd name="T67" fmla="*/ 4 h 453"/>
                <a:gd name="T68" fmla="*/ 242 w 520"/>
                <a:gd name="T69" fmla="*/ 0 h 453"/>
                <a:gd name="T70" fmla="*/ 278 w 520"/>
                <a:gd name="T71" fmla="*/ 0 h 453"/>
                <a:gd name="T72" fmla="*/ 313 w 520"/>
                <a:gd name="T73" fmla="*/ 4 h 453"/>
                <a:gd name="T74" fmla="*/ 346 w 520"/>
                <a:gd name="T75" fmla="*/ 12 h 453"/>
                <a:gd name="T76" fmla="*/ 380 w 520"/>
                <a:gd name="T77" fmla="*/ 25 h 453"/>
                <a:gd name="T78" fmla="*/ 410 w 520"/>
                <a:gd name="T79" fmla="*/ 40 h 453"/>
                <a:gd name="T80" fmla="*/ 437 w 520"/>
                <a:gd name="T81" fmla="*/ 60 h 453"/>
                <a:gd name="T82" fmla="*/ 462 w 520"/>
                <a:gd name="T83" fmla="*/ 83 h 453"/>
                <a:gd name="T84" fmla="*/ 482 w 520"/>
                <a:gd name="T85" fmla="*/ 108 h 453"/>
                <a:gd name="T86" fmla="*/ 499 w 520"/>
                <a:gd name="T87" fmla="*/ 136 h 453"/>
                <a:gd name="T88" fmla="*/ 510 w 520"/>
                <a:gd name="T89" fmla="*/ 166 h 453"/>
                <a:gd name="T90" fmla="*/ 517 w 520"/>
                <a:gd name="T91" fmla="*/ 195 h 453"/>
                <a:gd name="T92" fmla="*/ 520 w 520"/>
                <a:gd name="T93" fmla="*/ 226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6"/>
                  </a:moveTo>
                  <a:lnTo>
                    <a:pt x="517" y="258"/>
                  </a:lnTo>
                  <a:lnTo>
                    <a:pt x="510" y="287"/>
                  </a:lnTo>
                  <a:lnTo>
                    <a:pt x="499" y="316"/>
                  </a:lnTo>
                  <a:lnTo>
                    <a:pt x="482" y="344"/>
                  </a:lnTo>
                  <a:lnTo>
                    <a:pt x="462" y="369"/>
                  </a:lnTo>
                  <a:lnTo>
                    <a:pt x="437" y="391"/>
                  </a:lnTo>
                  <a:lnTo>
                    <a:pt x="410" y="411"/>
                  </a:lnTo>
                  <a:lnTo>
                    <a:pt x="380" y="428"/>
                  </a:lnTo>
                  <a:lnTo>
                    <a:pt x="346" y="440"/>
                  </a:lnTo>
                  <a:lnTo>
                    <a:pt x="313" y="449"/>
                  </a:lnTo>
                  <a:lnTo>
                    <a:pt x="278" y="453"/>
                  </a:lnTo>
                  <a:lnTo>
                    <a:pt x="242" y="453"/>
                  </a:lnTo>
                  <a:lnTo>
                    <a:pt x="208" y="449"/>
                  </a:lnTo>
                  <a:lnTo>
                    <a:pt x="173" y="440"/>
                  </a:lnTo>
                  <a:lnTo>
                    <a:pt x="140" y="428"/>
                  </a:lnTo>
                  <a:lnTo>
                    <a:pt x="111" y="411"/>
                  </a:lnTo>
                  <a:lnTo>
                    <a:pt x="82" y="391"/>
                  </a:lnTo>
                  <a:lnTo>
                    <a:pt x="58" y="369"/>
                  </a:lnTo>
                  <a:lnTo>
                    <a:pt x="38" y="344"/>
                  </a:lnTo>
                  <a:lnTo>
                    <a:pt x="21" y="316"/>
                  </a:lnTo>
                  <a:lnTo>
                    <a:pt x="10" y="287"/>
                  </a:lnTo>
                  <a:lnTo>
                    <a:pt x="3" y="258"/>
                  </a:lnTo>
                  <a:lnTo>
                    <a:pt x="0" y="226"/>
                  </a:lnTo>
                  <a:lnTo>
                    <a:pt x="3" y="195"/>
                  </a:lnTo>
                  <a:lnTo>
                    <a:pt x="10" y="166"/>
                  </a:lnTo>
                  <a:lnTo>
                    <a:pt x="21" y="136"/>
                  </a:lnTo>
                  <a:lnTo>
                    <a:pt x="38" y="108"/>
                  </a:lnTo>
                  <a:lnTo>
                    <a:pt x="58" y="83"/>
                  </a:lnTo>
                  <a:lnTo>
                    <a:pt x="82" y="60"/>
                  </a:lnTo>
                  <a:lnTo>
                    <a:pt x="111" y="40"/>
                  </a:lnTo>
                  <a:lnTo>
                    <a:pt x="140" y="25"/>
                  </a:lnTo>
                  <a:lnTo>
                    <a:pt x="173" y="12"/>
                  </a:lnTo>
                  <a:lnTo>
                    <a:pt x="208" y="4"/>
                  </a:lnTo>
                  <a:lnTo>
                    <a:pt x="242" y="0"/>
                  </a:lnTo>
                  <a:lnTo>
                    <a:pt x="278" y="0"/>
                  </a:lnTo>
                  <a:lnTo>
                    <a:pt x="313" y="4"/>
                  </a:lnTo>
                  <a:lnTo>
                    <a:pt x="346" y="12"/>
                  </a:lnTo>
                  <a:lnTo>
                    <a:pt x="380" y="25"/>
                  </a:lnTo>
                  <a:lnTo>
                    <a:pt x="410" y="40"/>
                  </a:lnTo>
                  <a:lnTo>
                    <a:pt x="437" y="60"/>
                  </a:lnTo>
                  <a:lnTo>
                    <a:pt x="462" y="83"/>
                  </a:lnTo>
                  <a:lnTo>
                    <a:pt x="482" y="108"/>
                  </a:lnTo>
                  <a:lnTo>
                    <a:pt x="499" y="136"/>
                  </a:lnTo>
                  <a:lnTo>
                    <a:pt x="510" y="166"/>
                  </a:lnTo>
                  <a:lnTo>
                    <a:pt x="517" y="195"/>
                  </a:lnTo>
                  <a:lnTo>
                    <a:pt x="520" y="226"/>
                  </a:lnTo>
                  <a:close/>
                </a:path>
              </a:pathLst>
            </a:custGeom>
            <a:solidFill>
              <a:srgbClr val="FFFFFF"/>
            </a:solidFill>
            <a:ln w="11113">
              <a:solidFill>
                <a:srgbClr val="000000"/>
              </a:solidFill>
              <a:round/>
              <a:headEnd/>
              <a:tailEnd/>
            </a:ln>
          </p:spPr>
          <p:txBody>
            <a:bodyPr/>
            <a:lstStyle/>
            <a:p>
              <a:endParaRPr lang="fr-FR"/>
            </a:p>
          </p:txBody>
        </p:sp>
        <p:sp>
          <p:nvSpPr>
            <p:cNvPr id="32790" name="Freeform 135"/>
            <p:cNvSpPr>
              <a:spLocks/>
            </p:cNvSpPr>
            <p:nvPr/>
          </p:nvSpPr>
          <p:spPr bwMode="auto">
            <a:xfrm>
              <a:off x="1244" y="1821"/>
              <a:ext cx="520" cy="226"/>
            </a:xfrm>
            <a:custGeom>
              <a:avLst/>
              <a:gdLst>
                <a:gd name="T0" fmla="*/ 520 w 520"/>
                <a:gd name="T1" fmla="*/ 225 h 451"/>
                <a:gd name="T2" fmla="*/ 517 w 520"/>
                <a:gd name="T3" fmla="*/ 256 h 451"/>
                <a:gd name="T4" fmla="*/ 510 w 520"/>
                <a:gd name="T5" fmla="*/ 287 h 451"/>
                <a:gd name="T6" fmla="*/ 499 w 520"/>
                <a:gd name="T7" fmla="*/ 316 h 451"/>
                <a:gd name="T8" fmla="*/ 482 w 520"/>
                <a:gd name="T9" fmla="*/ 344 h 451"/>
                <a:gd name="T10" fmla="*/ 462 w 520"/>
                <a:gd name="T11" fmla="*/ 369 h 451"/>
                <a:gd name="T12" fmla="*/ 437 w 520"/>
                <a:gd name="T13" fmla="*/ 391 h 451"/>
                <a:gd name="T14" fmla="*/ 410 w 520"/>
                <a:gd name="T15" fmla="*/ 411 h 451"/>
                <a:gd name="T16" fmla="*/ 380 w 520"/>
                <a:gd name="T17" fmla="*/ 427 h 451"/>
                <a:gd name="T18" fmla="*/ 346 w 520"/>
                <a:gd name="T19" fmla="*/ 439 h 451"/>
                <a:gd name="T20" fmla="*/ 313 w 520"/>
                <a:gd name="T21" fmla="*/ 447 h 451"/>
                <a:gd name="T22" fmla="*/ 278 w 520"/>
                <a:gd name="T23" fmla="*/ 451 h 451"/>
                <a:gd name="T24" fmla="*/ 242 w 520"/>
                <a:gd name="T25" fmla="*/ 451 h 451"/>
                <a:gd name="T26" fmla="*/ 208 w 520"/>
                <a:gd name="T27" fmla="*/ 447 h 451"/>
                <a:gd name="T28" fmla="*/ 173 w 520"/>
                <a:gd name="T29" fmla="*/ 439 h 451"/>
                <a:gd name="T30" fmla="*/ 140 w 520"/>
                <a:gd name="T31" fmla="*/ 427 h 451"/>
                <a:gd name="T32" fmla="*/ 111 w 520"/>
                <a:gd name="T33" fmla="*/ 411 h 451"/>
                <a:gd name="T34" fmla="*/ 82 w 520"/>
                <a:gd name="T35" fmla="*/ 391 h 451"/>
                <a:gd name="T36" fmla="*/ 58 w 520"/>
                <a:gd name="T37" fmla="*/ 369 h 451"/>
                <a:gd name="T38" fmla="*/ 38 w 520"/>
                <a:gd name="T39" fmla="*/ 344 h 451"/>
                <a:gd name="T40" fmla="*/ 21 w 520"/>
                <a:gd name="T41" fmla="*/ 316 h 451"/>
                <a:gd name="T42" fmla="*/ 10 w 520"/>
                <a:gd name="T43" fmla="*/ 287 h 451"/>
                <a:gd name="T44" fmla="*/ 3 w 520"/>
                <a:gd name="T45" fmla="*/ 256 h 451"/>
                <a:gd name="T46" fmla="*/ 0 w 520"/>
                <a:gd name="T47" fmla="*/ 225 h 451"/>
                <a:gd name="T48" fmla="*/ 3 w 520"/>
                <a:gd name="T49" fmla="*/ 195 h 451"/>
                <a:gd name="T50" fmla="*/ 10 w 520"/>
                <a:gd name="T51" fmla="*/ 164 h 451"/>
                <a:gd name="T52" fmla="*/ 21 w 520"/>
                <a:gd name="T53" fmla="*/ 135 h 451"/>
                <a:gd name="T54" fmla="*/ 38 w 520"/>
                <a:gd name="T55" fmla="*/ 107 h 451"/>
                <a:gd name="T56" fmla="*/ 58 w 520"/>
                <a:gd name="T57" fmla="*/ 82 h 451"/>
                <a:gd name="T58" fmla="*/ 82 w 520"/>
                <a:gd name="T59" fmla="*/ 60 h 451"/>
                <a:gd name="T60" fmla="*/ 111 w 520"/>
                <a:gd name="T61" fmla="*/ 40 h 451"/>
                <a:gd name="T62" fmla="*/ 140 w 520"/>
                <a:gd name="T63" fmla="*/ 23 h 451"/>
                <a:gd name="T64" fmla="*/ 173 w 520"/>
                <a:gd name="T65" fmla="*/ 12 h 451"/>
                <a:gd name="T66" fmla="*/ 208 w 520"/>
                <a:gd name="T67" fmla="*/ 4 h 451"/>
                <a:gd name="T68" fmla="*/ 242 w 520"/>
                <a:gd name="T69" fmla="*/ 0 h 451"/>
                <a:gd name="T70" fmla="*/ 278 w 520"/>
                <a:gd name="T71" fmla="*/ 0 h 451"/>
                <a:gd name="T72" fmla="*/ 313 w 520"/>
                <a:gd name="T73" fmla="*/ 4 h 451"/>
                <a:gd name="T74" fmla="*/ 346 w 520"/>
                <a:gd name="T75" fmla="*/ 12 h 451"/>
                <a:gd name="T76" fmla="*/ 380 w 520"/>
                <a:gd name="T77" fmla="*/ 23 h 451"/>
                <a:gd name="T78" fmla="*/ 410 w 520"/>
                <a:gd name="T79" fmla="*/ 40 h 451"/>
                <a:gd name="T80" fmla="*/ 437 w 520"/>
                <a:gd name="T81" fmla="*/ 60 h 451"/>
                <a:gd name="T82" fmla="*/ 462 w 520"/>
                <a:gd name="T83" fmla="*/ 82 h 451"/>
                <a:gd name="T84" fmla="*/ 482 w 520"/>
                <a:gd name="T85" fmla="*/ 107 h 451"/>
                <a:gd name="T86" fmla="*/ 499 w 520"/>
                <a:gd name="T87" fmla="*/ 135 h 451"/>
                <a:gd name="T88" fmla="*/ 510 w 520"/>
                <a:gd name="T89" fmla="*/ 164 h 451"/>
                <a:gd name="T90" fmla="*/ 517 w 520"/>
                <a:gd name="T91" fmla="*/ 195 h 451"/>
                <a:gd name="T92" fmla="*/ 520 w 520"/>
                <a:gd name="T93" fmla="*/ 225 h 4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1"/>
                <a:gd name="T143" fmla="*/ 520 w 520"/>
                <a:gd name="T144" fmla="*/ 451 h 4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1">
                  <a:moveTo>
                    <a:pt x="520" y="225"/>
                  </a:moveTo>
                  <a:lnTo>
                    <a:pt x="517" y="256"/>
                  </a:lnTo>
                  <a:lnTo>
                    <a:pt x="510" y="287"/>
                  </a:lnTo>
                  <a:lnTo>
                    <a:pt x="499" y="316"/>
                  </a:lnTo>
                  <a:lnTo>
                    <a:pt x="482" y="344"/>
                  </a:lnTo>
                  <a:lnTo>
                    <a:pt x="462" y="369"/>
                  </a:lnTo>
                  <a:lnTo>
                    <a:pt x="437" y="391"/>
                  </a:lnTo>
                  <a:lnTo>
                    <a:pt x="410" y="411"/>
                  </a:lnTo>
                  <a:lnTo>
                    <a:pt x="380" y="427"/>
                  </a:lnTo>
                  <a:lnTo>
                    <a:pt x="346" y="439"/>
                  </a:lnTo>
                  <a:lnTo>
                    <a:pt x="313" y="447"/>
                  </a:lnTo>
                  <a:lnTo>
                    <a:pt x="278" y="451"/>
                  </a:lnTo>
                  <a:lnTo>
                    <a:pt x="242" y="451"/>
                  </a:lnTo>
                  <a:lnTo>
                    <a:pt x="208" y="447"/>
                  </a:lnTo>
                  <a:lnTo>
                    <a:pt x="173" y="439"/>
                  </a:lnTo>
                  <a:lnTo>
                    <a:pt x="140" y="427"/>
                  </a:lnTo>
                  <a:lnTo>
                    <a:pt x="111" y="411"/>
                  </a:lnTo>
                  <a:lnTo>
                    <a:pt x="82" y="391"/>
                  </a:lnTo>
                  <a:lnTo>
                    <a:pt x="58" y="369"/>
                  </a:lnTo>
                  <a:lnTo>
                    <a:pt x="38" y="344"/>
                  </a:lnTo>
                  <a:lnTo>
                    <a:pt x="21" y="316"/>
                  </a:lnTo>
                  <a:lnTo>
                    <a:pt x="10" y="287"/>
                  </a:lnTo>
                  <a:lnTo>
                    <a:pt x="3" y="256"/>
                  </a:lnTo>
                  <a:lnTo>
                    <a:pt x="0" y="225"/>
                  </a:lnTo>
                  <a:lnTo>
                    <a:pt x="3" y="195"/>
                  </a:lnTo>
                  <a:lnTo>
                    <a:pt x="10" y="164"/>
                  </a:lnTo>
                  <a:lnTo>
                    <a:pt x="21" y="135"/>
                  </a:lnTo>
                  <a:lnTo>
                    <a:pt x="38" y="107"/>
                  </a:lnTo>
                  <a:lnTo>
                    <a:pt x="58" y="82"/>
                  </a:lnTo>
                  <a:lnTo>
                    <a:pt x="82" y="60"/>
                  </a:lnTo>
                  <a:lnTo>
                    <a:pt x="111" y="40"/>
                  </a:lnTo>
                  <a:lnTo>
                    <a:pt x="140" y="23"/>
                  </a:lnTo>
                  <a:lnTo>
                    <a:pt x="173" y="12"/>
                  </a:lnTo>
                  <a:lnTo>
                    <a:pt x="208" y="4"/>
                  </a:lnTo>
                  <a:lnTo>
                    <a:pt x="242" y="0"/>
                  </a:lnTo>
                  <a:lnTo>
                    <a:pt x="278" y="0"/>
                  </a:lnTo>
                  <a:lnTo>
                    <a:pt x="313" y="4"/>
                  </a:lnTo>
                  <a:lnTo>
                    <a:pt x="346" y="12"/>
                  </a:lnTo>
                  <a:lnTo>
                    <a:pt x="380" y="23"/>
                  </a:lnTo>
                  <a:lnTo>
                    <a:pt x="410" y="40"/>
                  </a:lnTo>
                  <a:lnTo>
                    <a:pt x="437" y="60"/>
                  </a:lnTo>
                  <a:lnTo>
                    <a:pt x="462" y="82"/>
                  </a:lnTo>
                  <a:lnTo>
                    <a:pt x="482" y="107"/>
                  </a:lnTo>
                  <a:lnTo>
                    <a:pt x="499" y="135"/>
                  </a:lnTo>
                  <a:lnTo>
                    <a:pt x="510" y="164"/>
                  </a:lnTo>
                  <a:lnTo>
                    <a:pt x="517" y="195"/>
                  </a:lnTo>
                  <a:lnTo>
                    <a:pt x="520" y="225"/>
                  </a:lnTo>
                  <a:close/>
                </a:path>
              </a:pathLst>
            </a:custGeom>
            <a:solidFill>
              <a:srgbClr val="FFFFFF"/>
            </a:solidFill>
            <a:ln w="11113">
              <a:solidFill>
                <a:srgbClr val="000000"/>
              </a:solidFill>
              <a:round/>
              <a:headEnd/>
              <a:tailEnd/>
            </a:ln>
          </p:spPr>
          <p:txBody>
            <a:bodyPr/>
            <a:lstStyle/>
            <a:p>
              <a:endParaRPr lang="fr-FR"/>
            </a:p>
          </p:txBody>
        </p:sp>
        <p:sp>
          <p:nvSpPr>
            <p:cNvPr id="32791" name="Rectangle 136"/>
            <p:cNvSpPr>
              <a:spLocks noChangeArrowheads="1"/>
            </p:cNvSpPr>
            <p:nvPr/>
          </p:nvSpPr>
          <p:spPr bwMode="auto">
            <a:xfrm>
              <a:off x="1244" y="1934"/>
              <a:ext cx="520" cy="327"/>
            </a:xfrm>
            <a:prstGeom prst="rect">
              <a:avLst/>
            </a:prstGeom>
            <a:solidFill>
              <a:srgbClr val="FFFFFF"/>
            </a:solidFill>
            <a:ln w="11113">
              <a:solidFill>
                <a:srgbClr val="000000"/>
              </a:solidFill>
              <a:miter lim="800000"/>
              <a:headEnd/>
              <a:tailEnd/>
            </a:ln>
          </p:spPr>
          <p:txBody>
            <a:bodyPr/>
            <a:lstStyle/>
            <a:p>
              <a:endParaRPr lang="fr-FR"/>
            </a:p>
          </p:txBody>
        </p:sp>
        <p:sp>
          <p:nvSpPr>
            <p:cNvPr id="32792" name="Freeform 137"/>
            <p:cNvSpPr>
              <a:spLocks/>
            </p:cNvSpPr>
            <p:nvPr/>
          </p:nvSpPr>
          <p:spPr bwMode="auto">
            <a:xfrm>
              <a:off x="1508" y="2031"/>
              <a:ext cx="157" cy="24"/>
            </a:xfrm>
            <a:custGeom>
              <a:avLst/>
              <a:gdLst>
                <a:gd name="T0" fmla="*/ 0 w 157"/>
                <a:gd name="T1" fmla="*/ 25 h 49"/>
                <a:gd name="T2" fmla="*/ 3 w 157"/>
                <a:gd name="T3" fmla="*/ 18 h 49"/>
                <a:gd name="T4" fmla="*/ 9 w 157"/>
                <a:gd name="T5" fmla="*/ 13 h 49"/>
                <a:gd name="T6" fmla="*/ 20 w 157"/>
                <a:gd name="T7" fmla="*/ 8 h 49"/>
                <a:gd name="T8" fmla="*/ 33 w 157"/>
                <a:gd name="T9" fmla="*/ 4 h 49"/>
                <a:gd name="T10" fmla="*/ 51 w 157"/>
                <a:gd name="T11" fmla="*/ 2 h 49"/>
                <a:gd name="T12" fmla="*/ 69 w 157"/>
                <a:gd name="T13" fmla="*/ 0 h 49"/>
                <a:gd name="T14" fmla="*/ 89 w 157"/>
                <a:gd name="T15" fmla="*/ 0 h 49"/>
                <a:gd name="T16" fmla="*/ 107 w 157"/>
                <a:gd name="T17" fmla="*/ 2 h 49"/>
                <a:gd name="T18" fmla="*/ 123 w 157"/>
                <a:gd name="T19" fmla="*/ 4 h 49"/>
                <a:gd name="T20" fmla="*/ 138 w 157"/>
                <a:gd name="T21" fmla="*/ 8 h 49"/>
                <a:gd name="T22" fmla="*/ 149 w 157"/>
                <a:gd name="T23" fmla="*/ 13 h 49"/>
                <a:gd name="T24" fmla="*/ 155 w 157"/>
                <a:gd name="T25" fmla="*/ 18 h 49"/>
                <a:gd name="T26" fmla="*/ 157 w 157"/>
                <a:gd name="T27" fmla="*/ 25 h 49"/>
                <a:gd name="T28" fmla="*/ 155 w 157"/>
                <a:gd name="T29" fmla="*/ 31 h 49"/>
                <a:gd name="T30" fmla="*/ 149 w 157"/>
                <a:gd name="T31" fmla="*/ 36 h 49"/>
                <a:gd name="T32" fmla="*/ 138 w 157"/>
                <a:gd name="T33" fmla="*/ 41 h 49"/>
                <a:gd name="T34" fmla="*/ 123 w 157"/>
                <a:gd name="T35" fmla="*/ 45 h 49"/>
                <a:gd name="T36" fmla="*/ 107 w 157"/>
                <a:gd name="T37" fmla="*/ 48 h 49"/>
                <a:gd name="T38" fmla="*/ 89 w 157"/>
                <a:gd name="T39" fmla="*/ 49 h 49"/>
                <a:gd name="T40" fmla="*/ 69 w 157"/>
                <a:gd name="T41" fmla="*/ 49 h 49"/>
                <a:gd name="T42" fmla="*/ 51 w 157"/>
                <a:gd name="T43" fmla="*/ 48 h 49"/>
                <a:gd name="T44" fmla="*/ 33 w 157"/>
                <a:gd name="T45" fmla="*/ 45 h 49"/>
                <a:gd name="T46" fmla="*/ 20 w 157"/>
                <a:gd name="T47" fmla="*/ 41 h 49"/>
                <a:gd name="T48" fmla="*/ 9 w 157"/>
                <a:gd name="T49" fmla="*/ 36 h 49"/>
                <a:gd name="T50" fmla="*/ 3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3" y="18"/>
                  </a:lnTo>
                  <a:lnTo>
                    <a:pt x="9" y="13"/>
                  </a:lnTo>
                  <a:lnTo>
                    <a:pt x="20" y="8"/>
                  </a:lnTo>
                  <a:lnTo>
                    <a:pt x="33" y="4"/>
                  </a:lnTo>
                  <a:lnTo>
                    <a:pt x="51" y="2"/>
                  </a:lnTo>
                  <a:lnTo>
                    <a:pt x="69" y="0"/>
                  </a:lnTo>
                  <a:lnTo>
                    <a:pt x="89" y="0"/>
                  </a:lnTo>
                  <a:lnTo>
                    <a:pt x="107" y="2"/>
                  </a:lnTo>
                  <a:lnTo>
                    <a:pt x="123" y="4"/>
                  </a:lnTo>
                  <a:lnTo>
                    <a:pt x="138" y="8"/>
                  </a:lnTo>
                  <a:lnTo>
                    <a:pt x="149" y="13"/>
                  </a:lnTo>
                  <a:lnTo>
                    <a:pt x="155" y="18"/>
                  </a:lnTo>
                  <a:lnTo>
                    <a:pt x="157"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2793" name="Freeform 138"/>
            <p:cNvSpPr>
              <a:spLocks/>
            </p:cNvSpPr>
            <p:nvPr/>
          </p:nvSpPr>
          <p:spPr bwMode="auto">
            <a:xfrm>
              <a:off x="1342" y="2031"/>
              <a:ext cx="158" cy="24"/>
            </a:xfrm>
            <a:custGeom>
              <a:avLst/>
              <a:gdLst>
                <a:gd name="T0" fmla="*/ 0 w 158"/>
                <a:gd name="T1" fmla="*/ 25 h 49"/>
                <a:gd name="T2" fmla="*/ 3 w 158"/>
                <a:gd name="T3" fmla="*/ 18 h 49"/>
                <a:gd name="T4" fmla="*/ 9 w 158"/>
                <a:gd name="T5" fmla="*/ 13 h 49"/>
                <a:gd name="T6" fmla="*/ 20 w 158"/>
                <a:gd name="T7" fmla="*/ 8 h 49"/>
                <a:gd name="T8" fmla="*/ 35 w 158"/>
                <a:gd name="T9" fmla="*/ 4 h 49"/>
                <a:gd name="T10" fmla="*/ 52 w 158"/>
                <a:gd name="T11" fmla="*/ 2 h 49"/>
                <a:gd name="T12" fmla="*/ 70 w 158"/>
                <a:gd name="T13" fmla="*/ 0 h 49"/>
                <a:gd name="T14" fmla="*/ 89 w 158"/>
                <a:gd name="T15" fmla="*/ 0 h 49"/>
                <a:gd name="T16" fmla="*/ 107 w 158"/>
                <a:gd name="T17" fmla="*/ 2 h 49"/>
                <a:gd name="T18" fmla="*/ 124 w 158"/>
                <a:gd name="T19" fmla="*/ 4 h 49"/>
                <a:gd name="T20" fmla="*/ 138 w 158"/>
                <a:gd name="T21" fmla="*/ 8 h 49"/>
                <a:gd name="T22" fmla="*/ 149 w 158"/>
                <a:gd name="T23" fmla="*/ 13 h 49"/>
                <a:gd name="T24" fmla="*/ 155 w 158"/>
                <a:gd name="T25" fmla="*/ 18 h 49"/>
                <a:gd name="T26" fmla="*/ 158 w 158"/>
                <a:gd name="T27" fmla="*/ 25 h 49"/>
                <a:gd name="T28" fmla="*/ 155 w 158"/>
                <a:gd name="T29" fmla="*/ 31 h 49"/>
                <a:gd name="T30" fmla="*/ 149 w 158"/>
                <a:gd name="T31" fmla="*/ 36 h 49"/>
                <a:gd name="T32" fmla="*/ 138 w 158"/>
                <a:gd name="T33" fmla="*/ 41 h 49"/>
                <a:gd name="T34" fmla="*/ 124 w 158"/>
                <a:gd name="T35" fmla="*/ 45 h 49"/>
                <a:gd name="T36" fmla="*/ 107 w 158"/>
                <a:gd name="T37" fmla="*/ 48 h 49"/>
                <a:gd name="T38" fmla="*/ 89 w 158"/>
                <a:gd name="T39" fmla="*/ 49 h 49"/>
                <a:gd name="T40" fmla="*/ 70 w 158"/>
                <a:gd name="T41" fmla="*/ 49 h 49"/>
                <a:gd name="T42" fmla="*/ 52 w 158"/>
                <a:gd name="T43" fmla="*/ 48 h 49"/>
                <a:gd name="T44" fmla="*/ 35 w 158"/>
                <a:gd name="T45" fmla="*/ 45 h 49"/>
                <a:gd name="T46" fmla="*/ 20 w 158"/>
                <a:gd name="T47" fmla="*/ 41 h 49"/>
                <a:gd name="T48" fmla="*/ 9 w 158"/>
                <a:gd name="T49" fmla="*/ 36 h 49"/>
                <a:gd name="T50" fmla="*/ 3 w 158"/>
                <a:gd name="T51" fmla="*/ 31 h 49"/>
                <a:gd name="T52" fmla="*/ 0 w 158"/>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5"/>
                  </a:moveTo>
                  <a:lnTo>
                    <a:pt x="3" y="18"/>
                  </a:lnTo>
                  <a:lnTo>
                    <a:pt x="9" y="13"/>
                  </a:lnTo>
                  <a:lnTo>
                    <a:pt x="20" y="8"/>
                  </a:lnTo>
                  <a:lnTo>
                    <a:pt x="35" y="4"/>
                  </a:lnTo>
                  <a:lnTo>
                    <a:pt x="52" y="2"/>
                  </a:lnTo>
                  <a:lnTo>
                    <a:pt x="70" y="0"/>
                  </a:lnTo>
                  <a:lnTo>
                    <a:pt x="89" y="0"/>
                  </a:lnTo>
                  <a:lnTo>
                    <a:pt x="107" y="2"/>
                  </a:lnTo>
                  <a:lnTo>
                    <a:pt x="124" y="4"/>
                  </a:lnTo>
                  <a:lnTo>
                    <a:pt x="138" y="8"/>
                  </a:lnTo>
                  <a:lnTo>
                    <a:pt x="149" y="13"/>
                  </a:lnTo>
                  <a:lnTo>
                    <a:pt x="155" y="18"/>
                  </a:lnTo>
                  <a:lnTo>
                    <a:pt x="158" y="25"/>
                  </a:lnTo>
                  <a:lnTo>
                    <a:pt x="155" y="31"/>
                  </a:lnTo>
                  <a:lnTo>
                    <a:pt x="149" y="36"/>
                  </a:lnTo>
                  <a:lnTo>
                    <a:pt x="138" y="41"/>
                  </a:lnTo>
                  <a:lnTo>
                    <a:pt x="124" y="45"/>
                  </a:lnTo>
                  <a:lnTo>
                    <a:pt x="107" y="48"/>
                  </a:lnTo>
                  <a:lnTo>
                    <a:pt x="89" y="49"/>
                  </a:lnTo>
                  <a:lnTo>
                    <a:pt x="70" y="49"/>
                  </a:lnTo>
                  <a:lnTo>
                    <a:pt x="52" y="48"/>
                  </a:lnTo>
                  <a:lnTo>
                    <a:pt x="35"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2794" name="Line 139"/>
            <p:cNvSpPr>
              <a:spLocks noChangeShapeType="1"/>
            </p:cNvSpPr>
            <p:nvPr/>
          </p:nvSpPr>
          <p:spPr bwMode="auto">
            <a:xfrm flipV="1">
              <a:off x="1504" y="1820"/>
              <a:ext cx="1" cy="225"/>
            </a:xfrm>
            <a:prstGeom prst="line">
              <a:avLst/>
            </a:prstGeom>
            <a:noFill/>
            <a:ln w="11113">
              <a:solidFill>
                <a:srgbClr val="000000"/>
              </a:solidFill>
              <a:round/>
              <a:headEnd/>
              <a:tailEnd/>
            </a:ln>
          </p:spPr>
          <p:txBody>
            <a:bodyPr/>
            <a:lstStyle/>
            <a:p>
              <a:endParaRPr lang="fr-FR"/>
            </a:p>
          </p:txBody>
        </p:sp>
        <p:sp>
          <p:nvSpPr>
            <p:cNvPr id="32795" name="Freeform 140"/>
            <p:cNvSpPr>
              <a:spLocks/>
            </p:cNvSpPr>
            <p:nvPr/>
          </p:nvSpPr>
          <p:spPr bwMode="auto">
            <a:xfrm>
              <a:off x="1452" y="1785"/>
              <a:ext cx="104" cy="32"/>
            </a:xfrm>
            <a:custGeom>
              <a:avLst/>
              <a:gdLst>
                <a:gd name="T0" fmla="*/ 104 w 104"/>
                <a:gd name="T1" fmla="*/ 32 h 62"/>
                <a:gd name="T2" fmla="*/ 103 w 104"/>
                <a:gd name="T3" fmla="*/ 40 h 62"/>
                <a:gd name="T4" fmla="*/ 97 w 104"/>
                <a:gd name="T5" fmla="*/ 48 h 62"/>
                <a:gd name="T6" fmla="*/ 87 w 104"/>
                <a:gd name="T7" fmla="*/ 55 h 62"/>
                <a:gd name="T8" fmla="*/ 73 w 104"/>
                <a:gd name="T9" fmla="*/ 59 h 62"/>
                <a:gd name="T10" fmla="*/ 60 w 104"/>
                <a:gd name="T11" fmla="*/ 62 h 62"/>
                <a:gd name="T12" fmla="*/ 44 w 104"/>
                <a:gd name="T13" fmla="*/ 62 h 62"/>
                <a:gd name="T14" fmla="*/ 30 w 104"/>
                <a:gd name="T15" fmla="*/ 59 h 62"/>
                <a:gd name="T16" fmla="*/ 18 w 104"/>
                <a:gd name="T17" fmla="*/ 55 h 62"/>
                <a:gd name="T18" fmla="*/ 8 w 104"/>
                <a:gd name="T19" fmla="*/ 48 h 62"/>
                <a:gd name="T20" fmla="*/ 2 w 104"/>
                <a:gd name="T21" fmla="*/ 40 h 62"/>
                <a:gd name="T22" fmla="*/ 0 w 104"/>
                <a:gd name="T23" fmla="*/ 32 h 62"/>
                <a:gd name="T24" fmla="*/ 2 w 104"/>
                <a:gd name="T25" fmla="*/ 22 h 62"/>
                <a:gd name="T26" fmla="*/ 8 w 104"/>
                <a:gd name="T27" fmla="*/ 13 h 62"/>
                <a:gd name="T28" fmla="*/ 18 w 104"/>
                <a:gd name="T29" fmla="*/ 6 h 62"/>
                <a:gd name="T30" fmla="*/ 30 w 104"/>
                <a:gd name="T31" fmla="*/ 2 h 62"/>
                <a:gd name="T32" fmla="*/ 44 w 104"/>
                <a:gd name="T33" fmla="*/ 0 h 62"/>
                <a:gd name="T34" fmla="*/ 60 w 104"/>
                <a:gd name="T35" fmla="*/ 0 h 62"/>
                <a:gd name="T36" fmla="*/ 73 w 104"/>
                <a:gd name="T37" fmla="*/ 2 h 62"/>
                <a:gd name="T38" fmla="*/ 87 w 104"/>
                <a:gd name="T39" fmla="*/ 6 h 62"/>
                <a:gd name="T40" fmla="*/ 97 w 104"/>
                <a:gd name="T41" fmla="*/ 13 h 62"/>
                <a:gd name="T42" fmla="*/ 103 w 104"/>
                <a:gd name="T43" fmla="*/ 22 h 62"/>
                <a:gd name="T44" fmla="*/ 104 w 104"/>
                <a:gd name="T45" fmla="*/ 32 h 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2"/>
                <a:gd name="T71" fmla="*/ 104 w 104"/>
                <a:gd name="T72" fmla="*/ 62 h 6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2">
                  <a:moveTo>
                    <a:pt x="104" y="32"/>
                  </a:moveTo>
                  <a:lnTo>
                    <a:pt x="103" y="40"/>
                  </a:lnTo>
                  <a:lnTo>
                    <a:pt x="97" y="48"/>
                  </a:lnTo>
                  <a:lnTo>
                    <a:pt x="87" y="55"/>
                  </a:lnTo>
                  <a:lnTo>
                    <a:pt x="73" y="59"/>
                  </a:lnTo>
                  <a:lnTo>
                    <a:pt x="60" y="62"/>
                  </a:lnTo>
                  <a:lnTo>
                    <a:pt x="44" y="62"/>
                  </a:lnTo>
                  <a:lnTo>
                    <a:pt x="30" y="59"/>
                  </a:lnTo>
                  <a:lnTo>
                    <a:pt x="18" y="55"/>
                  </a:lnTo>
                  <a:lnTo>
                    <a:pt x="8" y="48"/>
                  </a:lnTo>
                  <a:lnTo>
                    <a:pt x="2" y="40"/>
                  </a:lnTo>
                  <a:lnTo>
                    <a:pt x="0" y="32"/>
                  </a:lnTo>
                  <a:lnTo>
                    <a:pt x="2" y="22"/>
                  </a:lnTo>
                  <a:lnTo>
                    <a:pt x="8" y="13"/>
                  </a:lnTo>
                  <a:lnTo>
                    <a:pt x="18" y="6"/>
                  </a:lnTo>
                  <a:lnTo>
                    <a:pt x="30" y="2"/>
                  </a:lnTo>
                  <a:lnTo>
                    <a:pt x="44" y="0"/>
                  </a:lnTo>
                  <a:lnTo>
                    <a:pt x="60" y="0"/>
                  </a:lnTo>
                  <a:lnTo>
                    <a:pt x="73" y="2"/>
                  </a:lnTo>
                  <a:lnTo>
                    <a:pt x="87" y="6"/>
                  </a:lnTo>
                  <a:lnTo>
                    <a:pt x="97" y="13"/>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32796" name="Freeform 141"/>
            <p:cNvSpPr>
              <a:spLocks/>
            </p:cNvSpPr>
            <p:nvPr/>
          </p:nvSpPr>
          <p:spPr bwMode="auto">
            <a:xfrm>
              <a:off x="1452" y="1737"/>
              <a:ext cx="104" cy="32"/>
            </a:xfrm>
            <a:custGeom>
              <a:avLst/>
              <a:gdLst>
                <a:gd name="T0" fmla="*/ 104 w 104"/>
                <a:gd name="T1" fmla="*/ 32 h 64"/>
                <a:gd name="T2" fmla="*/ 103 w 104"/>
                <a:gd name="T3" fmla="*/ 41 h 64"/>
                <a:gd name="T4" fmla="*/ 97 w 104"/>
                <a:gd name="T5" fmla="*/ 49 h 64"/>
                <a:gd name="T6" fmla="*/ 87 w 104"/>
                <a:gd name="T7" fmla="*/ 56 h 64"/>
                <a:gd name="T8" fmla="*/ 73 w 104"/>
                <a:gd name="T9" fmla="*/ 62 h 64"/>
                <a:gd name="T10" fmla="*/ 60 w 104"/>
                <a:gd name="T11" fmla="*/ 64 h 64"/>
                <a:gd name="T12" fmla="*/ 44 w 104"/>
                <a:gd name="T13" fmla="*/ 64 h 64"/>
                <a:gd name="T14" fmla="*/ 30 w 104"/>
                <a:gd name="T15" fmla="*/ 62 h 64"/>
                <a:gd name="T16" fmla="*/ 18 w 104"/>
                <a:gd name="T17" fmla="*/ 56 h 64"/>
                <a:gd name="T18" fmla="*/ 8 w 104"/>
                <a:gd name="T19" fmla="*/ 49 h 64"/>
                <a:gd name="T20" fmla="*/ 2 w 104"/>
                <a:gd name="T21" fmla="*/ 41 h 64"/>
                <a:gd name="T22" fmla="*/ 0 w 104"/>
                <a:gd name="T23" fmla="*/ 32 h 64"/>
                <a:gd name="T24" fmla="*/ 2 w 104"/>
                <a:gd name="T25" fmla="*/ 23 h 64"/>
                <a:gd name="T26" fmla="*/ 8 w 104"/>
                <a:gd name="T27" fmla="*/ 14 h 64"/>
                <a:gd name="T28" fmla="*/ 18 w 104"/>
                <a:gd name="T29" fmla="*/ 9 h 64"/>
                <a:gd name="T30" fmla="*/ 30 w 104"/>
                <a:gd name="T31" fmla="*/ 3 h 64"/>
                <a:gd name="T32" fmla="*/ 44 w 104"/>
                <a:gd name="T33" fmla="*/ 0 h 64"/>
                <a:gd name="T34" fmla="*/ 60 w 104"/>
                <a:gd name="T35" fmla="*/ 0 h 64"/>
                <a:gd name="T36" fmla="*/ 73 w 104"/>
                <a:gd name="T37" fmla="*/ 3 h 64"/>
                <a:gd name="T38" fmla="*/ 87 w 104"/>
                <a:gd name="T39" fmla="*/ 9 h 64"/>
                <a:gd name="T40" fmla="*/ 97 w 104"/>
                <a:gd name="T41" fmla="*/ 14 h 64"/>
                <a:gd name="T42" fmla="*/ 103 w 104"/>
                <a:gd name="T43" fmla="*/ 23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1"/>
                  </a:lnTo>
                  <a:lnTo>
                    <a:pt x="97" y="49"/>
                  </a:lnTo>
                  <a:lnTo>
                    <a:pt x="87" y="56"/>
                  </a:lnTo>
                  <a:lnTo>
                    <a:pt x="73" y="62"/>
                  </a:lnTo>
                  <a:lnTo>
                    <a:pt x="60" y="64"/>
                  </a:lnTo>
                  <a:lnTo>
                    <a:pt x="44" y="64"/>
                  </a:lnTo>
                  <a:lnTo>
                    <a:pt x="30" y="62"/>
                  </a:lnTo>
                  <a:lnTo>
                    <a:pt x="18" y="56"/>
                  </a:lnTo>
                  <a:lnTo>
                    <a:pt x="8" y="49"/>
                  </a:lnTo>
                  <a:lnTo>
                    <a:pt x="2" y="41"/>
                  </a:lnTo>
                  <a:lnTo>
                    <a:pt x="0" y="32"/>
                  </a:lnTo>
                  <a:lnTo>
                    <a:pt x="2" y="23"/>
                  </a:lnTo>
                  <a:lnTo>
                    <a:pt x="8" y="14"/>
                  </a:lnTo>
                  <a:lnTo>
                    <a:pt x="18" y="9"/>
                  </a:lnTo>
                  <a:lnTo>
                    <a:pt x="30" y="3"/>
                  </a:lnTo>
                  <a:lnTo>
                    <a:pt x="44" y="0"/>
                  </a:lnTo>
                  <a:lnTo>
                    <a:pt x="60" y="0"/>
                  </a:lnTo>
                  <a:lnTo>
                    <a:pt x="73" y="3"/>
                  </a:lnTo>
                  <a:lnTo>
                    <a:pt x="87" y="9"/>
                  </a:lnTo>
                  <a:lnTo>
                    <a:pt x="97" y="14"/>
                  </a:lnTo>
                  <a:lnTo>
                    <a:pt x="103" y="23"/>
                  </a:lnTo>
                  <a:lnTo>
                    <a:pt x="104" y="32"/>
                  </a:lnTo>
                  <a:close/>
                </a:path>
              </a:pathLst>
            </a:custGeom>
            <a:solidFill>
              <a:srgbClr val="FFFFFF"/>
            </a:solidFill>
            <a:ln w="11113">
              <a:solidFill>
                <a:srgbClr val="000000"/>
              </a:solidFill>
              <a:round/>
              <a:headEnd/>
              <a:tailEnd/>
            </a:ln>
          </p:spPr>
          <p:txBody>
            <a:bodyPr/>
            <a:lstStyle/>
            <a:p>
              <a:endParaRPr lang="fr-FR"/>
            </a:p>
          </p:txBody>
        </p:sp>
        <p:sp>
          <p:nvSpPr>
            <p:cNvPr id="32797" name="Rectangle 142"/>
            <p:cNvSpPr>
              <a:spLocks noChangeArrowheads="1"/>
            </p:cNvSpPr>
            <p:nvPr/>
          </p:nvSpPr>
          <p:spPr bwMode="auto">
            <a:xfrm>
              <a:off x="1452" y="1753"/>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32798" name="Freeform 143"/>
            <p:cNvSpPr>
              <a:spLocks/>
            </p:cNvSpPr>
            <p:nvPr/>
          </p:nvSpPr>
          <p:spPr bwMode="auto">
            <a:xfrm>
              <a:off x="1504" y="2400"/>
              <a:ext cx="1280" cy="96"/>
            </a:xfrm>
            <a:custGeom>
              <a:avLst/>
              <a:gdLst>
                <a:gd name="T0" fmla="*/ 0 w 204"/>
                <a:gd name="T1" fmla="*/ 0 h 216"/>
                <a:gd name="T2" fmla="*/ 0 w 204"/>
                <a:gd name="T3" fmla="*/ 216 h 216"/>
                <a:gd name="T4" fmla="*/ 204 w 204"/>
                <a:gd name="T5" fmla="*/ 216 h 216"/>
                <a:gd name="T6" fmla="*/ 0 60000 65536"/>
                <a:gd name="T7" fmla="*/ 0 60000 65536"/>
                <a:gd name="T8" fmla="*/ 0 60000 65536"/>
                <a:gd name="T9" fmla="*/ 0 w 204"/>
                <a:gd name="T10" fmla="*/ 0 h 216"/>
                <a:gd name="T11" fmla="*/ 204 w 204"/>
                <a:gd name="T12" fmla="*/ 216 h 216"/>
              </a:gdLst>
              <a:ahLst/>
              <a:cxnLst>
                <a:cxn ang="T6">
                  <a:pos x="T0" y="T1"/>
                </a:cxn>
                <a:cxn ang="T7">
                  <a:pos x="T2" y="T3"/>
                </a:cxn>
                <a:cxn ang="T8">
                  <a:pos x="T4" y="T5"/>
                </a:cxn>
              </a:cxnLst>
              <a:rect l="T9" t="T10" r="T11" b="T12"/>
              <a:pathLst>
                <a:path w="204" h="216">
                  <a:moveTo>
                    <a:pt x="0" y="0"/>
                  </a:moveTo>
                  <a:lnTo>
                    <a:pt x="0" y="216"/>
                  </a:lnTo>
                  <a:lnTo>
                    <a:pt x="204" y="216"/>
                  </a:lnTo>
                </a:path>
              </a:pathLst>
            </a:custGeom>
            <a:noFill/>
            <a:ln w="11113">
              <a:solidFill>
                <a:srgbClr val="000000"/>
              </a:solidFill>
              <a:round/>
              <a:headEnd/>
              <a:tailEnd/>
            </a:ln>
          </p:spPr>
          <p:txBody>
            <a:bodyPr/>
            <a:lstStyle/>
            <a:p>
              <a:endParaRPr lang="fr-FR"/>
            </a:p>
          </p:txBody>
        </p:sp>
        <p:sp>
          <p:nvSpPr>
            <p:cNvPr id="32799" name="Line 144"/>
            <p:cNvSpPr>
              <a:spLocks noChangeShapeType="1"/>
            </p:cNvSpPr>
            <p:nvPr/>
          </p:nvSpPr>
          <p:spPr bwMode="auto">
            <a:xfrm flipH="1" flipV="1">
              <a:off x="1329" y="1558"/>
              <a:ext cx="65" cy="81"/>
            </a:xfrm>
            <a:prstGeom prst="line">
              <a:avLst/>
            </a:prstGeom>
            <a:noFill/>
            <a:ln w="11113">
              <a:solidFill>
                <a:srgbClr val="000000"/>
              </a:solidFill>
              <a:round/>
              <a:headEnd/>
              <a:tailEnd/>
            </a:ln>
          </p:spPr>
          <p:txBody>
            <a:bodyPr/>
            <a:lstStyle/>
            <a:p>
              <a:endParaRPr lang="fr-FR"/>
            </a:p>
          </p:txBody>
        </p:sp>
        <p:sp>
          <p:nvSpPr>
            <p:cNvPr id="32800" name="Line 145"/>
            <p:cNvSpPr>
              <a:spLocks noChangeShapeType="1"/>
            </p:cNvSpPr>
            <p:nvPr/>
          </p:nvSpPr>
          <p:spPr bwMode="auto">
            <a:xfrm flipV="1">
              <a:off x="1329" y="1558"/>
              <a:ext cx="65" cy="81"/>
            </a:xfrm>
            <a:prstGeom prst="line">
              <a:avLst/>
            </a:prstGeom>
            <a:noFill/>
            <a:ln w="11113">
              <a:solidFill>
                <a:srgbClr val="000000"/>
              </a:solidFill>
              <a:round/>
              <a:headEnd/>
              <a:tailEnd/>
            </a:ln>
          </p:spPr>
          <p:txBody>
            <a:bodyPr/>
            <a:lstStyle/>
            <a:p>
              <a:endParaRPr lang="fr-FR"/>
            </a:p>
          </p:txBody>
        </p:sp>
        <p:sp>
          <p:nvSpPr>
            <p:cNvPr id="32801" name="Line 146"/>
            <p:cNvSpPr>
              <a:spLocks noChangeShapeType="1"/>
            </p:cNvSpPr>
            <p:nvPr/>
          </p:nvSpPr>
          <p:spPr bwMode="auto">
            <a:xfrm flipH="1">
              <a:off x="1329" y="1639"/>
              <a:ext cx="65" cy="1"/>
            </a:xfrm>
            <a:prstGeom prst="line">
              <a:avLst/>
            </a:prstGeom>
            <a:noFill/>
            <a:ln w="11113">
              <a:solidFill>
                <a:srgbClr val="000000"/>
              </a:solidFill>
              <a:round/>
              <a:headEnd/>
              <a:tailEnd/>
            </a:ln>
          </p:spPr>
          <p:txBody>
            <a:bodyPr/>
            <a:lstStyle/>
            <a:p>
              <a:endParaRPr lang="fr-FR"/>
            </a:p>
          </p:txBody>
        </p:sp>
        <p:sp>
          <p:nvSpPr>
            <p:cNvPr id="32802" name="Line 147"/>
            <p:cNvSpPr>
              <a:spLocks noChangeShapeType="1"/>
            </p:cNvSpPr>
            <p:nvPr/>
          </p:nvSpPr>
          <p:spPr bwMode="auto">
            <a:xfrm flipH="1">
              <a:off x="1329" y="1558"/>
              <a:ext cx="65" cy="1"/>
            </a:xfrm>
            <a:prstGeom prst="line">
              <a:avLst/>
            </a:prstGeom>
            <a:noFill/>
            <a:ln w="11113">
              <a:solidFill>
                <a:srgbClr val="000000"/>
              </a:solidFill>
              <a:round/>
              <a:headEnd/>
              <a:tailEnd/>
            </a:ln>
          </p:spPr>
          <p:txBody>
            <a:bodyPr/>
            <a:lstStyle/>
            <a:p>
              <a:endParaRPr lang="fr-FR"/>
            </a:p>
          </p:txBody>
        </p:sp>
        <p:sp>
          <p:nvSpPr>
            <p:cNvPr id="32803" name="Freeform 148"/>
            <p:cNvSpPr>
              <a:spLocks/>
            </p:cNvSpPr>
            <p:nvPr/>
          </p:nvSpPr>
          <p:spPr bwMode="auto">
            <a:xfrm>
              <a:off x="1427" y="1568"/>
              <a:ext cx="74" cy="60"/>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32804" name="Freeform 149"/>
            <p:cNvSpPr>
              <a:spLocks/>
            </p:cNvSpPr>
            <p:nvPr/>
          </p:nvSpPr>
          <p:spPr bwMode="auto">
            <a:xfrm>
              <a:off x="1427" y="1568"/>
              <a:ext cx="74" cy="60"/>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32805" name="Line 150"/>
            <p:cNvSpPr>
              <a:spLocks noChangeShapeType="1"/>
            </p:cNvSpPr>
            <p:nvPr/>
          </p:nvSpPr>
          <p:spPr bwMode="auto">
            <a:xfrm flipV="1">
              <a:off x="1468" y="1568"/>
              <a:ext cx="1" cy="60"/>
            </a:xfrm>
            <a:prstGeom prst="line">
              <a:avLst/>
            </a:prstGeom>
            <a:noFill/>
            <a:ln w="11113">
              <a:solidFill>
                <a:srgbClr val="000000"/>
              </a:solidFill>
              <a:round/>
              <a:headEnd/>
              <a:tailEnd/>
            </a:ln>
          </p:spPr>
          <p:txBody>
            <a:bodyPr/>
            <a:lstStyle/>
            <a:p>
              <a:endParaRPr lang="fr-FR"/>
            </a:p>
          </p:txBody>
        </p:sp>
        <p:sp>
          <p:nvSpPr>
            <p:cNvPr id="32806" name="Line 151"/>
            <p:cNvSpPr>
              <a:spLocks noChangeShapeType="1"/>
            </p:cNvSpPr>
            <p:nvPr/>
          </p:nvSpPr>
          <p:spPr bwMode="auto">
            <a:xfrm>
              <a:off x="1362" y="1598"/>
              <a:ext cx="106" cy="1"/>
            </a:xfrm>
            <a:prstGeom prst="line">
              <a:avLst/>
            </a:prstGeom>
            <a:noFill/>
            <a:ln w="11113">
              <a:solidFill>
                <a:srgbClr val="000000"/>
              </a:solidFill>
              <a:round/>
              <a:headEnd/>
              <a:tailEnd/>
            </a:ln>
          </p:spPr>
          <p:txBody>
            <a:bodyPr/>
            <a:lstStyle/>
            <a:p>
              <a:endParaRPr lang="fr-FR"/>
            </a:p>
          </p:txBody>
        </p:sp>
        <p:sp>
          <p:nvSpPr>
            <p:cNvPr id="32807" name="Line 152"/>
            <p:cNvSpPr>
              <a:spLocks noChangeShapeType="1"/>
            </p:cNvSpPr>
            <p:nvPr/>
          </p:nvSpPr>
          <p:spPr bwMode="auto">
            <a:xfrm>
              <a:off x="1905" y="1736"/>
              <a:ext cx="147" cy="46"/>
            </a:xfrm>
            <a:prstGeom prst="line">
              <a:avLst/>
            </a:prstGeom>
            <a:noFill/>
            <a:ln w="11113">
              <a:solidFill>
                <a:srgbClr val="000000"/>
              </a:solidFill>
              <a:round/>
              <a:headEnd/>
              <a:tailEnd/>
            </a:ln>
          </p:spPr>
          <p:txBody>
            <a:bodyPr/>
            <a:lstStyle/>
            <a:p>
              <a:endParaRPr lang="fr-FR"/>
            </a:p>
          </p:txBody>
        </p:sp>
        <p:sp>
          <p:nvSpPr>
            <p:cNvPr id="32808" name="Line 153"/>
            <p:cNvSpPr>
              <a:spLocks noChangeShapeType="1"/>
            </p:cNvSpPr>
            <p:nvPr/>
          </p:nvSpPr>
          <p:spPr bwMode="auto">
            <a:xfrm flipV="1">
              <a:off x="1905" y="1736"/>
              <a:ext cx="147" cy="46"/>
            </a:xfrm>
            <a:prstGeom prst="line">
              <a:avLst/>
            </a:prstGeom>
            <a:noFill/>
            <a:ln w="11113">
              <a:solidFill>
                <a:srgbClr val="000000"/>
              </a:solidFill>
              <a:round/>
              <a:headEnd/>
              <a:tailEnd/>
            </a:ln>
          </p:spPr>
          <p:txBody>
            <a:bodyPr/>
            <a:lstStyle/>
            <a:p>
              <a:endParaRPr lang="fr-FR"/>
            </a:p>
          </p:txBody>
        </p:sp>
        <p:sp>
          <p:nvSpPr>
            <p:cNvPr id="32809" name="Line 154"/>
            <p:cNvSpPr>
              <a:spLocks noChangeShapeType="1"/>
            </p:cNvSpPr>
            <p:nvPr/>
          </p:nvSpPr>
          <p:spPr bwMode="auto">
            <a:xfrm>
              <a:off x="1905" y="1736"/>
              <a:ext cx="1" cy="46"/>
            </a:xfrm>
            <a:prstGeom prst="line">
              <a:avLst/>
            </a:prstGeom>
            <a:noFill/>
            <a:ln w="11113">
              <a:solidFill>
                <a:srgbClr val="000000"/>
              </a:solidFill>
              <a:round/>
              <a:headEnd/>
              <a:tailEnd/>
            </a:ln>
          </p:spPr>
          <p:txBody>
            <a:bodyPr/>
            <a:lstStyle/>
            <a:p>
              <a:endParaRPr lang="fr-FR"/>
            </a:p>
          </p:txBody>
        </p:sp>
        <p:sp>
          <p:nvSpPr>
            <p:cNvPr id="32810" name="Line 155"/>
            <p:cNvSpPr>
              <a:spLocks noChangeShapeType="1"/>
            </p:cNvSpPr>
            <p:nvPr/>
          </p:nvSpPr>
          <p:spPr bwMode="auto">
            <a:xfrm>
              <a:off x="2052" y="1736"/>
              <a:ext cx="1" cy="46"/>
            </a:xfrm>
            <a:prstGeom prst="line">
              <a:avLst/>
            </a:prstGeom>
            <a:noFill/>
            <a:ln w="11113">
              <a:solidFill>
                <a:srgbClr val="000000"/>
              </a:solidFill>
              <a:round/>
              <a:headEnd/>
              <a:tailEnd/>
            </a:ln>
          </p:spPr>
          <p:txBody>
            <a:bodyPr/>
            <a:lstStyle/>
            <a:p>
              <a:endParaRPr lang="fr-FR"/>
            </a:p>
          </p:txBody>
        </p:sp>
        <p:sp>
          <p:nvSpPr>
            <p:cNvPr id="32811" name="Freeform 156"/>
            <p:cNvSpPr>
              <a:spLocks/>
            </p:cNvSpPr>
            <p:nvPr/>
          </p:nvSpPr>
          <p:spPr bwMode="auto">
            <a:xfrm>
              <a:off x="1929" y="1682"/>
              <a:ext cx="111" cy="42"/>
            </a:xfrm>
            <a:custGeom>
              <a:avLst/>
              <a:gdLst>
                <a:gd name="T0" fmla="*/ 0 w 111"/>
                <a:gd name="T1" fmla="*/ 42 h 84"/>
                <a:gd name="T2" fmla="*/ 3 w 111"/>
                <a:gd name="T3" fmla="*/ 31 h 84"/>
                <a:gd name="T4" fmla="*/ 9 w 111"/>
                <a:gd name="T5" fmla="*/ 20 h 84"/>
                <a:gd name="T6" fmla="*/ 20 w 111"/>
                <a:gd name="T7" fmla="*/ 10 h 84"/>
                <a:gd name="T8" fmla="*/ 32 w 111"/>
                <a:gd name="T9" fmla="*/ 4 h 84"/>
                <a:gd name="T10" fmla="*/ 48 w 111"/>
                <a:gd name="T11" fmla="*/ 0 h 84"/>
                <a:gd name="T12" fmla="*/ 63 w 111"/>
                <a:gd name="T13" fmla="*/ 0 h 84"/>
                <a:gd name="T14" fmla="*/ 79 w 111"/>
                <a:gd name="T15" fmla="*/ 4 h 84"/>
                <a:gd name="T16" fmla="*/ 91 w 111"/>
                <a:gd name="T17" fmla="*/ 10 h 84"/>
                <a:gd name="T18" fmla="*/ 102 w 111"/>
                <a:gd name="T19" fmla="*/ 20 h 84"/>
                <a:gd name="T20" fmla="*/ 108 w 111"/>
                <a:gd name="T21" fmla="*/ 31 h 84"/>
                <a:gd name="T22" fmla="*/ 111 w 111"/>
                <a:gd name="T23" fmla="*/ 42 h 84"/>
                <a:gd name="T24" fmla="*/ 108 w 111"/>
                <a:gd name="T25" fmla="*/ 53 h 84"/>
                <a:gd name="T26" fmla="*/ 102 w 111"/>
                <a:gd name="T27" fmla="*/ 64 h 84"/>
                <a:gd name="T28" fmla="*/ 91 w 111"/>
                <a:gd name="T29" fmla="*/ 74 h 84"/>
                <a:gd name="T30" fmla="*/ 79 w 111"/>
                <a:gd name="T31" fmla="*/ 80 h 84"/>
                <a:gd name="T32" fmla="*/ 63 w 111"/>
                <a:gd name="T33" fmla="*/ 84 h 84"/>
                <a:gd name="T34" fmla="*/ 48 w 111"/>
                <a:gd name="T35" fmla="*/ 84 h 84"/>
                <a:gd name="T36" fmla="*/ 32 w 111"/>
                <a:gd name="T37" fmla="*/ 80 h 84"/>
                <a:gd name="T38" fmla="*/ 20 w 111"/>
                <a:gd name="T39" fmla="*/ 74 h 84"/>
                <a:gd name="T40" fmla="*/ 9 w 111"/>
                <a:gd name="T41" fmla="*/ 64 h 84"/>
                <a:gd name="T42" fmla="*/ 3 w 111"/>
                <a:gd name="T43" fmla="*/ 53 h 84"/>
                <a:gd name="T44" fmla="*/ 0 w 111"/>
                <a:gd name="T45" fmla="*/ 42 h 8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4"/>
                <a:gd name="T71" fmla="*/ 111 w 111"/>
                <a:gd name="T72" fmla="*/ 84 h 8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4">
                  <a:moveTo>
                    <a:pt x="0" y="42"/>
                  </a:moveTo>
                  <a:lnTo>
                    <a:pt x="3" y="31"/>
                  </a:lnTo>
                  <a:lnTo>
                    <a:pt x="9" y="20"/>
                  </a:lnTo>
                  <a:lnTo>
                    <a:pt x="20" y="10"/>
                  </a:lnTo>
                  <a:lnTo>
                    <a:pt x="32" y="4"/>
                  </a:lnTo>
                  <a:lnTo>
                    <a:pt x="48" y="0"/>
                  </a:lnTo>
                  <a:lnTo>
                    <a:pt x="63" y="0"/>
                  </a:lnTo>
                  <a:lnTo>
                    <a:pt x="79" y="4"/>
                  </a:lnTo>
                  <a:lnTo>
                    <a:pt x="91" y="10"/>
                  </a:lnTo>
                  <a:lnTo>
                    <a:pt x="102" y="20"/>
                  </a:lnTo>
                  <a:lnTo>
                    <a:pt x="108" y="31"/>
                  </a:lnTo>
                  <a:lnTo>
                    <a:pt x="111" y="42"/>
                  </a:lnTo>
                  <a:lnTo>
                    <a:pt x="108" y="53"/>
                  </a:lnTo>
                  <a:lnTo>
                    <a:pt x="102" y="64"/>
                  </a:lnTo>
                  <a:lnTo>
                    <a:pt x="91" y="74"/>
                  </a:lnTo>
                  <a:lnTo>
                    <a:pt x="79" y="80"/>
                  </a:lnTo>
                  <a:lnTo>
                    <a:pt x="63" y="84"/>
                  </a:lnTo>
                  <a:lnTo>
                    <a:pt x="48" y="84"/>
                  </a:lnTo>
                  <a:lnTo>
                    <a:pt x="32" y="80"/>
                  </a:lnTo>
                  <a:lnTo>
                    <a:pt x="20" y="74"/>
                  </a:lnTo>
                  <a:lnTo>
                    <a:pt x="9" y="64"/>
                  </a:lnTo>
                  <a:lnTo>
                    <a:pt x="3" y="53"/>
                  </a:lnTo>
                  <a:lnTo>
                    <a:pt x="0" y="42"/>
                  </a:lnTo>
                  <a:close/>
                </a:path>
              </a:pathLst>
            </a:custGeom>
            <a:solidFill>
              <a:srgbClr val="FFFFFF"/>
            </a:solidFill>
            <a:ln w="11113">
              <a:solidFill>
                <a:srgbClr val="000000"/>
              </a:solidFill>
              <a:round/>
              <a:headEnd/>
              <a:tailEnd/>
            </a:ln>
          </p:spPr>
          <p:txBody>
            <a:bodyPr/>
            <a:lstStyle/>
            <a:p>
              <a:endParaRPr lang="fr-FR"/>
            </a:p>
          </p:txBody>
        </p:sp>
        <p:sp>
          <p:nvSpPr>
            <p:cNvPr id="32812" name="Rectangle 157"/>
            <p:cNvSpPr>
              <a:spLocks noChangeArrowheads="1"/>
            </p:cNvSpPr>
            <p:nvPr/>
          </p:nvSpPr>
          <p:spPr bwMode="auto">
            <a:xfrm>
              <a:off x="1894" y="1707"/>
              <a:ext cx="164" cy="26"/>
            </a:xfrm>
            <a:prstGeom prst="rect">
              <a:avLst/>
            </a:prstGeom>
            <a:solidFill>
              <a:srgbClr val="FFFFFF"/>
            </a:solidFill>
            <a:ln w="9525">
              <a:noFill/>
              <a:miter lim="800000"/>
              <a:headEnd/>
              <a:tailEnd/>
            </a:ln>
          </p:spPr>
          <p:txBody>
            <a:bodyPr/>
            <a:lstStyle/>
            <a:p>
              <a:endParaRPr lang="fr-FR"/>
            </a:p>
          </p:txBody>
        </p:sp>
        <p:sp>
          <p:nvSpPr>
            <p:cNvPr id="32813" name="Line 158"/>
            <p:cNvSpPr>
              <a:spLocks noChangeShapeType="1"/>
            </p:cNvSpPr>
            <p:nvPr/>
          </p:nvSpPr>
          <p:spPr bwMode="auto">
            <a:xfrm flipV="1">
              <a:off x="1979" y="1707"/>
              <a:ext cx="1" cy="52"/>
            </a:xfrm>
            <a:prstGeom prst="line">
              <a:avLst/>
            </a:prstGeom>
            <a:noFill/>
            <a:ln w="11113">
              <a:solidFill>
                <a:srgbClr val="000000"/>
              </a:solidFill>
              <a:round/>
              <a:headEnd/>
              <a:tailEnd/>
            </a:ln>
          </p:spPr>
          <p:txBody>
            <a:bodyPr/>
            <a:lstStyle/>
            <a:p>
              <a:endParaRPr lang="fr-FR"/>
            </a:p>
          </p:txBody>
        </p:sp>
        <p:sp>
          <p:nvSpPr>
            <p:cNvPr id="32814" name="Line 159"/>
            <p:cNvSpPr>
              <a:spLocks noChangeShapeType="1"/>
            </p:cNvSpPr>
            <p:nvPr/>
          </p:nvSpPr>
          <p:spPr bwMode="auto">
            <a:xfrm flipH="1">
              <a:off x="1929" y="1705"/>
              <a:ext cx="111" cy="1"/>
            </a:xfrm>
            <a:prstGeom prst="line">
              <a:avLst/>
            </a:prstGeom>
            <a:noFill/>
            <a:ln w="11113">
              <a:solidFill>
                <a:srgbClr val="000000"/>
              </a:solidFill>
              <a:round/>
              <a:headEnd/>
              <a:tailEnd/>
            </a:ln>
          </p:spPr>
          <p:txBody>
            <a:bodyPr/>
            <a:lstStyle/>
            <a:p>
              <a:endParaRPr lang="fr-FR"/>
            </a:p>
          </p:txBody>
        </p:sp>
        <p:sp>
          <p:nvSpPr>
            <p:cNvPr id="32815" name="Freeform 160"/>
            <p:cNvSpPr>
              <a:spLocks/>
            </p:cNvSpPr>
            <p:nvPr/>
          </p:nvSpPr>
          <p:spPr bwMode="auto">
            <a:xfrm>
              <a:off x="1683" y="1758"/>
              <a:ext cx="219" cy="98"/>
            </a:xfrm>
            <a:custGeom>
              <a:avLst/>
              <a:gdLst>
                <a:gd name="T0" fmla="*/ 219 w 219"/>
                <a:gd name="T1" fmla="*/ 0 h 197"/>
                <a:gd name="T2" fmla="*/ 0 w 219"/>
                <a:gd name="T3" fmla="*/ 0 h 197"/>
                <a:gd name="T4" fmla="*/ 0 w 219"/>
                <a:gd name="T5" fmla="*/ 197 h 197"/>
                <a:gd name="T6" fmla="*/ 0 60000 65536"/>
                <a:gd name="T7" fmla="*/ 0 60000 65536"/>
                <a:gd name="T8" fmla="*/ 0 60000 65536"/>
                <a:gd name="T9" fmla="*/ 0 w 219"/>
                <a:gd name="T10" fmla="*/ 0 h 197"/>
                <a:gd name="T11" fmla="*/ 219 w 219"/>
                <a:gd name="T12" fmla="*/ 197 h 197"/>
              </a:gdLst>
              <a:ahLst/>
              <a:cxnLst>
                <a:cxn ang="T6">
                  <a:pos x="T0" y="T1"/>
                </a:cxn>
                <a:cxn ang="T7">
                  <a:pos x="T2" y="T3"/>
                </a:cxn>
                <a:cxn ang="T8">
                  <a:pos x="T4" y="T5"/>
                </a:cxn>
              </a:cxnLst>
              <a:rect l="T9" t="T10" r="T11" b="T12"/>
              <a:pathLst>
                <a:path w="219" h="197">
                  <a:moveTo>
                    <a:pt x="219" y="0"/>
                  </a:moveTo>
                  <a:lnTo>
                    <a:pt x="0" y="0"/>
                  </a:lnTo>
                  <a:lnTo>
                    <a:pt x="0" y="197"/>
                  </a:lnTo>
                </a:path>
              </a:pathLst>
            </a:custGeom>
            <a:noFill/>
            <a:ln w="11113">
              <a:solidFill>
                <a:srgbClr val="000000"/>
              </a:solidFill>
              <a:round/>
              <a:headEnd/>
              <a:tailEnd/>
            </a:ln>
          </p:spPr>
          <p:txBody>
            <a:bodyPr/>
            <a:lstStyle/>
            <a:p>
              <a:endParaRPr lang="fr-FR"/>
            </a:p>
          </p:txBody>
        </p:sp>
        <p:sp>
          <p:nvSpPr>
            <p:cNvPr id="32816" name="Line 161"/>
            <p:cNvSpPr>
              <a:spLocks noChangeShapeType="1"/>
            </p:cNvSpPr>
            <p:nvPr/>
          </p:nvSpPr>
          <p:spPr bwMode="auto">
            <a:xfrm>
              <a:off x="2061" y="1758"/>
              <a:ext cx="109" cy="1"/>
            </a:xfrm>
            <a:prstGeom prst="line">
              <a:avLst/>
            </a:prstGeom>
            <a:noFill/>
            <a:ln w="11113">
              <a:solidFill>
                <a:srgbClr val="000000"/>
              </a:solidFill>
              <a:round/>
              <a:headEnd/>
              <a:tailEnd/>
            </a:ln>
          </p:spPr>
          <p:txBody>
            <a:bodyPr/>
            <a:lstStyle/>
            <a:p>
              <a:endParaRPr lang="fr-FR"/>
            </a:p>
          </p:txBody>
        </p:sp>
        <p:sp>
          <p:nvSpPr>
            <p:cNvPr id="32817" name="Freeform 162"/>
            <p:cNvSpPr>
              <a:spLocks/>
            </p:cNvSpPr>
            <p:nvPr/>
          </p:nvSpPr>
          <p:spPr bwMode="auto">
            <a:xfrm>
              <a:off x="1730" y="1559"/>
              <a:ext cx="172" cy="99"/>
            </a:xfrm>
            <a:custGeom>
              <a:avLst/>
              <a:gdLst>
                <a:gd name="T0" fmla="*/ 0 w 172"/>
                <a:gd name="T1" fmla="*/ 98 h 197"/>
                <a:gd name="T2" fmla="*/ 3 w 172"/>
                <a:gd name="T3" fmla="*/ 76 h 197"/>
                <a:gd name="T4" fmla="*/ 9 w 172"/>
                <a:gd name="T5" fmla="*/ 55 h 197"/>
                <a:gd name="T6" fmla="*/ 20 w 172"/>
                <a:gd name="T7" fmla="*/ 37 h 197"/>
                <a:gd name="T8" fmla="*/ 34 w 172"/>
                <a:gd name="T9" fmla="*/ 20 h 197"/>
                <a:gd name="T10" fmla="*/ 50 w 172"/>
                <a:gd name="T11" fmla="*/ 9 h 197"/>
                <a:gd name="T12" fmla="*/ 68 w 172"/>
                <a:gd name="T13" fmla="*/ 2 h 197"/>
                <a:gd name="T14" fmla="*/ 86 w 172"/>
                <a:gd name="T15" fmla="*/ 0 h 197"/>
                <a:gd name="T16" fmla="*/ 106 w 172"/>
                <a:gd name="T17" fmla="*/ 2 h 197"/>
                <a:gd name="T18" fmla="*/ 123 w 172"/>
                <a:gd name="T19" fmla="*/ 9 h 197"/>
                <a:gd name="T20" fmla="*/ 140 w 172"/>
                <a:gd name="T21" fmla="*/ 20 h 197"/>
                <a:gd name="T22" fmla="*/ 154 w 172"/>
                <a:gd name="T23" fmla="*/ 37 h 197"/>
                <a:gd name="T24" fmla="*/ 164 w 172"/>
                <a:gd name="T25" fmla="*/ 55 h 197"/>
                <a:gd name="T26" fmla="*/ 170 w 172"/>
                <a:gd name="T27" fmla="*/ 76 h 197"/>
                <a:gd name="T28" fmla="*/ 172 w 172"/>
                <a:gd name="T29" fmla="*/ 98 h 197"/>
                <a:gd name="T30" fmla="*/ 170 w 172"/>
                <a:gd name="T31" fmla="*/ 121 h 197"/>
                <a:gd name="T32" fmla="*/ 164 w 172"/>
                <a:gd name="T33" fmla="*/ 142 h 197"/>
                <a:gd name="T34" fmla="*/ 154 w 172"/>
                <a:gd name="T35" fmla="*/ 160 h 197"/>
                <a:gd name="T36" fmla="*/ 140 w 172"/>
                <a:gd name="T37" fmla="*/ 175 h 197"/>
                <a:gd name="T38" fmla="*/ 123 w 172"/>
                <a:gd name="T39" fmla="*/ 188 h 197"/>
                <a:gd name="T40" fmla="*/ 106 w 172"/>
                <a:gd name="T41" fmla="*/ 195 h 197"/>
                <a:gd name="T42" fmla="*/ 86 w 172"/>
                <a:gd name="T43" fmla="*/ 197 h 197"/>
                <a:gd name="T44" fmla="*/ 68 w 172"/>
                <a:gd name="T45" fmla="*/ 195 h 197"/>
                <a:gd name="T46" fmla="*/ 50 w 172"/>
                <a:gd name="T47" fmla="*/ 188 h 197"/>
                <a:gd name="T48" fmla="*/ 34 w 172"/>
                <a:gd name="T49" fmla="*/ 175 h 197"/>
                <a:gd name="T50" fmla="*/ 20 w 172"/>
                <a:gd name="T51" fmla="*/ 160 h 197"/>
                <a:gd name="T52" fmla="*/ 9 w 172"/>
                <a:gd name="T53" fmla="*/ 142 h 197"/>
                <a:gd name="T54" fmla="*/ 3 w 172"/>
                <a:gd name="T55" fmla="*/ 121 h 197"/>
                <a:gd name="T56" fmla="*/ 0 w 172"/>
                <a:gd name="T57" fmla="*/ 98 h 19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7"/>
                <a:gd name="T89" fmla="*/ 172 w 172"/>
                <a:gd name="T90" fmla="*/ 197 h 19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7">
                  <a:moveTo>
                    <a:pt x="0" y="98"/>
                  </a:moveTo>
                  <a:lnTo>
                    <a:pt x="3" y="76"/>
                  </a:lnTo>
                  <a:lnTo>
                    <a:pt x="9" y="55"/>
                  </a:lnTo>
                  <a:lnTo>
                    <a:pt x="20" y="37"/>
                  </a:lnTo>
                  <a:lnTo>
                    <a:pt x="34" y="20"/>
                  </a:lnTo>
                  <a:lnTo>
                    <a:pt x="50" y="9"/>
                  </a:lnTo>
                  <a:lnTo>
                    <a:pt x="68" y="2"/>
                  </a:lnTo>
                  <a:lnTo>
                    <a:pt x="86" y="0"/>
                  </a:lnTo>
                  <a:lnTo>
                    <a:pt x="106" y="2"/>
                  </a:lnTo>
                  <a:lnTo>
                    <a:pt x="123" y="9"/>
                  </a:lnTo>
                  <a:lnTo>
                    <a:pt x="140" y="20"/>
                  </a:lnTo>
                  <a:lnTo>
                    <a:pt x="154" y="37"/>
                  </a:lnTo>
                  <a:lnTo>
                    <a:pt x="164" y="55"/>
                  </a:lnTo>
                  <a:lnTo>
                    <a:pt x="170" y="76"/>
                  </a:lnTo>
                  <a:lnTo>
                    <a:pt x="172" y="98"/>
                  </a:lnTo>
                  <a:lnTo>
                    <a:pt x="170" y="121"/>
                  </a:lnTo>
                  <a:lnTo>
                    <a:pt x="164" y="142"/>
                  </a:lnTo>
                  <a:lnTo>
                    <a:pt x="154" y="160"/>
                  </a:lnTo>
                  <a:lnTo>
                    <a:pt x="140" y="175"/>
                  </a:lnTo>
                  <a:lnTo>
                    <a:pt x="123" y="188"/>
                  </a:lnTo>
                  <a:lnTo>
                    <a:pt x="106" y="195"/>
                  </a:lnTo>
                  <a:lnTo>
                    <a:pt x="86" y="197"/>
                  </a:lnTo>
                  <a:lnTo>
                    <a:pt x="68" y="195"/>
                  </a:lnTo>
                  <a:lnTo>
                    <a:pt x="50" y="188"/>
                  </a:lnTo>
                  <a:lnTo>
                    <a:pt x="34" y="175"/>
                  </a:lnTo>
                  <a:lnTo>
                    <a:pt x="20" y="160"/>
                  </a:lnTo>
                  <a:lnTo>
                    <a:pt x="9" y="142"/>
                  </a:lnTo>
                  <a:lnTo>
                    <a:pt x="3" y="121"/>
                  </a:lnTo>
                  <a:lnTo>
                    <a:pt x="0" y="98"/>
                  </a:lnTo>
                  <a:close/>
                </a:path>
              </a:pathLst>
            </a:custGeom>
            <a:solidFill>
              <a:srgbClr val="FFFFFF"/>
            </a:solidFill>
            <a:ln w="11113">
              <a:solidFill>
                <a:srgbClr val="000000"/>
              </a:solidFill>
              <a:round/>
              <a:headEnd/>
              <a:tailEnd/>
            </a:ln>
          </p:spPr>
          <p:txBody>
            <a:bodyPr/>
            <a:lstStyle/>
            <a:p>
              <a:endParaRPr lang="fr-FR"/>
            </a:p>
          </p:txBody>
        </p:sp>
        <p:sp>
          <p:nvSpPr>
            <p:cNvPr id="32818" name="Rectangle 163"/>
            <p:cNvSpPr>
              <a:spLocks noChangeArrowheads="1"/>
            </p:cNvSpPr>
            <p:nvPr/>
          </p:nvSpPr>
          <p:spPr bwMode="auto">
            <a:xfrm>
              <a:off x="1761" y="1584"/>
              <a:ext cx="107" cy="87"/>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2819" name="Line 164"/>
            <p:cNvSpPr>
              <a:spLocks noChangeShapeType="1"/>
            </p:cNvSpPr>
            <p:nvPr/>
          </p:nvSpPr>
          <p:spPr bwMode="auto">
            <a:xfrm flipV="1">
              <a:off x="1622" y="1829"/>
              <a:ext cx="1" cy="4"/>
            </a:xfrm>
            <a:prstGeom prst="line">
              <a:avLst/>
            </a:prstGeom>
            <a:noFill/>
            <a:ln w="11113">
              <a:solidFill>
                <a:srgbClr val="000000"/>
              </a:solidFill>
              <a:round/>
              <a:headEnd/>
              <a:tailEnd/>
            </a:ln>
          </p:spPr>
          <p:txBody>
            <a:bodyPr/>
            <a:lstStyle/>
            <a:p>
              <a:endParaRPr lang="fr-FR"/>
            </a:p>
          </p:txBody>
        </p:sp>
        <p:sp>
          <p:nvSpPr>
            <p:cNvPr id="32820" name="Line 165"/>
            <p:cNvSpPr>
              <a:spLocks noChangeShapeType="1"/>
            </p:cNvSpPr>
            <p:nvPr/>
          </p:nvSpPr>
          <p:spPr bwMode="auto">
            <a:xfrm flipV="1">
              <a:off x="1622" y="1804"/>
              <a:ext cx="1" cy="4"/>
            </a:xfrm>
            <a:prstGeom prst="line">
              <a:avLst/>
            </a:prstGeom>
            <a:noFill/>
            <a:ln w="11113">
              <a:solidFill>
                <a:srgbClr val="000000"/>
              </a:solidFill>
              <a:round/>
              <a:headEnd/>
              <a:tailEnd/>
            </a:ln>
          </p:spPr>
          <p:txBody>
            <a:bodyPr/>
            <a:lstStyle/>
            <a:p>
              <a:endParaRPr lang="fr-FR"/>
            </a:p>
          </p:txBody>
        </p:sp>
        <p:sp>
          <p:nvSpPr>
            <p:cNvPr id="32821" name="Line 166"/>
            <p:cNvSpPr>
              <a:spLocks noChangeShapeType="1"/>
            </p:cNvSpPr>
            <p:nvPr/>
          </p:nvSpPr>
          <p:spPr bwMode="auto">
            <a:xfrm flipV="1">
              <a:off x="1622" y="1779"/>
              <a:ext cx="1" cy="4"/>
            </a:xfrm>
            <a:prstGeom prst="line">
              <a:avLst/>
            </a:prstGeom>
            <a:noFill/>
            <a:ln w="11113">
              <a:solidFill>
                <a:srgbClr val="000000"/>
              </a:solidFill>
              <a:round/>
              <a:headEnd/>
              <a:tailEnd/>
            </a:ln>
          </p:spPr>
          <p:txBody>
            <a:bodyPr/>
            <a:lstStyle/>
            <a:p>
              <a:endParaRPr lang="fr-FR"/>
            </a:p>
          </p:txBody>
        </p:sp>
        <p:sp>
          <p:nvSpPr>
            <p:cNvPr id="32822" name="Line 167"/>
            <p:cNvSpPr>
              <a:spLocks noChangeShapeType="1"/>
            </p:cNvSpPr>
            <p:nvPr/>
          </p:nvSpPr>
          <p:spPr bwMode="auto">
            <a:xfrm flipV="1">
              <a:off x="1622" y="1754"/>
              <a:ext cx="1" cy="4"/>
            </a:xfrm>
            <a:prstGeom prst="line">
              <a:avLst/>
            </a:prstGeom>
            <a:noFill/>
            <a:ln w="11113">
              <a:solidFill>
                <a:srgbClr val="000000"/>
              </a:solidFill>
              <a:round/>
              <a:headEnd/>
              <a:tailEnd/>
            </a:ln>
          </p:spPr>
          <p:txBody>
            <a:bodyPr/>
            <a:lstStyle/>
            <a:p>
              <a:endParaRPr lang="fr-FR"/>
            </a:p>
          </p:txBody>
        </p:sp>
        <p:sp>
          <p:nvSpPr>
            <p:cNvPr id="32823" name="Line 168"/>
            <p:cNvSpPr>
              <a:spLocks noChangeShapeType="1"/>
            </p:cNvSpPr>
            <p:nvPr/>
          </p:nvSpPr>
          <p:spPr bwMode="auto">
            <a:xfrm flipV="1">
              <a:off x="1622" y="1729"/>
              <a:ext cx="1" cy="4"/>
            </a:xfrm>
            <a:prstGeom prst="line">
              <a:avLst/>
            </a:prstGeom>
            <a:noFill/>
            <a:ln w="11113">
              <a:solidFill>
                <a:srgbClr val="000000"/>
              </a:solidFill>
              <a:round/>
              <a:headEnd/>
              <a:tailEnd/>
            </a:ln>
          </p:spPr>
          <p:txBody>
            <a:bodyPr/>
            <a:lstStyle/>
            <a:p>
              <a:endParaRPr lang="fr-FR"/>
            </a:p>
          </p:txBody>
        </p:sp>
        <p:sp>
          <p:nvSpPr>
            <p:cNvPr id="32824" name="Line 169"/>
            <p:cNvSpPr>
              <a:spLocks noChangeShapeType="1"/>
            </p:cNvSpPr>
            <p:nvPr/>
          </p:nvSpPr>
          <p:spPr bwMode="auto">
            <a:xfrm flipV="1">
              <a:off x="1622" y="1704"/>
              <a:ext cx="1" cy="4"/>
            </a:xfrm>
            <a:prstGeom prst="line">
              <a:avLst/>
            </a:prstGeom>
            <a:noFill/>
            <a:ln w="11113">
              <a:solidFill>
                <a:srgbClr val="000000"/>
              </a:solidFill>
              <a:round/>
              <a:headEnd/>
              <a:tailEnd/>
            </a:ln>
          </p:spPr>
          <p:txBody>
            <a:bodyPr/>
            <a:lstStyle/>
            <a:p>
              <a:endParaRPr lang="fr-FR"/>
            </a:p>
          </p:txBody>
        </p:sp>
        <p:sp>
          <p:nvSpPr>
            <p:cNvPr id="32825" name="Line 170"/>
            <p:cNvSpPr>
              <a:spLocks noChangeShapeType="1"/>
            </p:cNvSpPr>
            <p:nvPr/>
          </p:nvSpPr>
          <p:spPr bwMode="auto">
            <a:xfrm flipV="1">
              <a:off x="1622" y="1679"/>
              <a:ext cx="1" cy="4"/>
            </a:xfrm>
            <a:prstGeom prst="line">
              <a:avLst/>
            </a:prstGeom>
            <a:noFill/>
            <a:ln w="11113">
              <a:solidFill>
                <a:srgbClr val="000000"/>
              </a:solidFill>
              <a:round/>
              <a:headEnd/>
              <a:tailEnd/>
            </a:ln>
          </p:spPr>
          <p:txBody>
            <a:bodyPr/>
            <a:lstStyle/>
            <a:p>
              <a:endParaRPr lang="fr-FR"/>
            </a:p>
          </p:txBody>
        </p:sp>
        <p:sp>
          <p:nvSpPr>
            <p:cNvPr id="32826" name="Line 171"/>
            <p:cNvSpPr>
              <a:spLocks noChangeShapeType="1"/>
            </p:cNvSpPr>
            <p:nvPr/>
          </p:nvSpPr>
          <p:spPr bwMode="auto">
            <a:xfrm flipV="1">
              <a:off x="1622" y="1654"/>
              <a:ext cx="1" cy="4"/>
            </a:xfrm>
            <a:prstGeom prst="line">
              <a:avLst/>
            </a:prstGeom>
            <a:noFill/>
            <a:ln w="11113">
              <a:solidFill>
                <a:srgbClr val="000000"/>
              </a:solidFill>
              <a:round/>
              <a:headEnd/>
              <a:tailEnd/>
            </a:ln>
          </p:spPr>
          <p:txBody>
            <a:bodyPr/>
            <a:lstStyle/>
            <a:p>
              <a:endParaRPr lang="fr-FR"/>
            </a:p>
          </p:txBody>
        </p:sp>
        <p:sp>
          <p:nvSpPr>
            <p:cNvPr id="32827" name="Line 172"/>
            <p:cNvSpPr>
              <a:spLocks noChangeShapeType="1"/>
            </p:cNvSpPr>
            <p:nvPr/>
          </p:nvSpPr>
          <p:spPr bwMode="auto">
            <a:xfrm flipV="1">
              <a:off x="1622" y="1628"/>
              <a:ext cx="1" cy="5"/>
            </a:xfrm>
            <a:prstGeom prst="line">
              <a:avLst/>
            </a:prstGeom>
            <a:noFill/>
            <a:ln w="11113">
              <a:solidFill>
                <a:srgbClr val="000000"/>
              </a:solidFill>
              <a:round/>
              <a:headEnd/>
              <a:tailEnd/>
            </a:ln>
          </p:spPr>
          <p:txBody>
            <a:bodyPr/>
            <a:lstStyle/>
            <a:p>
              <a:endParaRPr lang="fr-FR"/>
            </a:p>
          </p:txBody>
        </p:sp>
        <p:sp>
          <p:nvSpPr>
            <p:cNvPr id="32828" name="Line 173"/>
            <p:cNvSpPr>
              <a:spLocks noChangeShapeType="1"/>
            </p:cNvSpPr>
            <p:nvPr/>
          </p:nvSpPr>
          <p:spPr bwMode="auto">
            <a:xfrm flipV="1">
              <a:off x="1622" y="1603"/>
              <a:ext cx="1" cy="5"/>
            </a:xfrm>
            <a:prstGeom prst="line">
              <a:avLst/>
            </a:prstGeom>
            <a:noFill/>
            <a:ln w="11113">
              <a:solidFill>
                <a:srgbClr val="000000"/>
              </a:solidFill>
              <a:round/>
              <a:headEnd/>
              <a:tailEnd/>
            </a:ln>
          </p:spPr>
          <p:txBody>
            <a:bodyPr/>
            <a:lstStyle/>
            <a:p>
              <a:endParaRPr lang="fr-FR"/>
            </a:p>
          </p:txBody>
        </p:sp>
        <p:sp>
          <p:nvSpPr>
            <p:cNvPr id="32829" name="Line 174"/>
            <p:cNvSpPr>
              <a:spLocks noChangeShapeType="1"/>
            </p:cNvSpPr>
            <p:nvPr/>
          </p:nvSpPr>
          <p:spPr bwMode="auto">
            <a:xfrm>
              <a:off x="1652" y="1599"/>
              <a:ext cx="7" cy="1"/>
            </a:xfrm>
            <a:prstGeom prst="line">
              <a:avLst/>
            </a:prstGeom>
            <a:noFill/>
            <a:ln w="11113">
              <a:solidFill>
                <a:srgbClr val="000000"/>
              </a:solidFill>
              <a:round/>
              <a:headEnd/>
              <a:tailEnd/>
            </a:ln>
          </p:spPr>
          <p:txBody>
            <a:bodyPr/>
            <a:lstStyle/>
            <a:p>
              <a:endParaRPr lang="fr-FR"/>
            </a:p>
          </p:txBody>
        </p:sp>
        <p:sp>
          <p:nvSpPr>
            <p:cNvPr id="32830" name="Line 175"/>
            <p:cNvSpPr>
              <a:spLocks noChangeShapeType="1"/>
            </p:cNvSpPr>
            <p:nvPr/>
          </p:nvSpPr>
          <p:spPr bwMode="auto">
            <a:xfrm>
              <a:off x="1696" y="1599"/>
              <a:ext cx="7" cy="1"/>
            </a:xfrm>
            <a:prstGeom prst="line">
              <a:avLst/>
            </a:prstGeom>
            <a:noFill/>
            <a:ln w="11113">
              <a:solidFill>
                <a:srgbClr val="000000"/>
              </a:solidFill>
              <a:round/>
              <a:headEnd/>
              <a:tailEnd/>
            </a:ln>
          </p:spPr>
          <p:txBody>
            <a:bodyPr/>
            <a:lstStyle/>
            <a:p>
              <a:endParaRPr lang="fr-FR"/>
            </a:p>
          </p:txBody>
        </p:sp>
        <p:sp>
          <p:nvSpPr>
            <p:cNvPr id="32831" name="Line 176"/>
            <p:cNvSpPr>
              <a:spLocks noChangeShapeType="1"/>
            </p:cNvSpPr>
            <p:nvPr/>
          </p:nvSpPr>
          <p:spPr bwMode="auto">
            <a:xfrm>
              <a:off x="1897" y="1599"/>
              <a:ext cx="8" cy="1"/>
            </a:xfrm>
            <a:prstGeom prst="line">
              <a:avLst/>
            </a:prstGeom>
            <a:noFill/>
            <a:ln w="11113">
              <a:solidFill>
                <a:srgbClr val="000000"/>
              </a:solidFill>
              <a:round/>
              <a:headEnd/>
              <a:tailEnd/>
            </a:ln>
          </p:spPr>
          <p:txBody>
            <a:bodyPr/>
            <a:lstStyle/>
            <a:p>
              <a:endParaRPr lang="fr-FR"/>
            </a:p>
          </p:txBody>
        </p:sp>
        <p:sp>
          <p:nvSpPr>
            <p:cNvPr id="32832" name="Line 177"/>
            <p:cNvSpPr>
              <a:spLocks noChangeShapeType="1"/>
            </p:cNvSpPr>
            <p:nvPr/>
          </p:nvSpPr>
          <p:spPr bwMode="auto">
            <a:xfrm>
              <a:off x="1942" y="1599"/>
              <a:ext cx="7" cy="1"/>
            </a:xfrm>
            <a:prstGeom prst="line">
              <a:avLst/>
            </a:prstGeom>
            <a:noFill/>
            <a:ln w="11113">
              <a:solidFill>
                <a:srgbClr val="000000"/>
              </a:solidFill>
              <a:round/>
              <a:headEnd/>
              <a:tailEnd/>
            </a:ln>
          </p:spPr>
          <p:txBody>
            <a:bodyPr/>
            <a:lstStyle/>
            <a:p>
              <a:endParaRPr lang="fr-FR"/>
            </a:p>
          </p:txBody>
        </p:sp>
        <p:sp>
          <p:nvSpPr>
            <p:cNvPr id="32833" name="Freeform 178"/>
            <p:cNvSpPr>
              <a:spLocks/>
            </p:cNvSpPr>
            <p:nvPr/>
          </p:nvSpPr>
          <p:spPr bwMode="auto">
            <a:xfrm>
              <a:off x="1986" y="1599"/>
              <a:ext cx="2" cy="3"/>
            </a:xfrm>
            <a:custGeom>
              <a:avLst/>
              <a:gdLst>
                <a:gd name="T0" fmla="*/ 0 w 2"/>
                <a:gd name="T1" fmla="*/ 0 h 4"/>
                <a:gd name="T2" fmla="*/ 2 w 2"/>
                <a:gd name="T3" fmla="*/ 0 h 4"/>
                <a:gd name="T4" fmla="*/ 2 w 2"/>
                <a:gd name="T5" fmla="*/ 4 h 4"/>
                <a:gd name="T6" fmla="*/ 0 60000 65536"/>
                <a:gd name="T7" fmla="*/ 0 60000 65536"/>
                <a:gd name="T8" fmla="*/ 0 60000 65536"/>
                <a:gd name="T9" fmla="*/ 0 w 2"/>
                <a:gd name="T10" fmla="*/ 0 h 4"/>
                <a:gd name="T11" fmla="*/ 2 w 2"/>
                <a:gd name="T12" fmla="*/ 4 h 4"/>
              </a:gdLst>
              <a:ahLst/>
              <a:cxnLst>
                <a:cxn ang="T6">
                  <a:pos x="T0" y="T1"/>
                </a:cxn>
                <a:cxn ang="T7">
                  <a:pos x="T2" y="T3"/>
                </a:cxn>
                <a:cxn ang="T8">
                  <a:pos x="T4" y="T5"/>
                </a:cxn>
              </a:cxnLst>
              <a:rect l="T9" t="T10" r="T11" b="T12"/>
              <a:pathLst>
                <a:path w="2" h="4">
                  <a:moveTo>
                    <a:pt x="0" y="0"/>
                  </a:moveTo>
                  <a:lnTo>
                    <a:pt x="2" y="0"/>
                  </a:lnTo>
                  <a:lnTo>
                    <a:pt x="2" y="4"/>
                  </a:lnTo>
                </a:path>
              </a:pathLst>
            </a:custGeom>
            <a:noFill/>
            <a:ln w="11113">
              <a:solidFill>
                <a:srgbClr val="000000"/>
              </a:solidFill>
              <a:round/>
              <a:headEnd/>
              <a:tailEnd/>
            </a:ln>
          </p:spPr>
          <p:txBody>
            <a:bodyPr/>
            <a:lstStyle/>
            <a:p>
              <a:endParaRPr lang="fr-FR"/>
            </a:p>
          </p:txBody>
        </p:sp>
        <p:sp>
          <p:nvSpPr>
            <p:cNvPr id="32834" name="Line 179"/>
            <p:cNvSpPr>
              <a:spLocks noChangeShapeType="1"/>
            </p:cNvSpPr>
            <p:nvPr/>
          </p:nvSpPr>
          <p:spPr bwMode="auto">
            <a:xfrm>
              <a:off x="1988" y="1623"/>
              <a:ext cx="1" cy="4"/>
            </a:xfrm>
            <a:prstGeom prst="line">
              <a:avLst/>
            </a:prstGeom>
            <a:noFill/>
            <a:ln w="11113">
              <a:solidFill>
                <a:srgbClr val="000000"/>
              </a:solidFill>
              <a:round/>
              <a:headEnd/>
              <a:tailEnd/>
            </a:ln>
          </p:spPr>
          <p:txBody>
            <a:bodyPr/>
            <a:lstStyle/>
            <a:p>
              <a:endParaRPr lang="fr-FR"/>
            </a:p>
          </p:txBody>
        </p:sp>
        <p:sp>
          <p:nvSpPr>
            <p:cNvPr id="32835" name="Line 180"/>
            <p:cNvSpPr>
              <a:spLocks noChangeShapeType="1"/>
            </p:cNvSpPr>
            <p:nvPr/>
          </p:nvSpPr>
          <p:spPr bwMode="auto">
            <a:xfrm>
              <a:off x="1988" y="1648"/>
              <a:ext cx="1" cy="4"/>
            </a:xfrm>
            <a:prstGeom prst="line">
              <a:avLst/>
            </a:prstGeom>
            <a:noFill/>
            <a:ln w="11113">
              <a:solidFill>
                <a:srgbClr val="000000"/>
              </a:solidFill>
              <a:round/>
              <a:headEnd/>
              <a:tailEnd/>
            </a:ln>
          </p:spPr>
          <p:txBody>
            <a:bodyPr/>
            <a:lstStyle/>
            <a:p>
              <a:endParaRPr lang="fr-FR"/>
            </a:p>
          </p:txBody>
        </p:sp>
        <p:sp>
          <p:nvSpPr>
            <p:cNvPr id="32836" name="Line 181"/>
            <p:cNvSpPr>
              <a:spLocks noChangeShapeType="1"/>
            </p:cNvSpPr>
            <p:nvPr/>
          </p:nvSpPr>
          <p:spPr bwMode="auto">
            <a:xfrm>
              <a:off x="1988" y="1673"/>
              <a:ext cx="1" cy="4"/>
            </a:xfrm>
            <a:prstGeom prst="line">
              <a:avLst/>
            </a:prstGeom>
            <a:noFill/>
            <a:ln w="11113">
              <a:solidFill>
                <a:srgbClr val="000000"/>
              </a:solidFill>
              <a:round/>
              <a:headEnd/>
              <a:tailEnd/>
            </a:ln>
          </p:spPr>
          <p:txBody>
            <a:bodyPr/>
            <a:lstStyle/>
            <a:p>
              <a:endParaRPr lang="fr-FR"/>
            </a:p>
          </p:txBody>
        </p:sp>
        <p:sp>
          <p:nvSpPr>
            <p:cNvPr id="32837" name="Rectangle 182"/>
            <p:cNvSpPr>
              <a:spLocks noChangeArrowheads="1"/>
            </p:cNvSpPr>
            <p:nvPr/>
          </p:nvSpPr>
          <p:spPr bwMode="auto">
            <a:xfrm>
              <a:off x="2217" y="1717"/>
              <a:ext cx="92" cy="97"/>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2838" name="Line 183"/>
            <p:cNvSpPr>
              <a:spLocks noChangeShapeType="1"/>
            </p:cNvSpPr>
            <p:nvPr/>
          </p:nvSpPr>
          <p:spPr bwMode="auto">
            <a:xfrm flipV="1">
              <a:off x="1916" y="1410"/>
              <a:ext cx="147" cy="46"/>
            </a:xfrm>
            <a:prstGeom prst="line">
              <a:avLst/>
            </a:prstGeom>
            <a:noFill/>
            <a:ln w="11113">
              <a:solidFill>
                <a:srgbClr val="000000"/>
              </a:solidFill>
              <a:round/>
              <a:headEnd/>
              <a:tailEnd/>
            </a:ln>
          </p:spPr>
          <p:txBody>
            <a:bodyPr/>
            <a:lstStyle/>
            <a:p>
              <a:endParaRPr lang="fr-FR"/>
            </a:p>
          </p:txBody>
        </p:sp>
        <p:sp>
          <p:nvSpPr>
            <p:cNvPr id="32839" name="Line 184"/>
            <p:cNvSpPr>
              <a:spLocks noChangeShapeType="1"/>
            </p:cNvSpPr>
            <p:nvPr/>
          </p:nvSpPr>
          <p:spPr bwMode="auto">
            <a:xfrm>
              <a:off x="1916" y="1410"/>
              <a:ext cx="147" cy="46"/>
            </a:xfrm>
            <a:prstGeom prst="line">
              <a:avLst/>
            </a:prstGeom>
            <a:noFill/>
            <a:ln w="11113">
              <a:solidFill>
                <a:srgbClr val="000000"/>
              </a:solidFill>
              <a:round/>
              <a:headEnd/>
              <a:tailEnd/>
            </a:ln>
          </p:spPr>
          <p:txBody>
            <a:bodyPr/>
            <a:lstStyle/>
            <a:p>
              <a:endParaRPr lang="fr-FR"/>
            </a:p>
          </p:txBody>
        </p:sp>
        <p:sp>
          <p:nvSpPr>
            <p:cNvPr id="32840" name="Line 185"/>
            <p:cNvSpPr>
              <a:spLocks noChangeShapeType="1"/>
            </p:cNvSpPr>
            <p:nvPr/>
          </p:nvSpPr>
          <p:spPr bwMode="auto">
            <a:xfrm flipV="1">
              <a:off x="1916" y="1410"/>
              <a:ext cx="1" cy="46"/>
            </a:xfrm>
            <a:prstGeom prst="line">
              <a:avLst/>
            </a:prstGeom>
            <a:noFill/>
            <a:ln w="11113">
              <a:solidFill>
                <a:srgbClr val="000000"/>
              </a:solidFill>
              <a:round/>
              <a:headEnd/>
              <a:tailEnd/>
            </a:ln>
          </p:spPr>
          <p:txBody>
            <a:bodyPr/>
            <a:lstStyle/>
            <a:p>
              <a:endParaRPr lang="fr-FR"/>
            </a:p>
          </p:txBody>
        </p:sp>
        <p:sp>
          <p:nvSpPr>
            <p:cNvPr id="32841" name="Line 186"/>
            <p:cNvSpPr>
              <a:spLocks noChangeShapeType="1"/>
            </p:cNvSpPr>
            <p:nvPr/>
          </p:nvSpPr>
          <p:spPr bwMode="auto">
            <a:xfrm flipV="1">
              <a:off x="2063" y="1410"/>
              <a:ext cx="1" cy="46"/>
            </a:xfrm>
            <a:prstGeom prst="line">
              <a:avLst/>
            </a:prstGeom>
            <a:noFill/>
            <a:ln w="11113">
              <a:solidFill>
                <a:srgbClr val="000000"/>
              </a:solidFill>
              <a:round/>
              <a:headEnd/>
              <a:tailEnd/>
            </a:ln>
          </p:spPr>
          <p:txBody>
            <a:bodyPr/>
            <a:lstStyle/>
            <a:p>
              <a:endParaRPr lang="fr-FR"/>
            </a:p>
          </p:txBody>
        </p:sp>
        <p:sp>
          <p:nvSpPr>
            <p:cNvPr id="32842" name="Freeform 187"/>
            <p:cNvSpPr>
              <a:spLocks/>
            </p:cNvSpPr>
            <p:nvPr/>
          </p:nvSpPr>
          <p:spPr bwMode="auto">
            <a:xfrm>
              <a:off x="1940" y="1468"/>
              <a:ext cx="111" cy="42"/>
            </a:xfrm>
            <a:custGeom>
              <a:avLst/>
              <a:gdLst>
                <a:gd name="T0" fmla="*/ 0 w 111"/>
                <a:gd name="T1" fmla="*/ 42 h 84"/>
                <a:gd name="T2" fmla="*/ 3 w 111"/>
                <a:gd name="T3" fmla="*/ 53 h 84"/>
                <a:gd name="T4" fmla="*/ 10 w 111"/>
                <a:gd name="T5" fmla="*/ 64 h 84"/>
                <a:gd name="T6" fmla="*/ 20 w 111"/>
                <a:gd name="T7" fmla="*/ 74 h 84"/>
                <a:gd name="T8" fmla="*/ 34 w 111"/>
                <a:gd name="T9" fmla="*/ 80 h 84"/>
                <a:gd name="T10" fmla="*/ 48 w 111"/>
                <a:gd name="T11" fmla="*/ 84 h 84"/>
                <a:gd name="T12" fmla="*/ 64 w 111"/>
                <a:gd name="T13" fmla="*/ 84 h 84"/>
                <a:gd name="T14" fmla="*/ 79 w 111"/>
                <a:gd name="T15" fmla="*/ 80 h 84"/>
                <a:gd name="T16" fmla="*/ 91 w 111"/>
                <a:gd name="T17" fmla="*/ 74 h 84"/>
                <a:gd name="T18" fmla="*/ 102 w 111"/>
                <a:gd name="T19" fmla="*/ 64 h 84"/>
                <a:gd name="T20" fmla="*/ 109 w 111"/>
                <a:gd name="T21" fmla="*/ 53 h 84"/>
                <a:gd name="T22" fmla="*/ 111 w 111"/>
                <a:gd name="T23" fmla="*/ 42 h 84"/>
                <a:gd name="T24" fmla="*/ 109 w 111"/>
                <a:gd name="T25" fmla="*/ 31 h 84"/>
                <a:gd name="T26" fmla="*/ 102 w 111"/>
                <a:gd name="T27" fmla="*/ 20 h 84"/>
                <a:gd name="T28" fmla="*/ 91 w 111"/>
                <a:gd name="T29" fmla="*/ 10 h 84"/>
                <a:gd name="T30" fmla="*/ 79 w 111"/>
                <a:gd name="T31" fmla="*/ 5 h 84"/>
                <a:gd name="T32" fmla="*/ 64 w 111"/>
                <a:gd name="T33" fmla="*/ 0 h 84"/>
                <a:gd name="T34" fmla="*/ 48 w 111"/>
                <a:gd name="T35" fmla="*/ 0 h 84"/>
                <a:gd name="T36" fmla="*/ 34 w 111"/>
                <a:gd name="T37" fmla="*/ 5 h 84"/>
                <a:gd name="T38" fmla="*/ 20 w 111"/>
                <a:gd name="T39" fmla="*/ 10 h 84"/>
                <a:gd name="T40" fmla="*/ 10 w 111"/>
                <a:gd name="T41" fmla="*/ 20 h 84"/>
                <a:gd name="T42" fmla="*/ 3 w 111"/>
                <a:gd name="T43" fmla="*/ 31 h 84"/>
                <a:gd name="T44" fmla="*/ 0 w 111"/>
                <a:gd name="T45" fmla="*/ 42 h 8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4"/>
                <a:gd name="T71" fmla="*/ 111 w 111"/>
                <a:gd name="T72" fmla="*/ 84 h 8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4">
                  <a:moveTo>
                    <a:pt x="0" y="42"/>
                  </a:moveTo>
                  <a:lnTo>
                    <a:pt x="3" y="53"/>
                  </a:lnTo>
                  <a:lnTo>
                    <a:pt x="10" y="64"/>
                  </a:lnTo>
                  <a:lnTo>
                    <a:pt x="20" y="74"/>
                  </a:lnTo>
                  <a:lnTo>
                    <a:pt x="34" y="80"/>
                  </a:lnTo>
                  <a:lnTo>
                    <a:pt x="48" y="84"/>
                  </a:lnTo>
                  <a:lnTo>
                    <a:pt x="64" y="84"/>
                  </a:lnTo>
                  <a:lnTo>
                    <a:pt x="79" y="80"/>
                  </a:lnTo>
                  <a:lnTo>
                    <a:pt x="91" y="74"/>
                  </a:lnTo>
                  <a:lnTo>
                    <a:pt x="102" y="64"/>
                  </a:lnTo>
                  <a:lnTo>
                    <a:pt x="109" y="53"/>
                  </a:lnTo>
                  <a:lnTo>
                    <a:pt x="111" y="42"/>
                  </a:lnTo>
                  <a:lnTo>
                    <a:pt x="109" y="31"/>
                  </a:lnTo>
                  <a:lnTo>
                    <a:pt x="102" y="20"/>
                  </a:lnTo>
                  <a:lnTo>
                    <a:pt x="91" y="10"/>
                  </a:lnTo>
                  <a:lnTo>
                    <a:pt x="79" y="5"/>
                  </a:lnTo>
                  <a:lnTo>
                    <a:pt x="64" y="0"/>
                  </a:lnTo>
                  <a:lnTo>
                    <a:pt x="48" y="0"/>
                  </a:lnTo>
                  <a:lnTo>
                    <a:pt x="34" y="5"/>
                  </a:lnTo>
                  <a:lnTo>
                    <a:pt x="20" y="10"/>
                  </a:lnTo>
                  <a:lnTo>
                    <a:pt x="10" y="20"/>
                  </a:lnTo>
                  <a:lnTo>
                    <a:pt x="3" y="31"/>
                  </a:lnTo>
                  <a:lnTo>
                    <a:pt x="0" y="42"/>
                  </a:lnTo>
                  <a:close/>
                </a:path>
              </a:pathLst>
            </a:custGeom>
            <a:solidFill>
              <a:srgbClr val="FFFFFF"/>
            </a:solidFill>
            <a:ln w="11113">
              <a:solidFill>
                <a:srgbClr val="000000"/>
              </a:solidFill>
              <a:round/>
              <a:headEnd/>
              <a:tailEnd/>
            </a:ln>
          </p:spPr>
          <p:txBody>
            <a:bodyPr/>
            <a:lstStyle/>
            <a:p>
              <a:endParaRPr lang="fr-FR"/>
            </a:p>
          </p:txBody>
        </p:sp>
        <p:sp>
          <p:nvSpPr>
            <p:cNvPr id="32843" name="Rectangle 188"/>
            <p:cNvSpPr>
              <a:spLocks noChangeArrowheads="1"/>
            </p:cNvSpPr>
            <p:nvPr/>
          </p:nvSpPr>
          <p:spPr bwMode="auto">
            <a:xfrm>
              <a:off x="1905" y="1459"/>
              <a:ext cx="164" cy="27"/>
            </a:xfrm>
            <a:prstGeom prst="rect">
              <a:avLst/>
            </a:prstGeom>
            <a:solidFill>
              <a:srgbClr val="FFFFFF"/>
            </a:solidFill>
            <a:ln w="9525">
              <a:noFill/>
              <a:miter lim="800000"/>
              <a:headEnd/>
              <a:tailEnd/>
            </a:ln>
          </p:spPr>
          <p:txBody>
            <a:bodyPr/>
            <a:lstStyle/>
            <a:p>
              <a:endParaRPr lang="fr-FR"/>
            </a:p>
          </p:txBody>
        </p:sp>
        <p:sp>
          <p:nvSpPr>
            <p:cNvPr id="32844" name="Line 189"/>
            <p:cNvSpPr>
              <a:spLocks noChangeShapeType="1"/>
            </p:cNvSpPr>
            <p:nvPr/>
          </p:nvSpPr>
          <p:spPr bwMode="auto">
            <a:xfrm>
              <a:off x="1990" y="1433"/>
              <a:ext cx="1" cy="53"/>
            </a:xfrm>
            <a:prstGeom prst="line">
              <a:avLst/>
            </a:prstGeom>
            <a:noFill/>
            <a:ln w="11113">
              <a:solidFill>
                <a:srgbClr val="000000"/>
              </a:solidFill>
              <a:round/>
              <a:headEnd/>
              <a:tailEnd/>
            </a:ln>
          </p:spPr>
          <p:txBody>
            <a:bodyPr/>
            <a:lstStyle/>
            <a:p>
              <a:endParaRPr lang="fr-FR"/>
            </a:p>
          </p:txBody>
        </p:sp>
        <p:sp>
          <p:nvSpPr>
            <p:cNvPr id="32845" name="Line 190"/>
            <p:cNvSpPr>
              <a:spLocks noChangeShapeType="1"/>
            </p:cNvSpPr>
            <p:nvPr/>
          </p:nvSpPr>
          <p:spPr bwMode="auto">
            <a:xfrm flipH="1">
              <a:off x="1940" y="1487"/>
              <a:ext cx="111" cy="1"/>
            </a:xfrm>
            <a:prstGeom prst="line">
              <a:avLst/>
            </a:prstGeom>
            <a:noFill/>
            <a:ln w="11113">
              <a:solidFill>
                <a:srgbClr val="000000"/>
              </a:solidFill>
              <a:round/>
              <a:headEnd/>
              <a:tailEnd/>
            </a:ln>
          </p:spPr>
          <p:txBody>
            <a:bodyPr/>
            <a:lstStyle/>
            <a:p>
              <a:endParaRPr lang="fr-FR"/>
            </a:p>
          </p:txBody>
        </p:sp>
        <p:sp>
          <p:nvSpPr>
            <p:cNvPr id="32846" name="Freeform 191"/>
            <p:cNvSpPr>
              <a:spLocks/>
            </p:cNvSpPr>
            <p:nvPr/>
          </p:nvSpPr>
          <p:spPr bwMode="auto">
            <a:xfrm>
              <a:off x="1683" y="1434"/>
              <a:ext cx="226" cy="373"/>
            </a:xfrm>
            <a:custGeom>
              <a:avLst/>
              <a:gdLst>
                <a:gd name="T0" fmla="*/ 0 w 226"/>
                <a:gd name="T1" fmla="*/ 746 h 746"/>
                <a:gd name="T2" fmla="*/ 0 w 226"/>
                <a:gd name="T3" fmla="*/ 0 h 746"/>
                <a:gd name="T4" fmla="*/ 226 w 226"/>
                <a:gd name="T5" fmla="*/ 0 h 746"/>
                <a:gd name="T6" fmla="*/ 0 60000 65536"/>
                <a:gd name="T7" fmla="*/ 0 60000 65536"/>
                <a:gd name="T8" fmla="*/ 0 60000 65536"/>
                <a:gd name="T9" fmla="*/ 0 w 226"/>
                <a:gd name="T10" fmla="*/ 0 h 746"/>
                <a:gd name="T11" fmla="*/ 226 w 226"/>
                <a:gd name="T12" fmla="*/ 746 h 746"/>
              </a:gdLst>
              <a:ahLst/>
              <a:cxnLst>
                <a:cxn ang="T6">
                  <a:pos x="T0" y="T1"/>
                </a:cxn>
                <a:cxn ang="T7">
                  <a:pos x="T2" y="T3"/>
                </a:cxn>
                <a:cxn ang="T8">
                  <a:pos x="T4" y="T5"/>
                </a:cxn>
              </a:cxnLst>
              <a:rect l="T9" t="T10" r="T11" b="T12"/>
              <a:pathLst>
                <a:path w="226" h="746">
                  <a:moveTo>
                    <a:pt x="0" y="746"/>
                  </a:moveTo>
                  <a:lnTo>
                    <a:pt x="0" y="0"/>
                  </a:lnTo>
                  <a:lnTo>
                    <a:pt x="226" y="0"/>
                  </a:lnTo>
                </a:path>
              </a:pathLst>
            </a:custGeom>
            <a:noFill/>
            <a:ln w="11113">
              <a:solidFill>
                <a:srgbClr val="000000"/>
              </a:solidFill>
              <a:round/>
              <a:headEnd/>
              <a:tailEnd/>
            </a:ln>
          </p:spPr>
          <p:txBody>
            <a:bodyPr/>
            <a:lstStyle/>
            <a:p>
              <a:endParaRPr lang="fr-FR"/>
            </a:p>
          </p:txBody>
        </p:sp>
        <p:sp>
          <p:nvSpPr>
            <p:cNvPr id="32847" name="Line 192"/>
            <p:cNvSpPr>
              <a:spLocks noChangeShapeType="1"/>
            </p:cNvSpPr>
            <p:nvPr/>
          </p:nvSpPr>
          <p:spPr bwMode="auto">
            <a:xfrm flipV="1">
              <a:off x="1988" y="1602"/>
              <a:ext cx="1" cy="4"/>
            </a:xfrm>
            <a:prstGeom prst="line">
              <a:avLst/>
            </a:prstGeom>
            <a:noFill/>
            <a:ln w="11113">
              <a:solidFill>
                <a:srgbClr val="000000"/>
              </a:solidFill>
              <a:round/>
              <a:headEnd/>
              <a:tailEnd/>
            </a:ln>
          </p:spPr>
          <p:txBody>
            <a:bodyPr/>
            <a:lstStyle/>
            <a:p>
              <a:endParaRPr lang="fr-FR"/>
            </a:p>
          </p:txBody>
        </p:sp>
        <p:sp>
          <p:nvSpPr>
            <p:cNvPr id="32848" name="Line 193"/>
            <p:cNvSpPr>
              <a:spLocks noChangeShapeType="1"/>
            </p:cNvSpPr>
            <p:nvPr/>
          </p:nvSpPr>
          <p:spPr bwMode="auto">
            <a:xfrm flipV="1">
              <a:off x="1988" y="1577"/>
              <a:ext cx="1" cy="4"/>
            </a:xfrm>
            <a:prstGeom prst="line">
              <a:avLst/>
            </a:prstGeom>
            <a:noFill/>
            <a:ln w="11113">
              <a:solidFill>
                <a:srgbClr val="000000"/>
              </a:solidFill>
              <a:round/>
              <a:headEnd/>
              <a:tailEnd/>
            </a:ln>
          </p:spPr>
          <p:txBody>
            <a:bodyPr/>
            <a:lstStyle/>
            <a:p>
              <a:endParaRPr lang="fr-FR"/>
            </a:p>
          </p:txBody>
        </p:sp>
        <p:sp>
          <p:nvSpPr>
            <p:cNvPr id="32849" name="Line 194"/>
            <p:cNvSpPr>
              <a:spLocks noChangeShapeType="1"/>
            </p:cNvSpPr>
            <p:nvPr/>
          </p:nvSpPr>
          <p:spPr bwMode="auto">
            <a:xfrm flipV="1">
              <a:off x="1988" y="1552"/>
              <a:ext cx="1" cy="4"/>
            </a:xfrm>
            <a:prstGeom prst="line">
              <a:avLst/>
            </a:prstGeom>
            <a:noFill/>
            <a:ln w="11113">
              <a:solidFill>
                <a:srgbClr val="000000"/>
              </a:solidFill>
              <a:round/>
              <a:headEnd/>
              <a:tailEnd/>
            </a:ln>
          </p:spPr>
          <p:txBody>
            <a:bodyPr/>
            <a:lstStyle/>
            <a:p>
              <a:endParaRPr lang="fr-FR"/>
            </a:p>
          </p:txBody>
        </p:sp>
        <p:sp>
          <p:nvSpPr>
            <p:cNvPr id="32850" name="Line 195"/>
            <p:cNvSpPr>
              <a:spLocks noChangeShapeType="1"/>
            </p:cNvSpPr>
            <p:nvPr/>
          </p:nvSpPr>
          <p:spPr bwMode="auto">
            <a:xfrm flipV="1">
              <a:off x="1988" y="1527"/>
              <a:ext cx="1" cy="4"/>
            </a:xfrm>
            <a:prstGeom prst="line">
              <a:avLst/>
            </a:prstGeom>
            <a:noFill/>
            <a:ln w="11113">
              <a:solidFill>
                <a:srgbClr val="000000"/>
              </a:solidFill>
              <a:round/>
              <a:headEnd/>
              <a:tailEnd/>
            </a:ln>
          </p:spPr>
          <p:txBody>
            <a:bodyPr/>
            <a:lstStyle/>
            <a:p>
              <a:endParaRPr lang="fr-FR"/>
            </a:p>
          </p:txBody>
        </p:sp>
        <p:sp>
          <p:nvSpPr>
            <p:cNvPr id="32851" name="Line 196"/>
            <p:cNvSpPr>
              <a:spLocks noChangeShapeType="1"/>
            </p:cNvSpPr>
            <p:nvPr/>
          </p:nvSpPr>
          <p:spPr bwMode="auto">
            <a:xfrm>
              <a:off x="2065" y="1434"/>
              <a:ext cx="110" cy="1"/>
            </a:xfrm>
            <a:prstGeom prst="line">
              <a:avLst/>
            </a:prstGeom>
            <a:noFill/>
            <a:ln w="11113">
              <a:solidFill>
                <a:srgbClr val="000000"/>
              </a:solidFill>
              <a:round/>
              <a:headEnd/>
              <a:tailEnd/>
            </a:ln>
          </p:spPr>
          <p:txBody>
            <a:bodyPr/>
            <a:lstStyle/>
            <a:p>
              <a:endParaRPr lang="fr-FR"/>
            </a:p>
          </p:txBody>
        </p:sp>
        <p:sp>
          <p:nvSpPr>
            <p:cNvPr id="32852" name="Rectangle 197"/>
            <p:cNvSpPr>
              <a:spLocks noChangeArrowheads="1"/>
            </p:cNvSpPr>
            <p:nvPr/>
          </p:nvSpPr>
          <p:spPr bwMode="auto">
            <a:xfrm>
              <a:off x="2227" y="1392"/>
              <a:ext cx="148" cy="97"/>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2853" name="Line 198"/>
            <p:cNvSpPr>
              <a:spLocks noChangeShapeType="1"/>
            </p:cNvSpPr>
            <p:nvPr/>
          </p:nvSpPr>
          <p:spPr bwMode="auto">
            <a:xfrm flipV="1">
              <a:off x="1253" y="1558"/>
              <a:ext cx="65" cy="81"/>
            </a:xfrm>
            <a:prstGeom prst="line">
              <a:avLst/>
            </a:prstGeom>
            <a:noFill/>
            <a:ln w="11113">
              <a:solidFill>
                <a:srgbClr val="000000"/>
              </a:solidFill>
              <a:round/>
              <a:headEnd/>
              <a:tailEnd/>
            </a:ln>
          </p:spPr>
          <p:txBody>
            <a:bodyPr/>
            <a:lstStyle/>
            <a:p>
              <a:endParaRPr lang="fr-FR"/>
            </a:p>
          </p:txBody>
        </p:sp>
        <p:sp>
          <p:nvSpPr>
            <p:cNvPr id="32854" name="Line 199"/>
            <p:cNvSpPr>
              <a:spLocks noChangeShapeType="1"/>
            </p:cNvSpPr>
            <p:nvPr/>
          </p:nvSpPr>
          <p:spPr bwMode="auto">
            <a:xfrm flipH="1" flipV="1">
              <a:off x="1253" y="1558"/>
              <a:ext cx="65" cy="81"/>
            </a:xfrm>
            <a:prstGeom prst="line">
              <a:avLst/>
            </a:prstGeom>
            <a:noFill/>
            <a:ln w="11113">
              <a:solidFill>
                <a:srgbClr val="000000"/>
              </a:solidFill>
              <a:round/>
              <a:headEnd/>
              <a:tailEnd/>
            </a:ln>
          </p:spPr>
          <p:txBody>
            <a:bodyPr/>
            <a:lstStyle/>
            <a:p>
              <a:endParaRPr lang="fr-FR"/>
            </a:p>
          </p:txBody>
        </p:sp>
        <p:sp>
          <p:nvSpPr>
            <p:cNvPr id="32855" name="Line 200"/>
            <p:cNvSpPr>
              <a:spLocks noChangeShapeType="1"/>
            </p:cNvSpPr>
            <p:nvPr/>
          </p:nvSpPr>
          <p:spPr bwMode="auto">
            <a:xfrm>
              <a:off x="1253" y="1639"/>
              <a:ext cx="65" cy="1"/>
            </a:xfrm>
            <a:prstGeom prst="line">
              <a:avLst/>
            </a:prstGeom>
            <a:noFill/>
            <a:ln w="11113">
              <a:solidFill>
                <a:srgbClr val="000000"/>
              </a:solidFill>
              <a:round/>
              <a:headEnd/>
              <a:tailEnd/>
            </a:ln>
          </p:spPr>
          <p:txBody>
            <a:bodyPr/>
            <a:lstStyle/>
            <a:p>
              <a:endParaRPr lang="fr-FR"/>
            </a:p>
          </p:txBody>
        </p:sp>
        <p:sp>
          <p:nvSpPr>
            <p:cNvPr id="32856" name="Line 201"/>
            <p:cNvSpPr>
              <a:spLocks noChangeShapeType="1"/>
            </p:cNvSpPr>
            <p:nvPr/>
          </p:nvSpPr>
          <p:spPr bwMode="auto">
            <a:xfrm>
              <a:off x="1253" y="1558"/>
              <a:ext cx="65" cy="1"/>
            </a:xfrm>
            <a:prstGeom prst="line">
              <a:avLst/>
            </a:prstGeom>
            <a:noFill/>
            <a:ln w="11113">
              <a:solidFill>
                <a:srgbClr val="000000"/>
              </a:solidFill>
              <a:round/>
              <a:headEnd/>
              <a:tailEnd/>
            </a:ln>
          </p:spPr>
          <p:txBody>
            <a:bodyPr/>
            <a:lstStyle/>
            <a:p>
              <a:endParaRPr lang="fr-FR"/>
            </a:p>
          </p:txBody>
        </p:sp>
        <p:sp>
          <p:nvSpPr>
            <p:cNvPr id="32857" name="Freeform 202"/>
            <p:cNvSpPr>
              <a:spLocks/>
            </p:cNvSpPr>
            <p:nvPr/>
          </p:nvSpPr>
          <p:spPr bwMode="auto">
            <a:xfrm>
              <a:off x="1147" y="1568"/>
              <a:ext cx="73" cy="60"/>
            </a:xfrm>
            <a:custGeom>
              <a:avLst/>
              <a:gdLst>
                <a:gd name="T0" fmla="*/ 73 w 73"/>
                <a:gd name="T1" fmla="*/ 121 h 121"/>
                <a:gd name="T2" fmla="*/ 73 w 73"/>
                <a:gd name="T3" fmla="*/ 0 h 121"/>
                <a:gd name="T4" fmla="*/ 0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121"/>
                  </a:moveTo>
                  <a:lnTo>
                    <a:pt x="73" y="0"/>
                  </a:lnTo>
                  <a:lnTo>
                    <a:pt x="0" y="0"/>
                  </a:lnTo>
                </a:path>
              </a:pathLst>
            </a:custGeom>
            <a:noFill/>
            <a:ln w="11113">
              <a:solidFill>
                <a:srgbClr val="000000"/>
              </a:solidFill>
              <a:round/>
              <a:headEnd/>
              <a:tailEnd/>
            </a:ln>
          </p:spPr>
          <p:txBody>
            <a:bodyPr/>
            <a:lstStyle/>
            <a:p>
              <a:endParaRPr lang="fr-FR"/>
            </a:p>
          </p:txBody>
        </p:sp>
        <p:sp>
          <p:nvSpPr>
            <p:cNvPr id="32858" name="Freeform 203"/>
            <p:cNvSpPr>
              <a:spLocks/>
            </p:cNvSpPr>
            <p:nvPr/>
          </p:nvSpPr>
          <p:spPr bwMode="auto">
            <a:xfrm>
              <a:off x="1147" y="1568"/>
              <a:ext cx="73" cy="60"/>
            </a:xfrm>
            <a:custGeom>
              <a:avLst/>
              <a:gdLst>
                <a:gd name="T0" fmla="*/ 0 w 73"/>
                <a:gd name="T1" fmla="*/ 0 h 121"/>
                <a:gd name="T2" fmla="*/ 0 w 73"/>
                <a:gd name="T3" fmla="*/ 121 h 121"/>
                <a:gd name="T4" fmla="*/ 73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0"/>
                  </a:moveTo>
                  <a:lnTo>
                    <a:pt x="0" y="121"/>
                  </a:lnTo>
                  <a:lnTo>
                    <a:pt x="73" y="121"/>
                  </a:lnTo>
                </a:path>
              </a:pathLst>
            </a:custGeom>
            <a:noFill/>
            <a:ln w="11113">
              <a:solidFill>
                <a:srgbClr val="000000"/>
              </a:solidFill>
              <a:round/>
              <a:headEnd/>
              <a:tailEnd/>
            </a:ln>
          </p:spPr>
          <p:txBody>
            <a:bodyPr/>
            <a:lstStyle/>
            <a:p>
              <a:endParaRPr lang="fr-FR"/>
            </a:p>
          </p:txBody>
        </p:sp>
        <p:sp>
          <p:nvSpPr>
            <p:cNvPr id="32859" name="Line 204"/>
            <p:cNvSpPr>
              <a:spLocks noChangeShapeType="1"/>
            </p:cNvSpPr>
            <p:nvPr/>
          </p:nvSpPr>
          <p:spPr bwMode="auto">
            <a:xfrm flipV="1">
              <a:off x="1179" y="1568"/>
              <a:ext cx="1" cy="60"/>
            </a:xfrm>
            <a:prstGeom prst="line">
              <a:avLst/>
            </a:prstGeom>
            <a:noFill/>
            <a:ln w="11113">
              <a:solidFill>
                <a:srgbClr val="000000"/>
              </a:solidFill>
              <a:round/>
              <a:headEnd/>
              <a:tailEnd/>
            </a:ln>
          </p:spPr>
          <p:txBody>
            <a:bodyPr/>
            <a:lstStyle/>
            <a:p>
              <a:endParaRPr lang="fr-FR"/>
            </a:p>
          </p:txBody>
        </p:sp>
        <p:sp>
          <p:nvSpPr>
            <p:cNvPr id="32860" name="Line 205"/>
            <p:cNvSpPr>
              <a:spLocks noChangeShapeType="1"/>
            </p:cNvSpPr>
            <p:nvPr/>
          </p:nvSpPr>
          <p:spPr bwMode="auto">
            <a:xfrm flipH="1">
              <a:off x="1179" y="1598"/>
              <a:ext cx="106" cy="1"/>
            </a:xfrm>
            <a:prstGeom prst="line">
              <a:avLst/>
            </a:prstGeom>
            <a:noFill/>
            <a:ln w="11113">
              <a:solidFill>
                <a:srgbClr val="000000"/>
              </a:solidFill>
              <a:round/>
              <a:headEnd/>
              <a:tailEnd/>
            </a:ln>
          </p:spPr>
          <p:txBody>
            <a:bodyPr/>
            <a:lstStyle/>
            <a:p>
              <a:endParaRPr lang="fr-FR"/>
            </a:p>
          </p:txBody>
        </p:sp>
        <p:sp>
          <p:nvSpPr>
            <p:cNvPr id="32861" name="Line 206"/>
            <p:cNvSpPr>
              <a:spLocks noChangeShapeType="1"/>
            </p:cNvSpPr>
            <p:nvPr/>
          </p:nvSpPr>
          <p:spPr bwMode="auto">
            <a:xfrm>
              <a:off x="1363" y="1639"/>
              <a:ext cx="1" cy="202"/>
            </a:xfrm>
            <a:prstGeom prst="line">
              <a:avLst/>
            </a:prstGeom>
            <a:noFill/>
            <a:ln w="11113">
              <a:solidFill>
                <a:srgbClr val="000000"/>
              </a:solidFill>
              <a:round/>
              <a:headEnd/>
              <a:tailEnd/>
            </a:ln>
          </p:spPr>
          <p:txBody>
            <a:bodyPr/>
            <a:lstStyle/>
            <a:p>
              <a:endParaRPr lang="fr-FR"/>
            </a:p>
          </p:txBody>
        </p:sp>
        <p:sp>
          <p:nvSpPr>
            <p:cNvPr id="32862" name="Freeform 207"/>
            <p:cNvSpPr>
              <a:spLocks/>
            </p:cNvSpPr>
            <p:nvPr/>
          </p:nvSpPr>
          <p:spPr bwMode="auto">
            <a:xfrm>
              <a:off x="1283" y="1640"/>
              <a:ext cx="80" cy="74"/>
            </a:xfrm>
            <a:custGeom>
              <a:avLst/>
              <a:gdLst>
                <a:gd name="T0" fmla="*/ 0 w 80"/>
                <a:gd name="T1" fmla="*/ 0 h 147"/>
                <a:gd name="T2" fmla="*/ 0 w 80"/>
                <a:gd name="T3" fmla="*/ 147 h 147"/>
                <a:gd name="T4" fmla="*/ 80 w 80"/>
                <a:gd name="T5" fmla="*/ 147 h 147"/>
                <a:gd name="T6" fmla="*/ 0 60000 65536"/>
                <a:gd name="T7" fmla="*/ 0 60000 65536"/>
                <a:gd name="T8" fmla="*/ 0 60000 65536"/>
                <a:gd name="T9" fmla="*/ 0 w 80"/>
                <a:gd name="T10" fmla="*/ 0 h 147"/>
                <a:gd name="T11" fmla="*/ 80 w 80"/>
                <a:gd name="T12" fmla="*/ 147 h 147"/>
              </a:gdLst>
              <a:ahLst/>
              <a:cxnLst>
                <a:cxn ang="T6">
                  <a:pos x="T0" y="T1"/>
                </a:cxn>
                <a:cxn ang="T7">
                  <a:pos x="T2" y="T3"/>
                </a:cxn>
                <a:cxn ang="T8">
                  <a:pos x="T4" y="T5"/>
                </a:cxn>
              </a:cxnLst>
              <a:rect l="T9" t="T10" r="T11" b="T12"/>
              <a:pathLst>
                <a:path w="80" h="147">
                  <a:moveTo>
                    <a:pt x="0" y="0"/>
                  </a:moveTo>
                  <a:lnTo>
                    <a:pt x="0" y="147"/>
                  </a:lnTo>
                  <a:lnTo>
                    <a:pt x="80" y="147"/>
                  </a:lnTo>
                </a:path>
              </a:pathLst>
            </a:custGeom>
            <a:noFill/>
            <a:ln w="11113">
              <a:solidFill>
                <a:srgbClr val="000000"/>
              </a:solidFill>
              <a:round/>
              <a:headEnd/>
              <a:tailEnd/>
            </a:ln>
          </p:spPr>
          <p:txBody>
            <a:bodyPr/>
            <a:lstStyle/>
            <a:p>
              <a:endParaRPr lang="fr-FR"/>
            </a:p>
          </p:txBody>
        </p:sp>
        <p:sp>
          <p:nvSpPr>
            <p:cNvPr id="32863" name="Rectangle 208"/>
            <p:cNvSpPr>
              <a:spLocks noChangeArrowheads="1"/>
            </p:cNvSpPr>
            <p:nvPr/>
          </p:nvSpPr>
          <p:spPr bwMode="auto">
            <a:xfrm>
              <a:off x="1281" y="2071"/>
              <a:ext cx="264" cy="97"/>
            </a:xfrm>
            <a:prstGeom prst="rect">
              <a:avLst/>
            </a:prstGeom>
            <a:noFill/>
            <a:ln w="9525">
              <a:noFill/>
              <a:miter lim="800000"/>
              <a:headEnd/>
              <a:tailEnd/>
            </a:ln>
          </p:spPr>
          <p:txBody>
            <a:bodyPr wrap="none" lIns="0" tIns="0" rIns="0" bIns="0">
              <a:spAutoFit/>
            </a:bodyPr>
            <a:lstStyle/>
            <a:p>
              <a:r>
                <a:rPr lang="fr-FR" sz="900">
                  <a:solidFill>
                    <a:srgbClr val="000000"/>
                  </a:solidFill>
                </a:rPr>
                <a:t>Premix1</a:t>
              </a:r>
              <a:endParaRPr lang="fr-FR" sz="2400">
                <a:solidFill>
                  <a:srgbClr val="FC0128"/>
                </a:solidFill>
                <a:latin typeface="Times New Roman" pitchFamily="18" charset="0"/>
              </a:endParaRPr>
            </a:p>
          </p:txBody>
        </p:sp>
        <p:sp>
          <p:nvSpPr>
            <p:cNvPr id="32864" name="Freeform 209"/>
            <p:cNvSpPr>
              <a:spLocks/>
            </p:cNvSpPr>
            <p:nvPr/>
          </p:nvSpPr>
          <p:spPr bwMode="auto">
            <a:xfrm>
              <a:off x="1250" y="3607"/>
              <a:ext cx="520" cy="226"/>
            </a:xfrm>
            <a:custGeom>
              <a:avLst/>
              <a:gdLst>
                <a:gd name="T0" fmla="*/ 520 w 520"/>
                <a:gd name="T1" fmla="*/ 227 h 453"/>
                <a:gd name="T2" fmla="*/ 517 w 520"/>
                <a:gd name="T3" fmla="*/ 258 h 453"/>
                <a:gd name="T4" fmla="*/ 510 w 520"/>
                <a:gd name="T5" fmla="*/ 288 h 453"/>
                <a:gd name="T6" fmla="*/ 499 w 520"/>
                <a:gd name="T7" fmla="*/ 318 h 453"/>
                <a:gd name="T8" fmla="*/ 482 w 520"/>
                <a:gd name="T9" fmla="*/ 344 h 453"/>
                <a:gd name="T10" fmla="*/ 462 w 520"/>
                <a:gd name="T11" fmla="*/ 371 h 453"/>
                <a:gd name="T12" fmla="*/ 437 w 520"/>
                <a:gd name="T13" fmla="*/ 393 h 453"/>
                <a:gd name="T14" fmla="*/ 410 w 520"/>
                <a:gd name="T15" fmla="*/ 412 h 453"/>
                <a:gd name="T16" fmla="*/ 380 w 520"/>
                <a:gd name="T17" fmla="*/ 428 h 453"/>
                <a:gd name="T18" fmla="*/ 347 w 520"/>
                <a:gd name="T19" fmla="*/ 440 h 453"/>
                <a:gd name="T20" fmla="*/ 313 w 520"/>
                <a:gd name="T21" fmla="*/ 449 h 453"/>
                <a:gd name="T22" fmla="*/ 278 w 520"/>
                <a:gd name="T23" fmla="*/ 453 h 453"/>
                <a:gd name="T24" fmla="*/ 242 w 520"/>
                <a:gd name="T25" fmla="*/ 453 h 453"/>
                <a:gd name="T26" fmla="*/ 207 w 520"/>
                <a:gd name="T27" fmla="*/ 449 h 453"/>
                <a:gd name="T28" fmla="*/ 173 w 520"/>
                <a:gd name="T29" fmla="*/ 440 h 453"/>
                <a:gd name="T30" fmla="*/ 140 w 520"/>
                <a:gd name="T31" fmla="*/ 428 h 453"/>
                <a:gd name="T32" fmla="*/ 111 w 520"/>
                <a:gd name="T33" fmla="*/ 412 h 453"/>
                <a:gd name="T34" fmla="*/ 83 w 520"/>
                <a:gd name="T35" fmla="*/ 393 h 453"/>
                <a:gd name="T36" fmla="*/ 58 w 520"/>
                <a:gd name="T37" fmla="*/ 371 h 453"/>
                <a:gd name="T38" fmla="*/ 38 w 520"/>
                <a:gd name="T39" fmla="*/ 344 h 453"/>
                <a:gd name="T40" fmla="*/ 21 w 520"/>
                <a:gd name="T41" fmla="*/ 318 h 453"/>
                <a:gd name="T42" fmla="*/ 10 w 520"/>
                <a:gd name="T43" fmla="*/ 288 h 453"/>
                <a:gd name="T44" fmla="*/ 3 w 520"/>
                <a:gd name="T45" fmla="*/ 258 h 453"/>
                <a:gd name="T46" fmla="*/ 0 w 520"/>
                <a:gd name="T47" fmla="*/ 227 h 453"/>
                <a:gd name="T48" fmla="*/ 3 w 520"/>
                <a:gd name="T49" fmla="*/ 196 h 453"/>
                <a:gd name="T50" fmla="*/ 10 w 520"/>
                <a:gd name="T51" fmla="*/ 166 h 453"/>
                <a:gd name="T52" fmla="*/ 21 w 520"/>
                <a:gd name="T53" fmla="*/ 136 h 453"/>
                <a:gd name="T54" fmla="*/ 38 w 520"/>
                <a:gd name="T55" fmla="*/ 109 h 453"/>
                <a:gd name="T56" fmla="*/ 58 w 520"/>
                <a:gd name="T57" fmla="*/ 83 h 453"/>
                <a:gd name="T58" fmla="*/ 83 w 520"/>
                <a:gd name="T59" fmla="*/ 61 h 453"/>
                <a:gd name="T60" fmla="*/ 111 w 520"/>
                <a:gd name="T61" fmla="*/ 42 h 453"/>
                <a:gd name="T62" fmla="*/ 140 w 520"/>
                <a:gd name="T63" fmla="*/ 25 h 453"/>
                <a:gd name="T64" fmla="*/ 173 w 520"/>
                <a:gd name="T65" fmla="*/ 12 h 453"/>
                <a:gd name="T66" fmla="*/ 207 w 520"/>
                <a:gd name="T67" fmla="*/ 4 h 453"/>
                <a:gd name="T68" fmla="*/ 242 w 520"/>
                <a:gd name="T69" fmla="*/ 0 h 453"/>
                <a:gd name="T70" fmla="*/ 278 w 520"/>
                <a:gd name="T71" fmla="*/ 0 h 453"/>
                <a:gd name="T72" fmla="*/ 313 w 520"/>
                <a:gd name="T73" fmla="*/ 4 h 453"/>
                <a:gd name="T74" fmla="*/ 347 w 520"/>
                <a:gd name="T75" fmla="*/ 12 h 453"/>
                <a:gd name="T76" fmla="*/ 380 w 520"/>
                <a:gd name="T77" fmla="*/ 25 h 453"/>
                <a:gd name="T78" fmla="*/ 410 w 520"/>
                <a:gd name="T79" fmla="*/ 42 h 453"/>
                <a:gd name="T80" fmla="*/ 437 w 520"/>
                <a:gd name="T81" fmla="*/ 61 h 453"/>
                <a:gd name="T82" fmla="*/ 462 w 520"/>
                <a:gd name="T83" fmla="*/ 83 h 453"/>
                <a:gd name="T84" fmla="*/ 482 w 520"/>
                <a:gd name="T85" fmla="*/ 109 h 453"/>
                <a:gd name="T86" fmla="*/ 499 w 520"/>
                <a:gd name="T87" fmla="*/ 136 h 453"/>
                <a:gd name="T88" fmla="*/ 510 w 520"/>
                <a:gd name="T89" fmla="*/ 166 h 453"/>
                <a:gd name="T90" fmla="*/ 517 w 520"/>
                <a:gd name="T91" fmla="*/ 196 h 453"/>
                <a:gd name="T92" fmla="*/ 520 w 520"/>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7"/>
                  </a:moveTo>
                  <a:lnTo>
                    <a:pt x="517" y="258"/>
                  </a:lnTo>
                  <a:lnTo>
                    <a:pt x="510" y="288"/>
                  </a:lnTo>
                  <a:lnTo>
                    <a:pt x="499" y="318"/>
                  </a:lnTo>
                  <a:lnTo>
                    <a:pt x="482" y="344"/>
                  </a:lnTo>
                  <a:lnTo>
                    <a:pt x="462" y="371"/>
                  </a:lnTo>
                  <a:lnTo>
                    <a:pt x="437" y="393"/>
                  </a:lnTo>
                  <a:lnTo>
                    <a:pt x="410" y="412"/>
                  </a:lnTo>
                  <a:lnTo>
                    <a:pt x="380" y="428"/>
                  </a:lnTo>
                  <a:lnTo>
                    <a:pt x="347" y="440"/>
                  </a:lnTo>
                  <a:lnTo>
                    <a:pt x="313" y="449"/>
                  </a:lnTo>
                  <a:lnTo>
                    <a:pt x="278" y="453"/>
                  </a:lnTo>
                  <a:lnTo>
                    <a:pt x="242" y="453"/>
                  </a:lnTo>
                  <a:lnTo>
                    <a:pt x="207" y="449"/>
                  </a:lnTo>
                  <a:lnTo>
                    <a:pt x="173" y="440"/>
                  </a:lnTo>
                  <a:lnTo>
                    <a:pt x="140" y="428"/>
                  </a:lnTo>
                  <a:lnTo>
                    <a:pt x="111" y="412"/>
                  </a:lnTo>
                  <a:lnTo>
                    <a:pt x="83" y="393"/>
                  </a:lnTo>
                  <a:lnTo>
                    <a:pt x="58" y="371"/>
                  </a:lnTo>
                  <a:lnTo>
                    <a:pt x="38" y="344"/>
                  </a:lnTo>
                  <a:lnTo>
                    <a:pt x="21" y="318"/>
                  </a:lnTo>
                  <a:lnTo>
                    <a:pt x="10" y="288"/>
                  </a:lnTo>
                  <a:lnTo>
                    <a:pt x="3" y="258"/>
                  </a:lnTo>
                  <a:lnTo>
                    <a:pt x="0" y="227"/>
                  </a:lnTo>
                  <a:lnTo>
                    <a:pt x="3" y="196"/>
                  </a:lnTo>
                  <a:lnTo>
                    <a:pt x="10" y="166"/>
                  </a:lnTo>
                  <a:lnTo>
                    <a:pt x="21" y="136"/>
                  </a:lnTo>
                  <a:lnTo>
                    <a:pt x="38" y="109"/>
                  </a:lnTo>
                  <a:lnTo>
                    <a:pt x="58" y="83"/>
                  </a:lnTo>
                  <a:lnTo>
                    <a:pt x="83" y="61"/>
                  </a:lnTo>
                  <a:lnTo>
                    <a:pt x="111" y="42"/>
                  </a:lnTo>
                  <a:lnTo>
                    <a:pt x="140" y="25"/>
                  </a:lnTo>
                  <a:lnTo>
                    <a:pt x="173" y="12"/>
                  </a:lnTo>
                  <a:lnTo>
                    <a:pt x="207" y="4"/>
                  </a:lnTo>
                  <a:lnTo>
                    <a:pt x="242" y="0"/>
                  </a:lnTo>
                  <a:lnTo>
                    <a:pt x="278" y="0"/>
                  </a:lnTo>
                  <a:lnTo>
                    <a:pt x="313" y="4"/>
                  </a:lnTo>
                  <a:lnTo>
                    <a:pt x="347" y="12"/>
                  </a:lnTo>
                  <a:lnTo>
                    <a:pt x="380" y="25"/>
                  </a:lnTo>
                  <a:lnTo>
                    <a:pt x="410" y="42"/>
                  </a:lnTo>
                  <a:lnTo>
                    <a:pt x="437" y="61"/>
                  </a:lnTo>
                  <a:lnTo>
                    <a:pt x="462" y="83"/>
                  </a:lnTo>
                  <a:lnTo>
                    <a:pt x="482" y="109"/>
                  </a:lnTo>
                  <a:lnTo>
                    <a:pt x="499" y="136"/>
                  </a:lnTo>
                  <a:lnTo>
                    <a:pt x="510" y="166"/>
                  </a:lnTo>
                  <a:lnTo>
                    <a:pt x="517" y="196"/>
                  </a:lnTo>
                  <a:lnTo>
                    <a:pt x="520" y="227"/>
                  </a:lnTo>
                  <a:close/>
                </a:path>
              </a:pathLst>
            </a:custGeom>
            <a:solidFill>
              <a:srgbClr val="FFFFFF"/>
            </a:solidFill>
            <a:ln w="11113">
              <a:solidFill>
                <a:srgbClr val="000000"/>
              </a:solidFill>
              <a:round/>
              <a:headEnd/>
              <a:tailEnd/>
            </a:ln>
          </p:spPr>
          <p:txBody>
            <a:bodyPr/>
            <a:lstStyle/>
            <a:p>
              <a:endParaRPr lang="fr-FR"/>
            </a:p>
          </p:txBody>
        </p:sp>
        <p:sp>
          <p:nvSpPr>
            <p:cNvPr id="32865" name="Freeform 210"/>
            <p:cNvSpPr>
              <a:spLocks/>
            </p:cNvSpPr>
            <p:nvPr/>
          </p:nvSpPr>
          <p:spPr bwMode="auto">
            <a:xfrm>
              <a:off x="1250" y="3267"/>
              <a:ext cx="520" cy="226"/>
            </a:xfrm>
            <a:custGeom>
              <a:avLst/>
              <a:gdLst>
                <a:gd name="T0" fmla="*/ 520 w 520"/>
                <a:gd name="T1" fmla="*/ 225 h 453"/>
                <a:gd name="T2" fmla="*/ 517 w 520"/>
                <a:gd name="T3" fmla="*/ 257 h 453"/>
                <a:gd name="T4" fmla="*/ 510 w 520"/>
                <a:gd name="T5" fmla="*/ 287 h 453"/>
                <a:gd name="T6" fmla="*/ 499 w 520"/>
                <a:gd name="T7" fmla="*/ 316 h 453"/>
                <a:gd name="T8" fmla="*/ 482 w 520"/>
                <a:gd name="T9" fmla="*/ 344 h 453"/>
                <a:gd name="T10" fmla="*/ 462 w 520"/>
                <a:gd name="T11" fmla="*/ 369 h 453"/>
                <a:gd name="T12" fmla="*/ 437 w 520"/>
                <a:gd name="T13" fmla="*/ 391 h 453"/>
                <a:gd name="T14" fmla="*/ 410 w 520"/>
                <a:gd name="T15" fmla="*/ 411 h 453"/>
                <a:gd name="T16" fmla="*/ 380 w 520"/>
                <a:gd name="T17" fmla="*/ 428 h 453"/>
                <a:gd name="T18" fmla="*/ 347 w 520"/>
                <a:gd name="T19" fmla="*/ 440 h 453"/>
                <a:gd name="T20" fmla="*/ 313 w 520"/>
                <a:gd name="T21" fmla="*/ 448 h 453"/>
                <a:gd name="T22" fmla="*/ 278 w 520"/>
                <a:gd name="T23" fmla="*/ 453 h 453"/>
                <a:gd name="T24" fmla="*/ 242 w 520"/>
                <a:gd name="T25" fmla="*/ 453 h 453"/>
                <a:gd name="T26" fmla="*/ 207 w 520"/>
                <a:gd name="T27" fmla="*/ 448 h 453"/>
                <a:gd name="T28" fmla="*/ 173 w 520"/>
                <a:gd name="T29" fmla="*/ 440 h 453"/>
                <a:gd name="T30" fmla="*/ 140 w 520"/>
                <a:gd name="T31" fmla="*/ 428 h 453"/>
                <a:gd name="T32" fmla="*/ 111 w 520"/>
                <a:gd name="T33" fmla="*/ 411 h 453"/>
                <a:gd name="T34" fmla="*/ 83 w 520"/>
                <a:gd name="T35" fmla="*/ 391 h 453"/>
                <a:gd name="T36" fmla="*/ 58 w 520"/>
                <a:gd name="T37" fmla="*/ 369 h 453"/>
                <a:gd name="T38" fmla="*/ 38 w 520"/>
                <a:gd name="T39" fmla="*/ 344 h 453"/>
                <a:gd name="T40" fmla="*/ 21 w 520"/>
                <a:gd name="T41" fmla="*/ 316 h 453"/>
                <a:gd name="T42" fmla="*/ 10 w 520"/>
                <a:gd name="T43" fmla="*/ 287 h 453"/>
                <a:gd name="T44" fmla="*/ 3 w 520"/>
                <a:gd name="T45" fmla="*/ 257 h 453"/>
                <a:gd name="T46" fmla="*/ 0 w 520"/>
                <a:gd name="T47" fmla="*/ 225 h 453"/>
                <a:gd name="T48" fmla="*/ 3 w 520"/>
                <a:gd name="T49" fmla="*/ 195 h 453"/>
                <a:gd name="T50" fmla="*/ 10 w 520"/>
                <a:gd name="T51" fmla="*/ 164 h 453"/>
                <a:gd name="T52" fmla="*/ 21 w 520"/>
                <a:gd name="T53" fmla="*/ 135 h 453"/>
                <a:gd name="T54" fmla="*/ 38 w 520"/>
                <a:gd name="T55" fmla="*/ 108 h 453"/>
                <a:gd name="T56" fmla="*/ 58 w 520"/>
                <a:gd name="T57" fmla="*/ 83 h 453"/>
                <a:gd name="T58" fmla="*/ 83 w 520"/>
                <a:gd name="T59" fmla="*/ 60 h 453"/>
                <a:gd name="T60" fmla="*/ 111 w 520"/>
                <a:gd name="T61" fmla="*/ 40 h 453"/>
                <a:gd name="T62" fmla="*/ 140 w 520"/>
                <a:gd name="T63" fmla="*/ 25 h 453"/>
                <a:gd name="T64" fmla="*/ 173 w 520"/>
                <a:gd name="T65" fmla="*/ 12 h 453"/>
                <a:gd name="T66" fmla="*/ 207 w 520"/>
                <a:gd name="T67" fmla="*/ 4 h 453"/>
                <a:gd name="T68" fmla="*/ 242 w 520"/>
                <a:gd name="T69" fmla="*/ 0 h 453"/>
                <a:gd name="T70" fmla="*/ 278 w 520"/>
                <a:gd name="T71" fmla="*/ 0 h 453"/>
                <a:gd name="T72" fmla="*/ 313 w 520"/>
                <a:gd name="T73" fmla="*/ 4 h 453"/>
                <a:gd name="T74" fmla="*/ 347 w 520"/>
                <a:gd name="T75" fmla="*/ 12 h 453"/>
                <a:gd name="T76" fmla="*/ 380 w 520"/>
                <a:gd name="T77" fmla="*/ 25 h 453"/>
                <a:gd name="T78" fmla="*/ 410 w 520"/>
                <a:gd name="T79" fmla="*/ 40 h 453"/>
                <a:gd name="T80" fmla="*/ 437 w 520"/>
                <a:gd name="T81" fmla="*/ 60 h 453"/>
                <a:gd name="T82" fmla="*/ 462 w 520"/>
                <a:gd name="T83" fmla="*/ 83 h 453"/>
                <a:gd name="T84" fmla="*/ 482 w 520"/>
                <a:gd name="T85" fmla="*/ 108 h 453"/>
                <a:gd name="T86" fmla="*/ 499 w 520"/>
                <a:gd name="T87" fmla="*/ 135 h 453"/>
                <a:gd name="T88" fmla="*/ 510 w 520"/>
                <a:gd name="T89" fmla="*/ 164 h 453"/>
                <a:gd name="T90" fmla="*/ 517 w 520"/>
                <a:gd name="T91" fmla="*/ 195 h 453"/>
                <a:gd name="T92" fmla="*/ 520 w 520"/>
                <a:gd name="T93" fmla="*/ 225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5"/>
                  </a:moveTo>
                  <a:lnTo>
                    <a:pt x="517" y="257"/>
                  </a:lnTo>
                  <a:lnTo>
                    <a:pt x="510" y="287"/>
                  </a:lnTo>
                  <a:lnTo>
                    <a:pt x="499" y="316"/>
                  </a:lnTo>
                  <a:lnTo>
                    <a:pt x="482" y="344"/>
                  </a:lnTo>
                  <a:lnTo>
                    <a:pt x="462" y="369"/>
                  </a:lnTo>
                  <a:lnTo>
                    <a:pt x="437" y="391"/>
                  </a:lnTo>
                  <a:lnTo>
                    <a:pt x="410" y="411"/>
                  </a:lnTo>
                  <a:lnTo>
                    <a:pt x="380" y="428"/>
                  </a:lnTo>
                  <a:lnTo>
                    <a:pt x="347" y="440"/>
                  </a:lnTo>
                  <a:lnTo>
                    <a:pt x="313" y="448"/>
                  </a:lnTo>
                  <a:lnTo>
                    <a:pt x="278" y="453"/>
                  </a:lnTo>
                  <a:lnTo>
                    <a:pt x="242" y="453"/>
                  </a:lnTo>
                  <a:lnTo>
                    <a:pt x="207" y="448"/>
                  </a:lnTo>
                  <a:lnTo>
                    <a:pt x="173" y="440"/>
                  </a:lnTo>
                  <a:lnTo>
                    <a:pt x="140" y="428"/>
                  </a:lnTo>
                  <a:lnTo>
                    <a:pt x="111" y="411"/>
                  </a:lnTo>
                  <a:lnTo>
                    <a:pt x="83" y="391"/>
                  </a:lnTo>
                  <a:lnTo>
                    <a:pt x="58" y="369"/>
                  </a:lnTo>
                  <a:lnTo>
                    <a:pt x="38" y="344"/>
                  </a:lnTo>
                  <a:lnTo>
                    <a:pt x="21" y="316"/>
                  </a:lnTo>
                  <a:lnTo>
                    <a:pt x="10" y="287"/>
                  </a:lnTo>
                  <a:lnTo>
                    <a:pt x="3" y="257"/>
                  </a:lnTo>
                  <a:lnTo>
                    <a:pt x="0" y="225"/>
                  </a:lnTo>
                  <a:lnTo>
                    <a:pt x="3" y="195"/>
                  </a:lnTo>
                  <a:lnTo>
                    <a:pt x="10" y="164"/>
                  </a:lnTo>
                  <a:lnTo>
                    <a:pt x="21" y="135"/>
                  </a:lnTo>
                  <a:lnTo>
                    <a:pt x="38" y="108"/>
                  </a:lnTo>
                  <a:lnTo>
                    <a:pt x="58" y="83"/>
                  </a:lnTo>
                  <a:lnTo>
                    <a:pt x="83" y="60"/>
                  </a:lnTo>
                  <a:lnTo>
                    <a:pt x="111" y="40"/>
                  </a:lnTo>
                  <a:lnTo>
                    <a:pt x="140" y="25"/>
                  </a:lnTo>
                  <a:lnTo>
                    <a:pt x="173" y="12"/>
                  </a:lnTo>
                  <a:lnTo>
                    <a:pt x="207" y="4"/>
                  </a:lnTo>
                  <a:lnTo>
                    <a:pt x="242" y="0"/>
                  </a:lnTo>
                  <a:lnTo>
                    <a:pt x="278" y="0"/>
                  </a:lnTo>
                  <a:lnTo>
                    <a:pt x="313" y="4"/>
                  </a:lnTo>
                  <a:lnTo>
                    <a:pt x="347" y="12"/>
                  </a:lnTo>
                  <a:lnTo>
                    <a:pt x="380" y="25"/>
                  </a:lnTo>
                  <a:lnTo>
                    <a:pt x="410" y="40"/>
                  </a:lnTo>
                  <a:lnTo>
                    <a:pt x="437" y="60"/>
                  </a:lnTo>
                  <a:lnTo>
                    <a:pt x="462" y="83"/>
                  </a:lnTo>
                  <a:lnTo>
                    <a:pt x="482" y="108"/>
                  </a:lnTo>
                  <a:lnTo>
                    <a:pt x="499" y="135"/>
                  </a:lnTo>
                  <a:lnTo>
                    <a:pt x="510" y="164"/>
                  </a:lnTo>
                  <a:lnTo>
                    <a:pt x="517" y="195"/>
                  </a:lnTo>
                  <a:lnTo>
                    <a:pt x="520" y="225"/>
                  </a:lnTo>
                  <a:close/>
                </a:path>
              </a:pathLst>
            </a:custGeom>
            <a:solidFill>
              <a:srgbClr val="FFFFFF"/>
            </a:solidFill>
            <a:ln w="11113">
              <a:solidFill>
                <a:srgbClr val="000000"/>
              </a:solidFill>
              <a:round/>
              <a:headEnd/>
              <a:tailEnd/>
            </a:ln>
          </p:spPr>
          <p:txBody>
            <a:bodyPr/>
            <a:lstStyle/>
            <a:p>
              <a:endParaRPr lang="fr-FR"/>
            </a:p>
          </p:txBody>
        </p:sp>
        <p:sp>
          <p:nvSpPr>
            <p:cNvPr id="32866" name="Rectangle 211"/>
            <p:cNvSpPr>
              <a:spLocks noChangeArrowheads="1"/>
            </p:cNvSpPr>
            <p:nvPr/>
          </p:nvSpPr>
          <p:spPr bwMode="auto">
            <a:xfrm>
              <a:off x="1250" y="3380"/>
              <a:ext cx="520" cy="328"/>
            </a:xfrm>
            <a:prstGeom prst="rect">
              <a:avLst/>
            </a:prstGeom>
            <a:solidFill>
              <a:srgbClr val="FFFFFF"/>
            </a:solidFill>
            <a:ln w="11113">
              <a:solidFill>
                <a:srgbClr val="000000"/>
              </a:solidFill>
              <a:miter lim="800000"/>
              <a:headEnd/>
              <a:tailEnd/>
            </a:ln>
          </p:spPr>
          <p:txBody>
            <a:bodyPr/>
            <a:lstStyle/>
            <a:p>
              <a:endParaRPr lang="fr-FR"/>
            </a:p>
          </p:txBody>
        </p:sp>
        <p:sp>
          <p:nvSpPr>
            <p:cNvPr id="32867" name="Freeform 212"/>
            <p:cNvSpPr>
              <a:spLocks/>
            </p:cNvSpPr>
            <p:nvPr/>
          </p:nvSpPr>
          <p:spPr bwMode="auto">
            <a:xfrm>
              <a:off x="1887" y="3970"/>
              <a:ext cx="253" cy="42"/>
            </a:xfrm>
            <a:custGeom>
              <a:avLst/>
              <a:gdLst>
                <a:gd name="T0" fmla="*/ 40 w 253"/>
                <a:gd name="T1" fmla="*/ 0 h 85"/>
                <a:gd name="T2" fmla="*/ 212 w 253"/>
                <a:gd name="T3" fmla="*/ 0 h 85"/>
                <a:gd name="T4" fmla="*/ 253 w 253"/>
                <a:gd name="T5" fmla="*/ 85 h 85"/>
                <a:gd name="T6" fmla="*/ 0 w 253"/>
                <a:gd name="T7" fmla="*/ 85 h 85"/>
                <a:gd name="T8" fmla="*/ 40 w 253"/>
                <a:gd name="T9" fmla="*/ 0 h 85"/>
                <a:gd name="T10" fmla="*/ 0 60000 65536"/>
                <a:gd name="T11" fmla="*/ 0 60000 65536"/>
                <a:gd name="T12" fmla="*/ 0 60000 65536"/>
                <a:gd name="T13" fmla="*/ 0 60000 65536"/>
                <a:gd name="T14" fmla="*/ 0 60000 65536"/>
                <a:gd name="T15" fmla="*/ 0 w 253"/>
                <a:gd name="T16" fmla="*/ 0 h 85"/>
                <a:gd name="T17" fmla="*/ 253 w 253"/>
                <a:gd name="T18" fmla="*/ 85 h 85"/>
              </a:gdLst>
              <a:ahLst/>
              <a:cxnLst>
                <a:cxn ang="T10">
                  <a:pos x="T0" y="T1"/>
                </a:cxn>
                <a:cxn ang="T11">
                  <a:pos x="T2" y="T3"/>
                </a:cxn>
                <a:cxn ang="T12">
                  <a:pos x="T4" y="T5"/>
                </a:cxn>
                <a:cxn ang="T13">
                  <a:pos x="T6" y="T7"/>
                </a:cxn>
                <a:cxn ang="T14">
                  <a:pos x="T8" y="T9"/>
                </a:cxn>
              </a:cxnLst>
              <a:rect l="T15" t="T16" r="T17" b="T18"/>
              <a:pathLst>
                <a:path w="253" h="85">
                  <a:moveTo>
                    <a:pt x="40" y="0"/>
                  </a:moveTo>
                  <a:lnTo>
                    <a:pt x="212" y="0"/>
                  </a:lnTo>
                  <a:lnTo>
                    <a:pt x="253" y="85"/>
                  </a:lnTo>
                  <a:lnTo>
                    <a:pt x="0" y="85"/>
                  </a:lnTo>
                  <a:lnTo>
                    <a:pt x="40" y="0"/>
                  </a:lnTo>
                  <a:close/>
                </a:path>
              </a:pathLst>
            </a:custGeom>
            <a:solidFill>
              <a:srgbClr val="FFFFFF"/>
            </a:solidFill>
            <a:ln w="11113">
              <a:solidFill>
                <a:srgbClr val="000000"/>
              </a:solidFill>
              <a:round/>
              <a:headEnd/>
              <a:tailEnd/>
            </a:ln>
          </p:spPr>
          <p:txBody>
            <a:bodyPr/>
            <a:lstStyle/>
            <a:p>
              <a:endParaRPr lang="fr-FR"/>
            </a:p>
          </p:txBody>
        </p:sp>
        <p:sp>
          <p:nvSpPr>
            <p:cNvPr id="32868" name="Freeform 213"/>
            <p:cNvSpPr>
              <a:spLocks/>
            </p:cNvSpPr>
            <p:nvPr/>
          </p:nvSpPr>
          <p:spPr bwMode="auto">
            <a:xfrm>
              <a:off x="1514" y="3477"/>
              <a:ext cx="158" cy="24"/>
            </a:xfrm>
            <a:custGeom>
              <a:avLst/>
              <a:gdLst>
                <a:gd name="T0" fmla="*/ 0 w 158"/>
                <a:gd name="T1" fmla="*/ 25 h 49"/>
                <a:gd name="T2" fmla="*/ 3 w 158"/>
                <a:gd name="T3" fmla="*/ 20 h 49"/>
                <a:gd name="T4" fmla="*/ 9 w 158"/>
                <a:gd name="T5" fmla="*/ 14 h 49"/>
                <a:gd name="T6" fmla="*/ 20 w 158"/>
                <a:gd name="T7" fmla="*/ 9 h 49"/>
                <a:gd name="T8" fmla="*/ 33 w 158"/>
                <a:gd name="T9" fmla="*/ 4 h 49"/>
                <a:gd name="T10" fmla="*/ 51 w 158"/>
                <a:gd name="T11" fmla="*/ 2 h 49"/>
                <a:gd name="T12" fmla="*/ 69 w 158"/>
                <a:gd name="T13" fmla="*/ 0 h 49"/>
                <a:gd name="T14" fmla="*/ 89 w 158"/>
                <a:gd name="T15" fmla="*/ 0 h 49"/>
                <a:gd name="T16" fmla="*/ 107 w 158"/>
                <a:gd name="T17" fmla="*/ 2 h 49"/>
                <a:gd name="T18" fmla="*/ 123 w 158"/>
                <a:gd name="T19" fmla="*/ 4 h 49"/>
                <a:gd name="T20" fmla="*/ 138 w 158"/>
                <a:gd name="T21" fmla="*/ 9 h 49"/>
                <a:gd name="T22" fmla="*/ 149 w 158"/>
                <a:gd name="T23" fmla="*/ 14 h 49"/>
                <a:gd name="T24" fmla="*/ 155 w 158"/>
                <a:gd name="T25" fmla="*/ 20 h 49"/>
                <a:gd name="T26" fmla="*/ 158 w 158"/>
                <a:gd name="T27" fmla="*/ 25 h 49"/>
                <a:gd name="T28" fmla="*/ 155 w 158"/>
                <a:gd name="T29" fmla="*/ 31 h 49"/>
                <a:gd name="T30" fmla="*/ 149 w 158"/>
                <a:gd name="T31" fmla="*/ 36 h 49"/>
                <a:gd name="T32" fmla="*/ 138 w 158"/>
                <a:gd name="T33" fmla="*/ 41 h 49"/>
                <a:gd name="T34" fmla="*/ 123 w 158"/>
                <a:gd name="T35" fmla="*/ 45 h 49"/>
                <a:gd name="T36" fmla="*/ 107 w 158"/>
                <a:gd name="T37" fmla="*/ 48 h 49"/>
                <a:gd name="T38" fmla="*/ 89 w 158"/>
                <a:gd name="T39" fmla="*/ 49 h 49"/>
                <a:gd name="T40" fmla="*/ 69 w 158"/>
                <a:gd name="T41" fmla="*/ 49 h 49"/>
                <a:gd name="T42" fmla="*/ 51 w 158"/>
                <a:gd name="T43" fmla="*/ 48 h 49"/>
                <a:gd name="T44" fmla="*/ 33 w 158"/>
                <a:gd name="T45" fmla="*/ 45 h 49"/>
                <a:gd name="T46" fmla="*/ 20 w 158"/>
                <a:gd name="T47" fmla="*/ 41 h 49"/>
                <a:gd name="T48" fmla="*/ 9 w 158"/>
                <a:gd name="T49" fmla="*/ 36 h 49"/>
                <a:gd name="T50" fmla="*/ 3 w 158"/>
                <a:gd name="T51" fmla="*/ 31 h 49"/>
                <a:gd name="T52" fmla="*/ 0 w 158"/>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5"/>
                  </a:moveTo>
                  <a:lnTo>
                    <a:pt x="3" y="20"/>
                  </a:lnTo>
                  <a:lnTo>
                    <a:pt x="9" y="14"/>
                  </a:lnTo>
                  <a:lnTo>
                    <a:pt x="20" y="9"/>
                  </a:lnTo>
                  <a:lnTo>
                    <a:pt x="33" y="4"/>
                  </a:lnTo>
                  <a:lnTo>
                    <a:pt x="51" y="2"/>
                  </a:lnTo>
                  <a:lnTo>
                    <a:pt x="69" y="0"/>
                  </a:lnTo>
                  <a:lnTo>
                    <a:pt x="89" y="0"/>
                  </a:lnTo>
                  <a:lnTo>
                    <a:pt x="107" y="2"/>
                  </a:lnTo>
                  <a:lnTo>
                    <a:pt x="123" y="4"/>
                  </a:lnTo>
                  <a:lnTo>
                    <a:pt x="138" y="9"/>
                  </a:lnTo>
                  <a:lnTo>
                    <a:pt x="149" y="14"/>
                  </a:lnTo>
                  <a:lnTo>
                    <a:pt x="155" y="20"/>
                  </a:lnTo>
                  <a:lnTo>
                    <a:pt x="158"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2869" name="Freeform 214"/>
            <p:cNvSpPr>
              <a:spLocks/>
            </p:cNvSpPr>
            <p:nvPr/>
          </p:nvSpPr>
          <p:spPr bwMode="auto">
            <a:xfrm>
              <a:off x="1349" y="3477"/>
              <a:ext cx="157" cy="24"/>
            </a:xfrm>
            <a:custGeom>
              <a:avLst/>
              <a:gdLst>
                <a:gd name="T0" fmla="*/ 0 w 157"/>
                <a:gd name="T1" fmla="*/ 25 h 49"/>
                <a:gd name="T2" fmla="*/ 2 w 157"/>
                <a:gd name="T3" fmla="*/ 20 h 49"/>
                <a:gd name="T4" fmla="*/ 8 w 157"/>
                <a:gd name="T5" fmla="*/ 14 h 49"/>
                <a:gd name="T6" fmla="*/ 19 w 157"/>
                <a:gd name="T7" fmla="*/ 9 h 49"/>
                <a:gd name="T8" fmla="*/ 34 w 157"/>
                <a:gd name="T9" fmla="*/ 4 h 49"/>
                <a:gd name="T10" fmla="*/ 50 w 157"/>
                <a:gd name="T11" fmla="*/ 2 h 49"/>
                <a:gd name="T12" fmla="*/ 68 w 157"/>
                <a:gd name="T13" fmla="*/ 0 h 49"/>
                <a:gd name="T14" fmla="*/ 88 w 157"/>
                <a:gd name="T15" fmla="*/ 0 h 49"/>
                <a:gd name="T16" fmla="*/ 106 w 157"/>
                <a:gd name="T17" fmla="*/ 2 h 49"/>
                <a:gd name="T18" fmla="*/ 124 w 157"/>
                <a:gd name="T19" fmla="*/ 4 h 49"/>
                <a:gd name="T20" fmla="*/ 137 w 157"/>
                <a:gd name="T21" fmla="*/ 9 h 49"/>
                <a:gd name="T22" fmla="*/ 148 w 157"/>
                <a:gd name="T23" fmla="*/ 14 h 49"/>
                <a:gd name="T24" fmla="*/ 154 w 157"/>
                <a:gd name="T25" fmla="*/ 20 h 49"/>
                <a:gd name="T26" fmla="*/ 157 w 157"/>
                <a:gd name="T27" fmla="*/ 25 h 49"/>
                <a:gd name="T28" fmla="*/ 154 w 157"/>
                <a:gd name="T29" fmla="*/ 31 h 49"/>
                <a:gd name="T30" fmla="*/ 148 w 157"/>
                <a:gd name="T31" fmla="*/ 36 h 49"/>
                <a:gd name="T32" fmla="*/ 137 w 157"/>
                <a:gd name="T33" fmla="*/ 41 h 49"/>
                <a:gd name="T34" fmla="*/ 124 w 157"/>
                <a:gd name="T35" fmla="*/ 45 h 49"/>
                <a:gd name="T36" fmla="*/ 106 w 157"/>
                <a:gd name="T37" fmla="*/ 48 h 49"/>
                <a:gd name="T38" fmla="*/ 88 w 157"/>
                <a:gd name="T39" fmla="*/ 49 h 49"/>
                <a:gd name="T40" fmla="*/ 68 w 157"/>
                <a:gd name="T41" fmla="*/ 49 h 49"/>
                <a:gd name="T42" fmla="*/ 50 w 157"/>
                <a:gd name="T43" fmla="*/ 48 h 49"/>
                <a:gd name="T44" fmla="*/ 34 w 157"/>
                <a:gd name="T45" fmla="*/ 45 h 49"/>
                <a:gd name="T46" fmla="*/ 19 w 157"/>
                <a:gd name="T47" fmla="*/ 41 h 49"/>
                <a:gd name="T48" fmla="*/ 8 w 157"/>
                <a:gd name="T49" fmla="*/ 36 h 49"/>
                <a:gd name="T50" fmla="*/ 2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2" y="20"/>
                  </a:lnTo>
                  <a:lnTo>
                    <a:pt x="8" y="14"/>
                  </a:lnTo>
                  <a:lnTo>
                    <a:pt x="19" y="9"/>
                  </a:lnTo>
                  <a:lnTo>
                    <a:pt x="34" y="4"/>
                  </a:lnTo>
                  <a:lnTo>
                    <a:pt x="50" y="2"/>
                  </a:lnTo>
                  <a:lnTo>
                    <a:pt x="68" y="0"/>
                  </a:lnTo>
                  <a:lnTo>
                    <a:pt x="88" y="0"/>
                  </a:lnTo>
                  <a:lnTo>
                    <a:pt x="106" y="2"/>
                  </a:lnTo>
                  <a:lnTo>
                    <a:pt x="124" y="4"/>
                  </a:lnTo>
                  <a:lnTo>
                    <a:pt x="137" y="9"/>
                  </a:lnTo>
                  <a:lnTo>
                    <a:pt x="148" y="14"/>
                  </a:lnTo>
                  <a:lnTo>
                    <a:pt x="154" y="20"/>
                  </a:lnTo>
                  <a:lnTo>
                    <a:pt x="157" y="25"/>
                  </a:lnTo>
                  <a:lnTo>
                    <a:pt x="154" y="31"/>
                  </a:lnTo>
                  <a:lnTo>
                    <a:pt x="148" y="36"/>
                  </a:lnTo>
                  <a:lnTo>
                    <a:pt x="137" y="41"/>
                  </a:lnTo>
                  <a:lnTo>
                    <a:pt x="124" y="45"/>
                  </a:lnTo>
                  <a:lnTo>
                    <a:pt x="106" y="48"/>
                  </a:lnTo>
                  <a:lnTo>
                    <a:pt x="88" y="49"/>
                  </a:lnTo>
                  <a:lnTo>
                    <a:pt x="68" y="49"/>
                  </a:lnTo>
                  <a:lnTo>
                    <a:pt x="50" y="48"/>
                  </a:lnTo>
                  <a:lnTo>
                    <a:pt x="34" y="45"/>
                  </a:lnTo>
                  <a:lnTo>
                    <a:pt x="19" y="41"/>
                  </a:lnTo>
                  <a:lnTo>
                    <a:pt x="8" y="36"/>
                  </a:lnTo>
                  <a:lnTo>
                    <a:pt x="2"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2870" name="Line 215"/>
            <p:cNvSpPr>
              <a:spLocks noChangeShapeType="1"/>
            </p:cNvSpPr>
            <p:nvPr/>
          </p:nvSpPr>
          <p:spPr bwMode="auto">
            <a:xfrm flipV="1">
              <a:off x="1511" y="3267"/>
              <a:ext cx="1" cy="224"/>
            </a:xfrm>
            <a:prstGeom prst="line">
              <a:avLst/>
            </a:prstGeom>
            <a:noFill/>
            <a:ln w="11113">
              <a:solidFill>
                <a:srgbClr val="000000"/>
              </a:solidFill>
              <a:round/>
              <a:headEnd/>
              <a:tailEnd/>
            </a:ln>
          </p:spPr>
          <p:txBody>
            <a:bodyPr/>
            <a:lstStyle/>
            <a:p>
              <a:endParaRPr lang="fr-FR"/>
            </a:p>
          </p:txBody>
        </p:sp>
        <p:sp>
          <p:nvSpPr>
            <p:cNvPr id="32871" name="Freeform 216"/>
            <p:cNvSpPr>
              <a:spLocks/>
            </p:cNvSpPr>
            <p:nvPr/>
          </p:nvSpPr>
          <p:spPr bwMode="auto">
            <a:xfrm>
              <a:off x="1458" y="3231"/>
              <a:ext cx="104" cy="32"/>
            </a:xfrm>
            <a:custGeom>
              <a:avLst/>
              <a:gdLst>
                <a:gd name="T0" fmla="*/ 104 w 104"/>
                <a:gd name="T1" fmla="*/ 32 h 64"/>
                <a:gd name="T2" fmla="*/ 103 w 104"/>
                <a:gd name="T3" fmla="*/ 40 h 64"/>
                <a:gd name="T4" fmla="*/ 96 w 104"/>
                <a:gd name="T5" fmla="*/ 48 h 64"/>
                <a:gd name="T6" fmla="*/ 87 w 104"/>
                <a:gd name="T7" fmla="*/ 55 h 64"/>
                <a:gd name="T8" fmla="*/ 73 w 104"/>
                <a:gd name="T9" fmla="*/ 61 h 64"/>
                <a:gd name="T10" fmla="*/ 60 w 104"/>
                <a:gd name="T11" fmla="*/ 64 h 64"/>
                <a:gd name="T12" fmla="*/ 44 w 104"/>
                <a:gd name="T13" fmla="*/ 64 h 64"/>
                <a:gd name="T14" fmla="*/ 31 w 104"/>
                <a:gd name="T15" fmla="*/ 61 h 64"/>
                <a:gd name="T16" fmla="*/ 18 w 104"/>
                <a:gd name="T17" fmla="*/ 55 h 64"/>
                <a:gd name="T18" fmla="*/ 8 w 104"/>
                <a:gd name="T19" fmla="*/ 48 h 64"/>
                <a:gd name="T20" fmla="*/ 2 w 104"/>
                <a:gd name="T21" fmla="*/ 40 h 64"/>
                <a:gd name="T22" fmla="*/ 0 w 104"/>
                <a:gd name="T23" fmla="*/ 32 h 64"/>
                <a:gd name="T24" fmla="*/ 2 w 104"/>
                <a:gd name="T25" fmla="*/ 22 h 64"/>
                <a:gd name="T26" fmla="*/ 8 w 104"/>
                <a:gd name="T27" fmla="*/ 15 h 64"/>
                <a:gd name="T28" fmla="*/ 18 w 104"/>
                <a:gd name="T29" fmla="*/ 8 h 64"/>
                <a:gd name="T30" fmla="*/ 31 w 104"/>
                <a:gd name="T31" fmla="*/ 2 h 64"/>
                <a:gd name="T32" fmla="*/ 44 w 104"/>
                <a:gd name="T33" fmla="*/ 0 h 64"/>
                <a:gd name="T34" fmla="*/ 60 w 104"/>
                <a:gd name="T35" fmla="*/ 0 h 64"/>
                <a:gd name="T36" fmla="*/ 73 w 104"/>
                <a:gd name="T37" fmla="*/ 2 h 64"/>
                <a:gd name="T38" fmla="*/ 87 w 104"/>
                <a:gd name="T39" fmla="*/ 8 h 64"/>
                <a:gd name="T40" fmla="*/ 96 w 104"/>
                <a:gd name="T41" fmla="*/ 15 h 64"/>
                <a:gd name="T42" fmla="*/ 103 w 104"/>
                <a:gd name="T43" fmla="*/ 22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0"/>
                  </a:lnTo>
                  <a:lnTo>
                    <a:pt x="96" y="48"/>
                  </a:lnTo>
                  <a:lnTo>
                    <a:pt x="87" y="55"/>
                  </a:lnTo>
                  <a:lnTo>
                    <a:pt x="73" y="61"/>
                  </a:lnTo>
                  <a:lnTo>
                    <a:pt x="60" y="64"/>
                  </a:lnTo>
                  <a:lnTo>
                    <a:pt x="44" y="64"/>
                  </a:lnTo>
                  <a:lnTo>
                    <a:pt x="31" y="61"/>
                  </a:lnTo>
                  <a:lnTo>
                    <a:pt x="18" y="55"/>
                  </a:lnTo>
                  <a:lnTo>
                    <a:pt x="8" y="48"/>
                  </a:lnTo>
                  <a:lnTo>
                    <a:pt x="2" y="40"/>
                  </a:lnTo>
                  <a:lnTo>
                    <a:pt x="0" y="32"/>
                  </a:lnTo>
                  <a:lnTo>
                    <a:pt x="2" y="22"/>
                  </a:lnTo>
                  <a:lnTo>
                    <a:pt x="8" y="15"/>
                  </a:lnTo>
                  <a:lnTo>
                    <a:pt x="18" y="8"/>
                  </a:lnTo>
                  <a:lnTo>
                    <a:pt x="31" y="2"/>
                  </a:lnTo>
                  <a:lnTo>
                    <a:pt x="44" y="0"/>
                  </a:lnTo>
                  <a:lnTo>
                    <a:pt x="60" y="0"/>
                  </a:lnTo>
                  <a:lnTo>
                    <a:pt x="73" y="2"/>
                  </a:lnTo>
                  <a:lnTo>
                    <a:pt x="87" y="8"/>
                  </a:lnTo>
                  <a:lnTo>
                    <a:pt x="96" y="15"/>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32872" name="Freeform 217"/>
            <p:cNvSpPr>
              <a:spLocks/>
            </p:cNvSpPr>
            <p:nvPr/>
          </p:nvSpPr>
          <p:spPr bwMode="auto">
            <a:xfrm>
              <a:off x="1458" y="3183"/>
              <a:ext cx="104" cy="32"/>
            </a:xfrm>
            <a:custGeom>
              <a:avLst/>
              <a:gdLst>
                <a:gd name="T0" fmla="*/ 104 w 104"/>
                <a:gd name="T1" fmla="*/ 32 h 65"/>
                <a:gd name="T2" fmla="*/ 103 w 104"/>
                <a:gd name="T3" fmla="*/ 42 h 65"/>
                <a:gd name="T4" fmla="*/ 96 w 104"/>
                <a:gd name="T5" fmla="*/ 51 h 65"/>
                <a:gd name="T6" fmla="*/ 87 w 104"/>
                <a:gd name="T7" fmla="*/ 56 h 65"/>
                <a:gd name="T8" fmla="*/ 73 w 104"/>
                <a:gd name="T9" fmla="*/ 62 h 65"/>
                <a:gd name="T10" fmla="*/ 60 w 104"/>
                <a:gd name="T11" fmla="*/ 65 h 65"/>
                <a:gd name="T12" fmla="*/ 44 w 104"/>
                <a:gd name="T13" fmla="*/ 65 h 65"/>
                <a:gd name="T14" fmla="*/ 31 w 104"/>
                <a:gd name="T15" fmla="*/ 62 h 65"/>
                <a:gd name="T16" fmla="*/ 18 w 104"/>
                <a:gd name="T17" fmla="*/ 56 h 65"/>
                <a:gd name="T18" fmla="*/ 8 w 104"/>
                <a:gd name="T19" fmla="*/ 51 h 65"/>
                <a:gd name="T20" fmla="*/ 2 w 104"/>
                <a:gd name="T21" fmla="*/ 42 h 65"/>
                <a:gd name="T22" fmla="*/ 0 w 104"/>
                <a:gd name="T23" fmla="*/ 32 h 65"/>
                <a:gd name="T24" fmla="*/ 2 w 104"/>
                <a:gd name="T25" fmla="*/ 24 h 65"/>
                <a:gd name="T26" fmla="*/ 8 w 104"/>
                <a:gd name="T27" fmla="*/ 16 h 65"/>
                <a:gd name="T28" fmla="*/ 18 w 104"/>
                <a:gd name="T29" fmla="*/ 9 h 65"/>
                <a:gd name="T30" fmla="*/ 31 w 104"/>
                <a:gd name="T31" fmla="*/ 3 h 65"/>
                <a:gd name="T32" fmla="*/ 44 w 104"/>
                <a:gd name="T33" fmla="*/ 0 h 65"/>
                <a:gd name="T34" fmla="*/ 60 w 104"/>
                <a:gd name="T35" fmla="*/ 0 h 65"/>
                <a:gd name="T36" fmla="*/ 73 w 104"/>
                <a:gd name="T37" fmla="*/ 3 h 65"/>
                <a:gd name="T38" fmla="*/ 87 w 104"/>
                <a:gd name="T39" fmla="*/ 9 h 65"/>
                <a:gd name="T40" fmla="*/ 96 w 104"/>
                <a:gd name="T41" fmla="*/ 16 h 65"/>
                <a:gd name="T42" fmla="*/ 103 w 104"/>
                <a:gd name="T43" fmla="*/ 24 h 65"/>
                <a:gd name="T44" fmla="*/ 104 w 104"/>
                <a:gd name="T45" fmla="*/ 32 h 6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5"/>
                <a:gd name="T71" fmla="*/ 104 w 104"/>
                <a:gd name="T72" fmla="*/ 65 h 6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5">
                  <a:moveTo>
                    <a:pt x="104" y="32"/>
                  </a:moveTo>
                  <a:lnTo>
                    <a:pt x="103" y="42"/>
                  </a:lnTo>
                  <a:lnTo>
                    <a:pt x="96" y="51"/>
                  </a:lnTo>
                  <a:lnTo>
                    <a:pt x="87" y="56"/>
                  </a:lnTo>
                  <a:lnTo>
                    <a:pt x="73" y="62"/>
                  </a:lnTo>
                  <a:lnTo>
                    <a:pt x="60" y="65"/>
                  </a:lnTo>
                  <a:lnTo>
                    <a:pt x="44" y="65"/>
                  </a:lnTo>
                  <a:lnTo>
                    <a:pt x="31" y="62"/>
                  </a:lnTo>
                  <a:lnTo>
                    <a:pt x="18" y="56"/>
                  </a:lnTo>
                  <a:lnTo>
                    <a:pt x="8" y="51"/>
                  </a:lnTo>
                  <a:lnTo>
                    <a:pt x="2" y="42"/>
                  </a:lnTo>
                  <a:lnTo>
                    <a:pt x="0" y="32"/>
                  </a:lnTo>
                  <a:lnTo>
                    <a:pt x="2" y="24"/>
                  </a:lnTo>
                  <a:lnTo>
                    <a:pt x="8" y="16"/>
                  </a:lnTo>
                  <a:lnTo>
                    <a:pt x="18" y="9"/>
                  </a:lnTo>
                  <a:lnTo>
                    <a:pt x="31" y="3"/>
                  </a:lnTo>
                  <a:lnTo>
                    <a:pt x="44" y="0"/>
                  </a:lnTo>
                  <a:lnTo>
                    <a:pt x="60" y="0"/>
                  </a:lnTo>
                  <a:lnTo>
                    <a:pt x="73" y="3"/>
                  </a:lnTo>
                  <a:lnTo>
                    <a:pt x="87" y="9"/>
                  </a:lnTo>
                  <a:lnTo>
                    <a:pt x="96" y="16"/>
                  </a:lnTo>
                  <a:lnTo>
                    <a:pt x="103" y="24"/>
                  </a:lnTo>
                  <a:lnTo>
                    <a:pt x="104" y="32"/>
                  </a:lnTo>
                  <a:close/>
                </a:path>
              </a:pathLst>
            </a:custGeom>
            <a:solidFill>
              <a:srgbClr val="FFFFFF"/>
            </a:solidFill>
            <a:ln w="11113">
              <a:solidFill>
                <a:srgbClr val="000000"/>
              </a:solidFill>
              <a:round/>
              <a:headEnd/>
              <a:tailEnd/>
            </a:ln>
          </p:spPr>
          <p:txBody>
            <a:bodyPr/>
            <a:lstStyle/>
            <a:p>
              <a:endParaRPr lang="fr-FR"/>
            </a:p>
          </p:txBody>
        </p:sp>
        <p:sp>
          <p:nvSpPr>
            <p:cNvPr id="32873" name="Rectangle 218"/>
            <p:cNvSpPr>
              <a:spLocks noChangeArrowheads="1"/>
            </p:cNvSpPr>
            <p:nvPr/>
          </p:nvSpPr>
          <p:spPr bwMode="auto">
            <a:xfrm>
              <a:off x="1458" y="3199"/>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32874" name="Freeform 219"/>
            <p:cNvSpPr>
              <a:spLocks/>
            </p:cNvSpPr>
            <p:nvPr/>
          </p:nvSpPr>
          <p:spPr bwMode="auto">
            <a:xfrm>
              <a:off x="1511" y="3834"/>
              <a:ext cx="649" cy="102"/>
            </a:xfrm>
            <a:custGeom>
              <a:avLst/>
              <a:gdLst>
                <a:gd name="T0" fmla="*/ 0 w 203"/>
                <a:gd name="T1" fmla="*/ 0 h 215"/>
                <a:gd name="T2" fmla="*/ 0 w 203"/>
                <a:gd name="T3" fmla="*/ 215 h 215"/>
                <a:gd name="T4" fmla="*/ 203 w 203"/>
                <a:gd name="T5" fmla="*/ 215 h 215"/>
                <a:gd name="T6" fmla="*/ 0 60000 65536"/>
                <a:gd name="T7" fmla="*/ 0 60000 65536"/>
                <a:gd name="T8" fmla="*/ 0 60000 65536"/>
                <a:gd name="T9" fmla="*/ 0 w 203"/>
                <a:gd name="T10" fmla="*/ 0 h 215"/>
                <a:gd name="T11" fmla="*/ 203 w 203"/>
                <a:gd name="T12" fmla="*/ 215 h 215"/>
              </a:gdLst>
              <a:ahLst/>
              <a:cxnLst>
                <a:cxn ang="T6">
                  <a:pos x="T0" y="T1"/>
                </a:cxn>
                <a:cxn ang="T7">
                  <a:pos x="T2" y="T3"/>
                </a:cxn>
                <a:cxn ang="T8">
                  <a:pos x="T4" y="T5"/>
                </a:cxn>
              </a:cxnLst>
              <a:rect l="T9" t="T10" r="T11" b="T12"/>
              <a:pathLst>
                <a:path w="203" h="215">
                  <a:moveTo>
                    <a:pt x="0" y="0"/>
                  </a:moveTo>
                  <a:lnTo>
                    <a:pt x="0" y="215"/>
                  </a:lnTo>
                  <a:lnTo>
                    <a:pt x="203" y="215"/>
                  </a:lnTo>
                </a:path>
              </a:pathLst>
            </a:custGeom>
            <a:noFill/>
            <a:ln w="11113">
              <a:solidFill>
                <a:srgbClr val="000000"/>
              </a:solidFill>
              <a:round/>
              <a:headEnd/>
              <a:tailEnd/>
            </a:ln>
          </p:spPr>
          <p:txBody>
            <a:bodyPr/>
            <a:lstStyle/>
            <a:p>
              <a:endParaRPr lang="fr-FR"/>
            </a:p>
          </p:txBody>
        </p:sp>
        <p:sp>
          <p:nvSpPr>
            <p:cNvPr id="32875" name="Line 220"/>
            <p:cNvSpPr>
              <a:spLocks noChangeShapeType="1"/>
            </p:cNvSpPr>
            <p:nvPr/>
          </p:nvSpPr>
          <p:spPr bwMode="auto">
            <a:xfrm flipH="1" flipV="1">
              <a:off x="1335" y="3004"/>
              <a:ext cx="65" cy="81"/>
            </a:xfrm>
            <a:prstGeom prst="line">
              <a:avLst/>
            </a:prstGeom>
            <a:noFill/>
            <a:ln w="11113">
              <a:solidFill>
                <a:srgbClr val="000000"/>
              </a:solidFill>
              <a:round/>
              <a:headEnd/>
              <a:tailEnd/>
            </a:ln>
          </p:spPr>
          <p:txBody>
            <a:bodyPr/>
            <a:lstStyle/>
            <a:p>
              <a:endParaRPr lang="fr-FR"/>
            </a:p>
          </p:txBody>
        </p:sp>
        <p:sp>
          <p:nvSpPr>
            <p:cNvPr id="32876" name="Line 221"/>
            <p:cNvSpPr>
              <a:spLocks noChangeShapeType="1"/>
            </p:cNvSpPr>
            <p:nvPr/>
          </p:nvSpPr>
          <p:spPr bwMode="auto">
            <a:xfrm flipV="1">
              <a:off x="1335" y="3004"/>
              <a:ext cx="65" cy="81"/>
            </a:xfrm>
            <a:prstGeom prst="line">
              <a:avLst/>
            </a:prstGeom>
            <a:noFill/>
            <a:ln w="11113">
              <a:solidFill>
                <a:srgbClr val="000000"/>
              </a:solidFill>
              <a:round/>
              <a:headEnd/>
              <a:tailEnd/>
            </a:ln>
          </p:spPr>
          <p:txBody>
            <a:bodyPr/>
            <a:lstStyle/>
            <a:p>
              <a:endParaRPr lang="fr-FR"/>
            </a:p>
          </p:txBody>
        </p:sp>
        <p:sp>
          <p:nvSpPr>
            <p:cNvPr id="32877" name="Line 222"/>
            <p:cNvSpPr>
              <a:spLocks noChangeShapeType="1"/>
            </p:cNvSpPr>
            <p:nvPr/>
          </p:nvSpPr>
          <p:spPr bwMode="auto">
            <a:xfrm flipH="1">
              <a:off x="1335" y="3085"/>
              <a:ext cx="65" cy="1"/>
            </a:xfrm>
            <a:prstGeom prst="line">
              <a:avLst/>
            </a:prstGeom>
            <a:noFill/>
            <a:ln w="11113">
              <a:solidFill>
                <a:srgbClr val="000000"/>
              </a:solidFill>
              <a:round/>
              <a:headEnd/>
              <a:tailEnd/>
            </a:ln>
          </p:spPr>
          <p:txBody>
            <a:bodyPr/>
            <a:lstStyle/>
            <a:p>
              <a:endParaRPr lang="fr-FR"/>
            </a:p>
          </p:txBody>
        </p:sp>
        <p:sp>
          <p:nvSpPr>
            <p:cNvPr id="32878" name="Line 223"/>
            <p:cNvSpPr>
              <a:spLocks noChangeShapeType="1"/>
            </p:cNvSpPr>
            <p:nvPr/>
          </p:nvSpPr>
          <p:spPr bwMode="auto">
            <a:xfrm flipH="1">
              <a:off x="1335" y="3004"/>
              <a:ext cx="65" cy="1"/>
            </a:xfrm>
            <a:prstGeom prst="line">
              <a:avLst/>
            </a:prstGeom>
            <a:noFill/>
            <a:ln w="11113">
              <a:solidFill>
                <a:srgbClr val="000000"/>
              </a:solidFill>
              <a:round/>
              <a:headEnd/>
              <a:tailEnd/>
            </a:ln>
          </p:spPr>
          <p:txBody>
            <a:bodyPr/>
            <a:lstStyle/>
            <a:p>
              <a:endParaRPr lang="fr-FR"/>
            </a:p>
          </p:txBody>
        </p:sp>
        <p:sp>
          <p:nvSpPr>
            <p:cNvPr id="32879" name="Freeform 224"/>
            <p:cNvSpPr>
              <a:spLocks/>
            </p:cNvSpPr>
            <p:nvPr/>
          </p:nvSpPr>
          <p:spPr bwMode="auto">
            <a:xfrm>
              <a:off x="1433" y="3015"/>
              <a:ext cx="73" cy="60"/>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32880" name="Freeform 225"/>
            <p:cNvSpPr>
              <a:spLocks/>
            </p:cNvSpPr>
            <p:nvPr/>
          </p:nvSpPr>
          <p:spPr bwMode="auto">
            <a:xfrm>
              <a:off x="1433" y="3015"/>
              <a:ext cx="73" cy="60"/>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32881" name="Line 226"/>
            <p:cNvSpPr>
              <a:spLocks noChangeShapeType="1"/>
            </p:cNvSpPr>
            <p:nvPr/>
          </p:nvSpPr>
          <p:spPr bwMode="auto">
            <a:xfrm flipV="1">
              <a:off x="1474" y="3015"/>
              <a:ext cx="1" cy="60"/>
            </a:xfrm>
            <a:prstGeom prst="line">
              <a:avLst/>
            </a:prstGeom>
            <a:noFill/>
            <a:ln w="11113">
              <a:solidFill>
                <a:srgbClr val="000000"/>
              </a:solidFill>
              <a:round/>
              <a:headEnd/>
              <a:tailEnd/>
            </a:ln>
          </p:spPr>
          <p:txBody>
            <a:bodyPr/>
            <a:lstStyle/>
            <a:p>
              <a:endParaRPr lang="fr-FR"/>
            </a:p>
          </p:txBody>
        </p:sp>
        <p:sp>
          <p:nvSpPr>
            <p:cNvPr id="32882" name="Line 227"/>
            <p:cNvSpPr>
              <a:spLocks noChangeShapeType="1"/>
            </p:cNvSpPr>
            <p:nvPr/>
          </p:nvSpPr>
          <p:spPr bwMode="auto">
            <a:xfrm>
              <a:off x="1368" y="3045"/>
              <a:ext cx="106" cy="1"/>
            </a:xfrm>
            <a:prstGeom prst="line">
              <a:avLst/>
            </a:prstGeom>
            <a:noFill/>
            <a:ln w="11113">
              <a:solidFill>
                <a:srgbClr val="000000"/>
              </a:solidFill>
              <a:round/>
              <a:headEnd/>
              <a:tailEnd/>
            </a:ln>
          </p:spPr>
          <p:txBody>
            <a:bodyPr/>
            <a:lstStyle/>
            <a:p>
              <a:endParaRPr lang="fr-FR"/>
            </a:p>
          </p:txBody>
        </p:sp>
        <p:sp>
          <p:nvSpPr>
            <p:cNvPr id="32883" name="Line 228"/>
            <p:cNvSpPr>
              <a:spLocks noChangeShapeType="1"/>
            </p:cNvSpPr>
            <p:nvPr/>
          </p:nvSpPr>
          <p:spPr bwMode="auto">
            <a:xfrm>
              <a:off x="1911" y="3183"/>
              <a:ext cx="147" cy="45"/>
            </a:xfrm>
            <a:prstGeom prst="line">
              <a:avLst/>
            </a:prstGeom>
            <a:noFill/>
            <a:ln w="11113">
              <a:solidFill>
                <a:srgbClr val="000000"/>
              </a:solidFill>
              <a:round/>
              <a:headEnd/>
              <a:tailEnd/>
            </a:ln>
          </p:spPr>
          <p:txBody>
            <a:bodyPr/>
            <a:lstStyle/>
            <a:p>
              <a:endParaRPr lang="fr-FR"/>
            </a:p>
          </p:txBody>
        </p:sp>
        <p:sp>
          <p:nvSpPr>
            <p:cNvPr id="32884" name="Line 229"/>
            <p:cNvSpPr>
              <a:spLocks noChangeShapeType="1"/>
            </p:cNvSpPr>
            <p:nvPr/>
          </p:nvSpPr>
          <p:spPr bwMode="auto">
            <a:xfrm flipV="1">
              <a:off x="1911" y="3183"/>
              <a:ext cx="147" cy="45"/>
            </a:xfrm>
            <a:prstGeom prst="line">
              <a:avLst/>
            </a:prstGeom>
            <a:noFill/>
            <a:ln w="11113">
              <a:solidFill>
                <a:srgbClr val="000000"/>
              </a:solidFill>
              <a:round/>
              <a:headEnd/>
              <a:tailEnd/>
            </a:ln>
          </p:spPr>
          <p:txBody>
            <a:bodyPr/>
            <a:lstStyle/>
            <a:p>
              <a:endParaRPr lang="fr-FR"/>
            </a:p>
          </p:txBody>
        </p:sp>
        <p:sp>
          <p:nvSpPr>
            <p:cNvPr id="32885" name="Line 230"/>
            <p:cNvSpPr>
              <a:spLocks noChangeShapeType="1"/>
            </p:cNvSpPr>
            <p:nvPr/>
          </p:nvSpPr>
          <p:spPr bwMode="auto">
            <a:xfrm>
              <a:off x="1911" y="3183"/>
              <a:ext cx="1" cy="45"/>
            </a:xfrm>
            <a:prstGeom prst="line">
              <a:avLst/>
            </a:prstGeom>
            <a:noFill/>
            <a:ln w="11113">
              <a:solidFill>
                <a:srgbClr val="000000"/>
              </a:solidFill>
              <a:round/>
              <a:headEnd/>
              <a:tailEnd/>
            </a:ln>
          </p:spPr>
          <p:txBody>
            <a:bodyPr/>
            <a:lstStyle/>
            <a:p>
              <a:endParaRPr lang="fr-FR"/>
            </a:p>
          </p:txBody>
        </p:sp>
        <p:sp>
          <p:nvSpPr>
            <p:cNvPr id="32886" name="Line 231"/>
            <p:cNvSpPr>
              <a:spLocks noChangeShapeType="1"/>
            </p:cNvSpPr>
            <p:nvPr/>
          </p:nvSpPr>
          <p:spPr bwMode="auto">
            <a:xfrm>
              <a:off x="2058" y="3183"/>
              <a:ext cx="1" cy="45"/>
            </a:xfrm>
            <a:prstGeom prst="line">
              <a:avLst/>
            </a:prstGeom>
            <a:noFill/>
            <a:ln w="11113">
              <a:solidFill>
                <a:srgbClr val="000000"/>
              </a:solidFill>
              <a:round/>
              <a:headEnd/>
              <a:tailEnd/>
            </a:ln>
          </p:spPr>
          <p:txBody>
            <a:bodyPr/>
            <a:lstStyle/>
            <a:p>
              <a:endParaRPr lang="fr-FR"/>
            </a:p>
          </p:txBody>
        </p:sp>
        <p:sp>
          <p:nvSpPr>
            <p:cNvPr id="32887" name="Freeform 232"/>
            <p:cNvSpPr>
              <a:spLocks/>
            </p:cNvSpPr>
            <p:nvPr/>
          </p:nvSpPr>
          <p:spPr bwMode="auto">
            <a:xfrm>
              <a:off x="1936" y="3129"/>
              <a:ext cx="110" cy="41"/>
            </a:xfrm>
            <a:custGeom>
              <a:avLst/>
              <a:gdLst>
                <a:gd name="T0" fmla="*/ 0 w 110"/>
                <a:gd name="T1" fmla="*/ 40 h 82"/>
                <a:gd name="T2" fmla="*/ 2 w 110"/>
                <a:gd name="T3" fmla="*/ 29 h 82"/>
                <a:gd name="T4" fmla="*/ 8 w 110"/>
                <a:gd name="T5" fmla="*/ 18 h 82"/>
                <a:gd name="T6" fmla="*/ 19 w 110"/>
                <a:gd name="T7" fmla="*/ 9 h 82"/>
                <a:gd name="T8" fmla="*/ 31 w 110"/>
                <a:gd name="T9" fmla="*/ 2 h 82"/>
                <a:gd name="T10" fmla="*/ 47 w 110"/>
                <a:gd name="T11" fmla="*/ 0 h 82"/>
                <a:gd name="T12" fmla="*/ 62 w 110"/>
                <a:gd name="T13" fmla="*/ 0 h 82"/>
                <a:gd name="T14" fmla="*/ 78 w 110"/>
                <a:gd name="T15" fmla="*/ 2 h 82"/>
                <a:gd name="T16" fmla="*/ 90 w 110"/>
                <a:gd name="T17" fmla="*/ 9 h 82"/>
                <a:gd name="T18" fmla="*/ 101 w 110"/>
                <a:gd name="T19" fmla="*/ 18 h 82"/>
                <a:gd name="T20" fmla="*/ 108 w 110"/>
                <a:gd name="T21" fmla="*/ 29 h 82"/>
                <a:gd name="T22" fmla="*/ 110 w 110"/>
                <a:gd name="T23" fmla="*/ 40 h 82"/>
                <a:gd name="T24" fmla="*/ 108 w 110"/>
                <a:gd name="T25" fmla="*/ 53 h 82"/>
                <a:gd name="T26" fmla="*/ 101 w 110"/>
                <a:gd name="T27" fmla="*/ 64 h 82"/>
                <a:gd name="T28" fmla="*/ 90 w 110"/>
                <a:gd name="T29" fmla="*/ 72 h 82"/>
                <a:gd name="T30" fmla="*/ 78 w 110"/>
                <a:gd name="T31" fmla="*/ 79 h 82"/>
                <a:gd name="T32" fmla="*/ 62 w 110"/>
                <a:gd name="T33" fmla="*/ 82 h 82"/>
                <a:gd name="T34" fmla="*/ 47 w 110"/>
                <a:gd name="T35" fmla="*/ 82 h 82"/>
                <a:gd name="T36" fmla="*/ 31 w 110"/>
                <a:gd name="T37" fmla="*/ 79 h 82"/>
                <a:gd name="T38" fmla="*/ 19 w 110"/>
                <a:gd name="T39" fmla="*/ 72 h 82"/>
                <a:gd name="T40" fmla="*/ 8 w 110"/>
                <a:gd name="T41" fmla="*/ 64 h 82"/>
                <a:gd name="T42" fmla="*/ 2 w 110"/>
                <a:gd name="T43" fmla="*/ 53 h 82"/>
                <a:gd name="T44" fmla="*/ 0 w 110"/>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0"/>
                <a:gd name="T70" fmla="*/ 0 h 82"/>
                <a:gd name="T71" fmla="*/ 110 w 110"/>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0" h="82">
                  <a:moveTo>
                    <a:pt x="0" y="40"/>
                  </a:moveTo>
                  <a:lnTo>
                    <a:pt x="2" y="29"/>
                  </a:lnTo>
                  <a:lnTo>
                    <a:pt x="8" y="18"/>
                  </a:lnTo>
                  <a:lnTo>
                    <a:pt x="19" y="9"/>
                  </a:lnTo>
                  <a:lnTo>
                    <a:pt x="31" y="2"/>
                  </a:lnTo>
                  <a:lnTo>
                    <a:pt x="47" y="0"/>
                  </a:lnTo>
                  <a:lnTo>
                    <a:pt x="62" y="0"/>
                  </a:lnTo>
                  <a:lnTo>
                    <a:pt x="78" y="2"/>
                  </a:lnTo>
                  <a:lnTo>
                    <a:pt x="90" y="9"/>
                  </a:lnTo>
                  <a:lnTo>
                    <a:pt x="101" y="18"/>
                  </a:lnTo>
                  <a:lnTo>
                    <a:pt x="108" y="29"/>
                  </a:lnTo>
                  <a:lnTo>
                    <a:pt x="110" y="40"/>
                  </a:lnTo>
                  <a:lnTo>
                    <a:pt x="108" y="53"/>
                  </a:lnTo>
                  <a:lnTo>
                    <a:pt x="101" y="64"/>
                  </a:lnTo>
                  <a:lnTo>
                    <a:pt x="90" y="72"/>
                  </a:lnTo>
                  <a:lnTo>
                    <a:pt x="78" y="79"/>
                  </a:lnTo>
                  <a:lnTo>
                    <a:pt x="62" y="82"/>
                  </a:lnTo>
                  <a:lnTo>
                    <a:pt x="47" y="82"/>
                  </a:lnTo>
                  <a:lnTo>
                    <a:pt x="31" y="79"/>
                  </a:lnTo>
                  <a:lnTo>
                    <a:pt x="19" y="72"/>
                  </a:lnTo>
                  <a:lnTo>
                    <a:pt x="8" y="64"/>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2888" name="Rectangle 233"/>
            <p:cNvSpPr>
              <a:spLocks noChangeArrowheads="1"/>
            </p:cNvSpPr>
            <p:nvPr/>
          </p:nvSpPr>
          <p:spPr bwMode="auto">
            <a:xfrm>
              <a:off x="1900" y="3153"/>
              <a:ext cx="165" cy="27"/>
            </a:xfrm>
            <a:prstGeom prst="rect">
              <a:avLst/>
            </a:prstGeom>
            <a:solidFill>
              <a:srgbClr val="FFFFFF"/>
            </a:solidFill>
            <a:ln w="9525">
              <a:noFill/>
              <a:miter lim="800000"/>
              <a:headEnd/>
              <a:tailEnd/>
            </a:ln>
          </p:spPr>
          <p:txBody>
            <a:bodyPr/>
            <a:lstStyle/>
            <a:p>
              <a:endParaRPr lang="fr-FR"/>
            </a:p>
          </p:txBody>
        </p:sp>
        <p:sp>
          <p:nvSpPr>
            <p:cNvPr id="32889" name="Line 234"/>
            <p:cNvSpPr>
              <a:spLocks noChangeShapeType="1"/>
            </p:cNvSpPr>
            <p:nvPr/>
          </p:nvSpPr>
          <p:spPr bwMode="auto">
            <a:xfrm flipV="1">
              <a:off x="1985" y="3153"/>
              <a:ext cx="1" cy="53"/>
            </a:xfrm>
            <a:prstGeom prst="line">
              <a:avLst/>
            </a:prstGeom>
            <a:noFill/>
            <a:ln w="11113">
              <a:solidFill>
                <a:srgbClr val="000000"/>
              </a:solidFill>
              <a:round/>
              <a:headEnd/>
              <a:tailEnd/>
            </a:ln>
          </p:spPr>
          <p:txBody>
            <a:bodyPr/>
            <a:lstStyle/>
            <a:p>
              <a:endParaRPr lang="fr-FR"/>
            </a:p>
          </p:txBody>
        </p:sp>
        <p:sp>
          <p:nvSpPr>
            <p:cNvPr id="32890" name="Line 235"/>
            <p:cNvSpPr>
              <a:spLocks noChangeShapeType="1"/>
            </p:cNvSpPr>
            <p:nvPr/>
          </p:nvSpPr>
          <p:spPr bwMode="auto">
            <a:xfrm flipH="1">
              <a:off x="1936" y="3151"/>
              <a:ext cx="110" cy="1"/>
            </a:xfrm>
            <a:prstGeom prst="line">
              <a:avLst/>
            </a:prstGeom>
            <a:noFill/>
            <a:ln w="11113">
              <a:solidFill>
                <a:srgbClr val="000000"/>
              </a:solidFill>
              <a:round/>
              <a:headEnd/>
              <a:tailEnd/>
            </a:ln>
          </p:spPr>
          <p:txBody>
            <a:bodyPr/>
            <a:lstStyle/>
            <a:p>
              <a:endParaRPr lang="fr-FR"/>
            </a:p>
          </p:txBody>
        </p:sp>
        <p:sp>
          <p:nvSpPr>
            <p:cNvPr id="32891" name="Freeform 236"/>
            <p:cNvSpPr>
              <a:spLocks/>
            </p:cNvSpPr>
            <p:nvPr/>
          </p:nvSpPr>
          <p:spPr bwMode="auto">
            <a:xfrm>
              <a:off x="1689" y="3204"/>
              <a:ext cx="220" cy="98"/>
            </a:xfrm>
            <a:custGeom>
              <a:avLst/>
              <a:gdLst>
                <a:gd name="T0" fmla="*/ 220 w 220"/>
                <a:gd name="T1" fmla="*/ 0 h 197"/>
                <a:gd name="T2" fmla="*/ 0 w 220"/>
                <a:gd name="T3" fmla="*/ 0 h 197"/>
                <a:gd name="T4" fmla="*/ 0 w 220"/>
                <a:gd name="T5" fmla="*/ 197 h 197"/>
                <a:gd name="T6" fmla="*/ 0 60000 65536"/>
                <a:gd name="T7" fmla="*/ 0 60000 65536"/>
                <a:gd name="T8" fmla="*/ 0 60000 65536"/>
                <a:gd name="T9" fmla="*/ 0 w 220"/>
                <a:gd name="T10" fmla="*/ 0 h 197"/>
                <a:gd name="T11" fmla="*/ 220 w 220"/>
                <a:gd name="T12" fmla="*/ 197 h 197"/>
              </a:gdLst>
              <a:ahLst/>
              <a:cxnLst>
                <a:cxn ang="T6">
                  <a:pos x="T0" y="T1"/>
                </a:cxn>
                <a:cxn ang="T7">
                  <a:pos x="T2" y="T3"/>
                </a:cxn>
                <a:cxn ang="T8">
                  <a:pos x="T4" y="T5"/>
                </a:cxn>
              </a:cxnLst>
              <a:rect l="T9" t="T10" r="T11" b="T12"/>
              <a:pathLst>
                <a:path w="220" h="197">
                  <a:moveTo>
                    <a:pt x="220" y="0"/>
                  </a:moveTo>
                  <a:lnTo>
                    <a:pt x="0" y="0"/>
                  </a:lnTo>
                  <a:lnTo>
                    <a:pt x="0" y="197"/>
                  </a:lnTo>
                </a:path>
              </a:pathLst>
            </a:custGeom>
            <a:noFill/>
            <a:ln w="11113">
              <a:solidFill>
                <a:srgbClr val="000000"/>
              </a:solidFill>
              <a:round/>
              <a:headEnd/>
              <a:tailEnd/>
            </a:ln>
          </p:spPr>
          <p:txBody>
            <a:bodyPr/>
            <a:lstStyle/>
            <a:p>
              <a:endParaRPr lang="fr-FR"/>
            </a:p>
          </p:txBody>
        </p:sp>
        <p:sp>
          <p:nvSpPr>
            <p:cNvPr id="32892" name="Line 237"/>
            <p:cNvSpPr>
              <a:spLocks noChangeShapeType="1"/>
            </p:cNvSpPr>
            <p:nvPr/>
          </p:nvSpPr>
          <p:spPr bwMode="auto">
            <a:xfrm>
              <a:off x="2067" y="3204"/>
              <a:ext cx="109" cy="1"/>
            </a:xfrm>
            <a:prstGeom prst="line">
              <a:avLst/>
            </a:prstGeom>
            <a:noFill/>
            <a:ln w="11113">
              <a:solidFill>
                <a:srgbClr val="000000"/>
              </a:solidFill>
              <a:round/>
              <a:headEnd/>
              <a:tailEnd/>
            </a:ln>
          </p:spPr>
          <p:txBody>
            <a:bodyPr/>
            <a:lstStyle/>
            <a:p>
              <a:endParaRPr lang="fr-FR"/>
            </a:p>
          </p:txBody>
        </p:sp>
        <p:sp>
          <p:nvSpPr>
            <p:cNvPr id="32893" name="Freeform 238"/>
            <p:cNvSpPr>
              <a:spLocks/>
            </p:cNvSpPr>
            <p:nvPr/>
          </p:nvSpPr>
          <p:spPr bwMode="auto">
            <a:xfrm>
              <a:off x="1737" y="3005"/>
              <a:ext cx="172" cy="99"/>
            </a:xfrm>
            <a:custGeom>
              <a:avLst/>
              <a:gdLst>
                <a:gd name="T0" fmla="*/ 0 w 172"/>
                <a:gd name="T1" fmla="*/ 99 h 198"/>
                <a:gd name="T2" fmla="*/ 2 w 172"/>
                <a:gd name="T3" fmla="*/ 76 h 198"/>
                <a:gd name="T4" fmla="*/ 8 w 172"/>
                <a:gd name="T5" fmla="*/ 55 h 198"/>
                <a:gd name="T6" fmla="*/ 18 w 172"/>
                <a:gd name="T7" fmla="*/ 37 h 198"/>
                <a:gd name="T8" fmla="*/ 33 w 172"/>
                <a:gd name="T9" fmla="*/ 22 h 198"/>
                <a:gd name="T10" fmla="*/ 49 w 172"/>
                <a:gd name="T11" fmla="*/ 9 h 198"/>
                <a:gd name="T12" fmla="*/ 67 w 172"/>
                <a:gd name="T13" fmla="*/ 2 h 198"/>
                <a:gd name="T14" fmla="*/ 86 w 172"/>
                <a:gd name="T15" fmla="*/ 0 h 198"/>
                <a:gd name="T16" fmla="*/ 105 w 172"/>
                <a:gd name="T17" fmla="*/ 2 h 198"/>
                <a:gd name="T18" fmla="*/ 122 w 172"/>
                <a:gd name="T19" fmla="*/ 9 h 198"/>
                <a:gd name="T20" fmla="*/ 140 w 172"/>
                <a:gd name="T21" fmla="*/ 22 h 198"/>
                <a:gd name="T22" fmla="*/ 153 w 172"/>
                <a:gd name="T23" fmla="*/ 37 h 198"/>
                <a:gd name="T24" fmla="*/ 163 w 172"/>
                <a:gd name="T25" fmla="*/ 55 h 198"/>
                <a:gd name="T26" fmla="*/ 169 w 172"/>
                <a:gd name="T27" fmla="*/ 76 h 198"/>
                <a:gd name="T28" fmla="*/ 172 w 172"/>
                <a:gd name="T29" fmla="*/ 99 h 198"/>
                <a:gd name="T30" fmla="*/ 169 w 172"/>
                <a:gd name="T31" fmla="*/ 121 h 198"/>
                <a:gd name="T32" fmla="*/ 163 w 172"/>
                <a:gd name="T33" fmla="*/ 142 h 198"/>
                <a:gd name="T34" fmla="*/ 153 w 172"/>
                <a:gd name="T35" fmla="*/ 160 h 198"/>
                <a:gd name="T36" fmla="*/ 140 w 172"/>
                <a:gd name="T37" fmla="*/ 177 h 198"/>
                <a:gd name="T38" fmla="*/ 122 w 172"/>
                <a:gd name="T39" fmla="*/ 188 h 198"/>
                <a:gd name="T40" fmla="*/ 105 w 172"/>
                <a:gd name="T41" fmla="*/ 195 h 198"/>
                <a:gd name="T42" fmla="*/ 86 w 172"/>
                <a:gd name="T43" fmla="*/ 198 h 198"/>
                <a:gd name="T44" fmla="*/ 67 w 172"/>
                <a:gd name="T45" fmla="*/ 195 h 198"/>
                <a:gd name="T46" fmla="*/ 49 w 172"/>
                <a:gd name="T47" fmla="*/ 188 h 198"/>
                <a:gd name="T48" fmla="*/ 33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5"/>
                  </a:lnTo>
                  <a:lnTo>
                    <a:pt x="18" y="37"/>
                  </a:lnTo>
                  <a:lnTo>
                    <a:pt x="33" y="22"/>
                  </a:lnTo>
                  <a:lnTo>
                    <a:pt x="49" y="9"/>
                  </a:lnTo>
                  <a:lnTo>
                    <a:pt x="67" y="2"/>
                  </a:lnTo>
                  <a:lnTo>
                    <a:pt x="86" y="0"/>
                  </a:lnTo>
                  <a:lnTo>
                    <a:pt x="105" y="2"/>
                  </a:lnTo>
                  <a:lnTo>
                    <a:pt x="122" y="9"/>
                  </a:lnTo>
                  <a:lnTo>
                    <a:pt x="140" y="22"/>
                  </a:lnTo>
                  <a:lnTo>
                    <a:pt x="153" y="37"/>
                  </a:lnTo>
                  <a:lnTo>
                    <a:pt x="163" y="55"/>
                  </a:lnTo>
                  <a:lnTo>
                    <a:pt x="169" y="76"/>
                  </a:lnTo>
                  <a:lnTo>
                    <a:pt x="172" y="99"/>
                  </a:lnTo>
                  <a:lnTo>
                    <a:pt x="169" y="121"/>
                  </a:lnTo>
                  <a:lnTo>
                    <a:pt x="163" y="142"/>
                  </a:lnTo>
                  <a:lnTo>
                    <a:pt x="153" y="160"/>
                  </a:lnTo>
                  <a:lnTo>
                    <a:pt x="140" y="177"/>
                  </a:lnTo>
                  <a:lnTo>
                    <a:pt x="122" y="188"/>
                  </a:lnTo>
                  <a:lnTo>
                    <a:pt x="105" y="195"/>
                  </a:lnTo>
                  <a:lnTo>
                    <a:pt x="86" y="198"/>
                  </a:lnTo>
                  <a:lnTo>
                    <a:pt x="67" y="195"/>
                  </a:lnTo>
                  <a:lnTo>
                    <a:pt x="49" y="188"/>
                  </a:lnTo>
                  <a:lnTo>
                    <a:pt x="33"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2894" name="Rectangle 239"/>
            <p:cNvSpPr>
              <a:spLocks noChangeArrowheads="1"/>
            </p:cNvSpPr>
            <p:nvPr/>
          </p:nvSpPr>
          <p:spPr bwMode="auto">
            <a:xfrm>
              <a:off x="1767" y="3030"/>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2895" name="Line 240"/>
            <p:cNvSpPr>
              <a:spLocks noChangeShapeType="1"/>
            </p:cNvSpPr>
            <p:nvPr/>
          </p:nvSpPr>
          <p:spPr bwMode="auto">
            <a:xfrm flipV="1">
              <a:off x="1629" y="3276"/>
              <a:ext cx="1" cy="4"/>
            </a:xfrm>
            <a:prstGeom prst="line">
              <a:avLst/>
            </a:prstGeom>
            <a:noFill/>
            <a:ln w="11113">
              <a:solidFill>
                <a:srgbClr val="000000"/>
              </a:solidFill>
              <a:round/>
              <a:headEnd/>
              <a:tailEnd/>
            </a:ln>
          </p:spPr>
          <p:txBody>
            <a:bodyPr/>
            <a:lstStyle/>
            <a:p>
              <a:endParaRPr lang="fr-FR"/>
            </a:p>
          </p:txBody>
        </p:sp>
        <p:sp>
          <p:nvSpPr>
            <p:cNvPr id="32896" name="Line 241"/>
            <p:cNvSpPr>
              <a:spLocks noChangeShapeType="1"/>
            </p:cNvSpPr>
            <p:nvPr/>
          </p:nvSpPr>
          <p:spPr bwMode="auto">
            <a:xfrm flipV="1">
              <a:off x="1629" y="3251"/>
              <a:ext cx="1" cy="4"/>
            </a:xfrm>
            <a:prstGeom prst="line">
              <a:avLst/>
            </a:prstGeom>
            <a:noFill/>
            <a:ln w="11113">
              <a:solidFill>
                <a:srgbClr val="000000"/>
              </a:solidFill>
              <a:round/>
              <a:headEnd/>
              <a:tailEnd/>
            </a:ln>
          </p:spPr>
          <p:txBody>
            <a:bodyPr/>
            <a:lstStyle/>
            <a:p>
              <a:endParaRPr lang="fr-FR"/>
            </a:p>
          </p:txBody>
        </p:sp>
        <p:sp>
          <p:nvSpPr>
            <p:cNvPr id="32897" name="Line 242"/>
            <p:cNvSpPr>
              <a:spLocks noChangeShapeType="1"/>
            </p:cNvSpPr>
            <p:nvPr/>
          </p:nvSpPr>
          <p:spPr bwMode="auto">
            <a:xfrm flipV="1">
              <a:off x="1629" y="3226"/>
              <a:ext cx="1" cy="4"/>
            </a:xfrm>
            <a:prstGeom prst="line">
              <a:avLst/>
            </a:prstGeom>
            <a:noFill/>
            <a:ln w="11113">
              <a:solidFill>
                <a:srgbClr val="000000"/>
              </a:solidFill>
              <a:round/>
              <a:headEnd/>
              <a:tailEnd/>
            </a:ln>
          </p:spPr>
          <p:txBody>
            <a:bodyPr/>
            <a:lstStyle/>
            <a:p>
              <a:endParaRPr lang="fr-FR"/>
            </a:p>
          </p:txBody>
        </p:sp>
        <p:sp>
          <p:nvSpPr>
            <p:cNvPr id="32898" name="Line 243"/>
            <p:cNvSpPr>
              <a:spLocks noChangeShapeType="1"/>
            </p:cNvSpPr>
            <p:nvPr/>
          </p:nvSpPr>
          <p:spPr bwMode="auto">
            <a:xfrm flipV="1">
              <a:off x="1629" y="3201"/>
              <a:ext cx="1" cy="4"/>
            </a:xfrm>
            <a:prstGeom prst="line">
              <a:avLst/>
            </a:prstGeom>
            <a:noFill/>
            <a:ln w="11113">
              <a:solidFill>
                <a:srgbClr val="000000"/>
              </a:solidFill>
              <a:round/>
              <a:headEnd/>
              <a:tailEnd/>
            </a:ln>
          </p:spPr>
          <p:txBody>
            <a:bodyPr/>
            <a:lstStyle/>
            <a:p>
              <a:endParaRPr lang="fr-FR"/>
            </a:p>
          </p:txBody>
        </p:sp>
        <p:sp>
          <p:nvSpPr>
            <p:cNvPr id="32899" name="Line 244"/>
            <p:cNvSpPr>
              <a:spLocks noChangeShapeType="1"/>
            </p:cNvSpPr>
            <p:nvPr/>
          </p:nvSpPr>
          <p:spPr bwMode="auto">
            <a:xfrm flipV="1">
              <a:off x="1629" y="3176"/>
              <a:ext cx="1" cy="4"/>
            </a:xfrm>
            <a:prstGeom prst="line">
              <a:avLst/>
            </a:prstGeom>
            <a:noFill/>
            <a:ln w="11113">
              <a:solidFill>
                <a:srgbClr val="000000"/>
              </a:solidFill>
              <a:round/>
              <a:headEnd/>
              <a:tailEnd/>
            </a:ln>
          </p:spPr>
          <p:txBody>
            <a:bodyPr/>
            <a:lstStyle/>
            <a:p>
              <a:endParaRPr lang="fr-FR"/>
            </a:p>
          </p:txBody>
        </p:sp>
        <p:sp>
          <p:nvSpPr>
            <p:cNvPr id="32900" name="Line 245"/>
            <p:cNvSpPr>
              <a:spLocks noChangeShapeType="1"/>
            </p:cNvSpPr>
            <p:nvPr/>
          </p:nvSpPr>
          <p:spPr bwMode="auto">
            <a:xfrm flipV="1">
              <a:off x="1629" y="3150"/>
              <a:ext cx="1" cy="5"/>
            </a:xfrm>
            <a:prstGeom prst="line">
              <a:avLst/>
            </a:prstGeom>
            <a:noFill/>
            <a:ln w="11113">
              <a:solidFill>
                <a:srgbClr val="000000"/>
              </a:solidFill>
              <a:round/>
              <a:headEnd/>
              <a:tailEnd/>
            </a:ln>
          </p:spPr>
          <p:txBody>
            <a:bodyPr/>
            <a:lstStyle/>
            <a:p>
              <a:endParaRPr lang="fr-FR"/>
            </a:p>
          </p:txBody>
        </p:sp>
        <p:sp>
          <p:nvSpPr>
            <p:cNvPr id="32901" name="Line 246"/>
            <p:cNvSpPr>
              <a:spLocks noChangeShapeType="1"/>
            </p:cNvSpPr>
            <p:nvPr/>
          </p:nvSpPr>
          <p:spPr bwMode="auto">
            <a:xfrm flipV="1">
              <a:off x="1629" y="3125"/>
              <a:ext cx="1" cy="5"/>
            </a:xfrm>
            <a:prstGeom prst="line">
              <a:avLst/>
            </a:prstGeom>
            <a:noFill/>
            <a:ln w="11113">
              <a:solidFill>
                <a:srgbClr val="000000"/>
              </a:solidFill>
              <a:round/>
              <a:headEnd/>
              <a:tailEnd/>
            </a:ln>
          </p:spPr>
          <p:txBody>
            <a:bodyPr/>
            <a:lstStyle/>
            <a:p>
              <a:endParaRPr lang="fr-FR"/>
            </a:p>
          </p:txBody>
        </p:sp>
        <p:sp>
          <p:nvSpPr>
            <p:cNvPr id="32902" name="Line 247"/>
            <p:cNvSpPr>
              <a:spLocks noChangeShapeType="1"/>
            </p:cNvSpPr>
            <p:nvPr/>
          </p:nvSpPr>
          <p:spPr bwMode="auto">
            <a:xfrm flipV="1">
              <a:off x="1629" y="3100"/>
              <a:ext cx="1" cy="4"/>
            </a:xfrm>
            <a:prstGeom prst="line">
              <a:avLst/>
            </a:prstGeom>
            <a:noFill/>
            <a:ln w="11113">
              <a:solidFill>
                <a:srgbClr val="000000"/>
              </a:solidFill>
              <a:round/>
              <a:headEnd/>
              <a:tailEnd/>
            </a:ln>
          </p:spPr>
          <p:txBody>
            <a:bodyPr/>
            <a:lstStyle/>
            <a:p>
              <a:endParaRPr lang="fr-FR"/>
            </a:p>
          </p:txBody>
        </p:sp>
        <p:sp>
          <p:nvSpPr>
            <p:cNvPr id="32903" name="Line 248"/>
            <p:cNvSpPr>
              <a:spLocks noChangeShapeType="1"/>
            </p:cNvSpPr>
            <p:nvPr/>
          </p:nvSpPr>
          <p:spPr bwMode="auto">
            <a:xfrm flipV="1">
              <a:off x="1629" y="3075"/>
              <a:ext cx="1" cy="4"/>
            </a:xfrm>
            <a:prstGeom prst="line">
              <a:avLst/>
            </a:prstGeom>
            <a:noFill/>
            <a:ln w="11113">
              <a:solidFill>
                <a:srgbClr val="000000"/>
              </a:solidFill>
              <a:round/>
              <a:headEnd/>
              <a:tailEnd/>
            </a:ln>
          </p:spPr>
          <p:txBody>
            <a:bodyPr/>
            <a:lstStyle/>
            <a:p>
              <a:endParaRPr lang="fr-FR"/>
            </a:p>
          </p:txBody>
        </p:sp>
        <p:sp>
          <p:nvSpPr>
            <p:cNvPr id="32904" name="Line 249"/>
            <p:cNvSpPr>
              <a:spLocks noChangeShapeType="1"/>
            </p:cNvSpPr>
            <p:nvPr/>
          </p:nvSpPr>
          <p:spPr bwMode="auto">
            <a:xfrm flipV="1">
              <a:off x="1629" y="3050"/>
              <a:ext cx="1" cy="4"/>
            </a:xfrm>
            <a:prstGeom prst="line">
              <a:avLst/>
            </a:prstGeom>
            <a:noFill/>
            <a:ln w="11113">
              <a:solidFill>
                <a:srgbClr val="000000"/>
              </a:solidFill>
              <a:round/>
              <a:headEnd/>
              <a:tailEnd/>
            </a:ln>
          </p:spPr>
          <p:txBody>
            <a:bodyPr/>
            <a:lstStyle/>
            <a:p>
              <a:endParaRPr lang="fr-FR"/>
            </a:p>
          </p:txBody>
        </p:sp>
        <p:sp>
          <p:nvSpPr>
            <p:cNvPr id="32905" name="Line 250"/>
            <p:cNvSpPr>
              <a:spLocks noChangeShapeType="1"/>
            </p:cNvSpPr>
            <p:nvPr/>
          </p:nvSpPr>
          <p:spPr bwMode="auto">
            <a:xfrm>
              <a:off x="1657" y="3045"/>
              <a:ext cx="7" cy="1"/>
            </a:xfrm>
            <a:prstGeom prst="line">
              <a:avLst/>
            </a:prstGeom>
            <a:noFill/>
            <a:ln w="11113">
              <a:solidFill>
                <a:srgbClr val="000000"/>
              </a:solidFill>
              <a:round/>
              <a:headEnd/>
              <a:tailEnd/>
            </a:ln>
          </p:spPr>
          <p:txBody>
            <a:bodyPr/>
            <a:lstStyle/>
            <a:p>
              <a:endParaRPr lang="fr-FR"/>
            </a:p>
          </p:txBody>
        </p:sp>
        <p:sp>
          <p:nvSpPr>
            <p:cNvPr id="32906" name="Line 251"/>
            <p:cNvSpPr>
              <a:spLocks noChangeShapeType="1"/>
            </p:cNvSpPr>
            <p:nvPr/>
          </p:nvSpPr>
          <p:spPr bwMode="auto">
            <a:xfrm>
              <a:off x="1701" y="3045"/>
              <a:ext cx="7" cy="1"/>
            </a:xfrm>
            <a:prstGeom prst="line">
              <a:avLst/>
            </a:prstGeom>
            <a:noFill/>
            <a:ln w="11113">
              <a:solidFill>
                <a:srgbClr val="000000"/>
              </a:solidFill>
              <a:round/>
              <a:headEnd/>
              <a:tailEnd/>
            </a:ln>
          </p:spPr>
          <p:txBody>
            <a:bodyPr/>
            <a:lstStyle/>
            <a:p>
              <a:endParaRPr lang="fr-FR"/>
            </a:p>
          </p:txBody>
        </p:sp>
        <p:sp>
          <p:nvSpPr>
            <p:cNvPr id="32907" name="Line 252"/>
            <p:cNvSpPr>
              <a:spLocks noChangeShapeType="1"/>
            </p:cNvSpPr>
            <p:nvPr/>
          </p:nvSpPr>
          <p:spPr bwMode="auto">
            <a:xfrm>
              <a:off x="1904" y="3045"/>
              <a:ext cx="7" cy="1"/>
            </a:xfrm>
            <a:prstGeom prst="line">
              <a:avLst/>
            </a:prstGeom>
            <a:noFill/>
            <a:ln w="11113">
              <a:solidFill>
                <a:srgbClr val="000000"/>
              </a:solidFill>
              <a:round/>
              <a:headEnd/>
              <a:tailEnd/>
            </a:ln>
          </p:spPr>
          <p:txBody>
            <a:bodyPr/>
            <a:lstStyle/>
            <a:p>
              <a:endParaRPr lang="fr-FR"/>
            </a:p>
          </p:txBody>
        </p:sp>
        <p:sp>
          <p:nvSpPr>
            <p:cNvPr id="32908" name="Line 253"/>
            <p:cNvSpPr>
              <a:spLocks noChangeShapeType="1"/>
            </p:cNvSpPr>
            <p:nvPr/>
          </p:nvSpPr>
          <p:spPr bwMode="auto">
            <a:xfrm>
              <a:off x="1948" y="3045"/>
              <a:ext cx="7" cy="1"/>
            </a:xfrm>
            <a:prstGeom prst="line">
              <a:avLst/>
            </a:prstGeom>
            <a:noFill/>
            <a:ln w="11113">
              <a:solidFill>
                <a:srgbClr val="000000"/>
              </a:solidFill>
              <a:round/>
              <a:headEnd/>
              <a:tailEnd/>
            </a:ln>
          </p:spPr>
          <p:txBody>
            <a:bodyPr/>
            <a:lstStyle/>
            <a:p>
              <a:endParaRPr lang="fr-FR"/>
            </a:p>
          </p:txBody>
        </p:sp>
        <p:sp>
          <p:nvSpPr>
            <p:cNvPr id="32909" name="Freeform 254"/>
            <p:cNvSpPr>
              <a:spLocks/>
            </p:cNvSpPr>
            <p:nvPr/>
          </p:nvSpPr>
          <p:spPr bwMode="auto">
            <a:xfrm>
              <a:off x="1992" y="3045"/>
              <a:ext cx="1" cy="4"/>
            </a:xfrm>
            <a:custGeom>
              <a:avLst/>
              <a:gdLst>
                <a:gd name="T0" fmla="*/ 0 w 1"/>
                <a:gd name="T1" fmla="*/ 0 h 5"/>
                <a:gd name="T2" fmla="*/ 1 w 1"/>
                <a:gd name="T3" fmla="*/ 0 h 5"/>
                <a:gd name="T4" fmla="*/ 1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1" y="0"/>
                  </a:lnTo>
                  <a:lnTo>
                    <a:pt x="1" y="5"/>
                  </a:lnTo>
                </a:path>
              </a:pathLst>
            </a:custGeom>
            <a:noFill/>
            <a:ln w="11113">
              <a:solidFill>
                <a:srgbClr val="000000"/>
              </a:solidFill>
              <a:round/>
              <a:headEnd/>
              <a:tailEnd/>
            </a:ln>
          </p:spPr>
          <p:txBody>
            <a:bodyPr/>
            <a:lstStyle/>
            <a:p>
              <a:endParaRPr lang="fr-FR"/>
            </a:p>
          </p:txBody>
        </p:sp>
        <p:sp>
          <p:nvSpPr>
            <p:cNvPr id="32910" name="Line 255"/>
            <p:cNvSpPr>
              <a:spLocks noChangeShapeType="1"/>
            </p:cNvSpPr>
            <p:nvPr/>
          </p:nvSpPr>
          <p:spPr bwMode="auto">
            <a:xfrm>
              <a:off x="1993" y="3070"/>
              <a:ext cx="1" cy="4"/>
            </a:xfrm>
            <a:prstGeom prst="line">
              <a:avLst/>
            </a:prstGeom>
            <a:noFill/>
            <a:ln w="11113">
              <a:solidFill>
                <a:srgbClr val="000000"/>
              </a:solidFill>
              <a:round/>
              <a:headEnd/>
              <a:tailEnd/>
            </a:ln>
          </p:spPr>
          <p:txBody>
            <a:bodyPr/>
            <a:lstStyle/>
            <a:p>
              <a:endParaRPr lang="fr-FR"/>
            </a:p>
          </p:txBody>
        </p:sp>
        <p:sp>
          <p:nvSpPr>
            <p:cNvPr id="32911" name="Line 256"/>
            <p:cNvSpPr>
              <a:spLocks noChangeShapeType="1"/>
            </p:cNvSpPr>
            <p:nvPr/>
          </p:nvSpPr>
          <p:spPr bwMode="auto">
            <a:xfrm>
              <a:off x="1993" y="3095"/>
              <a:ext cx="1" cy="4"/>
            </a:xfrm>
            <a:prstGeom prst="line">
              <a:avLst/>
            </a:prstGeom>
            <a:noFill/>
            <a:ln w="11113">
              <a:solidFill>
                <a:srgbClr val="000000"/>
              </a:solidFill>
              <a:round/>
              <a:headEnd/>
              <a:tailEnd/>
            </a:ln>
          </p:spPr>
          <p:txBody>
            <a:bodyPr/>
            <a:lstStyle/>
            <a:p>
              <a:endParaRPr lang="fr-FR"/>
            </a:p>
          </p:txBody>
        </p:sp>
        <p:sp>
          <p:nvSpPr>
            <p:cNvPr id="32912" name="Line 257"/>
            <p:cNvSpPr>
              <a:spLocks noChangeShapeType="1"/>
            </p:cNvSpPr>
            <p:nvPr/>
          </p:nvSpPr>
          <p:spPr bwMode="auto">
            <a:xfrm>
              <a:off x="1993" y="3120"/>
              <a:ext cx="1" cy="4"/>
            </a:xfrm>
            <a:prstGeom prst="line">
              <a:avLst/>
            </a:prstGeom>
            <a:noFill/>
            <a:ln w="11113">
              <a:solidFill>
                <a:srgbClr val="000000"/>
              </a:solidFill>
              <a:round/>
              <a:headEnd/>
              <a:tailEnd/>
            </a:ln>
          </p:spPr>
          <p:txBody>
            <a:bodyPr/>
            <a:lstStyle/>
            <a:p>
              <a:endParaRPr lang="fr-FR"/>
            </a:p>
          </p:txBody>
        </p:sp>
        <p:sp>
          <p:nvSpPr>
            <p:cNvPr id="32913" name="Rectangle 258"/>
            <p:cNvSpPr>
              <a:spLocks noChangeArrowheads="1"/>
            </p:cNvSpPr>
            <p:nvPr/>
          </p:nvSpPr>
          <p:spPr bwMode="auto">
            <a:xfrm>
              <a:off x="2223" y="3162"/>
              <a:ext cx="92" cy="98"/>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2914" name="Line 259"/>
            <p:cNvSpPr>
              <a:spLocks noChangeShapeType="1"/>
            </p:cNvSpPr>
            <p:nvPr/>
          </p:nvSpPr>
          <p:spPr bwMode="auto">
            <a:xfrm flipV="1">
              <a:off x="1922" y="2856"/>
              <a:ext cx="147" cy="46"/>
            </a:xfrm>
            <a:prstGeom prst="line">
              <a:avLst/>
            </a:prstGeom>
            <a:noFill/>
            <a:ln w="11113">
              <a:solidFill>
                <a:srgbClr val="000000"/>
              </a:solidFill>
              <a:round/>
              <a:headEnd/>
              <a:tailEnd/>
            </a:ln>
          </p:spPr>
          <p:txBody>
            <a:bodyPr/>
            <a:lstStyle/>
            <a:p>
              <a:endParaRPr lang="fr-FR"/>
            </a:p>
          </p:txBody>
        </p:sp>
        <p:sp>
          <p:nvSpPr>
            <p:cNvPr id="32915" name="Line 260"/>
            <p:cNvSpPr>
              <a:spLocks noChangeShapeType="1"/>
            </p:cNvSpPr>
            <p:nvPr/>
          </p:nvSpPr>
          <p:spPr bwMode="auto">
            <a:xfrm>
              <a:off x="1922" y="2856"/>
              <a:ext cx="147" cy="46"/>
            </a:xfrm>
            <a:prstGeom prst="line">
              <a:avLst/>
            </a:prstGeom>
            <a:noFill/>
            <a:ln w="11113">
              <a:solidFill>
                <a:srgbClr val="000000"/>
              </a:solidFill>
              <a:round/>
              <a:headEnd/>
              <a:tailEnd/>
            </a:ln>
          </p:spPr>
          <p:txBody>
            <a:bodyPr/>
            <a:lstStyle/>
            <a:p>
              <a:endParaRPr lang="fr-FR"/>
            </a:p>
          </p:txBody>
        </p:sp>
        <p:sp>
          <p:nvSpPr>
            <p:cNvPr id="32916" name="Line 261"/>
            <p:cNvSpPr>
              <a:spLocks noChangeShapeType="1"/>
            </p:cNvSpPr>
            <p:nvPr/>
          </p:nvSpPr>
          <p:spPr bwMode="auto">
            <a:xfrm flipV="1">
              <a:off x="1922" y="2856"/>
              <a:ext cx="1" cy="46"/>
            </a:xfrm>
            <a:prstGeom prst="line">
              <a:avLst/>
            </a:prstGeom>
            <a:noFill/>
            <a:ln w="11113">
              <a:solidFill>
                <a:srgbClr val="000000"/>
              </a:solidFill>
              <a:round/>
              <a:headEnd/>
              <a:tailEnd/>
            </a:ln>
          </p:spPr>
          <p:txBody>
            <a:bodyPr/>
            <a:lstStyle/>
            <a:p>
              <a:endParaRPr lang="fr-FR"/>
            </a:p>
          </p:txBody>
        </p:sp>
        <p:sp>
          <p:nvSpPr>
            <p:cNvPr id="32917" name="Line 262"/>
            <p:cNvSpPr>
              <a:spLocks noChangeShapeType="1"/>
            </p:cNvSpPr>
            <p:nvPr/>
          </p:nvSpPr>
          <p:spPr bwMode="auto">
            <a:xfrm flipV="1">
              <a:off x="2069" y="2856"/>
              <a:ext cx="1" cy="46"/>
            </a:xfrm>
            <a:prstGeom prst="line">
              <a:avLst/>
            </a:prstGeom>
            <a:noFill/>
            <a:ln w="11113">
              <a:solidFill>
                <a:srgbClr val="000000"/>
              </a:solidFill>
              <a:round/>
              <a:headEnd/>
              <a:tailEnd/>
            </a:ln>
          </p:spPr>
          <p:txBody>
            <a:bodyPr/>
            <a:lstStyle/>
            <a:p>
              <a:endParaRPr lang="fr-FR"/>
            </a:p>
          </p:txBody>
        </p:sp>
        <p:sp>
          <p:nvSpPr>
            <p:cNvPr id="32918" name="Freeform 263"/>
            <p:cNvSpPr>
              <a:spLocks/>
            </p:cNvSpPr>
            <p:nvPr/>
          </p:nvSpPr>
          <p:spPr bwMode="auto">
            <a:xfrm>
              <a:off x="1947" y="2915"/>
              <a:ext cx="110" cy="41"/>
            </a:xfrm>
            <a:custGeom>
              <a:avLst/>
              <a:gdLst>
                <a:gd name="T0" fmla="*/ 0 w 110"/>
                <a:gd name="T1" fmla="*/ 40 h 82"/>
                <a:gd name="T2" fmla="*/ 2 w 110"/>
                <a:gd name="T3" fmla="*/ 53 h 82"/>
                <a:gd name="T4" fmla="*/ 9 w 110"/>
                <a:gd name="T5" fmla="*/ 64 h 82"/>
                <a:gd name="T6" fmla="*/ 19 w 110"/>
                <a:gd name="T7" fmla="*/ 72 h 82"/>
                <a:gd name="T8" fmla="*/ 33 w 110"/>
                <a:gd name="T9" fmla="*/ 79 h 82"/>
                <a:gd name="T10" fmla="*/ 48 w 110"/>
                <a:gd name="T11" fmla="*/ 82 h 82"/>
                <a:gd name="T12" fmla="*/ 62 w 110"/>
                <a:gd name="T13" fmla="*/ 82 h 82"/>
                <a:gd name="T14" fmla="*/ 78 w 110"/>
                <a:gd name="T15" fmla="*/ 79 h 82"/>
                <a:gd name="T16" fmla="*/ 90 w 110"/>
                <a:gd name="T17" fmla="*/ 72 h 82"/>
                <a:gd name="T18" fmla="*/ 102 w 110"/>
                <a:gd name="T19" fmla="*/ 64 h 82"/>
                <a:gd name="T20" fmla="*/ 108 w 110"/>
                <a:gd name="T21" fmla="*/ 53 h 82"/>
                <a:gd name="T22" fmla="*/ 110 w 110"/>
                <a:gd name="T23" fmla="*/ 40 h 82"/>
                <a:gd name="T24" fmla="*/ 108 w 110"/>
                <a:gd name="T25" fmla="*/ 29 h 82"/>
                <a:gd name="T26" fmla="*/ 102 w 110"/>
                <a:gd name="T27" fmla="*/ 18 h 82"/>
                <a:gd name="T28" fmla="*/ 90 w 110"/>
                <a:gd name="T29" fmla="*/ 10 h 82"/>
                <a:gd name="T30" fmla="*/ 78 w 110"/>
                <a:gd name="T31" fmla="*/ 3 h 82"/>
                <a:gd name="T32" fmla="*/ 62 w 110"/>
                <a:gd name="T33" fmla="*/ 0 h 82"/>
                <a:gd name="T34" fmla="*/ 48 w 110"/>
                <a:gd name="T35" fmla="*/ 0 h 82"/>
                <a:gd name="T36" fmla="*/ 33 w 110"/>
                <a:gd name="T37" fmla="*/ 3 h 82"/>
                <a:gd name="T38" fmla="*/ 19 w 110"/>
                <a:gd name="T39" fmla="*/ 10 h 82"/>
                <a:gd name="T40" fmla="*/ 9 w 110"/>
                <a:gd name="T41" fmla="*/ 18 h 82"/>
                <a:gd name="T42" fmla="*/ 2 w 110"/>
                <a:gd name="T43" fmla="*/ 29 h 82"/>
                <a:gd name="T44" fmla="*/ 0 w 110"/>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0"/>
                <a:gd name="T70" fmla="*/ 0 h 82"/>
                <a:gd name="T71" fmla="*/ 110 w 110"/>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0" h="82">
                  <a:moveTo>
                    <a:pt x="0" y="40"/>
                  </a:moveTo>
                  <a:lnTo>
                    <a:pt x="2" y="53"/>
                  </a:lnTo>
                  <a:lnTo>
                    <a:pt x="9" y="64"/>
                  </a:lnTo>
                  <a:lnTo>
                    <a:pt x="19" y="72"/>
                  </a:lnTo>
                  <a:lnTo>
                    <a:pt x="33" y="79"/>
                  </a:lnTo>
                  <a:lnTo>
                    <a:pt x="48" y="82"/>
                  </a:lnTo>
                  <a:lnTo>
                    <a:pt x="62" y="82"/>
                  </a:lnTo>
                  <a:lnTo>
                    <a:pt x="78" y="79"/>
                  </a:lnTo>
                  <a:lnTo>
                    <a:pt x="90" y="72"/>
                  </a:lnTo>
                  <a:lnTo>
                    <a:pt x="102" y="64"/>
                  </a:lnTo>
                  <a:lnTo>
                    <a:pt x="108" y="53"/>
                  </a:lnTo>
                  <a:lnTo>
                    <a:pt x="110" y="40"/>
                  </a:lnTo>
                  <a:lnTo>
                    <a:pt x="108" y="29"/>
                  </a:lnTo>
                  <a:lnTo>
                    <a:pt x="102" y="18"/>
                  </a:lnTo>
                  <a:lnTo>
                    <a:pt x="90" y="10"/>
                  </a:lnTo>
                  <a:lnTo>
                    <a:pt x="78" y="3"/>
                  </a:lnTo>
                  <a:lnTo>
                    <a:pt x="62" y="0"/>
                  </a:lnTo>
                  <a:lnTo>
                    <a:pt x="48" y="0"/>
                  </a:lnTo>
                  <a:lnTo>
                    <a:pt x="33" y="3"/>
                  </a:lnTo>
                  <a:lnTo>
                    <a:pt x="19" y="10"/>
                  </a:lnTo>
                  <a:lnTo>
                    <a:pt x="9"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32919" name="Rectangle 264"/>
            <p:cNvSpPr>
              <a:spLocks noChangeArrowheads="1"/>
            </p:cNvSpPr>
            <p:nvPr/>
          </p:nvSpPr>
          <p:spPr bwMode="auto">
            <a:xfrm>
              <a:off x="1911" y="2905"/>
              <a:ext cx="165" cy="27"/>
            </a:xfrm>
            <a:prstGeom prst="rect">
              <a:avLst/>
            </a:prstGeom>
            <a:solidFill>
              <a:srgbClr val="FFFFFF"/>
            </a:solidFill>
            <a:ln w="9525">
              <a:noFill/>
              <a:miter lim="800000"/>
              <a:headEnd/>
              <a:tailEnd/>
            </a:ln>
          </p:spPr>
          <p:txBody>
            <a:bodyPr/>
            <a:lstStyle/>
            <a:p>
              <a:endParaRPr lang="fr-FR"/>
            </a:p>
          </p:txBody>
        </p:sp>
        <p:sp>
          <p:nvSpPr>
            <p:cNvPr id="32920" name="Line 265"/>
            <p:cNvSpPr>
              <a:spLocks noChangeShapeType="1"/>
            </p:cNvSpPr>
            <p:nvPr/>
          </p:nvSpPr>
          <p:spPr bwMode="auto">
            <a:xfrm>
              <a:off x="1996" y="2879"/>
              <a:ext cx="1" cy="53"/>
            </a:xfrm>
            <a:prstGeom prst="line">
              <a:avLst/>
            </a:prstGeom>
            <a:noFill/>
            <a:ln w="11113">
              <a:solidFill>
                <a:srgbClr val="000000"/>
              </a:solidFill>
              <a:round/>
              <a:headEnd/>
              <a:tailEnd/>
            </a:ln>
          </p:spPr>
          <p:txBody>
            <a:bodyPr/>
            <a:lstStyle/>
            <a:p>
              <a:endParaRPr lang="fr-FR"/>
            </a:p>
          </p:txBody>
        </p:sp>
        <p:sp>
          <p:nvSpPr>
            <p:cNvPr id="32921" name="Line 266"/>
            <p:cNvSpPr>
              <a:spLocks noChangeShapeType="1"/>
            </p:cNvSpPr>
            <p:nvPr/>
          </p:nvSpPr>
          <p:spPr bwMode="auto">
            <a:xfrm flipH="1">
              <a:off x="1947" y="2934"/>
              <a:ext cx="110" cy="1"/>
            </a:xfrm>
            <a:prstGeom prst="line">
              <a:avLst/>
            </a:prstGeom>
            <a:noFill/>
            <a:ln w="11113">
              <a:solidFill>
                <a:srgbClr val="000000"/>
              </a:solidFill>
              <a:round/>
              <a:headEnd/>
              <a:tailEnd/>
            </a:ln>
          </p:spPr>
          <p:txBody>
            <a:bodyPr/>
            <a:lstStyle/>
            <a:p>
              <a:endParaRPr lang="fr-FR"/>
            </a:p>
          </p:txBody>
        </p:sp>
        <p:sp>
          <p:nvSpPr>
            <p:cNvPr id="32922" name="Freeform 267"/>
            <p:cNvSpPr>
              <a:spLocks/>
            </p:cNvSpPr>
            <p:nvPr/>
          </p:nvSpPr>
          <p:spPr bwMode="auto">
            <a:xfrm>
              <a:off x="1689" y="2881"/>
              <a:ext cx="226" cy="373"/>
            </a:xfrm>
            <a:custGeom>
              <a:avLst/>
              <a:gdLst>
                <a:gd name="T0" fmla="*/ 0 w 226"/>
                <a:gd name="T1" fmla="*/ 745 h 745"/>
                <a:gd name="T2" fmla="*/ 0 w 226"/>
                <a:gd name="T3" fmla="*/ 0 h 745"/>
                <a:gd name="T4" fmla="*/ 226 w 226"/>
                <a:gd name="T5" fmla="*/ 0 h 745"/>
                <a:gd name="T6" fmla="*/ 0 60000 65536"/>
                <a:gd name="T7" fmla="*/ 0 60000 65536"/>
                <a:gd name="T8" fmla="*/ 0 60000 65536"/>
                <a:gd name="T9" fmla="*/ 0 w 226"/>
                <a:gd name="T10" fmla="*/ 0 h 745"/>
                <a:gd name="T11" fmla="*/ 226 w 226"/>
                <a:gd name="T12" fmla="*/ 745 h 745"/>
              </a:gdLst>
              <a:ahLst/>
              <a:cxnLst>
                <a:cxn ang="T6">
                  <a:pos x="T0" y="T1"/>
                </a:cxn>
                <a:cxn ang="T7">
                  <a:pos x="T2" y="T3"/>
                </a:cxn>
                <a:cxn ang="T8">
                  <a:pos x="T4" y="T5"/>
                </a:cxn>
              </a:cxnLst>
              <a:rect l="T9" t="T10" r="T11" b="T12"/>
              <a:pathLst>
                <a:path w="226" h="745">
                  <a:moveTo>
                    <a:pt x="0" y="745"/>
                  </a:moveTo>
                  <a:lnTo>
                    <a:pt x="0" y="0"/>
                  </a:lnTo>
                  <a:lnTo>
                    <a:pt x="226" y="0"/>
                  </a:lnTo>
                </a:path>
              </a:pathLst>
            </a:custGeom>
            <a:noFill/>
            <a:ln w="11113">
              <a:solidFill>
                <a:srgbClr val="000000"/>
              </a:solidFill>
              <a:round/>
              <a:headEnd/>
              <a:tailEnd/>
            </a:ln>
          </p:spPr>
          <p:txBody>
            <a:bodyPr/>
            <a:lstStyle/>
            <a:p>
              <a:endParaRPr lang="fr-FR"/>
            </a:p>
          </p:txBody>
        </p:sp>
        <p:sp>
          <p:nvSpPr>
            <p:cNvPr id="32923" name="Freeform 268"/>
            <p:cNvSpPr>
              <a:spLocks/>
            </p:cNvSpPr>
            <p:nvPr/>
          </p:nvSpPr>
          <p:spPr bwMode="auto">
            <a:xfrm>
              <a:off x="1993" y="3049"/>
              <a:ext cx="2" cy="3"/>
            </a:xfrm>
            <a:custGeom>
              <a:avLst/>
              <a:gdLst>
                <a:gd name="T0" fmla="*/ 0 w 1"/>
                <a:gd name="T1" fmla="*/ 5 h 5"/>
                <a:gd name="T2" fmla="*/ 1 w 1"/>
                <a:gd name="T3" fmla="*/ 5 h 5"/>
                <a:gd name="T4" fmla="*/ 1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1" y="5"/>
                  </a:lnTo>
                  <a:lnTo>
                    <a:pt x="1" y="0"/>
                  </a:lnTo>
                </a:path>
              </a:pathLst>
            </a:custGeom>
            <a:noFill/>
            <a:ln w="11113">
              <a:solidFill>
                <a:srgbClr val="000000"/>
              </a:solidFill>
              <a:round/>
              <a:headEnd/>
              <a:tailEnd/>
            </a:ln>
          </p:spPr>
          <p:txBody>
            <a:bodyPr/>
            <a:lstStyle/>
            <a:p>
              <a:endParaRPr lang="fr-FR"/>
            </a:p>
          </p:txBody>
        </p:sp>
        <p:sp>
          <p:nvSpPr>
            <p:cNvPr id="32924" name="Line 269"/>
            <p:cNvSpPr>
              <a:spLocks noChangeShapeType="1"/>
            </p:cNvSpPr>
            <p:nvPr/>
          </p:nvSpPr>
          <p:spPr bwMode="auto">
            <a:xfrm flipV="1">
              <a:off x="1995" y="3024"/>
              <a:ext cx="1" cy="4"/>
            </a:xfrm>
            <a:prstGeom prst="line">
              <a:avLst/>
            </a:prstGeom>
            <a:noFill/>
            <a:ln w="11113">
              <a:solidFill>
                <a:srgbClr val="000000"/>
              </a:solidFill>
              <a:round/>
              <a:headEnd/>
              <a:tailEnd/>
            </a:ln>
          </p:spPr>
          <p:txBody>
            <a:bodyPr/>
            <a:lstStyle/>
            <a:p>
              <a:endParaRPr lang="fr-FR"/>
            </a:p>
          </p:txBody>
        </p:sp>
        <p:sp>
          <p:nvSpPr>
            <p:cNvPr id="32925" name="Line 270"/>
            <p:cNvSpPr>
              <a:spLocks noChangeShapeType="1"/>
            </p:cNvSpPr>
            <p:nvPr/>
          </p:nvSpPr>
          <p:spPr bwMode="auto">
            <a:xfrm flipV="1">
              <a:off x="1995" y="2999"/>
              <a:ext cx="1" cy="4"/>
            </a:xfrm>
            <a:prstGeom prst="line">
              <a:avLst/>
            </a:prstGeom>
            <a:noFill/>
            <a:ln w="11113">
              <a:solidFill>
                <a:srgbClr val="000000"/>
              </a:solidFill>
              <a:round/>
              <a:headEnd/>
              <a:tailEnd/>
            </a:ln>
          </p:spPr>
          <p:txBody>
            <a:bodyPr/>
            <a:lstStyle/>
            <a:p>
              <a:endParaRPr lang="fr-FR"/>
            </a:p>
          </p:txBody>
        </p:sp>
        <p:sp>
          <p:nvSpPr>
            <p:cNvPr id="32926" name="Line 271"/>
            <p:cNvSpPr>
              <a:spLocks noChangeShapeType="1"/>
            </p:cNvSpPr>
            <p:nvPr/>
          </p:nvSpPr>
          <p:spPr bwMode="auto">
            <a:xfrm flipV="1">
              <a:off x="1995" y="2973"/>
              <a:ext cx="1" cy="5"/>
            </a:xfrm>
            <a:prstGeom prst="line">
              <a:avLst/>
            </a:prstGeom>
            <a:noFill/>
            <a:ln w="11113">
              <a:solidFill>
                <a:srgbClr val="000000"/>
              </a:solidFill>
              <a:round/>
              <a:headEnd/>
              <a:tailEnd/>
            </a:ln>
          </p:spPr>
          <p:txBody>
            <a:bodyPr/>
            <a:lstStyle/>
            <a:p>
              <a:endParaRPr lang="fr-FR"/>
            </a:p>
          </p:txBody>
        </p:sp>
        <p:sp>
          <p:nvSpPr>
            <p:cNvPr id="32927" name="Line 272"/>
            <p:cNvSpPr>
              <a:spLocks noChangeShapeType="1"/>
            </p:cNvSpPr>
            <p:nvPr/>
          </p:nvSpPr>
          <p:spPr bwMode="auto">
            <a:xfrm>
              <a:off x="2071" y="2881"/>
              <a:ext cx="110" cy="1"/>
            </a:xfrm>
            <a:prstGeom prst="line">
              <a:avLst/>
            </a:prstGeom>
            <a:noFill/>
            <a:ln w="11113">
              <a:solidFill>
                <a:srgbClr val="000000"/>
              </a:solidFill>
              <a:round/>
              <a:headEnd/>
              <a:tailEnd/>
            </a:ln>
          </p:spPr>
          <p:txBody>
            <a:bodyPr/>
            <a:lstStyle/>
            <a:p>
              <a:endParaRPr lang="fr-FR"/>
            </a:p>
          </p:txBody>
        </p:sp>
        <p:sp>
          <p:nvSpPr>
            <p:cNvPr id="32928" name="Rectangle 273"/>
            <p:cNvSpPr>
              <a:spLocks noChangeArrowheads="1"/>
            </p:cNvSpPr>
            <p:nvPr/>
          </p:nvSpPr>
          <p:spPr bwMode="auto">
            <a:xfrm>
              <a:off x="2196" y="2839"/>
              <a:ext cx="192"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2929" name="Line 274"/>
            <p:cNvSpPr>
              <a:spLocks noChangeShapeType="1"/>
            </p:cNvSpPr>
            <p:nvPr/>
          </p:nvSpPr>
          <p:spPr bwMode="auto">
            <a:xfrm>
              <a:off x="1369" y="3085"/>
              <a:ext cx="1" cy="203"/>
            </a:xfrm>
            <a:prstGeom prst="line">
              <a:avLst/>
            </a:prstGeom>
            <a:noFill/>
            <a:ln w="11113">
              <a:solidFill>
                <a:srgbClr val="000000"/>
              </a:solidFill>
              <a:round/>
              <a:headEnd/>
              <a:tailEnd/>
            </a:ln>
          </p:spPr>
          <p:txBody>
            <a:bodyPr/>
            <a:lstStyle/>
            <a:p>
              <a:endParaRPr lang="fr-FR"/>
            </a:p>
          </p:txBody>
        </p:sp>
        <p:sp>
          <p:nvSpPr>
            <p:cNvPr id="32930" name="Rectangle 275"/>
            <p:cNvSpPr>
              <a:spLocks noChangeArrowheads="1"/>
            </p:cNvSpPr>
            <p:nvPr/>
          </p:nvSpPr>
          <p:spPr bwMode="auto">
            <a:xfrm>
              <a:off x="1287" y="3517"/>
              <a:ext cx="264" cy="98"/>
            </a:xfrm>
            <a:prstGeom prst="rect">
              <a:avLst/>
            </a:prstGeom>
            <a:noFill/>
            <a:ln w="9525">
              <a:noFill/>
              <a:miter lim="800000"/>
              <a:headEnd/>
              <a:tailEnd/>
            </a:ln>
          </p:spPr>
          <p:txBody>
            <a:bodyPr wrap="none" lIns="0" tIns="0" rIns="0" bIns="0">
              <a:spAutoFit/>
            </a:bodyPr>
            <a:lstStyle/>
            <a:p>
              <a:r>
                <a:rPr lang="fr-FR" sz="900">
                  <a:solidFill>
                    <a:srgbClr val="000000"/>
                  </a:solidFill>
                </a:rPr>
                <a:t>Premix2</a:t>
              </a:r>
              <a:endParaRPr lang="fr-FR" sz="2400">
                <a:solidFill>
                  <a:srgbClr val="FC0128"/>
                </a:solidFill>
                <a:latin typeface="Times New Roman" pitchFamily="18" charset="0"/>
              </a:endParaRPr>
            </a:p>
          </p:txBody>
        </p:sp>
        <p:sp>
          <p:nvSpPr>
            <p:cNvPr id="32931" name="Freeform 276"/>
            <p:cNvSpPr>
              <a:spLocks/>
            </p:cNvSpPr>
            <p:nvPr/>
          </p:nvSpPr>
          <p:spPr bwMode="auto">
            <a:xfrm>
              <a:off x="4060" y="2146"/>
              <a:ext cx="520" cy="226"/>
            </a:xfrm>
            <a:custGeom>
              <a:avLst/>
              <a:gdLst>
                <a:gd name="T0" fmla="*/ 520 w 520"/>
                <a:gd name="T1" fmla="*/ 227 h 453"/>
                <a:gd name="T2" fmla="*/ 517 w 520"/>
                <a:gd name="T3" fmla="*/ 258 h 453"/>
                <a:gd name="T4" fmla="*/ 510 w 520"/>
                <a:gd name="T5" fmla="*/ 289 h 453"/>
                <a:gd name="T6" fmla="*/ 499 w 520"/>
                <a:gd name="T7" fmla="*/ 318 h 453"/>
                <a:gd name="T8" fmla="*/ 482 w 520"/>
                <a:gd name="T9" fmla="*/ 344 h 453"/>
                <a:gd name="T10" fmla="*/ 462 w 520"/>
                <a:gd name="T11" fmla="*/ 369 h 453"/>
                <a:gd name="T12" fmla="*/ 437 w 520"/>
                <a:gd name="T13" fmla="*/ 393 h 453"/>
                <a:gd name="T14" fmla="*/ 410 w 520"/>
                <a:gd name="T15" fmla="*/ 413 h 453"/>
                <a:gd name="T16" fmla="*/ 380 w 520"/>
                <a:gd name="T17" fmla="*/ 428 h 453"/>
                <a:gd name="T18" fmla="*/ 348 w 520"/>
                <a:gd name="T19" fmla="*/ 441 h 453"/>
                <a:gd name="T20" fmla="*/ 313 w 520"/>
                <a:gd name="T21" fmla="*/ 449 h 453"/>
                <a:gd name="T22" fmla="*/ 278 w 520"/>
                <a:gd name="T23" fmla="*/ 453 h 453"/>
                <a:gd name="T24" fmla="*/ 242 w 520"/>
                <a:gd name="T25" fmla="*/ 453 h 453"/>
                <a:gd name="T26" fmla="*/ 208 w 520"/>
                <a:gd name="T27" fmla="*/ 449 h 453"/>
                <a:gd name="T28" fmla="*/ 173 w 520"/>
                <a:gd name="T29" fmla="*/ 441 h 453"/>
                <a:gd name="T30" fmla="*/ 140 w 520"/>
                <a:gd name="T31" fmla="*/ 428 h 453"/>
                <a:gd name="T32" fmla="*/ 111 w 520"/>
                <a:gd name="T33" fmla="*/ 413 h 453"/>
                <a:gd name="T34" fmla="*/ 83 w 520"/>
                <a:gd name="T35" fmla="*/ 393 h 453"/>
                <a:gd name="T36" fmla="*/ 59 w 520"/>
                <a:gd name="T37" fmla="*/ 369 h 453"/>
                <a:gd name="T38" fmla="*/ 38 w 520"/>
                <a:gd name="T39" fmla="*/ 344 h 453"/>
                <a:gd name="T40" fmla="*/ 22 w 520"/>
                <a:gd name="T41" fmla="*/ 318 h 453"/>
                <a:gd name="T42" fmla="*/ 10 w 520"/>
                <a:gd name="T43" fmla="*/ 289 h 453"/>
                <a:gd name="T44" fmla="*/ 3 w 520"/>
                <a:gd name="T45" fmla="*/ 258 h 453"/>
                <a:gd name="T46" fmla="*/ 0 w 520"/>
                <a:gd name="T47" fmla="*/ 227 h 453"/>
                <a:gd name="T48" fmla="*/ 3 w 520"/>
                <a:gd name="T49" fmla="*/ 197 h 453"/>
                <a:gd name="T50" fmla="*/ 10 w 520"/>
                <a:gd name="T51" fmla="*/ 166 h 453"/>
                <a:gd name="T52" fmla="*/ 22 w 520"/>
                <a:gd name="T53" fmla="*/ 137 h 453"/>
                <a:gd name="T54" fmla="*/ 38 w 520"/>
                <a:gd name="T55" fmla="*/ 109 h 453"/>
                <a:gd name="T56" fmla="*/ 59 w 520"/>
                <a:gd name="T57" fmla="*/ 84 h 453"/>
                <a:gd name="T58" fmla="*/ 83 w 520"/>
                <a:gd name="T59" fmla="*/ 61 h 453"/>
                <a:gd name="T60" fmla="*/ 111 w 520"/>
                <a:gd name="T61" fmla="*/ 42 h 453"/>
                <a:gd name="T62" fmla="*/ 140 w 520"/>
                <a:gd name="T63" fmla="*/ 25 h 453"/>
                <a:gd name="T64" fmla="*/ 173 w 520"/>
                <a:gd name="T65" fmla="*/ 13 h 453"/>
                <a:gd name="T66" fmla="*/ 208 w 520"/>
                <a:gd name="T67" fmla="*/ 4 h 453"/>
                <a:gd name="T68" fmla="*/ 242 w 520"/>
                <a:gd name="T69" fmla="*/ 0 h 453"/>
                <a:gd name="T70" fmla="*/ 278 w 520"/>
                <a:gd name="T71" fmla="*/ 0 h 453"/>
                <a:gd name="T72" fmla="*/ 313 w 520"/>
                <a:gd name="T73" fmla="*/ 4 h 453"/>
                <a:gd name="T74" fmla="*/ 348 w 520"/>
                <a:gd name="T75" fmla="*/ 13 h 453"/>
                <a:gd name="T76" fmla="*/ 380 w 520"/>
                <a:gd name="T77" fmla="*/ 25 h 453"/>
                <a:gd name="T78" fmla="*/ 410 w 520"/>
                <a:gd name="T79" fmla="*/ 42 h 453"/>
                <a:gd name="T80" fmla="*/ 437 w 520"/>
                <a:gd name="T81" fmla="*/ 61 h 453"/>
                <a:gd name="T82" fmla="*/ 462 w 520"/>
                <a:gd name="T83" fmla="*/ 84 h 453"/>
                <a:gd name="T84" fmla="*/ 482 w 520"/>
                <a:gd name="T85" fmla="*/ 109 h 453"/>
                <a:gd name="T86" fmla="*/ 499 w 520"/>
                <a:gd name="T87" fmla="*/ 137 h 453"/>
                <a:gd name="T88" fmla="*/ 510 w 520"/>
                <a:gd name="T89" fmla="*/ 166 h 453"/>
                <a:gd name="T90" fmla="*/ 517 w 520"/>
                <a:gd name="T91" fmla="*/ 197 h 453"/>
                <a:gd name="T92" fmla="*/ 520 w 520"/>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7"/>
                  </a:moveTo>
                  <a:lnTo>
                    <a:pt x="517" y="258"/>
                  </a:lnTo>
                  <a:lnTo>
                    <a:pt x="510" y="289"/>
                  </a:lnTo>
                  <a:lnTo>
                    <a:pt x="499" y="318"/>
                  </a:lnTo>
                  <a:lnTo>
                    <a:pt x="482" y="344"/>
                  </a:lnTo>
                  <a:lnTo>
                    <a:pt x="462" y="369"/>
                  </a:lnTo>
                  <a:lnTo>
                    <a:pt x="437" y="393"/>
                  </a:lnTo>
                  <a:lnTo>
                    <a:pt x="410" y="413"/>
                  </a:lnTo>
                  <a:lnTo>
                    <a:pt x="380" y="428"/>
                  </a:lnTo>
                  <a:lnTo>
                    <a:pt x="348" y="441"/>
                  </a:lnTo>
                  <a:lnTo>
                    <a:pt x="313" y="449"/>
                  </a:lnTo>
                  <a:lnTo>
                    <a:pt x="278" y="453"/>
                  </a:lnTo>
                  <a:lnTo>
                    <a:pt x="242" y="453"/>
                  </a:lnTo>
                  <a:lnTo>
                    <a:pt x="208" y="449"/>
                  </a:lnTo>
                  <a:lnTo>
                    <a:pt x="173" y="441"/>
                  </a:lnTo>
                  <a:lnTo>
                    <a:pt x="140" y="428"/>
                  </a:lnTo>
                  <a:lnTo>
                    <a:pt x="111" y="413"/>
                  </a:lnTo>
                  <a:lnTo>
                    <a:pt x="83" y="393"/>
                  </a:lnTo>
                  <a:lnTo>
                    <a:pt x="59" y="369"/>
                  </a:lnTo>
                  <a:lnTo>
                    <a:pt x="38" y="344"/>
                  </a:lnTo>
                  <a:lnTo>
                    <a:pt x="22" y="318"/>
                  </a:lnTo>
                  <a:lnTo>
                    <a:pt x="10" y="289"/>
                  </a:lnTo>
                  <a:lnTo>
                    <a:pt x="3" y="258"/>
                  </a:lnTo>
                  <a:lnTo>
                    <a:pt x="0" y="227"/>
                  </a:lnTo>
                  <a:lnTo>
                    <a:pt x="3" y="197"/>
                  </a:lnTo>
                  <a:lnTo>
                    <a:pt x="10" y="166"/>
                  </a:lnTo>
                  <a:lnTo>
                    <a:pt x="22" y="137"/>
                  </a:lnTo>
                  <a:lnTo>
                    <a:pt x="38" y="109"/>
                  </a:lnTo>
                  <a:lnTo>
                    <a:pt x="59" y="84"/>
                  </a:lnTo>
                  <a:lnTo>
                    <a:pt x="83" y="61"/>
                  </a:lnTo>
                  <a:lnTo>
                    <a:pt x="111" y="42"/>
                  </a:lnTo>
                  <a:lnTo>
                    <a:pt x="140" y="25"/>
                  </a:lnTo>
                  <a:lnTo>
                    <a:pt x="173" y="13"/>
                  </a:lnTo>
                  <a:lnTo>
                    <a:pt x="208" y="4"/>
                  </a:lnTo>
                  <a:lnTo>
                    <a:pt x="242" y="0"/>
                  </a:lnTo>
                  <a:lnTo>
                    <a:pt x="278" y="0"/>
                  </a:lnTo>
                  <a:lnTo>
                    <a:pt x="313" y="4"/>
                  </a:lnTo>
                  <a:lnTo>
                    <a:pt x="348" y="13"/>
                  </a:lnTo>
                  <a:lnTo>
                    <a:pt x="380" y="25"/>
                  </a:lnTo>
                  <a:lnTo>
                    <a:pt x="410" y="42"/>
                  </a:lnTo>
                  <a:lnTo>
                    <a:pt x="437" y="61"/>
                  </a:lnTo>
                  <a:lnTo>
                    <a:pt x="462" y="84"/>
                  </a:lnTo>
                  <a:lnTo>
                    <a:pt x="482" y="109"/>
                  </a:lnTo>
                  <a:lnTo>
                    <a:pt x="499" y="137"/>
                  </a:lnTo>
                  <a:lnTo>
                    <a:pt x="510" y="166"/>
                  </a:lnTo>
                  <a:lnTo>
                    <a:pt x="517" y="197"/>
                  </a:lnTo>
                  <a:lnTo>
                    <a:pt x="520" y="227"/>
                  </a:lnTo>
                  <a:close/>
                </a:path>
              </a:pathLst>
            </a:custGeom>
            <a:solidFill>
              <a:srgbClr val="FFFFFF"/>
            </a:solidFill>
            <a:ln w="11113">
              <a:solidFill>
                <a:srgbClr val="000000"/>
              </a:solidFill>
              <a:round/>
              <a:headEnd/>
              <a:tailEnd/>
            </a:ln>
          </p:spPr>
          <p:txBody>
            <a:bodyPr/>
            <a:lstStyle/>
            <a:p>
              <a:endParaRPr lang="fr-FR"/>
            </a:p>
          </p:txBody>
        </p:sp>
        <p:sp>
          <p:nvSpPr>
            <p:cNvPr id="32932" name="Freeform 277"/>
            <p:cNvSpPr>
              <a:spLocks/>
            </p:cNvSpPr>
            <p:nvPr/>
          </p:nvSpPr>
          <p:spPr bwMode="auto">
            <a:xfrm>
              <a:off x="4060" y="1805"/>
              <a:ext cx="520" cy="227"/>
            </a:xfrm>
            <a:custGeom>
              <a:avLst/>
              <a:gdLst>
                <a:gd name="T0" fmla="*/ 520 w 520"/>
                <a:gd name="T1" fmla="*/ 226 h 453"/>
                <a:gd name="T2" fmla="*/ 517 w 520"/>
                <a:gd name="T3" fmla="*/ 256 h 453"/>
                <a:gd name="T4" fmla="*/ 510 w 520"/>
                <a:gd name="T5" fmla="*/ 287 h 453"/>
                <a:gd name="T6" fmla="*/ 499 w 520"/>
                <a:gd name="T7" fmla="*/ 316 h 453"/>
                <a:gd name="T8" fmla="*/ 482 w 520"/>
                <a:gd name="T9" fmla="*/ 344 h 453"/>
                <a:gd name="T10" fmla="*/ 462 w 520"/>
                <a:gd name="T11" fmla="*/ 369 h 453"/>
                <a:gd name="T12" fmla="*/ 437 w 520"/>
                <a:gd name="T13" fmla="*/ 392 h 453"/>
                <a:gd name="T14" fmla="*/ 410 w 520"/>
                <a:gd name="T15" fmla="*/ 411 h 453"/>
                <a:gd name="T16" fmla="*/ 380 w 520"/>
                <a:gd name="T17" fmla="*/ 428 h 453"/>
                <a:gd name="T18" fmla="*/ 348 w 520"/>
                <a:gd name="T19" fmla="*/ 440 h 453"/>
                <a:gd name="T20" fmla="*/ 313 w 520"/>
                <a:gd name="T21" fmla="*/ 449 h 453"/>
                <a:gd name="T22" fmla="*/ 278 w 520"/>
                <a:gd name="T23" fmla="*/ 453 h 453"/>
                <a:gd name="T24" fmla="*/ 242 w 520"/>
                <a:gd name="T25" fmla="*/ 453 h 453"/>
                <a:gd name="T26" fmla="*/ 208 w 520"/>
                <a:gd name="T27" fmla="*/ 449 h 453"/>
                <a:gd name="T28" fmla="*/ 173 w 520"/>
                <a:gd name="T29" fmla="*/ 440 h 453"/>
                <a:gd name="T30" fmla="*/ 140 w 520"/>
                <a:gd name="T31" fmla="*/ 428 h 453"/>
                <a:gd name="T32" fmla="*/ 111 w 520"/>
                <a:gd name="T33" fmla="*/ 411 h 453"/>
                <a:gd name="T34" fmla="*/ 83 w 520"/>
                <a:gd name="T35" fmla="*/ 392 h 453"/>
                <a:gd name="T36" fmla="*/ 59 w 520"/>
                <a:gd name="T37" fmla="*/ 369 h 453"/>
                <a:gd name="T38" fmla="*/ 38 w 520"/>
                <a:gd name="T39" fmla="*/ 344 h 453"/>
                <a:gd name="T40" fmla="*/ 22 w 520"/>
                <a:gd name="T41" fmla="*/ 316 h 453"/>
                <a:gd name="T42" fmla="*/ 10 w 520"/>
                <a:gd name="T43" fmla="*/ 287 h 453"/>
                <a:gd name="T44" fmla="*/ 3 w 520"/>
                <a:gd name="T45" fmla="*/ 256 h 453"/>
                <a:gd name="T46" fmla="*/ 0 w 520"/>
                <a:gd name="T47" fmla="*/ 226 h 453"/>
                <a:gd name="T48" fmla="*/ 3 w 520"/>
                <a:gd name="T49" fmla="*/ 195 h 453"/>
                <a:gd name="T50" fmla="*/ 10 w 520"/>
                <a:gd name="T51" fmla="*/ 164 h 453"/>
                <a:gd name="T52" fmla="*/ 22 w 520"/>
                <a:gd name="T53" fmla="*/ 135 h 453"/>
                <a:gd name="T54" fmla="*/ 38 w 520"/>
                <a:gd name="T55" fmla="*/ 109 h 453"/>
                <a:gd name="T56" fmla="*/ 59 w 520"/>
                <a:gd name="T57" fmla="*/ 84 h 453"/>
                <a:gd name="T58" fmla="*/ 83 w 520"/>
                <a:gd name="T59" fmla="*/ 60 h 453"/>
                <a:gd name="T60" fmla="*/ 111 w 520"/>
                <a:gd name="T61" fmla="*/ 40 h 453"/>
                <a:gd name="T62" fmla="*/ 140 w 520"/>
                <a:gd name="T63" fmla="*/ 25 h 453"/>
                <a:gd name="T64" fmla="*/ 173 w 520"/>
                <a:gd name="T65" fmla="*/ 12 h 453"/>
                <a:gd name="T66" fmla="*/ 208 w 520"/>
                <a:gd name="T67" fmla="*/ 4 h 453"/>
                <a:gd name="T68" fmla="*/ 242 w 520"/>
                <a:gd name="T69" fmla="*/ 0 h 453"/>
                <a:gd name="T70" fmla="*/ 278 w 520"/>
                <a:gd name="T71" fmla="*/ 0 h 453"/>
                <a:gd name="T72" fmla="*/ 313 w 520"/>
                <a:gd name="T73" fmla="*/ 4 h 453"/>
                <a:gd name="T74" fmla="*/ 348 w 520"/>
                <a:gd name="T75" fmla="*/ 12 h 453"/>
                <a:gd name="T76" fmla="*/ 380 w 520"/>
                <a:gd name="T77" fmla="*/ 25 h 453"/>
                <a:gd name="T78" fmla="*/ 410 w 520"/>
                <a:gd name="T79" fmla="*/ 40 h 453"/>
                <a:gd name="T80" fmla="*/ 437 w 520"/>
                <a:gd name="T81" fmla="*/ 60 h 453"/>
                <a:gd name="T82" fmla="*/ 462 w 520"/>
                <a:gd name="T83" fmla="*/ 84 h 453"/>
                <a:gd name="T84" fmla="*/ 482 w 520"/>
                <a:gd name="T85" fmla="*/ 109 h 453"/>
                <a:gd name="T86" fmla="*/ 499 w 520"/>
                <a:gd name="T87" fmla="*/ 135 h 453"/>
                <a:gd name="T88" fmla="*/ 510 w 520"/>
                <a:gd name="T89" fmla="*/ 164 h 453"/>
                <a:gd name="T90" fmla="*/ 517 w 520"/>
                <a:gd name="T91" fmla="*/ 195 h 453"/>
                <a:gd name="T92" fmla="*/ 520 w 520"/>
                <a:gd name="T93" fmla="*/ 226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6"/>
                  </a:moveTo>
                  <a:lnTo>
                    <a:pt x="517" y="256"/>
                  </a:lnTo>
                  <a:lnTo>
                    <a:pt x="510" y="287"/>
                  </a:lnTo>
                  <a:lnTo>
                    <a:pt x="499" y="316"/>
                  </a:lnTo>
                  <a:lnTo>
                    <a:pt x="482" y="344"/>
                  </a:lnTo>
                  <a:lnTo>
                    <a:pt x="462" y="369"/>
                  </a:lnTo>
                  <a:lnTo>
                    <a:pt x="437" y="392"/>
                  </a:lnTo>
                  <a:lnTo>
                    <a:pt x="410" y="411"/>
                  </a:lnTo>
                  <a:lnTo>
                    <a:pt x="380" y="428"/>
                  </a:lnTo>
                  <a:lnTo>
                    <a:pt x="348" y="440"/>
                  </a:lnTo>
                  <a:lnTo>
                    <a:pt x="313" y="449"/>
                  </a:lnTo>
                  <a:lnTo>
                    <a:pt x="278" y="453"/>
                  </a:lnTo>
                  <a:lnTo>
                    <a:pt x="242" y="453"/>
                  </a:lnTo>
                  <a:lnTo>
                    <a:pt x="208" y="449"/>
                  </a:lnTo>
                  <a:lnTo>
                    <a:pt x="173" y="440"/>
                  </a:lnTo>
                  <a:lnTo>
                    <a:pt x="140" y="428"/>
                  </a:lnTo>
                  <a:lnTo>
                    <a:pt x="111" y="411"/>
                  </a:lnTo>
                  <a:lnTo>
                    <a:pt x="83" y="392"/>
                  </a:lnTo>
                  <a:lnTo>
                    <a:pt x="59" y="369"/>
                  </a:lnTo>
                  <a:lnTo>
                    <a:pt x="38" y="344"/>
                  </a:lnTo>
                  <a:lnTo>
                    <a:pt x="22" y="316"/>
                  </a:lnTo>
                  <a:lnTo>
                    <a:pt x="10" y="287"/>
                  </a:lnTo>
                  <a:lnTo>
                    <a:pt x="3" y="256"/>
                  </a:lnTo>
                  <a:lnTo>
                    <a:pt x="0" y="226"/>
                  </a:lnTo>
                  <a:lnTo>
                    <a:pt x="3" y="195"/>
                  </a:lnTo>
                  <a:lnTo>
                    <a:pt x="10" y="164"/>
                  </a:lnTo>
                  <a:lnTo>
                    <a:pt x="22" y="135"/>
                  </a:lnTo>
                  <a:lnTo>
                    <a:pt x="38" y="109"/>
                  </a:lnTo>
                  <a:lnTo>
                    <a:pt x="59" y="84"/>
                  </a:lnTo>
                  <a:lnTo>
                    <a:pt x="83" y="60"/>
                  </a:lnTo>
                  <a:lnTo>
                    <a:pt x="111" y="40"/>
                  </a:lnTo>
                  <a:lnTo>
                    <a:pt x="140" y="25"/>
                  </a:lnTo>
                  <a:lnTo>
                    <a:pt x="173" y="12"/>
                  </a:lnTo>
                  <a:lnTo>
                    <a:pt x="208" y="4"/>
                  </a:lnTo>
                  <a:lnTo>
                    <a:pt x="242" y="0"/>
                  </a:lnTo>
                  <a:lnTo>
                    <a:pt x="278" y="0"/>
                  </a:lnTo>
                  <a:lnTo>
                    <a:pt x="313" y="4"/>
                  </a:lnTo>
                  <a:lnTo>
                    <a:pt x="348" y="12"/>
                  </a:lnTo>
                  <a:lnTo>
                    <a:pt x="380" y="25"/>
                  </a:lnTo>
                  <a:lnTo>
                    <a:pt x="410" y="40"/>
                  </a:lnTo>
                  <a:lnTo>
                    <a:pt x="437" y="60"/>
                  </a:lnTo>
                  <a:lnTo>
                    <a:pt x="462" y="84"/>
                  </a:lnTo>
                  <a:lnTo>
                    <a:pt x="482" y="109"/>
                  </a:lnTo>
                  <a:lnTo>
                    <a:pt x="499" y="135"/>
                  </a:lnTo>
                  <a:lnTo>
                    <a:pt x="510" y="164"/>
                  </a:lnTo>
                  <a:lnTo>
                    <a:pt x="517" y="195"/>
                  </a:lnTo>
                  <a:lnTo>
                    <a:pt x="520" y="226"/>
                  </a:lnTo>
                  <a:close/>
                </a:path>
              </a:pathLst>
            </a:custGeom>
            <a:solidFill>
              <a:srgbClr val="FFFFFF"/>
            </a:solidFill>
            <a:ln w="11113">
              <a:solidFill>
                <a:srgbClr val="000000"/>
              </a:solidFill>
              <a:round/>
              <a:headEnd/>
              <a:tailEnd/>
            </a:ln>
          </p:spPr>
          <p:txBody>
            <a:bodyPr/>
            <a:lstStyle/>
            <a:p>
              <a:endParaRPr lang="fr-FR"/>
            </a:p>
          </p:txBody>
        </p:sp>
        <p:sp>
          <p:nvSpPr>
            <p:cNvPr id="32933" name="Rectangle 278"/>
            <p:cNvSpPr>
              <a:spLocks noChangeArrowheads="1"/>
            </p:cNvSpPr>
            <p:nvPr/>
          </p:nvSpPr>
          <p:spPr bwMode="auto">
            <a:xfrm>
              <a:off x="4060" y="1918"/>
              <a:ext cx="520" cy="329"/>
            </a:xfrm>
            <a:prstGeom prst="rect">
              <a:avLst/>
            </a:prstGeom>
            <a:solidFill>
              <a:srgbClr val="FFFFFF"/>
            </a:solidFill>
            <a:ln w="11113">
              <a:solidFill>
                <a:srgbClr val="000000"/>
              </a:solidFill>
              <a:miter lim="800000"/>
              <a:headEnd/>
              <a:tailEnd/>
            </a:ln>
          </p:spPr>
          <p:txBody>
            <a:bodyPr/>
            <a:lstStyle/>
            <a:p>
              <a:endParaRPr lang="fr-FR"/>
            </a:p>
          </p:txBody>
        </p:sp>
        <p:sp>
          <p:nvSpPr>
            <p:cNvPr id="32934" name="Freeform 279"/>
            <p:cNvSpPr>
              <a:spLocks/>
            </p:cNvSpPr>
            <p:nvPr/>
          </p:nvSpPr>
          <p:spPr bwMode="auto">
            <a:xfrm>
              <a:off x="4773" y="2509"/>
              <a:ext cx="252" cy="42"/>
            </a:xfrm>
            <a:custGeom>
              <a:avLst/>
              <a:gdLst>
                <a:gd name="T0" fmla="*/ 39 w 252"/>
                <a:gd name="T1" fmla="*/ 0 h 85"/>
                <a:gd name="T2" fmla="*/ 211 w 252"/>
                <a:gd name="T3" fmla="*/ 0 h 85"/>
                <a:gd name="T4" fmla="*/ 252 w 252"/>
                <a:gd name="T5" fmla="*/ 85 h 85"/>
                <a:gd name="T6" fmla="*/ 0 w 252"/>
                <a:gd name="T7" fmla="*/ 85 h 85"/>
                <a:gd name="T8" fmla="*/ 39 w 252"/>
                <a:gd name="T9" fmla="*/ 0 h 85"/>
                <a:gd name="T10" fmla="*/ 0 60000 65536"/>
                <a:gd name="T11" fmla="*/ 0 60000 65536"/>
                <a:gd name="T12" fmla="*/ 0 60000 65536"/>
                <a:gd name="T13" fmla="*/ 0 60000 65536"/>
                <a:gd name="T14" fmla="*/ 0 60000 65536"/>
                <a:gd name="T15" fmla="*/ 0 w 252"/>
                <a:gd name="T16" fmla="*/ 0 h 85"/>
                <a:gd name="T17" fmla="*/ 252 w 252"/>
                <a:gd name="T18" fmla="*/ 85 h 85"/>
              </a:gdLst>
              <a:ahLst/>
              <a:cxnLst>
                <a:cxn ang="T10">
                  <a:pos x="T0" y="T1"/>
                </a:cxn>
                <a:cxn ang="T11">
                  <a:pos x="T2" y="T3"/>
                </a:cxn>
                <a:cxn ang="T12">
                  <a:pos x="T4" y="T5"/>
                </a:cxn>
                <a:cxn ang="T13">
                  <a:pos x="T6" y="T7"/>
                </a:cxn>
                <a:cxn ang="T14">
                  <a:pos x="T8" y="T9"/>
                </a:cxn>
              </a:cxnLst>
              <a:rect l="T15" t="T16" r="T17" b="T18"/>
              <a:pathLst>
                <a:path w="252" h="85">
                  <a:moveTo>
                    <a:pt x="39" y="0"/>
                  </a:moveTo>
                  <a:lnTo>
                    <a:pt x="211" y="0"/>
                  </a:lnTo>
                  <a:lnTo>
                    <a:pt x="252" y="85"/>
                  </a:lnTo>
                  <a:lnTo>
                    <a:pt x="0" y="85"/>
                  </a:lnTo>
                  <a:lnTo>
                    <a:pt x="39" y="0"/>
                  </a:lnTo>
                  <a:close/>
                </a:path>
              </a:pathLst>
            </a:custGeom>
            <a:solidFill>
              <a:srgbClr val="FFFFFF"/>
            </a:solidFill>
            <a:ln w="11113">
              <a:solidFill>
                <a:srgbClr val="000000"/>
              </a:solidFill>
              <a:round/>
              <a:headEnd/>
              <a:tailEnd/>
            </a:ln>
          </p:spPr>
          <p:txBody>
            <a:bodyPr/>
            <a:lstStyle/>
            <a:p>
              <a:endParaRPr lang="fr-FR"/>
            </a:p>
          </p:txBody>
        </p:sp>
        <p:sp>
          <p:nvSpPr>
            <p:cNvPr id="32935" name="Freeform 280"/>
            <p:cNvSpPr>
              <a:spLocks/>
            </p:cNvSpPr>
            <p:nvPr/>
          </p:nvSpPr>
          <p:spPr bwMode="auto">
            <a:xfrm>
              <a:off x="4795" y="2409"/>
              <a:ext cx="206" cy="128"/>
            </a:xfrm>
            <a:custGeom>
              <a:avLst/>
              <a:gdLst>
                <a:gd name="T0" fmla="*/ 0 w 206"/>
                <a:gd name="T1" fmla="*/ 128 h 256"/>
                <a:gd name="T2" fmla="*/ 2 w 206"/>
                <a:gd name="T3" fmla="*/ 103 h 256"/>
                <a:gd name="T4" fmla="*/ 8 w 206"/>
                <a:gd name="T5" fmla="*/ 79 h 256"/>
                <a:gd name="T6" fmla="*/ 17 w 206"/>
                <a:gd name="T7" fmla="*/ 57 h 256"/>
                <a:gd name="T8" fmla="*/ 31 w 206"/>
                <a:gd name="T9" fmla="*/ 38 h 256"/>
                <a:gd name="T10" fmla="*/ 47 w 206"/>
                <a:gd name="T11" fmla="*/ 21 h 256"/>
                <a:gd name="T12" fmla="*/ 64 w 206"/>
                <a:gd name="T13" fmla="*/ 10 h 256"/>
                <a:gd name="T14" fmla="*/ 83 w 206"/>
                <a:gd name="T15" fmla="*/ 3 h 256"/>
                <a:gd name="T16" fmla="*/ 103 w 206"/>
                <a:gd name="T17" fmla="*/ 0 h 256"/>
                <a:gd name="T18" fmla="*/ 124 w 206"/>
                <a:gd name="T19" fmla="*/ 3 h 256"/>
                <a:gd name="T20" fmla="*/ 142 w 206"/>
                <a:gd name="T21" fmla="*/ 10 h 256"/>
                <a:gd name="T22" fmla="*/ 161 w 206"/>
                <a:gd name="T23" fmla="*/ 21 h 256"/>
                <a:gd name="T24" fmla="*/ 177 w 206"/>
                <a:gd name="T25" fmla="*/ 38 h 256"/>
                <a:gd name="T26" fmla="*/ 189 w 206"/>
                <a:gd name="T27" fmla="*/ 57 h 256"/>
                <a:gd name="T28" fmla="*/ 199 w 206"/>
                <a:gd name="T29" fmla="*/ 79 h 256"/>
                <a:gd name="T30" fmla="*/ 204 w 206"/>
                <a:gd name="T31" fmla="*/ 103 h 256"/>
                <a:gd name="T32" fmla="*/ 206 w 206"/>
                <a:gd name="T33" fmla="*/ 128 h 256"/>
                <a:gd name="T34" fmla="*/ 204 w 206"/>
                <a:gd name="T35" fmla="*/ 153 h 256"/>
                <a:gd name="T36" fmla="*/ 199 w 206"/>
                <a:gd name="T37" fmla="*/ 177 h 256"/>
                <a:gd name="T38" fmla="*/ 189 w 206"/>
                <a:gd name="T39" fmla="*/ 199 h 256"/>
                <a:gd name="T40" fmla="*/ 177 w 206"/>
                <a:gd name="T41" fmla="*/ 219 h 256"/>
                <a:gd name="T42" fmla="*/ 161 w 206"/>
                <a:gd name="T43" fmla="*/ 234 h 256"/>
                <a:gd name="T44" fmla="*/ 142 w 206"/>
                <a:gd name="T45" fmla="*/ 247 h 256"/>
                <a:gd name="T46" fmla="*/ 124 w 206"/>
                <a:gd name="T47" fmla="*/ 254 h 256"/>
                <a:gd name="T48" fmla="*/ 103 w 206"/>
                <a:gd name="T49" fmla="*/ 256 h 256"/>
                <a:gd name="T50" fmla="*/ 83 w 206"/>
                <a:gd name="T51" fmla="*/ 254 h 256"/>
                <a:gd name="T52" fmla="*/ 64 w 206"/>
                <a:gd name="T53" fmla="*/ 247 h 256"/>
                <a:gd name="T54" fmla="*/ 47 w 206"/>
                <a:gd name="T55" fmla="*/ 234 h 256"/>
                <a:gd name="T56" fmla="*/ 31 w 206"/>
                <a:gd name="T57" fmla="*/ 219 h 256"/>
                <a:gd name="T58" fmla="*/ 17 w 206"/>
                <a:gd name="T59" fmla="*/ 199 h 256"/>
                <a:gd name="T60" fmla="*/ 8 w 206"/>
                <a:gd name="T61" fmla="*/ 177 h 256"/>
                <a:gd name="T62" fmla="*/ 2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2" y="103"/>
                  </a:lnTo>
                  <a:lnTo>
                    <a:pt x="8" y="79"/>
                  </a:lnTo>
                  <a:lnTo>
                    <a:pt x="17" y="57"/>
                  </a:lnTo>
                  <a:lnTo>
                    <a:pt x="31" y="38"/>
                  </a:lnTo>
                  <a:lnTo>
                    <a:pt x="47" y="21"/>
                  </a:lnTo>
                  <a:lnTo>
                    <a:pt x="64" y="10"/>
                  </a:lnTo>
                  <a:lnTo>
                    <a:pt x="83" y="3"/>
                  </a:lnTo>
                  <a:lnTo>
                    <a:pt x="103" y="0"/>
                  </a:lnTo>
                  <a:lnTo>
                    <a:pt x="124" y="3"/>
                  </a:lnTo>
                  <a:lnTo>
                    <a:pt x="142" y="10"/>
                  </a:lnTo>
                  <a:lnTo>
                    <a:pt x="161" y="21"/>
                  </a:lnTo>
                  <a:lnTo>
                    <a:pt x="177" y="38"/>
                  </a:lnTo>
                  <a:lnTo>
                    <a:pt x="189" y="57"/>
                  </a:lnTo>
                  <a:lnTo>
                    <a:pt x="199" y="79"/>
                  </a:lnTo>
                  <a:lnTo>
                    <a:pt x="204" y="103"/>
                  </a:lnTo>
                  <a:lnTo>
                    <a:pt x="206" y="128"/>
                  </a:lnTo>
                  <a:lnTo>
                    <a:pt x="204" y="153"/>
                  </a:lnTo>
                  <a:lnTo>
                    <a:pt x="199" y="177"/>
                  </a:lnTo>
                  <a:lnTo>
                    <a:pt x="189" y="199"/>
                  </a:lnTo>
                  <a:lnTo>
                    <a:pt x="177" y="219"/>
                  </a:lnTo>
                  <a:lnTo>
                    <a:pt x="161" y="234"/>
                  </a:lnTo>
                  <a:lnTo>
                    <a:pt x="142" y="247"/>
                  </a:lnTo>
                  <a:lnTo>
                    <a:pt x="124" y="254"/>
                  </a:lnTo>
                  <a:lnTo>
                    <a:pt x="103" y="256"/>
                  </a:lnTo>
                  <a:lnTo>
                    <a:pt x="83" y="254"/>
                  </a:lnTo>
                  <a:lnTo>
                    <a:pt x="64" y="247"/>
                  </a:lnTo>
                  <a:lnTo>
                    <a:pt x="47" y="234"/>
                  </a:lnTo>
                  <a:lnTo>
                    <a:pt x="31" y="219"/>
                  </a:lnTo>
                  <a:lnTo>
                    <a:pt x="17" y="199"/>
                  </a:lnTo>
                  <a:lnTo>
                    <a:pt x="8" y="177"/>
                  </a:lnTo>
                  <a:lnTo>
                    <a:pt x="2" y="153"/>
                  </a:lnTo>
                  <a:lnTo>
                    <a:pt x="0" y="128"/>
                  </a:lnTo>
                  <a:close/>
                </a:path>
              </a:pathLst>
            </a:custGeom>
            <a:solidFill>
              <a:srgbClr val="FFFFFF"/>
            </a:solidFill>
            <a:ln w="11113">
              <a:solidFill>
                <a:srgbClr val="000000"/>
              </a:solidFill>
              <a:round/>
              <a:headEnd/>
              <a:tailEnd/>
            </a:ln>
          </p:spPr>
          <p:txBody>
            <a:bodyPr/>
            <a:lstStyle/>
            <a:p>
              <a:endParaRPr lang="fr-FR"/>
            </a:p>
          </p:txBody>
        </p:sp>
        <p:sp>
          <p:nvSpPr>
            <p:cNvPr id="32936" name="Freeform 281"/>
            <p:cNvSpPr>
              <a:spLocks/>
            </p:cNvSpPr>
            <p:nvPr/>
          </p:nvSpPr>
          <p:spPr bwMode="auto">
            <a:xfrm>
              <a:off x="4324" y="2015"/>
              <a:ext cx="158" cy="25"/>
            </a:xfrm>
            <a:custGeom>
              <a:avLst/>
              <a:gdLst>
                <a:gd name="T0" fmla="*/ 0 w 158"/>
                <a:gd name="T1" fmla="*/ 26 h 49"/>
                <a:gd name="T2" fmla="*/ 3 w 158"/>
                <a:gd name="T3" fmla="*/ 20 h 49"/>
                <a:gd name="T4" fmla="*/ 9 w 158"/>
                <a:gd name="T5" fmla="*/ 14 h 49"/>
                <a:gd name="T6" fmla="*/ 20 w 158"/>
                <a:gd name="T7" fmla="*/ 9 h 49"/>
                <a:gd name="T8" fmla="*/ 35 w 158"/>
                <a:gd name="T9" fmla="*/ 5 h 49"/>
                <a:gd name="T10" fmla="*/ 51 w 158"/>
                <a:gd name="T11" fmla="*/ 2 h 49"/>
                <a:gd name="T12" fmla="*/ 69 w 158"/>
                <a:gd name="T13" fmla="*/ 0 h 49"/>
                <a:gd name="T14" fmla="*/ 89 w 158"/>
                <a:gd name="T15" fmla="*/ 0 h 49"/>
                <a:gd name="T16" fmla="*/ 107 w 158"/>
                <a:gd name="T17" fmla="*/ 2 h 49"/>
                <a:gd name="T18" fmla="*/ 123 w 158"/>
                <a:gd name="T19" fmla="*/ 5 h 49"/>
                <a:gd name="T20" fmla="*/ 138 w 158"/>
                <a:gd name="T21" fmla="*/ 9 h 49"/>
                <a:gd name="T22" fmla="*/ 149 w 158"/>
                <a:gd name="T23" fmla="*/ 14 h 49"/>
                <a:gd name="T24" fmla="*/ 155 w 158"/>
                <a:gd name="T25" fmla="*/ 20 h 49"/>
                <a:gd name="T26" fmla="*/ 158 w 158"/>
                <a:gd name="T27" fmla="*/ 26 h 49"/>
                <a:gd name="T28" fmla="*/ 155 w 158"/>
                <a:gd name="T29" fmla="*/ 31 h 49"/>
                <a:gd name="T30" fmla="*/ 149 w 158"/>
                <a:gd name="T31" fmla="*/ 37 h 49"/>
                <a:gd name="T32" fmla="*/ 138 w 158"/>
                <a:gd name="T33" fmla="*/ 41 h 49"/>
                <a:gd name="T34" fmla="*/ 123 w 158"/>
                <a:gd name="T35" fmla="*/ 45 h 49"/>
                <a:gd name="T36" fmla="*/ 107 w 158"/>
                <a:gd name="T37" fmla="*/ 48 h 49"/>
                <a:gd name="T38" fmla="*/ 89 w 158"/>
                <a:gd name="T39" fmla="*/ 49 h 49"/>
                <a:gd name="T40" fmla="*/ 69 w 158"/>
                <a:gd name="T41" fmla="*/ 49 h 49"/>
                <a:gd name="T42" fmla="*/ 51 w 158"/>
                <a:gd name="T43" fmla="*/ 48 h 49"/>
                <a:gd name="T44" fmla="*/ 35 w 158"/>
                <a:gd name="T45" fmla="*/ 45 h 49"/>
                <a:gd name="T46" fmla="*/ 20 w 158"/>
                <a:gd name="T47" fmla="*/ 41 h 49"/>
                <a:gd name="T48" fmla="*/ 9 w 158"/>
                <a:gd name="T49" fmla="*/ 37 h 49"/>
                <a:gd name="T50" fmla="*/ 3 w 158"/>
                <a:gd name="T51" fmla="*/ 31 h 49"/>
                <a:gd name="T52" fmla="*/ 0 w 158"/>
                <a:gd name="T53" fmla="*/ 26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6"/>
                  </a:moveTo>
                  <a:lnTo>
                    <a:pt x="3" y="20"/>
                  </a:lnTo>
                  <a:lnTo>
                    <a:pt x="9" y="14"/>
                  </a:lnTo>
                  <a:lnTo>
                    <a:pt x="20" y="9"/>
                  </a:lnTo>
                  <a:lnTo>
                    <a:pt x="35" y="5"/>
                  </a:lnTo>
                  <a:lnTo>
                    <a:pt x="51" y="2"/>
                  </a:lnTo>
                  <a:lnTo>
                    <a:pt x="69" y="0"/>
                  </a:lnTo>
                  <a:lnTo>
                    <a:pt x="89" y="0"/>
                  </a:lnTo>
                  <a:lnTo>
                    <a:pt x="107" y="2"/>
                  </a:lnTo>
                  <a:lnTo>
                    <a:pt x="123" y="5"/>
                  </a:lnTo>
                  <a:lnTo>
                    <a:pt x="138" y="9"/>
                  </a:lnTo>
                  <a:lnTo>
                    <a:pt x="149" y="14"/>
                  </a:lnTo>
                  <a:lnTo>
                    <a:pt x="155" y="20"/>
                  </a:lnTo>
                  <a:lnTo>
                    <a:pt x="158" y="26"/>
                  </a:lnTo>
                  <a:lnTo>
                    <a:pt x="155" y="31"/>
                  </a:lnTo>
                  <a:lnTo>
                    <a:pt x="149" y="37"/>
                  </a:lnTo>
                  <a:lnTo>
                    <a:pt x="138" y="41"/>
                  </a:lnTo>
                  <a:lnTo>
                    <a:pt x="123" y="45"/>
                  </a:lnTo>
                  <a:lnTo>
                    <a:pt x="107" y="48"/>
                  </a:lnTo>
                  <a:lnTo>
                    <a:pt x="89" y="49"/>
                  </a:lnTo>
                  <a:lnTo>
                    <a:pt x="69" y="49"/>
                  </a:lnTo>
                  <a:lnTo>
                    <a:pt x="51" y="48"/>
                  </a:lnTo>
                  <a:lnTo>
                    <a:pt x="35" y="45"/>
                  </a:lnTo>
                  <a:lnTo>
                    <a:pt x="20" y="41"/>
                  </a:lnTo>
                  <a:lnTo>
                    <a:pt x="9" y="37"/>
                  </a:lnTo>
                  <a:lnTo>
                    <a:pt x="3" y="31"/>
                  </a:lnTo>
                  <a:lnTo>
                    <a:pt x="0" y="26"/>
                  </a:lnTo>
                  <a:close/>
                </a:path>
              </a:pathLst>
            </a:custGeom>
            <a:solidFill>
              <a:srgbClr val="FFFFFF"/>
            </a:solidFill>
            <a:ln w="11113">
              <a:solidFill>
                <a:srgbClr val="000000"/>
              </a:solidFill>
              <a:round/>
              <a:headEnd/>
              <a:tailEnd/>
            </a:ln>
          </p:spPr>
          <p:txBody>
            <a:bodyPr/>
            <a:lstStyle/>
            <a:p>
              <a:endParaRPr lang="fr-FR"/>
            </a:p>
          </p:txBody>
        </p:sp>
        <p:sp>
          <p:nvSpPr>
            <p:cNvPr id="32937" name="Freeform 282"/>
            <p:cNvSpPr>
              <a:spLocks/>
            </p:cNvSpPr>
            <p:nvPr/>
          </p:nvSpPr>
          <p:spPr bwMode="auto">
            <a:xfrm>
              <a:off x="4158" y="2015"/>
              <a:ext cx="159" cy="25"/>
            </a:xfrm>
            <a:custGeom>
              <a:avLst/>
              <a:gdLst>
                <a:gd name="T0" fmla="*/ 0 w 159"/>
                <a:gd name="T1" fmla="*/ 26 h 49"/>
                <a:gd name="T2" fmla="*/ 3 w 159"/>
                <a:gd name="T3" fmla="*/ 20 h 49"/>
                <a:gd name="T4" fmla="*/ 10 w 159"/>
                <a:gd name="T5" fmla="*/ 14 h 49"/>
                <a:gd name="T6" fmla="*/ 20 w 159"/>
                <a:gd name="T7" fmla="*/ 9 h 49"/>
                <a:gd name="T8" fmla="*/ 35 w 159"/>
                <a:gd name="T9" fmla="*/ 5 h 49"/>
                <a:gd name="T10" fmla="*/ 52 w 159"/>
                <a:gd name="T11" fmla="*/ 2 h 49"/>
                <a:gd name="T12" fmla="*/ 71 w 159"/>
                <a:gd name="T13" fmla="*/ 0 h 49"/>
                <a:gd name="T14" fmla="*/ 89 w 159"/>
                <a:gd name="T15" fmla="*/ 0 h 49"/>
                <a:gd name="T16" fmla="*/ 107 w 159"/>
                <a:gd name="T17" fmla="*/ 2 h 49"/>
                <a:gd name="T18" fmla="*/ 125 w 159"/>
                <a:gd name="T19" fmla="*/ 5 h 49"/>
                <a:gd name="T20" fmla="*/ 138 w 159"/>
                <a:gd name="T21" fmla="*/ 9 h 49"/>
                <a:gd name="T22" fmla="*/ 149 w 159"/>
                <a:gd name="T23" fmla="*/ 14 h 49"/>
                <a:gd name="T24" fmla="*/ 156 w 159"/>
                <a:gd name="T25" fmla="*/ 20 h 49"/>
                <a:gd name="T26" fmla="*/ 159 w 159"/>
                <a:gd name="T27" fmla="*/ 26 h 49"/>
                <a:gd name="T28" fmla="*/ 156 w 159"/>
                <a:gd name="T29" fmla="*/ 31 h 49"/>
                <a:gd name="T30" fmla="*/ 149 w 159"/>
                <a:gd name="T31" fmla="*/ 37 h 49"/>
                <a:gd name="T32" fmla="*/ 138 w 159"/>
                <a:gd name="T33" fmla="*/ 41 h 49"/>
                <a:gd name="T34" fmla="*/ 125 w 159"/>
                <a:gd name="T35" fmla="*/ 45 h 49"/>
                <a:gd name="T36" fmla="*/ 107 w 159"/>
                <a:gd name="T37" fmla="*/ 48 h 49"/>
                <a:gd name="T38" fmla="*/ 89 w 159"/>
                <a:gd name="T39" fmla="*/ 49 h 49"/>
                <a:gd name="T40" fmla="*/ 71 w 159"/>
                <a:gd name="T41" fmla="*/ 49 h 49"/>
                <a:gd name="T42" fmla="*/ 52 w 159"/>
                <a:gd name="T43" fmla="*/ 48 h 49"/>
                <a:gd name="T44" fmla="*/ 35 w 159"/>
                <a:gd name="T45" fmla="*/ 45 h 49"/>
                <a:gd name="T46" fmla="*/ 20 w 159"/>
                <a:gd name="T47" fmla="*/ 41 h 49"/>
                <a:gd name="T48" fmla="*/ 10 w 159"/>
                <a:gd name="T49" fmla="*/ 37 h 49"/>
                <a:gd name="T50" fmla="*/ 3 w 159"/>
                <a:gd name="T51" fmla="*/ 31 h 49"/>
                <a:gd name="T52" fmla="*/ 0 w 159"/>
                <a:gd name="T53" fmla="*/ 26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9"/>
                <a:gd name="T82" fmla="*/ 0 h 49"/>
                <a:gd name="T83" fmla="*/ 159 w 159"/>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9" h="49">
                  <a:moveTo>
                    <a:pt x="0" y="26"/>
                  </a:moveTo>
                  <a:lnTo>
                    <a:pt x="3" y="20"/>
                  </a:lnTo>
                  <a:lnTo>
                    <a:pt x="10" y="14"/>
                  </a:lnTo>
                  <a:lnTo>
                    <a:pt x="20" y="9"/>
                  </a:lnTo>
                  <a:lnTo>
                    <a:pt x="35" y="5"/>
                  </a:lnTo>
                  <a:lnTo>
                    <a:pt x="52" y="2"/>
                  </a:lnTo>
                  <a:lnTo>
                    <a:pt x="71" y="0"/>
                  </a:lnTo>
                  <a:lnTo>
                    <a:pt x="89" y="0"/>
                  </a:lnTo>
                  <a:lnTo>
                    <a:pt x="107" y="2"/>
                  </a:lnTo>
                  <a:lnTo>
                    <a:pt x="125" y="5"/>
                  </a:lnTo>
                  <a:lnTo>
                    <a:pt x="138" y="9"/>
                  </a:lnTo>
                  <a:lnTo>
                    <a:pt x="149" y="14"/>
                  </a:lnTo>
                  <a:lnTo>
                    <a:pt x="156" y="20"/>
                  </a:lnTo>
                  <a:lnTo>
                    <a:pt x="159" y="26"/>
                  </a:lnTo>
                  <a:lnTo>
                    <a:pt x="156" y="31"/>
                  </a:lnTo>
                  <a:lnTo>
                    <a:pt x="149" y="37"/>
                  </a:lnTo>
                  <a:lnTo>
                    <a:pt x="138" y="41"/>
                  </a:lnTo>
                  <a:lnTo>
                    <a:pt x="125" y="45"/>
                  </a:lnTo>
                  <a:lnTo>
                    <a:pt x="107" y="48"/>
                  </a:lnTo>
                  <a:lnTo>
                    <a:pt x="89" y="49"/>
                  </a:lnTo>
                  <a:lnTo>
                    <a:pt x="71" y="49"/>
                  </a:lnTo>
                  <a:lnTo>
                    <a:pt x="52" y="48"/>
                  </a:lnTo>
                  <a:lnTo>
                    <a:pt x="35" y="45"/>
                  </a:lnTo>
                  <a:lnTo>
                    <a:pt x="20" y="41"/>
                  </a:lnTo>
                  <a:lnTo>
                    <a:pt x="10" y="37"/>
                  </a:lnTo>
                  <a:lnTo>
                    <a:pt x="3" y="31"/>
                  </a:lnTo>
                  <a:lnTo>
                    <a:pt x="0" y="26"/>
                  </a:lnTo>
                  <a:close/>
                </a:path>
              </a:pathLst>
            </a:custGeom>
            <a:solidFill>
              <a:srgbClr val="FFFFFF"/>
            </a:solidFill>
            <a:ln w="11113">
              <a:solidFill>
                <a:srgbClr val="000000"/>
              </a:solidFill>
              <a:round/>
              <a:headEnd/>
              <a:tailEnd/>
            </a:ln>
          </p:spPr>
          <p:txBody>
            <a:bodyPr/>
            <a:lstStyle/>
            <a:p>
              <a:endParaRPr lang="fr-FR"/>
            </a:p>
          </p:txBody>
        </p:sp>
        <p:sp>
          <p:nvSpPr>
            <p:cNvPr id="32938" name="Line 283"/>
            <p:cNvSpPr>
              <a:spLocks noChangeShapeType="1"/>
            </p:cNvSpPr>
            <p:nvPr/>
          </p:nvSpPr>
          <p:spPr bwMode="auto">
            <a:xfrm flipV="1">
              <a:off x="4321" y="1805"/>
              <a:ext cx="1" cy="225"/>
            </a:xfrm>
            <a:prstGeom prst="line">
              <a:avLst/>
            </a:prstGeom>
            <a:noFill/>
            <a:ln w="11113">
              <a:solidFill>
                <a:srgbClr val="000000"/>
              </a:solidFill>
              <a:round/>
              <a:headEnd/>
              <a:tailEnd/>
            </a:ln>
          </p:spPr>
          <p:txBody>
            <a:bodyPr/>
            <a:lstStyle/>
            <a:p>
              <a:endParaRPr lang="fr-FR"/>
            </a:p>
          </p:txBody>
        </p:sp>
        <p:sp>
          <p:nvSpPr>
            <p:cNvPr id="32939" name="Freeform 284"/>
            <p:cNvSpPr>
              <a:spLocks/>
            </p:cNvSpPr>
            <p:nvPr/>
          </p:nvSpPr>
          <p:spPr bwMode="auto">
            <a:xfrm>
              <a:off x="4268" y="1770"/>
              <a:ext cx="104" cy="32"/>
            </a:xfrm>
            <a:custGeom>
              <a:avLst/>
              <a:gdLst>
                <a:gd name="T0" fmla="*/ 104 w 104"/>
                <a:gd name="T1" fmla="*/ 32 h 64"/>
                <a:gd name="T2" fmla="*/ 103 w 104"/>
                <a:gd name="T3" fmla="*/ 40 h 64"/>
                <a:gd name="T4" fmla="*/ 97 w 104"/>
                <a:gd name="T5" fmla="*/ 49 h 64"/>
                <a:gd name="T6" fmla="*/ 87 w 104"/>
                <a:gd name="T7" fmla="*/ 56 h 64"/>
                <a:gd name="T8" fmla="*/ 73 w 104"/>
                <a:gd name="T9" fmla="*/ 61 h 64"/>
                <a:gd name="T10" fmla="*/ 60 w 104"/>
                <a:gd name="T11" fmla="*/ 64 h 64"/>
                <a:gd name="T12" fmla="*/ 45 w 104"/>
                <a:gd name="T13" fmla="*/ 64 h 64"/>
                <a:gd name="T14" fmla="*/ 31 w 104"/>
                <a:gd name="T15" fmla="*/ 61 h 64"/>
                <a:gd name="T16" fmla="*/ 18 w 104"/>
                <a:gd name="T17" fmla="*/ 56 h 64"/>
                <a:gd name="T18" fmla="*/ 8 w 104"/>
                <a:gd name="T19" fmla="*/ 49 h 64"/>
                <a:gd name="T20" fmla="*/ 2 w 104"/>
                <a:gd name="T21" fmla="*/ 40 h 64"/>
                <a:gd name="T22" fmla="*/ 0 w 104"/>
                <a:gd name="T23" fmla="*/ 32 h 64"/>
                <a:gd name="T24" fmla="*/ 2 w 104"/>
                <a:gd name="T25" fmla="*/ 22 h 64"/>
                <a:gd name="T26" fmla="*/ 8 w 104"/>
                <a:gd name="T27" fmla="*/ 14 h 64"/>
                <a:gd name="T28" fmla="*/ 18 w 104"/>
                <a:gd name="T29" fmla="*/ 8 h 64"/>
                <a:gd name="T30" fmla="*/ 31 w 104"/>
                <a:gd name="T31" fmla="*/ 3 h 64"/>
                <a:gd name="T32" fmla="*/ 45 w 104"/>
                <a:gd name="T33" fmla="*/ 0 h 64"/>
                <a:gd name="T34" fmla="*/ 60 w 104"/>
                <a:gd name="T35" fmla="*/ 0 h 64"/>
                <a:gd name="T36" fmla="*/ 73 w 104"/>
                <a:gd name="T37" fmla="*/ 3 h 64"/>
                <a:gd name="T38" fmla="*/ 87 w 104"/>
                <a:gd name="T39" fmla="*/ 8 h 64"/>
                <a:gd name="T40" fmla="*/ 97 w 104"/>
                <a:gd name="T41" fmla="*/ 14 h 64"/>
                <a:gd name="T42" fmla="*/ 103 w 104"/>
                <a:gd name="T43" fmla="*/ 22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0"/>
                  </a:lnTo>
                  <a:lnTo>
                    <a:pt x="97" y="49"/>
                  </a:lnTo>
                  <a:lnTo>
                    <a:pt x="87" y="56"/>
                  </a:lnTo>
                  <a:lnTo>
                    <a:pt x="73" y="61"/>
                  </a:lnTo>
                  <a:lnTo>
                    <a:pt x="60" y="64"/>
                  </a:lnTo>
                  <a:lnTo>
                    <a:pt x="45" y="64"/>
                  </a:lnTo>
                  <a:lnTo>
                    <a:pt x="31" y="61"/>
                  </a:lnTo>
                  <a:lnTo>
                    <a:pt x="18" y="56"/>
                  </a:lnTo>
                  <a:lnTo>
                    <a:pt x="8" y="49"/>
                  </a:lnTo>
                  <a:lnTo>
                    <a:pt x="2" y="40"/>
                  </a:lnTo>
                  <a:lnTo>
                    <a:pt x="0" y="32"/>
                  </a:lnTo>
                  <a:lnTo>
                    <a:pt x="2" y="22"/>
                  </a:lnTo>
                  <a:lnTo>
                    <a:pt x="8" y="14"/>
                  </a:lnTo>
                  <a:lnTo>
                    <a:pt x="18" y="8"/>
                  </a:lnTo>
                  <a:lnTo>
                    <a:pt x="31" y="3"/>
                  </a:lnTo>
                  <a:lnTo>
                    <a:pt x="45" y="0"/>
                  </a:lnTo>
                  <a:lnTo>
                    <a:pt x="60" y="0"/>
                  </a:lnTo>
                  <a:lnTo>
                    <a:pt x="73" y="3"/>
                  </a:lnTo>
                  <a:lnTo>
                    <a:pt x="87" y="8"/>
                  </a:lnTo>
                  <a:lnTo>
                    <a:pt x="97" y="14"/>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32940" name="Freeform 285"/>
            <p:cNvSpPr>
              <a:spLocks/>
            </p:cNvSpPr>
            <p:nvPr/>
          </p:nvSpPr>
          <p:spPr bwMode="auto">
            <a:xfrm>
              <a:off x="4268" y="1722"/>
              <a:ext cx="104" cy="32"/>
            </a:xfrm>
            <a:custGeom>
              <a:avLst/>
              <a:gdLst>
                <a:gd name="T0" fmla="*/ 104 w 104"/>
                <a:gd name="T1" fmla="*/ 32 h 64"/>
                <a:gd name="T2" fmla="*/ 103 w 104"/>
                <a:gd name="T3" fmla="*/ 41 h 64"/>
                <a:gd name="T4" fmla="*/ 97 w 104"/>
                <a:gd name="T5" fmla="*/ 50 h 64"/>
                <a:gd name="T6" fmla="*/ 87 w 104"/>
                <a:gd name="T7" fmla="*/ 55 h 64"/>
                <a:gd name="T8" fmla="*/ 73 w 104"/>
                <a:gd name="T9" fmla="*/ 61 h 64"/>
                <a:gd name="T10" fmla="*/ 60 w 104"/>
                <a:gd name="T11" fmla="*/ 64 h 64"/>
                <a:gd name="T12" fmla="*/ 45 w 104"/>
                <a:gd name="T13" fmla="*/ 64 h 64"/>
                <a:gd name="T14" fmla="*/ 31 w 104"/>
                <a:gd name="T15" fmla="*/ 61 h 64"/>
                <a:gd name="T16" fmla="*/ 18 w 104"/>
                <a:gd name="T17" fmla="*/ 55 h 64"/>
                <a:gd name="T18" fmla="*/ 8 w 104"/>
                <a:gd name="T19" fmla="*/ 50 h 64"/>
                <a:gd name="T20" fmla="*/ 2 w 104"/>
                <a:gd name="T21" fmla="*/ 41 h 64"/>
                <a:gd name="T22" fmla="*/ 0 w 104"/>
                <a:gd name="T23" fmla="*/ 32 h 64"/>
                <a:gd name="T24" fmla="*/ 2 w 104"/>
                <a:gd name="T25" fmla="*/ 23 h 64"/>
                <a:gd name="T26" fmla="*/ 8 w 104"/>
                <a:gd name="T27" fmla="*/ 15 h 64"/>
                <a:gd name="T28" fmla="*/ 18 w 104"/>
                <a:gd name="T29" fmla="*/ 8 h 64"/>
                <a:gd name="T30" fmla="*/ 31 w 104"/>
                <a:gd name="T31" fmla="*/ 2 h 64"/>
                <a:gd name="T32" fmla="*/ 45 w 104"/>
                <a:gd name="T33" fmla="*/ 0 h 64"/>
                <a:gd name="T34" fmla="*/ 60 w 104"/>
                <a:gd name="T35" fmla="*/ 0 h 64"/>
                <a:gd name="T36" fmla="*/ 73 w 104"/>
                <a:gd name="T37" fmla="*/ 2 h 64"/>
                <a:gd name="T38" fmla="*/ 87 w 104"/>
                <a:gd name="T39" fmla="*/ 8 h 64"/>
                <a:gd name="T40" fmla="*/ 97 w 104"/>
                <a:gd name="T41" fmla="*/ 15 h 64"/>
                <a:gd name="T42" fmla="*/ 103 w 104"/>
                <a:gd name="T43" fmla="*/ 23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1"/>
                  </a:lnTo>
                  <a:lnTo>
                    <a:pt x="97" y="50"/>
                  </a:lnTo>
                  <a:lnTo>
                    <a:pt x="87" y="55"/>
                  </a:lnTo>
                  <a:lnTo>
                    <a:pt x="73" y="61"/>
                  </a:lnTo>
                  <a:lnTo>
                    <a:pt x="60" y="64"/>
                  </a:lnTo>
                  <a:lnTo>
                    <a:pt x="45" y="64"/>
                  </a:lnTo>
                  <a:lnTo>
                    <a:pt x="31" y="61"/>
                  </a:lnTo>
                  <a:lnTo>
                    <a:pt x="18" y="55"/>
                  </a:lnTo>
                  <a:lnTo>
                    <a:pt x="8" y="50"/>
                  </a:lnTo>
                  <a:lnTo>
                    <a:pt x="2" y="41"/>
                  </a:lnTo>
                  <a:lnTo>
                    <a:pt x="0" y="32"/>
                  </a:lnTo>
                  <a:lnTo>
                    <a:pt x="2" y="23"/>
                  </a:lnTo>
                  <a:lnTo>
                    <a:pt x="8" y="15"/>
                  </a:lnTo>
                  <a:lnTo>
                    <a:pt x="18" y="8"/>
                  </a:lnTo>
                  <a:lnTo>
                    <a:pt x="31" y="2"/>
                  </a:lnTo>
                  <a:lnTo>
                    <a:pt x="45" y="0"/>
                  </a:lnTo>
                  <a:lnTo>
                    <a:pt x="60" y="0"/>
                  </a:lnTo>
                  <a:lnTo>
                    <a:pt x="73" y="2"/>
                  </a:lnTo>
                  <a:lnTo>
                    <a:pt x="87" y="8"/>
                  </a:lnTo>
                  <a:lnTo>
                    <a:pt x="97" y="15"/>
                  </a:lnTo>
                  <a:lnTo>
                    <a:pt x="103" y="23"/>
                  </a:lnTo>
                  <a:lnTo>
                    <a:pt x="104" y="32"/>
                  </a:lnTo>
                  <a:close/>
                </a:path>
              </a:pathLst>
            </a:custGeom>
            <a:solidFill>
              <a:srgbClr val="FFFFFF"/>
            </a:solidFill>
            <a:ln w="11113">
              <a:solidFill>
                <a:srgbClr val="000000"/>
              </a:solidFill>
              <a:round/>
              <a:headEnd/>
              <a:tailEnd/>
            </a:ln>
          </p:spPr>
          <p:txBody>
            <a:bodyPr/>
            <a:lstStyle/>
            <a:p>
              <a:endParaRPr lang="fr-FR"/>
            </a:p>
          </p:txBody>
        </p:sp>
        <p:sp>
          <p:nvSpPr>
            <p:cNvPr id="32941" name="Rectangle 286"/>
            <p:cNvSpPr>
              <a:spLocks noChangeArrowheads="1"/>
            </p:cNvSpPr>
            <p:nvPr/>
          </p:nvSpPr>
          <p:spPr bwMode="auto">
            <a:xfrm>
              <a:off x="4268" y="1738"/>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32942" name="Freeform 287"/>
            <p:cNvSpPr>
              <a:spLocks/>
            </p:cNvSpPr>
            <p:nvPr/>
          </p:nvSpPr>
          <p:spPr bwMode="auto">
            <a:xfrm>
              <a:off x="4321" y="2373"/>
              <a:ext cx="479" cy="123"/>
            </a:xfrm>
            <a:custGeom>
              <a:avLst/>
              <a:gdLst>
                <a:gd name="T0" fmla="*/ 0 w 203"/>
                <a:gd name="T1" fmla="*/ 0 h 215"/>
                <a:gd name="T2" fmla="*/ 0 w 203"/>
                <a:gd name="T3" fmla="*/ 215 h 215"/>
                <a:gd name="T4" fmla="*/ 203 w 203"/>
                <a:gd name="T5" fmla="*/ 215 h 215"/>
                <a:gd name="T6" fmla="*/ 0 60000 65536"/>
                <a:gd name="T7" fmla="*/ 0 60000 65536"/>
                <a:gd name="T8" fmla="*/ 0 60000 65536"/>
                <a:gd name="T9" fmla="*/ 0 w 203"/>
                <a:gd name="T10" fmla="*/ 0 h 215"/>
                <a:gd name="T11" fmla="*/ 203 w 203"/>
                <a:gd name="T12" fmla="*/ 215 h 215"/>
              </a:gdLst>
              <a:ahLst/>
              <a:cxnLst>
                <a:cxn ang="T6">
                  <a:pos x="T0" y="T1"/>
                </a:cxn>
                <a:cxn ang="T7">
                  <a:pos x="T2" y="T3"/>
                </a:cxn>
                <a:cxn ang="T8">
                  <a:pos x="T4" y="T5"/>
                </a:cxn>
              </a:cxnLst>
              <a:rect l="T9" t="T10" r="T11" b="T12"/>
              <a:pathLst>
                <a:path w="203" h="215">
                  <a:moveTo>
                    <a:pt x="0" y="0"/>
                  </a:moveTo>
                  <a:lnTo>
                    <a:pt x="0" y="215"/>
                  </a:lnTo>
                  <a:lnTo>
                    <a:pt x="203" y="215"/>
                  </a:lnTo>
                </a:path>
              </a:pathLst>
            </a:custGeom>
            <a:noFill/>
            <a:ln w="11113">
              <a:solidFill>
                <a:srgbClr val="000000"/>
              </a:solidFill>
              <a:round/>
              <a:headEnd/>
              <a:tailEnd/>
            </a:ln>
          </p:spPr>
          <p:txBody>
            <a:bodyPr/>
            <a:lstStyle/>
            <a:p>
              <a:endParaRPr lang="fr-FR"/>
            </a:p>
          </p:txBody>
        </p:sp>
        <p:sp>
          <p:nvSpPr>
            <p:cNvPr id="32943" name="Line 288"/>
            <p:cNvSpPr>
              <a:spLocks noChangeShapeType="1"/>
            </p:cNvSpPr>
            <p:nvPr/>
          </p:nvSpPr>
          <p:spPr bwMode="auto">
            <a:xfrm>
              <a:off x="5009" y="2480"/>
              <a:ext cx="141" cy="1"/>
            </a:xfrm>
            <a:prstGeom prst="line">
              <a:avLst/>
            </a:prstGeom>
            <a:noFill/>
            <a:ln w="11113">
              <a:solidFill>
                <a:srgbClr val="000000"/>
              </a:solidFill>
              <a:round/>
              <a:headEnd/>
              <a:tailEnd/>
            </a:ln>
          </p:spPr>
          <p:txBody>
            <a:bodyPr/>
            <a:lstStyle/>
            <a:p>
              <a:endParaRPr lang="fr-FR"/>
            </a:p>
          </p:txBody>
        </p:sp>
        <p:sp>
          <p:nvSpPr>
            <p:cNvPr id="32944" name="Line 289"/>
            <p:cNvSpPr>
              <a:spLocks noChangeShapeType="1"/>
            </p:cNvSpPr>
            <p:nvPr/>
          </p:nvSpPr>
          <p:spPr bwMode="auto">
            <a:xfrm>
              <a:off x="5289" y="2484"/>
              <a:ext cx="183" cy="1"/>
            </a:xfrm>
            <a:prstGeom prst="line">
              <a:avLst/>
            </a:prstGeom>
            <a:noFill/>
            <a:ln w="11113">
              <a:solidFill>
                <a:srgbClr val="000000"/>
              </a:solidFill>
              <a:round/>
              <a:headEnd/>
              <a:tailEnd/>
            </a:ln>
          </p:spPr>
          <p:txBody>
            <a:bodyPr/>
            <a:lstStyle/>
            <a:p>
              <a:endParaRPr lang="fr-FR"/>
            </a:p>
          </p:txBody>
        </p:sp>
        <p:sp>
          <p:nvSpPr>
            <p:cNvPr id="32945" name="Line 290"/>
            <p:cNvSpPr>
              <a:spLocks noChangeShapeType="1"/>
            </p:cNvSpPr>
            <p:nvPr/>
          </p:nvSpPr>
          <p:spPr bwMode="auto">
            <a:xfrm flipH="1" flipV="1">
              <a:off x="4134" y="1541"/>
              <a:ext cx="65" cy="81"/>
            </a:xfrm>
            <a:prstGeom prst="line">
              <a:avLst/>
            </a:prstGeom>
            <a:noFill/>
            <a:ln w="11113">
              <a:solidFill>
                <a:srgbClr val="000000"/>
              </a:solidFill>
              <a:round/>
              <a:headEnd/>
              <a:tailEnd/>
            </a:ln>
          </p:spPr>
          <p:txBody>
            <a:bodyPr/>
            <a:lstStyle/>
            <a:p>
              <a:endParaRPr lang="fr-FR"/>
            </a:p>
          </p:txBody>
        </p:sp>
        <p:sp>
          <p:nvSpPr>
            <p:cNvPr id="32946" name="Line 291"/>
            <p:cNvSpPr>
              <a:spLocks noChangeShapeType="1"/>
            </p:cNvSpPr>
            <p:nvPr/>
          </p:nvSpPr>
          <p:spPr bwMode="auto">
            <a:xfrm flipV="1">
              <a:off x="4134" y="1541"/>
              <a:ext cx="65" cy="81"/>
            </a:xfrm>
            <a:prstGeom prst="line">
              <a:avLst/>
            </a:prstGeom>
            <a:noFill/>
            <a:ln w="11113">
              <a:solidFill>
                <a:srgbClr val="000000"/>
              </a:solidFill>
              <a:round/>
              <a:headEnd/>
              <a:tailEnd/>
            </a:ln>
          </p:spPr>
          <p:txBody>
            <a:bodyPr/>
            <a:lstStyle/>
            <a:p>
              <a:endParaRPr lang="fr-FR"/>
            </a:p>
          </p:txBody>
        </p:sp>
        <p:sp>
          <p:nvSpPr>
            <p:cNvPr id="32947" name="Line 292"/>
            <p:cNvSpPr>
              <a:spLocks noChangeShapeType="1"/>
            </p:cNvSpPr>
            <p:nvPr/>
          </p:nvSpPr>
          <p:spPr bwMode="auto">
            <a:xfrm flipH="1">
              <a:off x="4134" y="1622"/>
              <a:ext cx="65" cy="1"/>
            </a:xfrm>
            <a:prstGeom prst="line">
              <a:avLst/>
            </a:prstGeom>
            <a:noFill/>
            <a:ln w="11113">
              <a:solidFill>
                <a:srgbClr val="000000"/>
              </a:solidFill>
              <a:round/>
              <a:headEnd/>
              <a:tailEnd/>
            </a:ln>
          </p:spPr>
          <p:txBody>
            <a:bodyPr/>
            <a:lstStyle/>
            <a:p>
              <a:endParaRPr lang="fr-FR"/>
            </a:p>
          </p:txBody>
        </p:sp>
        <p:sp>
          <p:nvSpPr>
            <p:cNvPr id="32948" name="Line 293"/>
            <p:cNvSpPr>
              <a:spLocks noChangeShapeType="1"/>
            </p:cNvSpPr>
            <p:nvPr/>
          </p:nvSpPr>
          <p:spPr bwMode="auto">
            <a:xfrm flipH="1">
              <a:off x="4134" y="1541"/>
              <a:ext cx="65" cy="1"/>
            </a:xfrm>
            <a:prstGeom prst="line">
              <a:avLst/>
            </a:prstGeom>
            <a:noFill/>
            <a:ln w="11113">
              <a:solidFill>
                <a:srgbClr val="000000"/>
              </a:solidFill>
              <a:round/>
              <a:headEnd/>
              <a:tailEnd/>
            </a:ln>
          </p:spPr>
          <p:txBody>
            <a:bodyPr/>
            <a:lstStyle/>
            <a:p>
              <a:endParaRPr lang="fr-FR"/>
            </a:p>
          </p:txBody>
        </p:sp>
        <p:sp>
          <p:nvSpPr>
            <p:cNvPr id="32949" name="Freeform 294"/>
            <p:cNvSpPr>
              <a:spLocks/>
            </p:cNvSpPr>
            <p:nvPr/>
          </p:nvSpPr>
          <p:spPr bwMode="auto">
            <a:xfrm>
              <a:off x="4231" y="1552"/>
              <a:ext cx="74" cy="60"/>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32950" name="Freeform 295"/>
            <p:cNvSpPr>
              <a:spLocks/>
            </p:cNvSpPr>
            <p:nvPr/>
          </p:nvSpPr>
          <p:spPr bwMode="auto">
            <a:xfrm>
              <a:off x="4231" y="1552"/>
              <a:ext cx="74" cy="60"/>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32951" name="Line 296"/>
            <p:cNvSpPr>
              <a:spLocks noChangeShapeType="1"/>
            </p:cNvSpPr>
            <p:nvPr/>
          </p:nvSpPr>
          <p:spPr bwMode="auto">
            <a:xfrm flipV="1">
              <a:off x="4271" y="1552"/>
              <a:ext cx="1" cy="60"/>
            </a:xfrm>
            <a:prstGeom prst="line">
              <a:avLst/>
            </a:prstGeom>
            <a:noFill/>
            <a:ln w="11113">
              <a:solidFill>
                <a:srgbClr val="000000"/>
              </a:solidFill>
              <a:round/>
              <a:headEnd/>
              <a:tailEnd/>
            </a:ln>
          </p:spPr>
          <p:txBody>
            <a:bodyPr/>
            <a:lstStyle/>
            <a:p>
              <a:endParaRPr lang="fr-FR"/>
            </a:p>
          </p:txBody>
        </p:sp>
        <p:sp>
          <p:nvSpPr>
            <p:cNvPr id="32952" name="Line 297"/>
            <p:cNvSpPr>
              <a:spLocks noChangeShapeType="1"/>
            </p:cNvSpPr>
            <p:nvPr/>
          </p:nvSpPr>
          <p:spPr bwMode="auto">
            <a:xfrm>
              <a:off x="4166" y="1582"/>
              <a:ext cx="105" cy="1"/>
            </a:xfrm>
            <a:prstGeom prst="line">
              <a:avLst/>
            </a:prstGeom>
            <a:noFill/>
            <a:ln w="11113">
              <a:solidFill>
                <a:srgbClr val="000000"/>
              </a:solidFill>
              <a:round/>
              <a:headEnd/>
              <a:tailEnd/>
            </a:ln>
          </p:spPr>
          <p:txBody>
            <a:bodyPr/>
            <a:lstStyle/>
            <a:p>
              <a:endParaRPr lang="fr-FR"/>
            </a:p>
          </p:txBody>
        </p:sp>
        <p:sp>
          <p:nvSpPr>
            <p:cNvPr id="32953" name="Line 298"/>
            <p:cNvSpPr>
              <a:spLocks noChangeShapeType="1"/>
            </p:cNvSpPr>
            <p:nvPr/>
          </p:nvSpPr>
          <p:spPr bwMode="auto">
            <a:xfrm>
              <a:off x="4721" y="1722"/>
              <a:ext cx="147" cy="45"/>
            </a:xfrm>
            <a:prstGeom prst="line">
              <a:avLst/>
            </a:prstGeom>
            <a:noFill/>
            <a:ln w="11113">
              <a:solidFill>
                <a:srgbClr val="000000"/>
              </a:solidFill>
              <a:round/>
              <a:headEnd/>
              <a:tailEnd/>
            </a:ln>
          </p:spPr>
          <p:txBody>
            <a:bodyPr/>
            <a:lstStyle/>
            <a:p>
              <a:endParaRPr lang="fr-FR"/>
            </a:p>
          </p:txBody>
        </p:sp>
        <p:sp>
          <p:nvSpPr>
            <p:cNvPr id="32954" name="Line 299"/>
            <p:cNvSpPr>
              <a:spLocks noChangeShapeType="1"/>
            </p:cNvSpPr>
            <p:nvPr/>
          </p:nvSpPr>
          <p:spPr bwMode="auto">
            <a:xfrm flipV="1">
              <a:off x="4721" y="1722"/>
              <a:ext cx="147" cy="45"/>
            </a:xfrm>
            <a:prstGeom prst="line">
              <a:avLst/>
            </a:prstGeom>
            <a:noFill/>
            <a:ln w="11113">
              <a:solidFill>
                <a:srgbClr val="000000"/>
              </a:solidFill>
              <a:round/>
              <a:headEnd/>
              <a:tailEnd/>
            </a:ln>
          </p:spPr>
          <p:txBody>
            <a:bodyPr/>
            <a:lstStyle/>
            <a:p>
              <a:endParaRPr lang="fr-FR"/>
            </a:p>
          </p:txBody>
        </p:sp>
        <p:sp>
          <p:nvSpPr>
            <p:cNvPr id="32955" name="Line 300"/>
            <p:cNvSpPr>
              <a:spLocks noChangeShapeType="1"/>
            </p:cNvSpPr>
            <p:nvPr/>
          </p:nvSpPr>
          <p:spPr bwMode="auto">
            <a:xfrm>
              <a:off x="4721" y="1722"/>
              <a:ext cx="1" cy="45"/>
            </a:xfrm>
            <a:prstGeom prst="line">
              <a:avLst/>
            </a:prstGeom>
            <a:noFill/>
            <a:ln w="11113">
              <a:solidFill>
                <a:srgbClr val="000000"/>
              </a:solidFill>
              <a:round/>
              <a:headEnd/>
              <a:tailEnd/>
            </a:ln>
          </p:spPr>
          <p:txBody>
            <a:bodyPr/>
            <a:lstStyle/>
            <a:p>
              <a:endParaRPr lang="fr-FR"/>
            </a:p>
          </p:txBody>
        </p:sp>
        <p:sp>
          <p:nvSpPr>
            <p:cNvPr id="32956" name="Line 301"/>
            <p:cNvSpPr>
              <a:spLocks noChangeShapeType="1"/>
            </p:cNvSpPr>
            <p:nvPr/>
          </p:nvSpPr>
          <p:spPr bwMode="auto">
            <a:xfrm>
              <a:off x="4868" y="1722"/>
              <a:ext cx="1" cy="45"/>
            </a:xfrm>
            <a:prstGeom prst="line">
              <a:avLst/>
            </a:prstGeom>
            <a:noFill/>
            <a:ln w="11113">
              <a:solidFill>
                <a:srgbClr val="000000"/>
              </a:solidFill>
              <a:round/>
              <a:headEnd/>
              <a:tailEnd/>
            </a:ln>
          </p:spPr>
          <p:txBody>
            <a:bodyPr/>
            <a:lstStyle/>
            <a:p>
              <a:endParaRPr lang="fr-FR"/>
            </a:p>
          </p:txBody>
        </p:sp>
        <p:sp>
          <p:nvSpPr>
            <p:cNvPr id="32957" name="Freeform 302"/>
            <p:cNvSpPr>
              <a:spLocks/>
            </p:cNvSpPr>
            <p:nvPr/>
          </p:nvSpPr>
          <p:spPr bwMode="auto">
            <a:xfrm>
              <a:off x="4747" y="1667"/>
              <a:ext cx="109" cy="42"/>
            </a:xfrm>
            <a:custGeom>
              <a:avLst/>
              <a:gdLst>
                <a:gd name="T0" fmla="*/ 0 w 109"/>
                <a:gd name="T1" fmla="*/ 40 h 82"/>
                <a:gd name="T2" fmla="*/ 1 w 109"/>
                <a:gd name="T3" fmla="*/ 29 h 82"/>
                <a:gd name="T4" fmla="*/ 8 w 109"/>
                <a:gd name="T5" fmla="*/ 18 h 82"/>
                <a:gd name="T6" fmla="*/ 18 w 109"/>
                <a:gd name="T7" fmla="*/ 10 h 82"/>
                <a:gd name="T8" fmla="*/ 32 w 109"/>
                <a:gd name="T9" fmla="*/ 3 h 82"/>
                <a:gd name="T10" fmla="*/ 46 w 109"/>
                <a:gd name="T11" fmla="*/ 0 h 82"/>
                <a:gd name="T12" fmla="*/ 62 w 109"/>
                <a:gd name="T13" fmla="*/ 0 h 82"/>
                <a:gd name="T14" fmla="*/ 77 w 109"/>
                <a:gd name="T15" fmla="*/ 3 h 82"/>
                <a:gd name="T16" fmla="*/ 89 w 109"/>
                <a:gd name="T17" fmla="*/ 10 h 82"/>
                <a:gd name="T18" fmla="*/ 100 w 109"/>
                <a:gd name="T19" fmla="*/ 18 h 82"/>
                <a:gd name="T20" fmla="*/ 107 w 109"/>
                <a:gd name="T21" fmla="*/ 29 h 82"/>
                <a:gd name="T22" fmla="*/ 109 w 109"/>
                <a:gd name="T23" fmla="*/ 40 h 82"/>
                <a:gd name="T24" fmla="*/ 107 w 109"/>
                <a:gd name="T25" fmla="*/ 53 h 82"/>
                <a:gd name="T26" fmla="*/ 100 w 109"/>
                <a:gd name="T27" fmla="*/ 63 h 82"/>
                <a:gd name="T28" fmla="*/ 89 w 109"/>
                <a:gd name="T29" fmla="*/ 72 h 82"/>
                <a:gd name="T30" fmla="*/ 77 w 109"/>
                <a:gd name="T31" fmla="*/ 78 h 82"/>
                <a:gd name="T32" fmla="*/ 62 w 109"/>
                <a:gd name="T33" fmla="*/ 82 h 82"/>
                <a:gd name="T34" fmla="*/ 46 w 109"/>
                <a:gd name="T35" fmla="*/ 82 h 82"/>
                <a:gd name="T36" fmla="*/ 32 w 109"/>
                <a:gd name="T37" fmla="*/ 78 h 82"/>
                <a:gd name="T38" fmla="*/ 18 w 109"/>
                <a:gd name="T39" fmla="*/ 72 h 82"/>
                <a:gd name="T40" fmla="*/ 8 w 109"/>
                <a:gd name="T41" fmla="*/ 63 h 82"/>
                <a:gd name="T42" fmla="*/ 1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1" y="29"/>
                  </a:lnTo>
                  <a:lnTo>
                    <a:pt x="8" y="18"/>
                  </a:lnTo>
                  <a:lnTo>
                    <a:pt x="18" y="10"/>
                  </a:lnTo>
                  <a:lnTo>
                    <a:pt x="32" y="3"/>
                  </a:lnTo>
                  <a:lnTo>
                    <a:pt x="46" y="0"/>
                  </a:lnTo>
                  <a:lnTo>
                    <a:pt x="62" y="0"/>
                  </a:lnTo>
                  <a:lnTo>
                    <a:pt x="77" y="3"/>
                  </a:lnTo>
                  <a:lnTo>
                    <a:pt x="89" y="10"/>
                  </a:lnTo>
                  <a:lnTo>
                    <a:pt x="100" y="18"/>
                  </a:lnTo>
                  <a:lnTo>
                    <a:pt x="107" y="29"/>
                  </a:lnTo>
                  <a:lnTo>
                    <a:pt x="109" y="40"/>
                  </a:lnTo>
                  <a:lnTo>
                    <a:pt x="107" y="53"/>
                  </a:lnTo>
                  <a:lnTo>
                    <a:pt x="100" y="63"/>
                  </a:lnTo>
                  <a:lnTo>
                    <a:pt x="89" y="72"/>
                  </a:lnTo>
                  <a:lnTo>
                    <a:pt x="77" y="78"/>
                  </a:lnTo>
                  <a:lnTo>
                    <a:pt x="62" y="82"/>
                  </a:lnTo>
                  <a:lnTo>
                    <a:pt x="46" y="82"/>
                  </a:lnTo>
                  <a:lnTo>
                    <a:pt x="32" y="78"/>
                  </a:lnTo>
                  <a:lnTo>
                    <a:pt x="18" y="72"/>
                  </a:lnTo>
                  <a:lnTo>
                    <a:pt x="8" y="63"/>
                  </a:lnTo>
                  <a:lnTo>
                    <a:pt x="1"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2958" name="Rectangle 303"/>
            <p:cNvSpPr>
              <a:spLocks noChangeArrowheads="1"/>
            </p:cNvSpPr>
            <p:nvPr/>
          </p:nvSpPr>
          <p:spPr bwMode="auto">
            <a:xfrm>
              <a:off x="4710" y="1692"/>
              <a:ext cx="165" cy="26"/>
            </a:xfrm>
            <a:prstGeom prst="rect">
              <a:avLst/>
            </a:prstGeom>
            <a:solidFill>
              <a:srgbClr val="FFFFFF"/>
            </a:solidFill>
            <a:ln w="9525">
              <a:noFill/>
              <a:miter lim="800000"/>
              <a:headEnd/>
              <a:tailEnd/>
            </a:ln>
          </p:spPr>
          <p:txBody>
            <a:bodyPr/>
            <a:lstStyle/>
            <a:p>
              <a:endParaRPr lang="fr-FR"/>
            </a:p>
          </p:txBody>
        </p:sp>
        <p:sp>
          <p:nvSpPr>
            <p:cNvPr id="32959" name="Line 304"/>
            <p:cNvSpPr>
              <a:spLocks noChangeShapeType="1"/>
            </p:cNvSpPr>
            <p:nvPr/>
          </p:nvSpPr>
          <p:spPr bwMode="auto">
            <a:xfrm flipV="1">
              <a:off x="4795" y="1692"/>
              <a:ext cx="1" cy="53"/>
            </a:xfrm>
            <a:prstGeom prst="line">
              <a:avLst/>
            </a:prstGeom>
            <a:noFill/>
            <a:ln w="11113">
              <a:solidFill>
                <a:srgbClr val="000000"/>
              </a:solidFill>
              <a:round/>
              <a:headEnd/>
              <a:tailEnd/>
            </a:ln>
          </p:spPr>
          <p:txBody>
            <a:bodyPr/>
            <a:lstStyle/>
            <a:p>
              <a:endParaRPr lang="fr-FR"/>
            </a:p>
          </p:txBody>
        </p:sp>
        <p:sp>
          <p:nvSpPr>
            <p:cNvPr id="32960" name="Line 305"/>
            <p:cNvSpPr>
              <a:spLocks noChangeShapeType="1"/>
            </p:cNvSpPr>
            <p:nvPr/>
          </p:nvSpPr>
          <p:spPr bwMode="auto">
            <a:xfrm flipH="1">
              <a:off x="4747" y="1690"/>
              <a:ext cx="109" cy="1"/>
            </a:xfrm>
            <a:prstGeom prst="line">
              <a:avLst/>
            </a:prstGeom>
            <a:noFill/>
            <a:ln w="11113">
              <a:solidFill>
                <a:srgbClr val="000000"/>
              </a:solidFill>
              <a:round/>
              <a:headEnd/>
              <a:tailEnd/>
            </a:ln>
          </p:spPr>
          <p:txBody>
            <a:bodyPr/>
            <a:lstStyle/>
            <a:p>
              <a:endParaRPr lang="fr-FR"/>
            </a:p>
          </p:txBody>
        </p:sp>
        <p:sp>
          <p:nvSpPr>
            <p:cNvPr id="32961" name="Freeform 306"/>
            <p:cNvSpPr>
              <a:spLocks/>
            </p:cNvSpPr>
            <p:nvPr/>
          </p:nvSpPr>
          <p:spPr bwMode="auto">
            <a:xfrm>
              <a:off x="4500" y="1743"/>
              <a:ext cx="219" cy="95"/>
            </a:xfrm>
            <a:custGeom>
              <a:avLst/>
              <a:gdLst>
                <a:gd name="T0" fmla="*/ 219 w 219"/>
                <a:gd name="T1" fmla="*/ 0 h 190"/>
                <a:gd name="T2" fmla="*/ 0 w 219"/>
                <a:gd name="T3" fmla="*/ 0 h 190"/>
                <a:gd name="T4" fmla="*/ 0 w 219"/>
                <a:gd name="T5" fmla="*/ 190 h 190"/>
                <a:gd name="T6" fmla="*/ 0 60000 65536"/>
                <a:gd name="T7" fmla="*/ 0 60000 65536"/>
                <a:gd name="T8" fmla="*/ 0 60000 65536"/>
                <a:gd name="T9" fmla="*/ 0 w 219"/>
                <a:gd name="T10" fmla="*/ 0 h 190"/>
                <a:gd name="T11" fmla="*/ 219 w 219"/>
                <a:gd name="T12" fmla="*/ 190 h 190"/>
              </a:gdLst>
              <a:ahLst/>
              <a:cxnLst>
                <a:cxn ang="T6">
                  <a:pos x="T0" y="T1"/>
                </a:cxn>
                <a:cxn ang="T7">
                  <a:pos x="T2" y="T3"/>
                </a:cxn>
                <a:cxn ang="T8">
                  <a:pos x="T4" y="T5"/>
                </a:cxn>
              </a:cxnLst>
              <a:rect l="T9" t="T10" r="T11" b="T12"/>
              <a:pathLst>
                <a:path w="219" h="190">
                  <a:moveTo>
                    <a:pt x="219" y="0"/>
                  </a:moveTo>
                  <a:lnTo>
                    <a:pt x="0" y="0"/>
                  </a:lnTo>
                  <a:lnTo>
                    <a:pt x="0" y="190"/>
                  </a:lnTo>
                </a:path>
              </a:pathLst>
            </a:custGeom>
            <a:noFill/>
            <a:ln w="11113">
              <a:solidFill>
                <a:srgbClr val="000000"/>
              </a:solidFill>
              <a:round/>
              <a:headEnd/>
              <a:tailEnd/>
            </a:ln>
          </p:spPr>
          <p:txBody>
            <a:bodyPr/>
            <a:lstStyle/>
            <a:p>
              <a:endParaRPr lang="fr-FR"/>
            </a:p>
          </p:txBody>
        </p:sp>
        <p:sp>
          <p:nvSpPr>
            <p:cNvPr id="32962" name="Line 307"/>
            <p:cNvSpPr>
              <a:spLocks noChangeShapeType="1"/>
            </p:cNvSpPr>
            <p:nvPr/>
          </p:nvSpPr>
          <p:spPr bwMode="auto">
            <a:xfrm>
              <a:off x="4877" y="1743"/>
              <a:ext cx="110" cy="1"/>
            </a:xfrm>
            <a:prstGeom prst="line">
              <a:avLst/>
            </a:prstGeom>
            <a:noFill/>
            <a:ln w="11113">
              <a:solidFill>
                <a:srgbClr val="000000"/>
              </a:solidFill>
              <a:round/>
              <a:headEnd/>
              <a:tailEnd/>
            </a:ln>
          </p:spPr>
          <p:txBody>
            <a:bodyPr/>
            <a:lstStyle/>
            <a:p>
              <a:endParaRPr lang="fr-FR"/>
            </a:p>
          </p:txBody>
        </p:sp>
        <p:sp>
          <p:nvSpPr>
            <p:cNvPr id="32963" name="Freeform 308"/>
            <p:cNvSpPr>
              <a:spLocks/>
            </p:cNvSpPr>
            <p:nvPr/>
          </p:nvSpPr>
          <p:spPr bwMode="auto">
            <a:xfrm>
              <a:off x="4547" y="1543"/>
              <a:ext cx="172" cy="99"/>
            </a:xfrm>
            <a:custGeom>
              <a:avLst/>
              <a:gdLst>
                <a:gd name="T0" fmla="*/ 0 w 172"/>
                <a:gd name="T1" fmla="*/ 99 h 198"/>
                <a:gd name="T2" fmla="*/ 2 w 172"/>
                <a:gd name="T3" fmla="*/ 77 h 198"/>
                <a:gd name="T4" fmla="*/ 8 w 172"/>
                <a:gd name="T5" fmla="*/ 56 h 198"/>
                <a:gd name="T6" fmla="*/ 19 w 172"/>
                <a:gd name="T7" fmla="*/ 38 h 198"/>
                <a:gd name="T8" fmla="*/ 33 w 172"/>
                <a:gd name="T9" fmla="*/ 22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2 h 198"/>
                <a:gd name="T22" fmla="*/ 153 w 172"/>
                <a:gd name="T23" fmla="*/ 38 h 198"/>
                <a:gd name="T24" fmla="*/ 163 w 172"/>
                <a:gd name="T25" fmla="*/ 56 h 198"/>
                <a:gd name="T26" fmla="*/ 169 w 172"/>
                <a:gd name="T27" fmla="*/ 77 h 198"/>
                <a:gd name="T28" fmla="*/ 172 w 172"/>
                <a:gd name="T29" fmla="*/ 99 h 198"/>
                <a:gd name="T30" fmla="*/ 169 w 172"/>
                <a:gd name="T31" fmla="*/ 121 h 198"/>
                <a:gd name="T32" fmla="*/ 163 w 172"/>
                <a:gd name="T33" fmla="*/ 142 h 198"/>
                <a:gd name="T34" fmla="*/ 153 w 172"/>
                <a:gd name="T35" fmla="*/ 160 h 198"/>
                <a:gd name="T36" fmla="*/ 140 w 172"/>
                <a:gd name="T37" fmla="*/ 177 h 198"/>
                <a:gd name="T38" fmla="*/ 124 w 172"/>
                <a:gd name="T39" fmla="*/ 188 h 198"/>
                <a:gd name="T40" fmla="*/ 105 w 172"/>
                <a:gd name="T41" fmla="*/ 195 h 198"/>
                <a:gd name="T42" fmla="*/ 86 w 172"/>
                <a:gd name="T43" fmla="*/ 198 h 198"/>
                <a:gd name="T44" fmla="*/ 67 w 172"/>
                <a:gd name="T45" fmla="*/ 195 h 198"/>
                <a:gd name="T46" fmla="*/ 49 w 172"/>
                <a:gd name="T47" fmla="*/ 188 h 198"/>
                <a:gd name="T48" fmla="*/ 33 w 172"/>
                <a:gd name="T49" fmla="*/ 177 h 198"/>
                <a:gd name="T50" fmla="*/ 19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7"/>
                  </a:lnTo>
                  <a:lnTo>
                    <a:pt x="8" y="56"/>
                  </a:lnTo>
                  <a:lnTo>
                    <a:pt x="19" y="38"/>
                  </a:lnTo>
                  <a:lnTo>
                    <a:pt x="33" y="22"/>
                  </a:lnTo>
                  <a:lnTo>
                    <a:pt x="49" y="10"/>
                  </a:lnTo>
                  <a:lnTo>
                    <a:pt x="67" y="3"/>
                  </a:lnTo>
                  <a:lnTo>
                    <a:pt x="86" y="0"/>
                  </a:lnTo>
                  <a:lnTo>
                    <a:pt x="105" y="3"/>
                  </a:lnTo>
                  <a:lnTo>
                    <a:pt x="124" y="10"/>
                  </a:lnTo>
                  <a:lnTo>
                    <a:pt x="140" y="22"/>
                  </a:lnTo>
                  <a:lnTo>
                    <a:pt x="153" y="38"/>
                  </a:lnTo>
                  <a:lnTo>
                    <a:pt x="163" y="56"/>
                  </a:lnTo>
                  <a:lnTo>
                    <a:pt x="169" y="77"/>
                  </a:lnTo>
                  <a:lnTo>
                    <a:pt x="172" y="99"/>
                  </a:lnTo>
                  <a:lnTo>
                    <a:pt x="169" y="121"/>
                  </a:lnTo>
                  <a:lnTo>
                    <a:pt x="163" y="142"/>
                  </a:lnTo>
                  <a:lnTo>
                    <a:pt x="153" y="160"/>
                  </a:lnTo>
                  <a:lnTo>
                    <a:pt x="140" y="177"/>
                  </a:lnTo>
                  <a:lnTo>
                    <a:pt x="124" y="188"/>
                  </a:lnTo>
                  <a:lnTo>
                    <a:pt x="105" y="195"/>
                  </a:lnTo>
                  <a:lnTo>
                    <a:pt x="86" y="198"/>
                  </a:lnTo>
                  <a:lnTo>
                    <a:pt x="67" y="195"/>
                  </a:lnTo>
                  <a:lnTo>
                    <a:pt x="49" y="188"/>
                  </a:lnTo>
                  <a:lnTo>
                    <a:pt x="33" y="177"/>
                  </a:lnTo>
                  <a:lnTo>
                    <a:pt x="19"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2964" name="Rectangle 309"/>
            <p:cNvSpPr>
              <a:spLocks noChangeArrowheads="1"/>
            </p:cNvSpPr>
            <p:nvPr/>
          </p:nvSpPr>
          <p:spPr bwMode="auto">
            <a:xfrm>
              <a:off x="4577" y="1569"/>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2965" name="Line 310"/>
            <p:cNvSpPr>
              <a:spLocks noChangeShapeType="1"/>
            </p:cNvSpPr>
            <p:nvPr/>
          </p:nvSpPr>
          <p:spPr bwMode="auto">
            <a:xfrm flipV="1">
              <a:off x="4439" y="1815"/>
              <a:ext cx="1" cy="4"/>
            </a:xfrm>
            <a:prstGeom prst="line">
              <a:avLst/>
            </a:prstGeom>
            <a:noFill/>
            <a:ln w="11113">
              <a:solidFill>
                <a:srgbClr val="000000"/>
              </a:solidFill>
              <a:round/>
              <a:headEnd/>
              <a:tailEnd/>
            </a:ln>
          </p:spPr>
          <p:txBody>
            <a:bodyPr/>
            <a:lstStyle/>
            <a:p>
              <a:endParaRPr lang="fr-FR"/>
            </a:p>
          </p:txBody>
        </p:sp>
        <p:sp>
          <p:nvSpPr>
            <p:cNvPr id="32966" name="Line 311"/>
            <p:cNvSpPr>
              <a:spLocks noChangeShapeType="1"/>
            </p:cNvSpPr>
            <p:nvPr/>
          </p:nvSpPr>
          <p:spPr bwMode="auto">
            <a:xfrm flipV="1">
              <a:off x="4439" y="1789"/>
              <a:ext cx="1" cy="5"/>
            </a:xfrm>
            <a:prstGeom prst="line">
              <a:avLst/>
            </a:prstGeom>
            <a:noFill/>
            <a:ln w="11113">
              <a:solidFill>
                <a:srgbClr val="000000"/>
              </a:solidFill>
              <a:round/>
              <a:headEnd/>
              <a:tailEnd/>
            </a:ln>
          </p:spPr>
          <p:txBody>
            <a:bodyPr/>
            <a:lstStyle/>
            <a:p>
              <a:endParaRPr lang="fr-FR"/>
            </a:p>
          </p:txBody>
        </p:sp>
        <p:sp>
          <p:nvSpPr>
            <p:cNvPr id="32967" name="Line 312"/>
            <p:cNvSpPr>
              <a:spLocks noChangeShapeType="1"/>
            </p:cNvSpPr>
            <p:nvPr/>
          </p:nvSpPr>
          <p:spPr bwMode="auto">
            <a:xfrm flipV="1">
              <a:off x="4439" y="1764"/>
              <a:ext cx="1" cy="5"/>
            </a:xfrm>
            <a:prstGeom prst="line">
              <a:avLst/>
            </a:prstGeom>
            <a:noFill/>
            <a:ln w="11113">
              <a:solidFill>
                <a:srgbClr val="000000"/>
              </a:solidFill>
              <a:round/>
              <a:headEnd/>
              <a:tailEnd/>
            </a:ln>
          </p:spPr>
          <p:txBody>
            <a:bodyPr/>
            <a:lstStyle/>
            <a:p>
              <a:endParaRPr lang="fr-FR"/>
            </a:p>
          </p:txBody>
        </p:sp>
        <p:sp>
          <p:nvSpPr>
            <p:cNvPr id="32968" name="Line 313"/>
            <p:cNvSpPr>
              <a:spLocks noChangeShapeType="1"/>
            </p:cNvSpPr>
            <p:nvPr/>
          </p:nvSpPr>
          <p:spPr bwMode="auto">
            <a:xfrm flipV="1">
              <a:off x="4439" y="1739"/>
              <a:ext cx="1" cy="4"/>
            </a:xfrm>
            <a:prstGeom prst="line">
              <a:avLst/>
            </a:prstGeom>
            <a:noFill/>
            <a:ln w="11113">
              <a:solidFill>
                <a:srgbClr val="000000"/>
              </a:solidFill>
              <a:round/>
              <a:headEnd/>
              <a:tailEnd/>
            </a:ln>
          </p:spPr>
          <p:txBody>
            <a:bodyPr/>
            <a:lstStyle/>
            <a:p>
              <a:endParaRPr lang="fr-FR"/>
            </a:p>
          </p:txBody>
        </p:sp>
        <p:sp>
          <p:nvSpPr>
            <p:cNvPr id="32969" name="Line 314"/>
            <p:cNvSpPr>
              <a:spLocks noChangeShapeType="1"/>
            </p:cNvSpPr>
            <p:nvPr/>
          </p:nvSpPr>
          <p:spPr bwMode="auto">
            <a:xfrm flipV="1">
              <a:off x="4439" y="1714"/>
              <a:ext cx="1" cy="4"/>
            </a:xfrm>
            <a:prstGeom prst="line">
              <a:avLst/>
            </a:prstGeom>
            <a:noFill/>
            <a:ln w="11113">
              <a:solidFill>
                <a:srgbClr val="000000"/>
              </a:solidFill>
              <a:round/>
              <a:headEnd/>
              <a:tailEnd/>
            </a:ln>
          </p:spPr>
          <p:txBody>
            <a:bodyPr/>
            <a:lstStyle/>
            <a:p>
              <a:endParaRPr lang="fr-FR"/>
            </a:p>
          </p:txBody>
        </p:sp>
        <p:sp>
          <p:nvSpPr>
            <p:cNvPr id="32970" name="Line 315"/>
            <p:cNvSpPr>
              <a:spLocks noChangeShapeType="1"/>
            </p:cNvSpPr>
            <p:nvPr/>
          </p:nvSpPr>
          <p:spPr bwMode="auto">
            <a:xfrm flipV="1">
              <a:off x="4439" y="1689"/>
              <a:ext cx="1" cy="4"/>
            </a:xfrm>
            <a:prstGeom prst="line">
              <a:avLst/>
            </a:prstGeom>
            <a:noFill/>
            <a:ln w="11113">
              <a:solidFill>
                <a:srgbClr val="000000"/>
              </a:solidFill>
              <a:round/>
              <a:headEnd/>
              <a:tailEnd/>
            </a:ln>
          </p:spPr>
          <p:txBody>
            <a:bodyPr/>
            <a:lstStyle/>
            <a:p>
              <a:endParaRPr lang="fr-FR"/>
            </a:p>
          </p:txBody>
        </p:sp>
        <p:sp>
          <p:nvSpPr>
            <p:cNvPr id="32971" name="Line 316"/>
            <p:cNvSpPr>
              <a:spLocks noChangeShapeType="1"/>
            </p:cNvSpPr>
            <p:nvPr/>
          </p:nvSpPr>
          <p:spPr bwMode="auto">
            <a:xfrm flipV="1">
              <a:off x="4439" y="1664"/>
              <a:ext cx="1" cy="4"/>
            </a:xfrm>
            <a:prstGeom prst="line">
              <a:avLst/>
            </a:prstGeom>
            <a:noFill/>
            <a:ln w="11113">
              <a:solidFill>
                <a:srgbClr val="000000"/>
              </a:solidFill>
              <a:round/>
              <a:headEnd/>
              <a:tailEnd/>
            </a:ln>
          </p:spPr>
          <p:txBody>
            <a:bodyPr/>
            <a:lstStyle/>
            <a:p>
              <a:endParaRPr lang="fr-FR"/>
            </a:p>
          </p:txBody>
        </p:sp>
        <p:sp>
          <p:nvSpPr>
            <p:cNvPr id="32972" name="Line 317"/>
            <p:cNvSpPr>
              <a:spLocks noChangeShapeType="1"/>
            </p:cNvSpPr>
            <p:nvPr/>
          </p:nvSpPr>
          <p:spPr bwMode="auto">
            <a:xfrm flipV="1">
              <a:off x="4439" y="1639"/>
              <a:ext cx="1" cy="4"/>
            </a:xfrm>
            <a:prstGeom prst="line">
              <a:avLst/>
            </a:prstGeom>
            <a:noFill/>
            <a:ln w="11113">
              <a:solidFill>
                <a:srgbClr val="000000"/>
              </a:solidFill>
              <a:round/>
              <a:headEnd/>
              <a:tailEnd/>
            </a:ln>
          </p:spPr>
          <p:txBody>
            <a:bodyPr/>
            <a:lstStyle/>
            <a:p>
              <a:endParaRPr lang="fr-FR"/>
            </a:p>
          </p:txBody>
        </p:sp>
        <p:sp>
          <p:nvSpPr>
            <p:cNvPr id="32973" name="Line 318"/>
            <p:cNvSpPr>
              <a:spLocks noChangeShapeType="1"/>
            </p:cNvSpPr>
            <p:nvPr/>
          </p:nvSpPr>
          <p:spPr bwMode="auto">
            <a:xfrm flipV="1">
              <a:off x="4439" y="1614"/>
              <a:ext cx="1" cy="4"/>
            </a:xfrm>
            <a:prstGeom prst="line">
              <a:avLst/>
            </a:prstGeom>
            <a:noFill/>
            <a:ln w="11113">
              <a:solidFill>
                <a:srgbClr val="000000"/>
              </a:solidFill>
              <a:round/>
              <a:headEnd/>
              <a:tailEnd/>
            </a:ln>
          </p:spPr>
          <p:txBody>
            <a:bodyPr/>
            <a:lstStyle/>
            <a:p>
              <a:endParaRPr lang="fr-FR"/>
            </a:p>
          </p:txBody>
        </p:sp>
        <p:sp>
          <p:nvSpPr>
            <p:cNvPr id="32974" name="Line 319"/>
            <p:cNvSpPr>
              <a:spLocks noChangeShapeType="1"/>
            </p:cNvSpPr>
            <p:nvPr/>
          </p:nvSpPr>
          <p:spPr bwMode="auto">
            <a:xfrm flipV="1">
              <a:off x="4439" y="1589"/>
              <a:ext cx="1" cy="4"/>
            </a:xfrm>
            <a:prstGeom prst="line">
              <a:avLst/>
            </a:prstGeom>
            <a:noFill/>
            <a:ln w="11113">
              <a:solidFill>
                <a:srgbClr val="000000"/>
              </a:solidFill>
              <a:round/>
              <a:headEnd/>
              <a:tailEnd/>
            </a:ln>
          </p:spPr>
          <p:txBody>
            <a:bodyPr/>
            <a:lstStyle/>
            <a:p>
              <a:endParaRPr lang="fr-FR"/>
            </a:p>
          </p:txBody>
        </p:sp>
        <p:sp>
          <p:nvSpPr>
            <p:cNvPr id="32975" name="Line 320"/>
            <p:cNvSpPr>
              <a:spLocks noChangeShapeType="1"/>
            </p:cNvSpPr>
            <p:nvPr/>
          </p:nvSpPr>
          <p:spPr bwMode="auto">
            <a:xfrm>
              <a:off x="4467" y="1584"/>
              <a:ext cx="7" cy="1"/>
            </a:xfrm>
            <a:prstGeom prst="line">
              <a:avLst/>
            </a:prstGeom>
            <a:noFill/>
            <a:ln w="11113">
              <a:solidFill>
                <a:srgbClr val="000000"/>
              </a:solidFill>
              <a:round/>
              <a:headEnd/>
              <a:tailEnd/>
            </a:ln>
          </p:spPr>
          <p:txBody>
            <a:bodyPr/>
            <a:lstStyle/>
            <a:p>
              <a:endParaRPr lang="fr-FR"/>
            </a:p>
          </p:txBody>
        </p:sp>
        <p:sp>
          <p:nvSpPr>
            <p:cNvPr id="32976" name="Line 321"/>
            <p:cNvSpPr>
              <a:spLocks noChangeShapeType="1"/>
            </p:cNvSpPr>
            <p:nvPr/>
          </p:nvSpPr>
          <p:spPr bwMode="auto">
            <a:xfrm>
              <a:off x="4511" y="1584"/>
              <a:ext cx="7" cy="1"/>
            </a:xfrm>
            <a:prstGeom prst="line">
              <a:avLst/>
            </a:prstGeom>
            <a:noFill/>
            <a:ln w="11113">
              <a:solidFill>
                <a:srgbClr val="000000"/>
              </a:solidFill>
              <a:round/>
              <a:headEnd/>
              <a:tailEnd/>
            </a:ln>
          </p:spPr>
          <p:txBody>
            <a:bodyPr/>
            <a:lstStyle/>
            <a:p>
              <a:endParaRPr lang="fr-FR"/>
            </a:p>
          </p:txBody>
        </p:sp>
        <p:sp>
          <p:nvSpPr>
            <p:cNvPr id="32977" name="Line 322"/>
            <p:cNvSpPr>
              <a:spLocks noChangeShapeType="1"/>
            </p:cNvSpPr>
            <p:nvPr/>
          </p:nvSpPr>
          <p:spPr bwMode="auto">
            <a:xfrm>
              <a:off x="4714" y="1584"/>
              <a:ext cx="7" cy="1"/>
            </a:xfrm>
            <a:prstGeom prst="line">
              <a:avLst/>
            </a:prstGeom>
            <a:noFill/>
            <a:ln w="11113">
              <a:solidFill>
                <a:srgbClr val="000000"/>
              </a:solidFill>
              <a:round/>
              <a:headEnd/>
              <a:tailEnd/>
            </a:ln>
          </p:spPr>
          <p:txBody>
            <a:bodyPr/>
            <a:lstStyle/>
            <a:p>
              <a:endParaRPr lang="fr-FR"/>
            </a:p>
          </p:txBody>
        </p:sp>
        <p:sp>
          <p:nvSpPr>
            <p:cNvPr id="32978" name="Line 323"/>
            <p:cNvSpPr>
              <a:spLocks noChangeShapeType="1"/>
            </p:cNvSpPr>
            <p:nvPr/>
          </p:nvSpPr>
          <p:spPr bwMode="auto">
            <a:xfrm>
              <a:off x="4758" y="1584"/>
              <a:ext cx="7" cy="1"/>
            </a:xfrm>
            <a:prstGeom prst="line">
              <a:avLst/>
            </a:prstGeom>
            <a:noFill/>
            <a:ln w="11113">
              <a:solidFill>
                <a:srgbClr val="000000"/>
              </a:solidFill>
              <a:round/>
              <a:headEnd/>
              <a:tailEnd/>
            </a:ln>
          </p:spPr>
          <p:txBody>
            <a:bodyPr/>
            <a:lstStyle/>
            <a:p>
              <a:endParaRPr lang="fr-FR"/>
            </a:p>
          </p:txBody>
        </p:sp>
        <p:sp>
          <p:nvSpPr>
            <p:cNvPr id="32979" name="Freeform 324"/>
            <p:cNvSpPr>
              <a:spLocks/>
            </p:cNvSpPr>
            <p:nvPr/>
          </p:nvSpPr>
          <p:spPr bwMode="auto">
            <a:xfrm>
              <a:off x="4802" y="1584"/>
              <a:ext cx="3" cy="3"/>
            </a:xfrm>
            <a:custGeom>
              <a:avLst/>
              <a:gdLst>
                <a:gd name="T0" fmla="*/ 0 w 2"/>
                <a:gd name="T1" fmla="*/ 0 h 4"/>
                <a:gd name="T2" fmla="*/ 2 w 2"/>
                <a:gd name="T3" fmla="*/ 0 h 4"/>
                <a:gd name="T4" fmla="*/ 2 w 2"/>
                <a:gd name="T5" fmla="*/ 4 h 4"/>
                <a:gd name="T6" fmla="*/ 0 60000 65536"/>
                <a:gd name="T7" fmla="*/ 0 60000 65536"/>
                <a:gd name="T8" fmla="*/ 0 60000 65536"/>
                <a:gd name="T9" fmla="*/ 0 w 2"/>
                <a:gd name="T10" fmla="*/ 0 h 4"/>
                <a:gd name="T11" fmla="*/ 2 w 2"/>
                <a:gd name="T12" fmla="*/ 4 h 4"/>
              </a:gdLst>
              <a:ahLst/>
              <a:cxnLst>
                <a:cxn ang="T6">
                  <a:pos x="T0" y="T1"/>
                </a:cxn>
                <a:cxn ang="T7">
                  <a:pos x="T2" y="T3"/>
                </a:cxn>
                <a:cxn ang="T8">
                  <a:pos x="T4" y="T5"/>
                </a:cxn>
              </a:cxnLst>
              <a:rect l="T9" t="T10" r="T11" b="T12"/>
              <a:pathLst>
                <a:path w="2" h="4">
                  <a:moveTo>
                    <a:pt x="0" y="0"/>
                  </a:moveTo>
                  <a:lnTo>
                    <a:pt x="2" y="0"/>
                  </a:lnTo>
                  <a:lnTo>
                    <a:pt x="2" y="4"/>
                  </a:lnTo>
                </a:path>
              </a:pathLst>
            </a:custGeom>
            <a:noFill/>
            <a:ln w="11113">
              <a:solidFill>
                <a:srgbClr val="000000"/>
              </a:solidFill>
              <a:round/>
              <a:headEnd/>
              <a:tailEnd/>
            </a:ln>
          </p:spPr>
          <p:txBody>
            <a:bodyPr/>
            <a:lstStyle/>
            <a:p>
              <a:endParaRPr lang="fr-FR"/>
            </a:p>
          </p:txBody>
        </p:sp>
        <p:sp>
          <p:nvSpPr>
            <p:cNvPr id="32980" name="Line 325"/>
            <p:cNvSpPr>
              <a:spLocks noChangeShapeType="1"/>
            </p:cNvSpPr>
            <p:nvPr/>
          </p:nvSpPr>
          <p:spPr bwMode="auto">
            <a:xfrm>
              <a:off x="4805" y="1608"/>
              <a:ext cx="1" cy="4"/>
            </a:xfrm>
            <a:prstGeom prst="line">
              <a:avLst/>
            </a:prstGeom>
            <a:noFill/>
            <a:ln w="11113">
              <a:solidFill>
                <a:srgbClr val="000000"/>
              </a:solidFill>
              <a:round/>
              <a:headEnd/>
              <a:tailEnd/>
            </a:ln>
          </p:spPr>
          <p:txBody>
            <a:bodyPr/>
            <a:lstStyle/>
            <a:p>
              <a:endParaRPr lang="fr-FR"/>
            </a:p>
          </p:txBody>
        </p:sp>
        <p:sp>
          <p:nvSpPr>
            <p:cNvPr id="32981" name="Line 326"/>
            <p:cNvSpPr>
              <a:spLocks noChangeShapeType="1"/>
            </p:cNvSpPr>
            <p:nvPr/>
          </p:nvSpPr>
          <p:spPr bwMode="auto">
            <a:xfrm>
              <a:off x="4805" y="1633"/>
              <a:ext cx="1" cy="4"/>
            </a:xfrm>
            <a:prstGeom prst="line">
              <a:avLst/>
            </a:prstGeom>
            <a:noFill/>
            <a:ln w="11113">
              <a:solidFill>
                <a:srgbClr val="000000"/>
              </a:solidFill>
              <a:round/>
              <a:headEnd/>
              <a:tailEnd/>
            </a:ln>
          </p:spPr>
          <p:txBody>
            <a:bodyPr/>
            <a:lstStyle/>
            <a:p>
              <a:endParaRPr lang="fr-FR"/>
            </a:p>
          </p:txBody>
        </p:sp>
        <p:sp>
          <p:nvSpPr>
            <p:cNvPr id="32982" name="Line 327"/>
            <p:cNvSpPr>
              <a:spLocks noChangeShapeType="1"/>
            </p:cNvSpPr>
            <p:nvPr/>
          </p:nvSpPr>
          <p:spPr bwMode="auto">
            <a:xfrm>
              <a:off x="4805" y="1658"/>
              <a:ext cx="1" cy="4"/>
            </a:xfrm>
            <a:prstGeom prst="line">
              <a:avLst/>
            </a:prstGeom>
            <a:noFill/>
            <a:ln w="11113">
              <a:solidFill>
                <a:srgbClr val="000000"/>
              </a:solidFill>
              <a:round/>
              <a:headEnd/>
              <a:tailEnd/>
            </a:ln>
          </p:spPr>
          <p:txBody>
            <a:bodyPr/>
            <a:lstStyle/>
            <a:p>
              <a:endParaRPr lang="fr-FR"/>
            </a:p>
          </p:txBody>
        </p:sp>
        <p:sp>
          <p:nvSpPr>
            <p:cNvPr id="32983" name="Rectangle 328"/>
            <p:cNvSpPr>
              <a:spLocks noChangeArrowheads="1"/>
            </p:cNvSpPr>
            <p:nvPr/>
          </p:nvSpPr>
          <p:spPr bwMode="auto">
            <a:xfrm>
              <a:off x="5033" y="1701"/>
              <a:ext cx="92" cy="97"/>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2984" name="Line 329"/>
            <p:cNvSpPr>
              <a:spLocks noChangeShapeType="1"/>
            </p:cNvSpPr>
            <p:nvPr/>
          </p:nvSpPr>
          <p:spPr bwMode="auto">
            <a:xfrm flipV="1">
              <a:off x="4732" y="1394"/>
              <a:ext cx="147" cy="46"/>
            </a:xfrm>
            <a:prstGeom prst="line">
              <a:avLst/>
            </a:prstGeom>
            <a:noFill/>
            <a:ln w="11113">
              <a:solidFill>
                <a:srgbClr val="000000"/>
              </a:solidFill>
              <a:round/>
              <a:headEnd/>
              <a:tailEnd/>
            </a:ln>
          </p:spPr>
          <p:txBody>
            <a:bodyPr/>
            <a:lstStyle/>
            <a:p>
              <a:endParaRPr lang="fr-FR"/>
            </a:p>
          </p:txBody>
        </p:sp>
        <p:sp>
          <p:nvSpPr>
            <p:cNvPr id="32985" name="Line 330"/>
            <p:cNvSpPr>
              <a:spLocks noChangeShapeType="1"/>
            </p:cNvSpPr>
            <p:nvPr/>
          </p:nvSpPr>
          <p:spPr bwMode="auto">
            <a:xfrm>
              <a:off x="4732" y="1394"/>
              <a:ext cx="147" cy="46"/>
            </a:xfrm>
            <a:prstGeom prst="line">
              <a:avLst/>
            </a:prstGeom>
            <a:noFill/>
            <a:ln w="11113">
              <a:solidFill>
                <a:srgbClr val="000000"/>
              </a:solidFill>
              <a:round/>
              <a:headEnd/>
              <a:tailEnd/>
            </a:ln>
          </p:spPr>
          <p:txBody>
            <a:bodyPr/>
            <a:lstStyle/>
            <a:p>
              <a:endParaRPr lang="fr-FR"/>
            </a:p>
          </p:txBody>
        </p:sp>
        <p:sp>
          <p:nvSpPr>
            <p:cNvPr id="32986" name="Line 331"/>
            <p:cNvSpPr>
              <a:spLocks noChangeShapeType="1"/>
            </p:cNvSpPr>
            <p:nvPr/>
          </p:nvSpPr>
          <p:spPr bwMode="auto">
            <a:xfrm flipV="1">
              <a:off x="4732" y="1394"/>
              <a:ext cx="1" cy="46"/>
            </a:xfrm>
            <a:prstGeom prst="line">
              <a:avLst/>
            </a:prstGeom>
            <a:noFill/>
            <a:ln w="11113">
              <a:solidFill>
                <a:srgbClr val="000000"/>
              </a:solidFill>
              <a:round/>
              <a:headEnd/>
              <a:tailEnd/>
            </a:ln>
          </p:spPr>
          <p:txBody>
            <a:bodyPr/>
            <a:lstStyle/>
            <a:p>
              <a:endParaRPr lang="fr-FR"/>
            </a:p>
          </p:txBody>
        </p:sp>
        <p:sp>
          <p:nvSpPr>
            <p:cNvPr id="32987" name="Line 332"/>
            <p:cNvSpPr>
              <a:spLocks noChangeShapeType="1"/>
            </p:cNvSpPr>
            <p:nvPr/>
          </p:nvSpPr>
          <p:spPr bwMode="auto">
            <a:xfrm flipV="1">
              <a:off x="4879" y="1394"/>
              <a:ext cx="1" cy="46"/>
            </a:xfrm>
            <a:prstGeom prst="line">
              <a:avLst/>
            </a:prstGeom>
            <a:noFill/>
            <a:ln w="11113">
              <a:solidFill>
                <a:srgbClr val="000000"/>
              </a:solidFill>
              <a:round/>
              <a:headEnd/>
              <a:tailEnd/>
            </a:ln>
          </p:spPr>
          <p:txBody>
            <a:bodyPr/>
            <a:lstStyle/>
            <a:p>
              <a:endParaRPr lang="fr-FR"/>
            </a:p>
          </p:txBody>
        </p:sp>
        <p:sp>
          <p:nvSpPr>
            <p:cNvPr id="32988" name="Freeform 333"/>
            <p:cNvSpPr>
              <a:spLocks/>
            </p:cNvSpPr>
            <p:nvPr/>
          </p:nvSpPr>
          <p:spPr bwMode="auto">
            <a:xfrm>
              <a:off x="4758" y="1454"/>
              <a:ext cx="109" cy="41"/>
            </a:xfrm>
            <a:custGeom>
              <a:avLst/>
              <a:gdLst>
                <a:gd name="T0" fmla="*/ 0 w 109"/>
                <a:gd name="T1" fmla="*/ 41 h 82"/>
                <a:gd name="T2" fmla="*/ 1 w 109"/>
                <a:gd name="T3" fmla="*/ 53 h 82"/>
                <a:gd name="T4" fmla="*/ 8 w 109"/>
                <a:gd name="T5" fmla="*/ 63 h 82"/>
                <a:gd name="T6" fmla="*/ 18 w 109"/>
                <a:gd name="T7" fmla="*/ 73 h 82"/>
                <a:gd name="T8" fmla="*/ 32 w 109"/>
                <a:gd name="T9" fmla="*/ 80 h 82"/>
                <a:gd name="T10" fmla="*/ 47 w 109"/>
                <a:gd name="T11" fmla="*/ 82 h 82"/>
                <a:gd name="T12" fmla="*/ 62 w 109"/>
                <a:gd name="T13" fmla="*/ 82 h 82"/>
                <a:gd name="T14" fmla="*/ 77 w 109"/>
                <a:gd name="T15" fmla="*/ 80 h 82"/>
                <a:gd name="T16" fmla="*/ 91 w 109"/>
                <a:gd name="T17" fmla="*/ 73 h 82"/>
                <a:gd name="T18" fmla="*/ 101 w 109"/>
                <a:gd name="T19" fmla="*/ 63 h 82"/>
                <a:gd name="T20" fmla="*/ 107 w 109"/>
                <a:gd name="T21" fmla="*/ 53 h 82"/>
                <a:gd name="T22" fmla="*/ 109 w 109"/>
                <a:gd name="T23" fmla="*/ 41 h 82"/>
                <a:gd name="T24" fmla="*/ 107 w 109"/>
                <a:gd name="T25" fmla="*/ 29 h 82"/>
                <a:gd name="T26" fmla="*/ 101 w 109"/>
                <a:gd name="T27" fmla="*/ 18 h 82"/>
                <a:gd name="T28" fmla="*/ 91 w 109"/>
                <a:gd name="T29" fmla="*/ 10 h 82"/>
                <a:gd name="T30" fmla="*/ 77 w 109"/>
                <a:gd name="T31" fmla="*/ 3 h 82"/>
                <a:gd name="T32" fmla="*/ 62 w 109"/>
                <a:gd name="T33" fmla="*/ 0 h 82"/>
                <a:gd name="T34" fmla="*/ 47 w 109"/>
                <a:gd name="T35" fmla="*/ 0 h 82"/>
                <a:gd name="T36" fmla="*/ 32 w 109"/>
                <a:gd name="T37" fmla="*/ 3 h 82"/>
                <a:gd name="T38" fmla="*/ 18 w 109"/>
                <a:gd name="T39" fmla="*/ 10 h 82"/>
                <a:gd name="T40" fmla="*/ 8 w 109"/>
                <a:gd name="T41" fmla="*/ 18 h 82"/>
                <a:gd name="T42" fmla="*/ 1 w 109"/>
                <a:gd name="T43" fmla="*/ 29 h 82"/>
                <a:gd name="T44" fmla="*/ 0 w 109"/>
                <a:gd name="T45" fmla="*/ 41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1"/>
                  </a:moveTo>
                  <a:lnTo>
                    <a:pt x="1" y="53"/>
                  </a:lnTo>
                  <a:lnTo>
                    <a:pt x="8" y="63"/>
                  </a:lnTo>
                  <a:lnTo>
                    <a:pt x="18" y="73"/>
                  </a:lnTo>
                  <a:lnTo>
                    <a:pt x="32" y="80"/>
                  </a:lnTo>
                  <a:lnTo>
                    <a:pt x="47" y="82"/>
                  </a:lnTo>
                  <a:lnTo>
                    <a:pt x="62" y="82"/>
                  </a:lnTo>
                  <a:lnTo>
                    <a:pt x="77" y="80"/>
                  </a:lnTo>
                  <a:lnTo>
                    <a:pt x="91" y="73"/>
                  </a:lnTo>
                  <a:lnTo>
                    <a:pt x="101" y="63"/>
                  </a:lnTo>
                  <a:lnTo>
                    <a:pt x="107" y="53"/>
                  </a:lnTo>
                  <a:lnTo>
                    <a:pt x="109" y="41"/>
                  </a:lnTo>
                  <a:lnTo>
                    <a:pt x="107" y="29"/>
                  </a:lnTo>
                  <a:lnTo>
                    <a:pt x="101" y="18"/>
                  </a:lnTo>
                  <a:lnTo>
                    <a:pt x="91" y="10"/>
                  </a:lnTo>
                  <a:lnTo>
                    <a:pt x="77" y="3"/>
                  </a:lnTo>
                  <a:lnTo>
                    <a:pt x="62" y="0"/>
                  </a:lnTo>
                  <a:lnTo>
                    <a:pt x="47" y="0"/>
                  </a:lnTo>
                  <a:lnTo>
                    <a:pt x="32" y="3"/>
                  </a:lnTo>
                  <a:lnTo>
                    <a:pt x="18" y="10"/>
                  </a:lnTo>
                  <a:lnTo>
                    <a:pt x="8" y="18"/>
                  </a:lnTo>
                  <a:lnTo>
                    <a:pt x="1" y="29"/>
                  </a:lnTo>
                  <a:lnTo>
                    <a:pt x="0" y="41"/>
                  </a:lnTo>
                  <a:close/>
                </a:path>
              </a:pathLst>
            </a:custGeom>
            <a:solidFill>
              <a:srgbClr val="FFFFFF"/>
            </a:solidFill>
            <a:ln w="11113">
              <a:solidFill>
                <a:srgbClr val="000000"/>
              </a:solidFill>
              <a:round/>
              <a:headEnd/>
              <a:tailEnd/>
            </a:ln>
          </p:spPr>
          <p:txBody>
            <a:bodyPr/>
            <a:lstStyle/>
            <a:p>
              <a:endParaRPr lang="fr-FR"/>
            </a:p>
          </p:txBody>
        </p:sp>
        <p:sp>
          <p:nvSpPr>
            <p:cNvPr id="32989" name="Rectangle 334"/>
            <p:cNvSpPr>
              <a:spLocks noChangeArrowheads="1"/>
            </p:cNvSpPr>
            <p:nvPr/>
          </p:nvSpPr>
          <p:spPr bwMode="auto">
            <a:xfrm>
              <a:off x="4721" y="1444"/>
              <a:ext cx="165" cy="26"/>
            </a:xfrm>
            <a:prstGeom prst="rect">
              <a:avLst/>
            </a:prstGeom>
            <a:solidFill>
              <a:srgbClr val="FFFFFF"/>
            </a:solidFill>
            <a:ln w="9525">
              <a:noFill/>
              <a:miter lim="800000"/>
              <a:headEnd/>
              <a:tailEnd/>
            </a:ln>
          </p:spPr>
          <p:txBody>
            <a:bodyPr/>
            <a:lstStyle/>
            <a:p>
              <a:endParaRPr lang="fr-FR"/>
            </a:p>
          </p:txBody>
        </p:sp>
        <p:sp>
          <p:nvSpPr>
            <p:cNvPr id="32990" name="Line 335"/>
            <p:cNvSpPr>
              <a:spLocks noChangeShapeType="1"/>
            </p:cNvSpPr>
            <p:nvPr/>
          </p:nvSpPr>
          <p:spPr bwMode="auto">
            <a:xfrm>
              <a:off x="4806" y="1417"/>
              <a:ext cx="1" cy="53"/>
            </a:xfrm>
            <a:prstGeom prst="line">
              <a:avLst/>
            </a:prstGeom>
            <a:noFill/>
            <a:ln w="11113">
              <a:solidFill>
                <a:srgbClr val="000000"/>
              </a:solidFill>
              <a:round/>
              <a:headEnd/>
              <a:tailEnd/>
            </a:ln>
          </p:spPr>
          <p:txBody>
            <a:bodyPr/>
            <a:lstStyle/>
            <a:p>
              <a:endParaRPr lang="fr-FR"/>
            </a:p>
          </p:txBody>
        </p:sp>
        <p:sp>
          <p:nvSpPr>
            <p:cNvPr id="32991" name="Line 336"/>
            <p:cNvSpPr>
              <a:spLocks noChangeShapeType="1"/>
            </p:cNvSpPr>
            <p:nvPr/>
          </p:nvSpPr>
          <p:spPr bwMode="auto">
            <a:xfrm flipH="1">
              <a:off x="4758" y="1472"/>
              <a:ext cx="109" cy="1"/>
            </a:xfrm>
            <a:prstGeom prst="line">
              <a:avLst/>
            </a:prstGeom>
            <a:noFill/>
            <a:ln w="11113">
              <a:solidFill>
                <a:srgbClr val="000000"/>
              </a:solidFill>
              <a:round/>
              <a:headEnd/>
              <a:tailEnd/>
            </a:ln>
          </p:spPr>
          <p:txBody>
            <a:bodyPr/>
            <a:lstStyle/>
            <a:p>
              <a:endParaRPr lang="fr-FR"/>
            </a:p>
          </p:txBody>
        </p:sp>
        <p:sp>
          <p:nvSpPr>
            <p:cNvPr id="32992" name="Freeform 337"/>
            <p:cNvSpPr>
              <a:spLocks/>
            </p:cNvSpPr>
            <p:nvPr/>
          </p:nvSpPr>
          <p:spPr bwMode="auto">
            <a:xfrm>
              <a:off x="4500" y="1419"/>
              <a:ext cx="225" cy="373"/>
            </a:xfrm>
            <a:custGeom>
              <a:avLst/>
              <a:gdLst>
                <a:gd name="T0" fmla="*/ 0 w 225"/>
                <a:gd name="T1" fmla="*/ 745 h 745"/>
                <a:gd name="T2" fmla="*/ 0 w 225"/>
                <a:gd name="T3" fmla="*/ 0 h 745"/>
                <a:gd name="T4" fmla="*/ 225 w 225"/>
                <a:gd name="T5" fmla="*/ 0 h 745"/>
                <a:gd name="T6" fmla="*/ 0 60000 65536"/>
                <a:gd name="T7" fmla="*/ 0 60000 65536"/>
                <a:gd name="T8" fmla="*/ 0 60000 65536"/>
                <a:gd name="T9" fmla="*/ 0 w 225"/>
                <a:gd name="T10" fmla="*/ 0 h 745"/>
                <a:gd name="T11" fmla="*/ 225 w 225"/>
                <a:gd name="T12" fmla="*/ 745 h 745"/>
              </a:gdLst>
              <a:ahLst/>
              <a:cxnLst>
                <a:cxn ang="T6">
                  <a:pos x="T0" y="T1"/>
                </a:cxn>
                <a:cxn ang="T7">
                  <a:pos x="T2" y="T3"/>
                </a:cxn>
                <a:cxn ang="T8">
                  <a:pos x="T4" y="T5"/>
                </a:cxn>
              </a:cxnLst>
              <a:rect l="T9" t="T10" r="T11" b="T12"/>
              <a:pathLst>
                <a:path w="225" h="745">
                  <a:moveTo>
                    <a:pt x="0" y="745"/>
                  </a:moveTo>
                  <a:lnTo>
                    <a:pt x="0" y="0"/>
                  </a:lnTo>
                  <a:lnTo>
                    <a:pt x="225" y="0"/>
                  </a:lnTo>
                </a:path>
              </a:pathLst>
            </a:custGeom>
            <a:noFill/>
            <a:ln w="11113">
              <a:solidFill>
                <a:srgbClr val="000000"/>
              </a:solidFill>
              <a:round/>
              <a:headEnd/>
              <a:tailEnd/>
            </a:ln>
          </p:spPr>
          <p:txBody>
            <a:bodyPr/>
            <a:lstStyle/>
            <a:p>
              <a:endParaRPr lang="fr-FR"/>
            </a:p>
          </p:txBody>
        </p:sp>
        <p:sp>
          <p:nvSpPr>
            <p:cNvPr id="32993" name="Line 338"/>
            <p:cNvSpPr>
              <a:spLocks noChangeShapeType="1"/>
            </p:cNvSpPr>
            <p:nvPr/>
          </p:nvSpPr>
          <p:spPr bwMode="auto">
            <a:xfrm flipV="1">
              <a:off x="4805" y="1587"/>
              <a:ext cx="1" cy="4"/>
            </a:xfrm>
            <a:prstGeom prst="line">
              <a:avLst/>
            </a:prstGeom>
            <a:noFill/>
            <a:ln w="11113">
              <a:solidFill>
                <a:srgbClr val="000000"/>
              </a:solidFill>
              <a:round/>
              <a:headEnd/>
              <a:tailEnd/>
            </a:ln>
          </p:spPr>
          <p:txBody>
            <a:bodyPr/>
            <a:lstStyle/>
            <a:p>
              <a:endParaRPr lang="fr-FR"/>
            </a:p>
          </p:txBody>
        </p:sp>
        <p:sp>
          <p:nvSpPr>
            <p:cNvPr id="32994" name="Line 339"/>
            <p:cNvSpPr>
              <a:spLocks noChangeShapeType="1"/>
            </p:cNvSpPr>
            <p:nvPr/>
          </p:nvSpPr>
          <p:spPr bwMode="auto">
            <a:xfrm flipV="1">
              <a:off x="4805" y="1562"/>
              <a:ext cx="1" cy="4"/>
            </a:xfrm>
            <a:prstGeom prst="line">
              <a:avLst/>
            </a:prstGeom>
            <a:noFill/>
            <a:ln w="11113">
              <a:solidFill>
                <a:srgbClr val="000000"/>
              </a:solidFill>
              <a:round/>
              <a:headEnd/>
              <a:tailEnd/>
            </a:ln>
          </p:spPr>
          <p:txBody>
            <a:bodyPr/>
            <a:lstStyle/>
            <a:p>
              <a:endParaRPr lang="fr-FR"/>
            </a:p>
          </p:txBody>
        </p:sp>
        <p:sp>
          <p:nvSpPr>
            <p:cNvPr id="32995" name="Line 340"/>
            <p:cNvSpPr>
              <a:spLocks noChangeShapeType="1"/>
            </p:cNvSpPr>
            <p:nvPr/>
          </p:nvSpPr>
          <p:spPr bwMode="auto">
            <a:xfrm flipV="1">
              <a:off x="4805" y="1536"/>
              <a:ext cx="1" cy="5"/>
            </a:xfrm>
            <a:prstGeom prst="line">
              <a:avLst/>
            </a:prstGeom>
            <a:noFill/>
            <a:ln w="11113">
              <a:solidFill>
                <a:srgbClr val="000000"/>
              </a:solidFill>
              <a:round/>
              <a:headEnd/>
              <a:tailEnd/>
            </a:ln>
          </p:spPr>
          <p:txBody>
            <a:bodyPr/>
            <a:lstStyle/>
            <a:p>
              <a:endParaRPr lang="fr-FR"/>
            </a:p>
          </p:txBody>
        </p:sp>
        <p:sp>
          <p:nvSpPr>
            <p:cNvPr id="32996" name="Line 341"/>
            <p:cNvSpPr>
              <a:spLocks noChangeShapeType="1"/>
            </p:cNvSpPr>
            <p:nvPr/>
          </p:nvSpPr>
          <p:spPr bwMode="auto">
            <a:xfrm flipV="1">
              <a:off x="4805" y="1511"/>
              <a:ext cx="1" cy="5"/>
            </a:xfrm>
            <a:prstGeom prst="line">
              <a:avLst/>
            </a:prstGeom>
            <a:noFill/>
            <a:ln w="11113">
              <a:solidFill>
                <a:srgbClr val="000000"/>
              </a:solidFill>
              <a:round/>
              <a:headEnd/>
              <a:tailEnd/>
            </a:ln>
          </p:spPr>
          <p:txBody>
            <a:bodyPr/>
            <a:lstStyle/>
            <a:p>
              <a:endParaRPr lang="fr-FR"/>
            </a:p>
          </p:txBody>
        </p:sp>
        <p:sp>
          <p:nvSpPr>
            <p:cNvPr id="32997" name="Line 342"/>
            <p:cNvSpPr>
              <a:spLocks noChangeShapeType="1"/>
            </p:cNvSpPr>
            <p:nvPr/>
          </p:nvSpPr>
          <p:spPr bwMode="auto">
            <a:xfrm>
              <a:off x="4882" y="1419"/>
              <a:ext cx="109" cy="1"/>
            </a:xfrm>
            <a:prstGeom prst="line">
              <a:avLst/>
            </a:prstGeom>
            <a:noFill/>
            <a:ln w="11113">
              <a:solidFill>
                <a:srgbClr val="000000"/>
              </a:solidFill>
              <a:round/>
              <a:headEnd/>
              <a:tailEnd/>
            </a:ln>
          </p:spPr>
          <p:txBody>
            <a:bodyPr/>
            <a:lstStyle/>
            <a:p>
              <a:endParaRPr lang="fr-FR"/>
            </a:p>
          </p:txBody>
        </p:sp>
        <p:sp>
          <p:nvSpPr>
            <p:cNvPr id="32998" name="Rectangle 343"/>
            <p:cNvSpPr>
              <a:spLocks noChangeArrowheads="1"/>
            </p:cNvSpPr>
            <p:nvPr/>
          </p:nvSpPr>
          <p:spPr bwMode="auto">
            <a:xfrm>
              <a:off x="5043" y="1377"/>
              <a:ext cx="148"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2999" name="Line 344"/>
            <p:cNvSpPr>
              <a:spLocks noChangeShapeType="1"/>
            </p:cNvSpPr>
            <p:nvPr/>
          </p:nvSpPr>
          <p:spPr bwMode="auto">
            <a:xfrm>
              <a:off x="4168" y="1623"/>
              <a:ext cx="1" cy="197"/>
            </a:xfrm>
            <a:prstGeom prst="line">
              <a:avLst/>
            </a:prstGeom>
            <a:noFill/>
            <a:ln w="11113">
              <a:solidFill>
                <a:srgbClr val="000000"/>
              </a:solidFill>
              <a:round/>
              <a:headEnd/>
              <a:tailEnd/>
            </a:ln>
          </p:spPr>
          <p:txBody>
            <a:bodyPr/>
            <a:lstStyle/>
            <a:p>
              <a:endParaRPr lang="fr-FR"/>
            </a:p>
          </p:txBody>
        </p:sp>
        <p:sp>
          <p:nvSpPr>
            <p:cNvPr id="33000" name="Rectangle 345"/>
            <p:cNvSpPr>
              <a:spLocks noChangeArrowheads="1"/>
            </p:cNvSpPr>
            <p:nvPr/>
          </p:nvSpPr>
          <p:spPr bwMode="auto">
            <a:xfrm>
              <a:off x="4172" y="2060"/>
              <a:ext cx="192" cy="99"/>
            </a:xfrm>
            <a:prstGeom prst="rect">
              <a:avLst/>
            </a:prstGeom>
            <a:noFill/>
            <a:ln w="9525">
              <a:noFill/>
              <a:miter lim="800000"/>
              <a:headEnd/>
              <a:tailEnd/>
            </a:ln>
          </p:spPr>
          <p:txBody>
            <a:bodyPr wrap="none" lIns="0" tIns="0" rIns="0" bIns="0">
              <a:spAutoFit/>
            </a:bodyPr>
            <a:lstStyle/>
            <a:p>
              <a:r>
                <a:rPr lang="fr-FR" sz="900">
                  <a:solidFill>
                    <a:srgbClr val="000000"/>
                  </a:solidFill>
                </a:rPr>
                <a:t>Rxtr 1</a:t>
              </a:r>
              <a:endParaRPr lang="fr-FR" sz="2400">
                <a:solidFill>
                  <a:srgbClr val="FC0128"/>
                </a:solidFill>
                <a:latin typeface="Times New Roman" pitchFamily="18" charset="0"/>
              </a:endParaRPr>
            </a:p>
          </p:txBody>
        </p:sp>
        <p:sp>
          <p:nvSpPr>
            <p:cNvPr id="33001" name="Line 346"/>
            <p:cNvSpPr>
              <a:spLocks noChangeShapeType="1"/>
            </p:cNvSpPr>
            <p:nvPr/>
          </p:nvSpPr>
          <p:spPr bwMode="auto">
            <a:xfrm flipH="1" flipV="1">
              <a:off x="5050" y="2200"/>
              <a:ext cx="65" cy="81"/>
            </a:xfrm>
            <a:prstGeom prst="line">
              <a:avLst/>
            </a:prstGeom>
            <a:noFill/>
            <a:ln w="11113">
              <a:solidFill>
                <a:srgbClr val="000000"/>
              </a:solidFill>
              <a:round/>
              <a:headEnd/>
              <a:tailEnd/>
            </a:ln>
          </p:spPr>
          <p:txBody>
            <a:bodyPr/>
            <a:lstStyle/>
            <a:p>
              <a:endParaRPr lang="fr-FR"/>
            </a:p>
          </p:txBody>
        </p:sp>
        <p:sp>
          <p:nvSpPr>
            <p:cNvPr id="33002" name="Line 347"/>
            <p:cNvSpPr>
              <a:spLocks noChangeShapeType="1"/>
            </p:cNvSpPr>
            <p:nvPr/>
          </p:nvSpPr>
          <p:spPr bwMode="auto">
            <a:xfrm flipV="1">
              <a:off x="5050" y="2200"/>
              <a:ext cx="65" cy="81"/>
            </a:xfrm>
            <a:prstGeom prst="line">
              <a:avLst/>
            </a:prstGeom>
            <a:noFill/>
            <a:ln w="11113">
              <a:solidFill>
                <a:srgbClr val="000000"/>
              </a:solidFill>
              <a:round/>
              <a:headEnd/>
              <a:tailEnd/>
            </a:ln>
          </p:spPr>
          <p:txBody>
            <a:bodyPr/>
            <a:lstStyle/>
            <a:p>
              <a:endParaRPr lang="fr-FR"/>
            </a:p>
          </p:txBody>
        </p:sp>
        <p:sp>
          <p:nvSpPr>
            <p:cNvPr id="33003" name="Line 348"/>
            <p:cNvSpPr>
              <a:spLocks noChangeShapeType="1"/>
            </p:cNvSpPr>
            <p:nvPr/>
          </p:nvSpPr>
          <p:spPr bwMode="auto">
            <a:xfrm flipH="1">
              <a:off x="5050" y="2281"/>
              <a:ext cx="65" cy="1"/>
            </a:xfrm>
            <a:prstGeom prst="line">
              <a:avLst/>
            </a:prstGeom>
            <a:noFill/>
            <a:ln w="11113">
              <a:solidFill>
                <a:srgbClr val="000000"/>
              </a:solidFill>
              <a:round/>
              <a:headEnd/>
              <a:tailEnd/>
            </a:ln>
          </p:spPr>
          <p:txBody>
            <a:bodyPr/>
            <a:lstStyle/>
            <a:p>
              <a:endParaRPr lang="fr-FR"/>
            </a:p>
          </p:txBody>
        </p:sp>
        <p:sp>
          <p:nvSpPr>
            <p:cNvPr id="33004" name="Line 349"/>
            <p:cNvSpPr>
              <a:spLocks noChangeShapeType="1"/>
            </p:cNvSpPr>
            <p:nvPr/>
          </p:nvSpPr>
          <p:spPr bwMode="auto">
            <a:xfrm flipH="1">
              <a:off x="5050" y="2200"/>
              <a:ext cx="65" cy="1"/>
            </a:xfrm>
            <a:prstGeom prst="line">
              <a:avLst/>
            </a:prstGeom>
            <a:noFill/>
            <a:ln w="11113">
              <a:solidFill>
                <a:srgbClr val="000000"/>
              </a:solidFill>
              <a:round/>
              <a:headEnd/>
              <a:tailEnd/>
            </a:ln>
          </p:spPr>
          <p:txBody>
            <a:bodyPr/>
            <a:lstStyle/>
            <a:p>
              <a:endParaRPr lang="fr-FR"/>
            </a:p>
          </p:txBody>
        </p:sp>
        <p:sp>
          <p:nvSpPr>
            <p:cNvPr id="33005" name="Freeform 350"/>
            <p:cNvSpPr>
              <a:spLocks/>
            </p:cNvSpPr>
            <p:nvPr/>
          </p:nvSpPr>
          <p:spPr bwMode="auto">
            <a:xfrm>
              <a:off x="5149" y="2210"/>
              <a:ext cx="72" cy="61"/>
            </a:xfrm>
            <a:custGeom>
              <a:avLst/>
              <a:gdLst>
                <a:gd name="T0" fmla="*/ 0 w 72"/>
                <a:gd name="T1" fmla="*/ 121 h 121"/>
                <a:gd name="T2" fmla="*/ 0 w 72"/>
                <a:gd name="T3" fmla="*/ 0 h 121"/>
                <a:gd name="T4" fmla="*/ 72 w 72"/>
                <a:gd name="T5" fmla="*/ 0 h 121"/>
                <a:gd name="T6" fmla="*/ 0 60000 65536"/>
                <a:gd name="T7" fmla="*/ 0 60000 65536"/>
                <a:gd name="T8" fmla="*/ 0 60000 65536"/>
                <a:gd name="T9" fmla="*/ 0 w 72"/>
                <a:gd name="T10" fmla="*/ 0 h 121"/>
                <a:gd name="T11" fmla="*/ 72 w 72"/>
                <a:gd name="T12" fmla="*/ 121 h 121"/>
              </a:gdLst>
              <a:ahLst/>
              <a:cxnLst>
                <a:cxn ang="T6">
                  <a:pos x="T0" y="T1"/>
                </a:cxn>
                <a:cxn ang="T7">
                  <a:pos x="T2" y="T3"/>
                </a:cxn>
                <a:cxn ang="T8">
                  <a:pos x="T4" y="T5"/>
                </a:cxn>
              </a:cxnLst>
              <a:rect l="T9" t="T10" r="T11" b="T12"/>
              <a:pathLst>
                <a:path w="72" h="121">
                  <a:moveTo>
                    <a:pt x="0" y="121"/>
                  </a:moveTo>
                  <a:lnTo>
                    <a:pt x="0" y="0"/>
                  </a:lnTo>
                  <a:lnTo>
                    <a:pt x="72" y="0"/>
                  </a:lnTo>
                </a:path>
              </a:pathLst>
            </a:custGeom>
            <a:noFill/>
            <a:ln w="11113">
              <a:solidFill>
                <a:srgbClr val="000000"/>
              </a:solidFill>
              <a:round/>
              <a:headEnd/>
              <a:tailEnd/>
            </a:ln>
          </p:spPr>
          <p:txBody>
            <a:bodyPr/>
            <a:lstStyle/>
            <a:p>
              <a:endParaRPr lang="fr-FR"/>
            </a:p>
          </p:txBody>
        </p:sp>
        <p:sp>
          <p:nvSpPr>
            <p:cNvPr id="33006" name="Freeform 351"/>
            <p:cNvSpPr>
              <a:spLocks/>
            </p:cNvSpPr>
            <p:nvPr/>
          </p:nvSpPr>
          <p:spPr bwMode="auto">
            <a:xfrm>
              <a:off x="5149" y="2210"/>
              <a:ext cx="72" cy="61"/>
            </a:xfrm>
            <a:custGeom>
              <a:avLst/>
              <a:gdLst>
                <a:gd name="T0" fmla="*/ 72 w 72"/>
                <a:gd name="T1" fmla="*/ 0 h 121"/>
                <a:gd name="T2" fmla="*/ 72 w 72"/>
                <a:gd name="T3" fmla="*/ 121 h 121"/>
                <a:gd name="T4" fmla="*/ 0 w 72"/>
                <a:gd name="T5" fmla="*/ 121 h 121"/>
                <a:gd name="T6" fmla="*/ 0 60000 65536"/>
                <a:gd name="T7" fmla="*/ 0 60000 65536"/>
                <a:gd name="T8" fmla="*/ 0 60000 65536"/>
                <a:gd name="T9" fmla="*/ 0 w 72"/>
                <a:gd name="T10" fmla="*/ 0 h 121"/>
                <a:gd name="T11" fmla="*/ 72 w 72"/>
                <a:gd name="T12" fmla="*/ 121 h 121"/>
              </a:gdLst>
              <a:ahLst/>
              <a:cxnLst>
                <a:cxn ang="T6">
                  <a:pos x="T0" y="T1"/>
                </a:cxn>
                <a:cxn ang="T7">
                  <a:pos x="T2" y="T3"/>
                </a:cxn>
                <a:cxn ang="T8">
                  <a:pos x="T4" y="T5"/>
                </a:cxn>
              </a:cxnLst>
              <a:rect l="T9" t="T10" r="T11" b="T12"/>
              <a:pathLst>
                <a:path w="72" h="121">
                  <a:moveTo>
                    <a:pt x="72" y="0"/>
                  </a:moveTo>
                  <a:lnTo>
                    <a:pt x="72" y="121"/>
                  </a:lnTo>
                  <a:lnTo>
                    <a:pt x="0" y="121"/>
                  </a:lnTo>
                </a:path>
              </a:pathLst>
            </a:custGeom>
            <a:noFill/>
            <a:ln w="11113">
              <a:solidFill>
                <a:srgbClr val="000000"/>
              </a:solidFill>
              <a:round/>
              <a:headEnd/>
              <a:tailEnd/>
            </a:ln>
          </p:spPr>
          <p:txBody>
            <a:bodyPr/>
            <a:lstStyle/>
            <a:p>
              <a:endParaRPr lang="fr-FR"/>
            </a:p>
          </p:txBody>
        </p:sp>
        <p:sp>
          <p:nvSpPr>
            <p:cNvPr id="33007" name="Line 352"/>
            <p:cNvSpPr>
              <a:spLocks noChangeShapeType="1"/>
            </p:cNvSpPr>
            <p:nvPr/>
          </p:nvSpPr>
          <p:spPr bwMode="auto">
            <a:xfrm flipV="1">
              <a:off x="5189" y="2210"/>
              <a:ext cx="1" cy="61"/>
            </a:xfrm>
            <a:prstGeom prst="line">
              <a:avLst/>
            </a:prstGeom>
            <a:noFill/>
            <a:ln w="11113">
              <a:solidFill>
                <a:srgbClr val="000000"/>
              </a:solidFill>
              <a:round/>
              <a:headEnd/>
              <a:tailEnd/>
            </a:ln>
          </p:spPr>
          <p:txBody>
            <a:bodyPr/>
            <a:lstStyle/>
            <a:p>
              <a:endParaRPr lang="fr-FR"/>
            </a:p>
          </p:txBody>
        </p:sp>
        <p:sp>
          <p:nvSpPr>
            <p:cNvPr id="33008" name="Line 353"/>
            <p:cNvSpPr>
              <a:spLocks noChangeShapeType="1"/>
            </p:cNvSpPr>
            <p:nvPr/>
          </p:nvSpPr>
          <p:spPr bwMode="auto">
            <a:xfrm>
              <a:off x="5083" y="2240"/>
              <a:ext cx="106" cy="1"/>
            </a:xfrm>
            <a:prstGeom prst="line">
              <a:avLst/>
            </a:prstGeom>
            <a:noFill/>
            <a:ln w="11113">
              <a:solidFill>
                <a:srgbClr val="000000"/>
              </a:solidFill>
              <a:round/>
              <a:headEnd/>
              <a:tailEnd/>
            </a:ln>
          </p:spPr>
          <p:txBody>
            <a:bodyPr/>
            <a:lstStyle/>
            <a:p>
              <a:endParaRPr lang="fr-FR"/>
            </a:p>
          </p:txBody>
        </p:sp>
        <p:sp>
          <p:nvSpPr>
            <p:cNvPr id="33009" name="Line 354"/>
            <p:cNvSpPr>
              <a:spLocks noChangeShapeType="1"/>
            </p:cNvSpPr>
            <p:nvPr/>
          </p:nvSpPr>
          <p:spPr bwMode="auto">
            <a:xfrm flipH="1">
              <a:off x="5155" y="2465"/>
              <a:ext cx="130" cy="41"/>
            </a:xfrm>
            <a:prstGeom prst="line">
              <a:avLst/>
            </a:prstGeom>
            <a:noFill/>
            <a:ln w="11113">
              <a:solidFill>
                <a:srgbClr val="000000"/>
              </a:solidFill>
              <a:round/>
              <a:headEnd/>
              <a:tailEnd/>
            </a:ln>
          </p:spPr>
          <p:txBody>
            <a:bodyPr/>
            <a:lstStyle/>
            <a:p>
              <a:endParaRPr lang="fr-FR"/>
            </a:p>
          </p:txBody>
        </p:sp>
        <p:sp>
          <p:nvSpPr>
            <p:cNvPr id="33010" name="Line 355"/>
            <p:cNvSpPr>
              <a:spLocks noChangeShapeType="1"/>
            </p:cNvSpPr>
            <p:nvPr/>
          </p:nvSpPr>
          <p:spPr bwMode="auto">
            <a:xfrm flipH="1" flipV="1">
              <a:off x="5155" y="2465"/>
              <a:ext cx="130" cy="41"/>
            </a:xfrm>
            <a:prstGeom prst="line">
              <a:avLst/>
            </a:prstGeom>
            <a:noFill/>
            <a:ln w="11113">
              <a:solidFill>
                <a:srgbClr val="000000"/>
              </a:solidFill>
              <a:round/>
              <a:headEnd/>
              <a:tailEnd/>
            </a:ln>
          </p:spPr>
          <p:txBody>
            <a:bodyPr/>
            <a:lstStyle/>
            <a:p>
              <a:endParaRPr lang="fr-FR"/>
            </a:p>
          </p:txBody>
        </p:sp>
        <p:sp>
          <p:nvSpPr>
            <p:cNvPr id="33011" name="Line 356"/>
            <p:cNvSpPr>
              <a:spLocks noChangeShapeType="1"/>
            </p:cNvSpPr>
            <p:nvPr/>
          </p:nvSpPr>
          <p:spPr bwMode="auto">
            <a:xfrm>
              <a:off x="5285" y="2465"/>
              <a:ext cx="1" cy="41"/>
            </a:xfrm>
            <a:prstGeom prst="line">
              <a:avLst/>
            </a:prstGeom>
            <a:noFill/>
            <a:ln w="11113">
              <a:solidFill>
                <a:srgbClr val="000000"/>
              </a:solidFill>
              <a:round/>
              <a:headEnd/>
              <a:tailEnd/>
            </a:ln>
          </p:spPr>
          <p:txBody>
            <a:bodyPr/>
            <a:lstStyle/>
            <a:p>
              <a:endParaRPr lang="fr-FR"/>
            </a:p>
          </p:txBody>
        </p:sp>
        <p:sp>
          <p:nvSpPr>
            <p:cNvPr id="33012" name="Line 357"/>
            <p:cNvSpPr>
              <a:spLocks noChangeShapeType="1"/>
            </p:cNvSpPr>
            <p:nvPr/>
          </p:nvSpPr>
          <p:spPr bwMode="auto">
            <a:xfrm>
              <a:off x="5155" y="2465"/>
              <a:ext cx="1" cy="41"/>
            </a:xfrm>
            <a:prstGeom prst="line">
              <a:avLst/>
            </a:prstGeom>
            <a:noFill/>
            <a:ln w="11113">
              <a:solidFill>
                <a:srgbClr val="000000"/>
              </a:solidFill>
              <a:round/>
              <a:headEnd/>
              <a:tailEnd/>
            </a:ln>
          </p:spPr>
          <p:txBody>
            <a:bodyPr/>
            <a:lstStyle/>
            <a:p>
              <a:endParaRPr lang="fr-FR"/>
            </a:p>
          </p:txBody>
        </p:sp>
        <p:sp>
          <p:nvSpPr>
            <p:cNvPr id="33013" name="Freeform 358"/>
            <p:cNvSpPr>
              <a:spLocks/>
            </p:cNvSpPr>
            <p:nvPr/>
          </p:nvSpPr>
          <p:spPr bwMode="auto">
            <a:xfrm>
              <a:off x="5171" y="2400"/>
              <a:ext cx="98" cy="45"/>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33014" name="Freeform 359"/>
            <p:cNvSpPr>
              <a:spLocks/>
            </p:cNvSpPr>
            <p:nvPr/>
          </p:nvSpPr>
          <p:spPr bwMode="auto">
            <a:xfrm>
              <a:off x="5171" y="2400"/>
              <a:ext cx="98" cy="45"/>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33015" name="Line 360"/>
            <p:cNvSpPr>
              <a:spLocks noChangeShapeType="1"/>
            </p:cNvSpPr>
            <p:nvPr/>
          </p:nvSpPr>
          <p:spPr bwMode="auto">
            <a:xfrm flipH="1">
              <a:off x="5171" y="2420"/>
              <a:ext cx="98" cy="1"/>
            </a:xfrm>
            <a:prstGeom prst="line">
              <a:avLst/>
            </a:prstGeom>
            <a:noFill/>
            <a:ln w="11113">
              <a:solidFill>
                <a:srgbClr val="000000"/>
              </a:solidFill>
              <a:round/>
              <a:headEnd/>
              <a:tailEnd/>
            </a:ln>
          </p:spPr>
          <p:txBody>
            <a:bodyPr/>
            <a:lstStyle/>
            <a:p>
              <a:endParaRPr lang="fr-FR"/>
            </a:p>
          </p:txBody>
        </p:sp>
        <p:sp>
          <p:nvSpPr>
            <p:cNvPr id="33016" name="Line 361"/>
            <p:cNvSpPr>
              <a:spLocks noChangeShapeType="1"/>
            </p:cNvSpPr>
            <p:nvPr/>
          </p:nvSpPr>
          <p:spPr bwMode="auto">
            <a:xfrm flipV="1">
              <a:off x="5220" y="2420"/>
              <a:ext cx="1" cy="66"/>
            </a:xfrm>
            <a:prstGeom prst="line">
              <a:avLst/>
            </a:prstGeom>
            <a:noFill/>
            <a:ln w="11113">
              <a:solidFill>
                <a:srgbClr val="000000"/>
              </a:solidFill>
              <a:round/>
              <a:headEnd/>
              <a:tailEnd/>
            </a:ln>
          </p:spPr>
          <p:txBody>
            <a:bodyPr/>
            <a:lstStyle/>
            <a:p>
              <a:endParaRPr lang="fr-FR"/>
            </a:p>
          </p:txBody>
        </p:sp>
        <p:sp>
          <p:nvSpPr>
            <p:cNvPr id="33017" name="Line 362"/>
            <p:cNvSpPr>
              <a:spLocks noChangeShapeType="1"/>
            </p:cNvSpPr>
            <p:nvPr/>
          </p:nvSpPr>
          <p:spPr bwMode="auto">
            <a:xfrm>
              <a:off x="5082" y="2284"/>
              <a:ext cx="1" cy="195"/>
            </a:xfrm>
            <a:prstGeom prst="line">
              <a:avLst/>
            </a:prstGeom>
            <a:noFill/>
            <a:ln w="11113">
              <a:solidFill>
                <a:srgbClr val="000000"/>
              </a:solidFill>
              <a:round/>
              <a:headEnd/>
              <a:tailEnd/>
            </a:ln>
          </p:spPr>
          <p:txBody>
            <a:bodyPr/>
            <a:lstStyle/>
            <a:p>
              <a:endParaRPr lang="fr-FR"/>
            </a:p>
          </p:txBody>
        </p:sp>
        <p:sp>
          <p:nvSpPr>
            <p:cNvPr id="33018" name="Freeform 363"/>
            <p:cNvSpPr>
              <a:spLocks/>
            </p:cNvSpPr>
            <p:nvPr/>
          </p:nvSpPr>
          <p:spPr bwMode="auto">
            <a:xfrm>
              <a:off x="4536" y="1809"/>
              <a:ext cx="552" cy="390"/>
            </a:xfrm>
            <a:custGeom>
              <a:avLst/>
              <a:gdLst>
                <a:gd name="T0" fmla="*/ 283 w 283"/>
                <a:gd name="T1" fmla="*/ 780 h 780"/>
                <a:gd name="T2" fmla="*/ 283 w 283"/>
                <a:gd name="T3" fmla="*/ 0 h 780"/>
                <a:gd name="T4" fmla="*/ 0 w 283"/>
                <a:gd name="T5" fmla="*/ 0 h 780"/>
                <a:gd name="T6" fmla="*/ 0 w 283"/>
                <a:gd name="T7" fmla="*/ 84 h 780"/>
                <a:gd name="T8" fmla="*/ 0 60000 65536"/>
                <a:gd name="T9" fmla="*/ 0 60000 65536"/>
                <a:gd name="T10" fmla="*/ 0 60000 65536"/>
                <a:gd name="T11" fmla="*/ 0 60000 65536"/>
                <a:gd name="T12" fmla="*/ 0 w 283"/>
                <a:gd name="T13" fmla="*/ 0 h 780"/>
                <a:gd name="T14" fmla="*/ 283 w 283"/>
                <a:gd name="T15" fmla="*/ 780 h 780"/>
              </a:gdLst>
              <a:ahLst/>
              <a:cxnLst>
                <a:cxn ang="T8">
                  <a:pos x="T0" y="T1"/>
                </a:cxn>
                <a:cxn ang="T9">
                  <a:pos x="T2" y="T3"/>
                </a:cxn>
                <a:cxn ang="T10">
                  <a:pos x="T4" y="T5"/>
                </a:cxn>
                <a:cxn ang="T11">
                  <a:pos x="T6" y="T7"/>
                </a:cxn>
              </a:cxnLst>
              <a:rect l="T12" t="T13" r="T14" b="T15"/>
              <a:pathLst>
                <a:path w="283" h="780">
                  <a:moveTo>
                    <a:pt x="283" y="780"/>
                  </a:moveTo>
                  <a:lnTo>
                    <a:pt x="283" y="0"/>
                  </a:lnTo>
                  <a:lnTo>
                    <a:pt x="0" y="0"/>
                  </a:lnTo>
                  <a:lnTo>
                    <a:pt x="0" y="84"/>
                  </a:lnTo>
                </a:path>
              </a:pathLst>
            </a:custGeom>
            <a:noFill/>
            <a:ln w="11113">
              <a:solidFill>
                <a:srgbClr val="000000"/>
              </a:solidFill>
              <a:round/>
              <a:headEnd/>
              <a:tailEnd/>
            </a:ln>
          </p:spPr>
          <p:txBody>
            <a:bodyPr/>
            <a:lstStyle/>
            <a:p>
              <a:endParaRPr lang="fr-FR"/>
            </a:p>
          </p:txBody>
        </p:sp>
        <p:sp>
          <p:nvSpPr>
            <p:cNvPr id="33019" name="Freeform 364"/>
            <p:cNvSpPr>
              <a:spLocks/>
            </p:cNvSpPr>
            <p:nvPr/>
          </p:nvSpPr>
          <p:spPr bwMode="auto">
            <a:xfrm>
              <a:off x="3777" y="2031"/>
              <a:ext cx="170" cy="99"/>
            </a:xfrm>
            <a:custGeom>
              <a:avLst/>
              <a:gdLst>
                <a:gd name="T0" fmla="*/ 0 w 170"/>
                <a:gd name="T1" fmla="*/ 99 h 198"/>
                <a:gd name="T2" fmla="*/ 1 w 170"/>
                <a:gd name="T3" fmla="*/ 77 h 198"/>
                <a:gd name="T4" fmla="*/ 7 w 170"/>
                <a:gd name="T5" fmla="*/ 56 h 198"/>
                <a:gd name="T6" fmla="*/ 18 w 170"/>
                <a:gd name="T7" fmla="*/ 38 h 198"/>
                <a:gd name="T8" fmla="*/ 31 w 170"/>
                <a:gd name="T9" fmla="*/ 22 h 198"/>
                <a:gd name="T10" fmla="*/ 47 w 170"/>
                <a:gd name="T11" fmla="*/ 10 h 198"/>
                <a:gd name="T12" fmla="*/ 66 w 170"/>
                <a:gd name="T13" fmla="*/ 3 h 198"/>
                <a:gd name="T14" fmla="*/ 84 w 170"/>
                <a:gd name="T15" fmla="*/ 0 h 198"/>
                <a:gd name="T16" fmla="*/ 104 w 170"/>
                <a:gd name="T17" fmla="*/ 3 h 198"/>
                <a:gd name="T18" fmla="*/ 122 w 170"/>
                <a:gd name="T19" fmla="*/ 10 h 198"/>
                <a:gd name="T20" fmla="*/ 138 w 170"/>
                <a:gd name="T21" fmla="*/ 22 h 198"/>
                <a:gd name="T22" fmla="*/ 152 w 170"/>
                <a:gd name="T23" fmla="*/ 38 h 198"/>
                <a:gd name="T24" fmla="*/ 162 w 170"/>
                <a:gd name="T25" fmla="*/ 56 h 198"/>
                <a:gd name="T26" fmla="*/ 169 w 170"/>
                <a:gd name="T27" fmla="*/ 77 h 198"/>
                <a:gd name="T28" fmla="*/ 170 w 170"/>
                <a:gd name="T29" fmla="*/ 99 h 198"/>
                <a:gd name="T30" fmla="*/ 169 w 170"/>
                <a:gd name="T31" fmla="*/ 121 h 198"/>
                <a:gd name="T32" fmla="*/ 162 w 170"/>
                <a:gd name="T33" fmla="*/ 142 h 198"/>
                <a:gd name="T34" fmla="*/ 152 w 170"/>
                <a:gd name="T35" fmla="*/ 160 h 198"/>
                <a:gd name="T36" fmla="*/ 138 w 170"/>
                <a:gd name="T37" fmla="*/ 177 h 198"/>
                <a:gd name="T38" fmla="*/ 122 w 170"/>
                <a:gd name="T39" fmla="*/ 188 h 198"/>
                <a:gd name="T40" fmla="*/ 104 w 170"/>
                <a:gd name="T41" fmla="*/ 195 h 198"/>
                <a:gd name="T42" fmla="*/ 84 w 170"/>
                <a:gd name="T43" fmla="*/ 198 h 198"/>
                <a:gd name="T44" fmla="*/ 66 w 170"/>
                <a:gd name="T45" fmla="*/ 195 h 198"/>
                <a:gd name="T46" fmla="*/ 47 w 170"/>
                <a:gd name="T47" fmla="*/ 188 h 198"/>
                <a:gd name="T48" fmla="*/ 31 w 170"/>
                <a:gd name="T49" fmla="*/ 177 h 198"/>
                <a:gd name="T50" fmla="*/ 18 w 170"/>
                <a:gd name="T51" fmla="*/ 160 h 198"/>
                <a:gd name="T52" fmla="*/ 7 w 170"/>
                <a:gd name="T53" fmla="*/ 142 h 198"/>
                <a:gd name="T54" fmla="*/ 1 w 170"/>
                <a:gd name="T55" fmla="*/ 121 h 198"/>
                <a:gd name="T56" fmla="*/ 0 w 170"/>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0"/>
                <a:gd name="T88" fmla="*/ 0 h 198"/>
                <a:gd name="T89" fmla="*/ 170 w 170"/>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0" h="198">
                  <a:moveTo>
                    <a:pt x="0" y="99"/>
                  </a:moveTo>
                  <a:lnTo>
                    <a:pt x="1" y="77"/>
                  </a:lnTo>
                  <a:lnTo>
                    <a:pt x="7" y="56"/>
                  </a:lnTo>
                  <a:lnTo>
                    <a:pt x="18" y="38"/>
                  </a:lnTo>
                  <a:lnTo>
                    <a:pt x="31" y="22"/>
                  </a:lnTo>
                  <a:lnTo>
                    <a:pt x="47" y="10"/>
                  </a:lnTo>
                  <a:lnTo>
                    <a:pt x="66" y="3"/>
                  </a:lnTo>
                  <a:lnTo>
                    <a:pt x="84" y="0"/>
                  </a:lnTo>
                  <a:lnTo>
                    <a:pt x="104" y="3"/>
                  </a:lnTo>
                  <a:lnTo>
                    <a:pt x="122" y="10"/>
                  </a:lnTo>
                  <a:lnTo>
                    <a:pt x="138" y="22"/>
                  </a:lnTo>
                  <a:lnTo>
                    <a:pt x="152" y="38"/>
                  </a:lnTo>
                  <a:lnTo>
                    <a:pt x="162" y="56"/>
                  </a:lnTo>
                  <a:lnTo>
                    <a:pt x="169" y="77"/>
                  </a:lnTo>
                  <a:lnTo>
                    <a:pt x="170" y="99"/>
                  </a:lnTo>
                  <a:lnTo>
                    <a:pt x="169" y="121"/>
                  </a:lnTo>
                  <a:lnTo>
                    <a:pt x="162" y="142"/>
                  </a:lnTo>
                  <a:lnTo>
                    <a:pt x="152" y="160"/>
                  </a:lnTo>
                  <a:lnTo>
                    <a:pt x="138" y="177"/>
                  </a:lnTo>
                  <a:lnTo>
                    <a:pt x="122" y="188"/>
                  </a:lnTo>
                  <a:lnTo>
                    <a:pt x="104" y="195"/>
                  </a:lnTo>
                  <a:lnTo>
                    <a:pt x="84" y="198"/>
                  </a:lnTo>
                  <a:lnTo>
                    <a:pt x="66" y="195"/>
                  </a:lnTo>
                  <a:lnTo>
                    <a:pt x="47" y="188"/>
                  </a:lnTo>
                  <a:lnTo>
                    <a:pt x="31" y="177"/>
                  </a:lnTo>
                  <a:lnTo>
                    <a:pt x="18" y="160"/>
                  </a:lnTo>
                  <a:lnTo>
                    <a:pt x="7" y="142"/>
                  </a:lnTo>
                  <a:lnTo>
                    <a:pt x="1"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020" name="Rectangle 365"/>
            <p:cNvSpPr>
              <a:spLocks noChangeArrowheads="1"/>
            </p:cNvSpPr>
            <p:nvPr/>
          </p:nvSpPr>
          <p:spPr bwMode="auto">
            <a:xfrm>
              <a:off x="3808" y="2056"/>
              <a:ext cx="103" cy="89"/>
            </a:xfrm>
            <a:prstGeom prst="rect">
              <a:avLst/>
            </a:prstGeom>
            <a:noFill/>
            <a:ln w="9525">
              <a:noFill/>
              <a:miter lim="800000"/>
              <a:headEnd/>
              <a:tailEnd/>
            </a:ln>
          </p:spPr>
          <p:txBody>
            <a:bodyPr wrap="none" lIns="0" tIns="0" rIns="0" bIns="0">
              <a:spAutoFit/>
            </a:bodyPr>
            <a:lstStyle/>
            <a:p>
              <a:r>
                <a:rPr lang="fr-FR" sz="800">
                  <a:solidFill>
                    <a:srgbClr val="000000"/>
                  </a:solidFill>
                </a:rPr>
                <a:t>TIC</a:t>
              </a:r>
              <a:endParaRPr lang="fr-FR" sz="800">
                <a:solidFill>
                  <a:srgbClr val="FC0128"/>
                </a:solidFill>
                <a:latin typeface="Times New Roman" pitchFamily="18" charset="0"/>
              </a:endParaRPr>
            </a:p>
          </p:txBody>
        </p:sp>
        <p:sp>
          <p:nvSpPr>
            <p:cNvPr id="33021" name="Line 366"/>
            <p:cNvSpPr>
              <a:spLocks noChangeShapeType="1"/>
            </p:cNvSpPr>
            <p:nvPr/>
          </p:nvSpPr>
          <p:spPr bwMode="auto">
            <a:xfrm>
              <a:off x="3950" y="2084"/>
              <a:ext cx="7" cy="1"/>
            </a:xfrm>
            <a:prstGeom prst="line">
              <a:avLst/>
            </a:prstGeom>
            <a:noFill/>
            <a:ln w="11113">
              <a:solidFill>
                <a:srgbClr val="000000"/>
              </a:solidFill>
              <a:round/>
              <a:headEnd/>
              <a:tailEnd/>
            </a:ln>
          </p:spPr>
          <p:txBody>
            <a:bodyPr/>
            <a:lstStyle/>
            <a:p>
              <a:endParaRPr lang="fr-FR"/>
            </a:p>
          </p:txBody>
        </p:sp>
        <p:sp>
          <p:nvSpPr>
            <p:cNvPr id="33022" name="Line 367"/>
            <p:cNvSpPr>
              <a:spLocks noChangeShapeType="1"/>
            </p:cNvSpPr>
            <p:nvPr/>
          </p:nvSpPr>
          <p:spPr bwMode="auto">
            <a:xfrm>
              <a:off x="3994" y="2084"/>
              <a:ext cx="7" cy="1"/>
            </a:xfrm>
            <a:prstGeom prst="line">
              <a:avLst/>
            </a:prstGeom>
            <a:noFill/>
            <a:ln w="11113">
              <a:solidFill>
                <a:srgbClr val="000000"/>
              </a:solidFill>
              <a:round/>
              <a:headEnd/>
              <a:tailEnd/>
            </a:ln>
          </p:spPr>
          <p:txBody>
            <a:bodyPr/>
            <a:lstStyle/>
            <a:p>
              <a:endParaRPr lang="fr-FR"/>
            </a:p>
          </p:txBody>
        </p:sp>
        <p:sp>
          <p:nvSpPr>
            <p:cNvPr id="33023" name="Line 368"/>
            <p:cNvSpPr>
              <a:spLocks noChangeShapeType="1"/>
            </p:cNvSpPr>
            <p:nvPr/>
          </p:nvSpPr>
          <p:spPr bwMode="auto">
            <a:xfrm>
              <a:off x="4038" y="2084"/>
              <a:ext cx="8" cy="1"/>
            </a:xfrm>
            <a:prstGeom prst="line">
              <a:avLst/>
            </a:prstGeom>
            <a:noFill/>
            <a:ln w="11113">
              <a:solidFill>
                <a:srgbClr val="000000"/>
              </a:solidFill>
              <a:round/>
              <a:headEnd/>
              <a:tailEnd/>
            </a:ln>
          </p:spPr>
          <p:txBody>
            <a:bodyPr/>
            <a:lstStyle/>
            <a:p>
              <a:endParaRPr lang="fr-FR"/>
            </a:p>
          </p:txBody>
        </p:sp>
        <p:sp>
          <p:nvSpPr>
            <p:cNvPr id="33024" name="Line 369"/>
            <p:cNvSpPr>
              <a:spLocks noChangeShapeType="1"/>
            </p:cNvSpPr>
            <p:nvPr/>
          </p:nvSpPr>
          <p:spPr bwMode="auto">
            <a:xfrm>
              <a:off x="3613" y="2190"/>
              <a:ext cx="148" cy="45"/>
            </a:xfrm>
            <a:prstGeom prst="line">
              <a:avLst/>
            </a:prstGeom>
            <a:noFill/>
            <a:ln w="11113">
              <a:solidFill>
                <a:srgbClr val="000000"/>
              </a:solidFill>
              <a:round/>
              <a:headEnd/>
              <a:tailEnd/>
            </a:ln>
          </p:spPr>
          <p:txBody>
            <a:bodyPr/>
            <a:lstStyle/>
            <a:p>
              <a:endParaRPr lang="fr-FR"/>
            </a:p>
          </p:txBody>
        </p:sp>
        <p:sp>
          <p:nvSpPr>
            <p:cNvPr id="33025" name="Line 370"/>
            <p:cNvSpPr>
              <a:spLocks noChangeShapeType="1"/>
            </p:cNvSpPr>
            <p:nvPr/>
          </p:nvSpPr>
          <p:spPr bwMode="auto">
            <a:xfrm flipV="1">
              <a:off x="3613" y="2190"/>
              <a:ext cx="148" cy="45"/>
            </a:xfrm>
            <a:prstGeom prst="line">
              <a:avLst/>
            </a:prstGeom>
            <a:noFill/>
            <a:ln w="11113">
              <a:solidFill>
                <a:srgbClr val="000000"/>
              </a:solidFill>
              <a:round/>
              <a:headEnd/>
              <a:tailEnd/>
            </a:ln>
          </p:spPr>
          <p:txBody>
            <a:bodyPr/>
            <a:lstStyle/>
            <a:p>
              <a:endParaRPr lang="fr-FR"/>
            </a:p>
          </p:txBody>
        </p:sp>
        <p:sp>
          <p:nvSpPr>
            <p:cNvPr id="33026" name="Line 371"/>
            <p:cNvSpPr>
              <a:spLocks noChangeShapeType="1"/>
            </p:cNvSpPr>
            <p:nvPr/>
          </p:nvSpPr>
          <p:spPr bwMode="auto">
            <a:xfrm>
              <a:off x="3613" y="2190"/>
              <a:ext cx="1" cy="45"/>
            </a:xfrm>
            <a:prstGeom prst="line">
              <a:avLst/>
            </a:prstGeom>
            <a:noFill/>
            <a:ln w="11113">
              <a:solidFill>
                <a:srgbClr val="000000"/>
              </a:solidFill>
              <a:round/>
              <a:headEnd/>
              <a:tailEnd/>
            </a:ln>
          </p:spPr>
          <p:txBody>
            <a:bodyPr/>
            <a:lstStyle/>
            <a:p>
              <a:endParaRPr lang="fr-FR"/>
            </a:p>
          </p:txBody>
        </p:sp>
        <p:sp>
          <p:nvSpPr>
            <p:cNvPr id="33027" name="Line 372"/>
            <p:cNvSpPr>
              <a:spLocks noChangeShapeType="1"/>
            </p:cNvSpPr>
            <p:nvPr/>
          </p:nvSpPr>
          <p:spPr bwMode="auto">
            <a:xfrm>
              <a:off x="3761" y="2190"/>
              <a:ext cx="1" cy="45"/>
            </a:xfrm>
            <a:prstGeom prst="line">
              <a:avLst/>
            </a:prstGeom>
            <a:noFill/>
            <a:ln w="11113">
              <a:solidFill>
                <a:srgbClr val="000000"/>
              </a:solidFill>
              <a:round/>
              <a:headEnd/>
              <a:tailEnd/>
            </a:ln>
          </p:spPr>
          <p:txBody>
            <a:bodyPr/>
            <a:lstStyle/>
            <a:p>
              <a:endParaRPr lang="fr-FR"/>
            </a:p>
          </p:txBody>
        </p:sp>
        <p:sp>
          <p:nvSpPr>
            <p:cNvPr id="33028" name="Freeform 373"/>
            <p:cNvSpPr>
              <a:spLocks/>
            </p:cNvSpPr>
            <p:nvPr/>
          </p:nvSpPr>
          <p:spPr bwMode="auto">
            <a:xfrm>
              <a:off x="3638" y="2136"/>
              <a:ext cx="109" cy="41"/>
            </a:xfrm>
            <a:custGeom>
              <a:avLst/>
              <a:gdLst>
                <a:gd name="T0" fmla="*/ 0 w 109"/>
                <a:gd name="T1" fmla="*/ 40 h 82"/>
                <a:gd name="T2" fmla="*/ 2 w 109"/>
                <a:gd name="T3" fmla="*/ 29 h 82"/>
                <a:gd name="T4" fmla="*/ 8 w 109"/>
                <a:gd name="T5" fmla="*/ 18 h 82"/>
                <a:gd name="T6" fmla="*/ 18 w 109"/>
                <a:gd name="T7" fmla="*/ 9 h 82"/>
                <a:gd name="T8" fmla="*/ 32 w 109"/>
                <a:gd name="T9" fmla="*/ 2 h 82"/>
                <a:gd name="T10" fmla="*/ 46 w 109"/>
                <a:gd name="T11" fmla="*/ 0 h 82"/>
                <a:gd name="T12" fmla="*/ 62 w 109"/>
                <a:gd name="T13" fmla="*/ 0 h 82"/>
                <a:gd name="T14" fmla="*/ 77 w 109"/>
                <a:gd name="T15" fmla="*/ 2 h 82"/>
                <a:gd name="T16" fmla="*/ 91 w 109"/>
                <a:gd name="T17" fmla="*/ 9 h 82"/>
                <a:gd name="T18" fmla="*/ 100 w 109"/>
                <a:gd name="T19" fmla="*/ 18 h 82"/>
                <a:gd name="T20" fmla="*/ 108 w 109"/>
                <a:gd name="T21" fmla="*/ 29 h 82"/>
                <a:gd name="T22" fmla="*/ 109 w 109"/>
                <a:gd name="T23" fmla="*/ 40 h 82"/>
                <a:gd name="T24" fmla="*/ 108 w 109"/>
                <a:gd name="T25" fmla="*/ 53 h 82"/>
                <a:gd name="T26" fmla="*/ 100 w 109"/>
                <a:gd name="T27" fmla="*/ 62 h 82"/>
                <a:gd name="T28" fmla="*/ 91 w 109"/>
                <a:gd name="T29" fmla="*/ 72 h 82"/>
                <a:gd name="T30" fmla="*/ 77 w 109"/>
                <a:gd name="T31" fmla="*/ 78 h 82"/>
                <a:gd name="T32" fmla="*/ 62 w 109"/>
                <a:gd name="T33" fmla="*/ 82 h 82"/>
                <a:gd name="T34" fmla="*/ 46 w 109"/>
                <a:gd name="T35" fmla="*/ 82 h 82"/>
                <a:gd name="T36" fmla="*/ 32 w 109"/>
                <a:gd name="T37" fmla="*/ 78 h 82"/>
                <a:gd name="T38" fmla="*/ 18 w 109"/>
                <a:gd name="T39" fmla="*/ 72 h 82"/>
                <a:gd name="T40" fmla="*/ 8 w 109"/>
                <a:gd name="T41" fmla="*/ 62 h 82"/>
                <a:gd name="T42" fmla="*/ 2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29"/>
                  </a:lnTo>
                  <a:lnTo>
                    <a:pt x="8" y="18"/>
                  </a:lnTo>
                  <a:lnTo>
                    <a:pt x="18" y="9"/>
                  </a:lnTo>
                  <a:lnTo>
                    <a:pt x="32" y="2"/>
                  </a:lnTo>
                  <a:lnTo>
                    <a:pt x="46" y="0"/>
                  </a:lnTo>
                  <a:lnTo>
                    <a:pt x="62" y="0"/>
                  </a:lnTo>
                  <a:lnTo>
                    <a:pt x="77" y="2"/>
                  </a:lnTo>
                  <a:lnTo>
                    <a:pt x="91" y="9"/>
                  </a:lnTo>
                  <a:lnTo>
                    <a:pt x="100" y="18"/>
                  </a:lnTo>
                  <a:lnTo>
                    <a:pt x="108" y="29"/>
                  </a:lnTo>
                  <a:lnTo>
                    <a:pt x="109" y="40"/>
                  </a:lnTo>
                  <a:lnTo>
                    <a:pt x="108" y="53"/>
                  </a:lnTo>
                  <a:lnTo>
                    <a:pt x="100" y="62"/>
                  </a:lnTo>
                  <a:lnTo>
                    <a:pt x="91" y="72"/>
                  </a:lnTo>
                  <a:lnTo>
                    <a:pt x="77" y="78"/>
                  </a:lnTo>
                  <a:lnTo>
                    <a:pt x="62" y="82"/>
                  </a:lnTo>
                  <a:lnTo>
                    <a:pt x="46" y="82"/>
                  </a:lnTo>
                  <a:lnTo>
                    <a:pt x="32" y="78"/>
                  </a:lnTo>
                  <a:lnTo>
                    <a:pt x="18" y="72"/>
                  </a:lnTo>
                  <a:lnTo>
                    <a:pt x="8" y="62"/>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3029" name="Rectangle 374"/>
            <p:cNvSpPr>
              <a:spLocks noChangeArrowheads="1"/>
            </p:cNvSpPr>
            <p:nvPr/>
          </p:nvSpPr>
          <p:spPr bwMode="auto">
            <a:xfrm>
              <a:off x="3601" y="2160"/>
              <a:ext cx="164" cy="27"/>
            </a:xfrm>
            <a:prstGeom prst="rect">
              <a:avLst/>
            </a:prstGeom>
            <a:solidFill>
              <a:srgbClr val="FFFFFF"/>
            </a:solidFill>
            <a:ln w="9525">
              <a:noFill/>
              <a:miter lim="800000"/>
              <a:headEnd/>
              <a:tailEnd/>
            </a:ln>
          </p:spPr>
          <p:txBody>
            <a:bodyPr/>
            <a:lstStyle/>
            <a:p>
              <a:endParaRPr lang="fr-FR"/>
            </a:p>
          </p:txBody>
        </p:sp>
        <p:sp>
          <p:nvSpPr>
            <p:cNvPr id="33030" name="Line 375"/>
            <p:cNvSpPr>
              <a:spLocks noChangeShapeType="1"/>
            </p:cNvSpPr>
            <p:nvPr/>
          </p:nvSpPr>
          <p:spPr bwMode="auto">
            <a:xfrm flipV="1">
              <a:off x="3687" y="2160"/>
              <a:ext cx="1" cy="52"/>
            </a:xfrm>
            <a:prstGeom prst="line">
              <a:avLst/>
            </a:prstGeom>
            <a:noFill/>
            <a:ln w="11113">
              <a:solidFill>
                <a:srgbClr val="000000"/>
              </a:solidFill>
              <a:round/>
              <a:headEnd/>
              <a:tailEnd/>
            </a:ln>
          </p:spPr>
          <p:txBody>
            <a:bodyPr/>
            <a:lstStyle/>
            <a:p>
              <a:endParaRPr lang="fr-FR"/>
            </a:p>
          </p:txBody>
        </p:sp>
        <p:sp>
          <p:nvSpPr>
            <p:cNvPr id="33031" name="Line 376"/>
            <p:cNvSpPr>
              <a:spLocks noChangeShapeType="1"/>
            </p:cNvSpPr>
            <p:nvPr/>
          </p:nvSpPr>
          <p:spPr bwMode="auto">
            <a:xfrm flipH="1">
              <a:off x="3638" y="2158"/>
              <a:ext cx="109" cy="1"/>
            </a:xfrm>
            <a:prstGeom prst="line">
              <a:avLst/>
            </a:prstGeom>
            <a:noFill/>
            <a:ln w="11113">
              <a:solidFill>
                <a:srgbClr val="000000"/>
              </a:solidFill>
              <a:round/>
              <a:headEnd/>
              <a:tailEnd/>
            </a:ln>
          </p:spPr>
          <p:txBody>
            <a:bodyPr/>
            <a:lstStyle/>
            <a:p>
              <a:endParaRPr lang="fr-FR"/>
            </a:p>
          </p:txBody>
        </p:sp>
        <p:sp>
          <p:nvSpPr>
            <p:cNvPr id="33032" name="Line 377"/>
            <p:cNvSpPr>
              <a:spLocks noChangeShapeType="1"/>
            </p:cNvSpPr>
            <p:nvPr/>
          </p:nvSpPr>
          <p:spPr bwMode="auto">
            <a:xfrm flipV="1">
              <a:off x="3617" y="1908"/>
              <a:ext cx="147" cy="46"/>
            </a:xfrm>
            <a:prstGeom prst="line">
              <a:avLst/>
            </a:prstGeom>
            <a:noFill/>
            <a:ln w="11113">
              <a:solidFill>
                <a:srgbClr val="000000"/>
              </a:solidFill>
              <a:round/>
              <a:headEnd/>
              <a:tailEnd/>
            </a:ln>
          </p:spPr>
          <p:txBody>
            <a:bodyPr/>
            <a:lstStyle/>
            <a:p>
              <a:endParaRPr lang="fr-FR"/>
            </a:p>
          </p:txBody>
        </p:sp>
        <p:sp>
          <p:nvSpPr>
            <p:cNvPr id="33033" name="Line 378"/>
            <p:cNvSpPr>
              <a:spLocks noChangeShapeType="1"/>
            </p:cNvSpPr>
            <p:nvPr/>
          </p:nvSpPr>
          <p:spPr bwMode="auto">
            <a:xfrm>
              <a:off x="3617" y="1908"/>
              <a:ext cx="147" cy="46"/>
            </a:xfrm>
            <a:prstGeom prst="line">
              <a:avLst/>
            </a:prstGeom>
            <a:noFill/>
            <a:ln w="11113">
              <a:solidFill>
                <a:srgbClr val="000000"/>
              </a:solidFill>
              <a:round/>
              <a:headEnd/>
              <a:tailEnd/>
            </a:ln>
          </p:spPr>
          <p:txBody>
            <a:bodyPr/>
            <a:lstStyle/>
            <a:p>
              <a:endParaRPr lang="fr-FR"/>
            </a:p>
          </p:txBody>
        </p:sp>
        <p:sp>
          <p:nvSpPr>
            <p:cNvPr id="33034" name="Line 379"/>
            <p:cNvSpPr>
              <a:spLocks noChangeShapeType="1"/>
            </p:cNvSpPr>
            <p:nvPr/>
          </p:nvSpPr>
          <p:spPr bwMode="auto">
            <a:xfrm flipV="1">
              <a:off x="3617" y="1908"/>
              <a:ext cx="1" cy="46"/>
            </a:xfrm>
            <a:prstGeom prst="line">
              <a:avLst/>
            </a:prstGeom>
            <a:noFill/>
            <a:ln w="11113">
              <a:solidFill>
                <a:srgbClr val="000000"/>
              </a:solidFill>
              <a:round/>
              <a:headEnd/>
              <a:tailEnd/>
            </a:ln>
          </p:spPr>
          <p:txBody>
            <a:bodyPr/>
            <a:lstStyle/>
            <a:p>
              <a:endParaRPr lang="fr-FR"/>
            </a:p>
          </p:txBody>
        </p:sp>
        <p:sp>
          <p:nvSpPr>
            <p:cNvPr id="33035" name="Line 380"/>
            <p:cNvSpPr>
              <a:spLocks noChangeShapeType="1"/>
            </p:cNvSpPr>
            <p:nvPr/>
          </p:nvSpPr>
          <p:spPr bwMode="auto">
            <a:xfrm flipV="1">
              <a:off x="3764" y="1908"/>
              <a:ext cx="1" cy="46"/>
            </a:xfrm>
            <a:prstGeom prst="line">
              <a:avLst/>
            </a:prstGeom>
            <a:noFill/>
            <a:ln w="11113">
              <a:solidFill>
                <a:srgbClr val="000000"/>
              </a:solidFill>
              <a:round/>
              <a:headEnd/>
              <a:tailEnd/>
            </a:ln>
          </p:spPr>
          <p:txBody>
            <a:bodyPr/>
            <a:lstStyle/>
            <a:p>
              <a:endParaRPr lang="fr-FR"/>
            </a:p>
          </p:txBody>
        </p:sp>
        <p:sp>
          <p:nvSpPr>
            <p:cNvPr id="33036" name="Freeform 381"/>
            <p:cNvSpPr>
              <a:spLocks/>
            </p:cNvSpPr>
            <p:nvPr/>
          </p:nvSpPr>
          <p:spPr bwMode="auto">
            <a:xfrm>
              <a:off x="3641" y="1967"/>
              <a:ext cx="111" cy="41"/>
            </a:xfrm>
            <a:custGeom>
              <a:avLst/>
              <a:gdLst>
                <a:gd name="T0" fmla="*/ 0 w 111"/>
                <a:gd name="T1" fmla="*/ 41 h 83"/>
                <a:gd name="T2" fmla="*/ 3 w 111"/>
                <a:gd name="T3" fmla="*/ 53 h 83"/>
                <a:gd name="T4" fmla="*/ 9 w 111"/>
                <a:gd name="T5" fmla="*/ 64 h 83"/>
                <a:gd name="T6" fmla="*/ 20 w 111"/>
                <a:gd name="T7" fmla="*/ 73 h 83"/>
                <a:gd name="T8" fmla="*/ 32 w 111"/>
                <a:gd name="T9" fmla="*/ 80 h 83"/>
                <a:gd name="T10" fmla="*/ 48 w 111"/>
                <a:gd name="T11" fmla="*/ 83 h 83"/>
                <a:gd name="T12" fmla="*/ 63 w 111"/>
                <a:gd name="T13" fmla="*/ 83 h 83"/>
                <a:gd name="T14" fmla="*/ 79 w 111"/>
                <a:gd name="T15" fmla="*/ 80 h 83"/>
                <a:gd name="T16" fmla="*/ 91 w 111"/>
                <a:gd name="T17" fmla="*/ 73 h 83"/>
                <a:gd name="T18" fmla="*/ 102 w 111"/>
                <a:gd name="T19" fmla="*/ 64 h 83"/>
                <a:gd name="T20" fmla="*/ 109 w 111"/>
                <a:gd name="T21" fmla="*/ 53 h 83"/>
                <a:gd name="T22" fmla="*/ 111 w 111"/>
                <a:gd name="T23" fmla="*/ 41 h 83"/>
                <a:gd name="T24" fmla="*/ 109 w 111"/>
                <a:gd name="T25" fmla="*/ 30 h 83"/>
                <a:gd name="T26" fmla="*/ 102 w 111"/>
                <a:gd name="T27" fmla="*/ 18 h 83"/>
                <a:gd name="T28" fmla="*/ 91 w 111"/>
                <a:gd name="T29" fmla="*/ 10 h 83"/>
                <a:gd name="T30" fmla="*/ 79 w 111"/>
                <a:gd name="T31" fmla="*/ 3 h 83"/>
                <a:gd name="T32" fmla="*/ 63 w 111"/>
                <a:gd name="T33" fmla="*/ 0 h 83"/>
                <a:gd name="T34" fmla="*/ 48 w 111"/>
                <a:gd name="T35" fmla="*/ 0 h 83"/>
                <a:gd name="T36" fmla="*/ 32 w 111"/>
                <a:gd name="T37" fmla="*/ 3 h 83"/>
                <a:gd name="T38" fmla="*/ 20 w 111"/>
                <a:gd name="T39" fmla="*/ 10 h 83"/>
                <a:gd name="T40" fmla="*/ 9 w 111"/>
                <a:gd name="T41" fmla="*/ 18 h 83"/>
                <a:gd name="T42" fmla="*/ 3 w 111"/>
                <a:gd name="T43" fmla="*/ 30 h 83"/>
                <a:gd name="T44" fmla="*/ 0 w 111"/>
                <a:gd name="T45" fmla="*/ 41 h 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3"/>
                <a:gd name="T71" fmla="*/ 111 w 111"/>
                <a:gd name="T72" fmla="*/ 83 h 8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3">
                  <a:moveTo>
                    <a:pt x="0" y="41"/>
                  </a:moveTo>
                  <a:lnTo>
                    <a:pt x="3" y="53"/>
                  </a:lnTo>
                  <a:lnTo>
                    <a:pt x="9" y="64"/>
                  </a:lnTo>
                  <a:lnTo>
                    <a:pt x="20" y="73"/>
                  </a:lnTo>
                  <a:lnTo>
                    <a:pt x="32" y="80"/>
                  </a:lnTo>
                  <a:lnTo>
                    <a:pt x="48" y="83"/>
                  </a:lnTo>
                  <a:lnTo>
                    <a:pt x="63" y="83"/>
                  </a:lnTo>
                  <a:lnTo>
                    <a:pt x="79" y="80"/>
                  </a:lnTo>
                  <a:lnTo>
                    <a:pt x="91" y="73"/>
                  </a:lnTo>
                  <a:lnTo>
                    <a:pt x="102" y="64"/>
                  </a:lnTo>
                  <a:lnTo>
                    <a:pt x="109" y="53"/>
                  </a:lnTo>
                  <a:lnTo>
                    <a:pt x="111" y="41"/>
                  </a:lnTo>
                  <a:lnTo>
                    <a:pt x="109" y="30"/>
                  </a:lnTo>
                  <a:lnTo>
                    <a:pt x="102" y="18"/>
                  </a:lnTo>
                  <a:lnTo>
                    <a:pt x="91" y="10"/>
                  </a:lnTo>
                  <a:lnTo>
                    <a:pt x="79" y="3"/>
                  </a:lnTo>
                  <a:lnTo>
                    <a:pt x="63" y="0"/>
                  </a:lnTo>
                  <a:lnTo>
                    <a:pt x="48" y="0"/>
                  </a:lnTo>
                  <a:lnTo>
                    <a:pt x="32" y="3"/>
                  </a:lnTo>
                  <a:lnTo>
                    <a:pt x="20" y="10"/>
                  </a:lnTo>
                  <a:lnTo>
                    <a:pt x="9" y="18"/>
                  </a:lnTo>
                  <a:lnTo>
                    <a:pt x="3" y="30"/>
                  </a:lnTo>
                  <a:lnTo>
                    <a:pt x="0" y="41"/>
                  </a:lnTo>
                  <a:close/>
                </a:path>
              </a:pathLst>
            </a:custGeom>
            <a:solidFill>
              <a:srgbClr val="FFFFFF"/>
            </a:solidFill>
            <a:ln w="11113">
              <a:solidFill>
                <a:srgbClr val="000000"/>
              </a:solidFill>
              <a:round/>
              <a:headEnd/>
              <a:tailEnd/>
            </a:ln>
          </p:spPr>
          <p:txBody>
            <a:bodyPr/>
            <a:lstStyle/>
            <a:p>
              <a:endParaRPr lang="fr-FR"/>
            </a:p>
          </p:txBody>
        </p:sp>
        <p:sp>
          <p:nvSpPr>
            <p:cNvPr id="33037" name="Rectangle 382"/>
            <p:cNvSpPr>
              <a:spLocks noChangeArrowheads="1"/>
            </p:cNvSpPr>
            <p:nvPr/>
          </p:nvSpPr>
          <p:spPr bwMode="auto">
            <a:xfrm>
              <a:off x="3606" y="1957"/>
              <a:ext cx="164" cy="27"/>
            </a:xfrm>
            <a:prstGeom prst="rect">
              <a:avLst/>
            </a:prstGeom>
            <a:solidFill>
              <a:srgbClr val="FFFFFF"/>
            </a:solidFill>
            <a:ln w="9525">
              <a:noFill/>
              <a:miter lim="800000"/>
              <a:headEnd/>
              <a:tailEnd/>
            </a:ln>
          </p:spPr>
          <p:txBody>
            <a:bodyPr/>
            <a:lstStyle/>
            <a:p>
              <a:endParaRPr lang="fr-FR"/>
            </a:p>
          </p:txBody>
        </p:sp>
        <p:sp>
          <p:nvSpPr>
            <p:cNvPr id="33038" name="Line 383"/>
            <p:cNvSpPr>
              <a:spLocks noChangeShapeType="1"/>
            </p:cNvSpPr>
            <p:nvPr/>
          </p:nvSpPr>
          <p:spPr bwMode="auto">
            <a:xfrm>
              <a:off x="3691" y="1931"/>
              <a:ext cx="1" cy="53"/>
            </a:xfrm>
            <a:prstGeom prst="line">
              <a:avLst/>
            </a:prstGeom>
            <a:noFill/>
            <a:ln w="11113">
              <a:solidFill>
                <a:srgbClr val="000000"/>
              </a:solidFill>
              <a:round/>
              <a:headEnd/>
              <a:tailEnd/>
            </a:ln>
          </p:spPr>
          <p:txBody>
            <a:bodyPr/>
            <a:lstStyle/>
            <a:p>
              <a:endParaRPr lang="fr-FR"/>
            </a:p>
          </p:txBody>
        </p:sp>
        <p:sp>
          <p:nvSpPr>
            <p:cNvPr id="33039" name="Line 384"/>
            <p:cNvSpPr>
              <a:spLocks noChangeShapeType="1"/>
            </p:cNvSpPr>
            <p:nvPr/>
          </p:nvSpPr>
          <p:spPr bwMode="auto">
            <a:xfrm flipH="1">
              <a:off x="3641" y="1986"/>
              <a:ext cx="111" cy="1"/>
            </a:xfrm>
            <a:prstGeom prst="line">
              <a:avLst/>
            </a:prstGeom>
            <a:noFill/>
            <a:ln w="11113">
              <a:solidFill>
                <a:srgbClr val="000000"/>
              </a:solidFill>
              <a:round/>
              <a:headEnd/>
              <a:tailEnd/>
            </a:ln>
          </p:spPr>
          <p:txBody>
            <a:bodyPr/>
            <a:lstStyle/>
            <a:p>
              <a:endParaRPr lang="fr-FR"/>
            </a:p>
          </p:txBody>
        </p:sp>
        <p:sp>
          <p:nvSpPr>
            <p:cNvPr id="33040" name="Line 385"/>
            <p:cNvSpPr>
              <a:spLocks noChangeShapeType="1"/>
            </p:cNvSpPr>
            <p:nvPr/>
          </p:nvSpPr>
          <p:spPr bwMode="auto">
            <a:xfrm>
              <a:off x="3764" y="1931"/>
              <a:ext cx="291" cy="1"/>
            </a:xfrm>
            <a:prstGeom prst="line">
              <a:avLst/>
            </a:prstGeom>
            <a:noFill/>
            <a:ln w="11113">
              <a:solidFill>
                <a:srgbClr val="000000"/>
              </a:solidFill>
              <a:round/>
              <a:headEnd/>
              <a:tailEnd/>
            </a:ln>
          </p:spPr>
          <p:txBody>
            <a:bodyPr/>
            <a:lstStyle/>
            <a:p>
              <a:endParaRPr lang="fr-FR"/>
            </a:p>
          </p:txBody>
        </p:sp>
        <p:sp>
          <p:nvSpPr>
            <p:cNvPr id="33041" name="Line 386"/>
            <p:cNvSpPr>
              <a:spLocks noChangeShapeType="1"/>
            </p:cNvSpPr>
            <p:nvPr/>
          </p:nvSpPr>
          <p:spPr bwMode="auto">
            <a:xfrm>
              <a:off x="3762" y="2214"/>
              <a:ext cx="292" cy="1"/>
            </a:xfrm>
            <a:prstGeom prst="line">
              <a:avLst/>
            </a:prstGeom>
            <a:noFill/>
            <a:ln w="11113">
              <a:solidFill>
                <a:srgbClr val="000000"/>
              </a:solidFill>
              <a:round/>
              <a:headEnd/>
              <a:tailEnd/>
            </a:ln>
          </p:spPr>
          <p:txBody>
            <a:bodyPr/>
            <a:lstStyle/>
            <a:p>
              <a:endParaRPr lang="fr-FR"/>
            </a:p>
          </p:txBody>
        </p:sp>
        <p:sp>
          <p:nvSpPr>
            <p:cNvPr id="33042" name="Line 387"/>
            <p:cNvSpPr>
              <a:spLocks noChangeShapeType="1"/>
            </p:cNvSpPr>
            <p:nvPr/>
          </p:nvSpPr>
          <p:spPr bwMode="auto">
            <a:xfrm>
              <a:off x="3694" y="2014"/>
              <a:ext cx="1" cy="4"/>
            </a:xfrm>
            <a:prstGeom prst="line">
              <a:avLst/>
            </a:prstGeom>
            <a:noFill/>
            <a:ln w="11113">
              <a:solidFill>
                <a:srgbClr val="000000"/>
              </a:solidFill>
              <a:round/>
              <a:headEnd/>
              <a:tailEnd/>
            </a:ln>
          </p:spPr>
          <p:txBody>
            <a:bodyPr/>
            <a:lstStyle/>
            <a:p>
              <a:endParaRPr lang="fr-FR"/>
            </a:p>
          </p:txBody>
        </p:sp>
        <p:sp>
          <p:nvSpPr>
            <p:cNvPr id="33043" name="Line 388"/>
            <p:cNvSpPr>
              <a:spLocks noChangeShapeType="1"/>
            </p:cNvSpPr>
            <p:nvPr/>
          </p:nvSpPr>
          <p:spPr bwMode="auto">
            <a:xfrm>
              <a:off x="3694" y="2039"/>
              <a:ext cx="1" cy="4"/>
            </a:xfrm>
            <a:prstGeom prst="line">
              <a:avLst/>
            </a:prstGeom>
            <a:noFill/>
            <a:ln w="11113">
              <a:solidFill>
                <a:srgbClr val="000000"/>
              </a:solidFill>
              <a:round/>
              <a:headEnd/>
              <a:tailEnd/>
            </a:ln>
          </p:spPr>
          <p:txBody>
            <a:bodyPr/>
            <a:lstStyle/>
            <a:p>
              <a:endParaRPr lang="fr-FR"/>
            </a:p>
          </p:txBody>
        </p:sp>
        <p:sp>
          <p:nvSpPr>
            <p:cNvPr id="33044" name="Line 389"/>
            <p:cNvSpPr>
              <a:spLocks noChangeShapeType="1"/>
            </p:cNvSpPr>
            <p:nvPr/>
          </p:nvSpPr>
          <p:spPr bwMode="auto">
            <a:xfrm>
              <a:off x="3694" y="2064"/>
              <a:ext cx="1" cy="4"/>
            </a:xfrm>
            <a:prstGeom prst="line">
              <a:avLst/>
            </a:prstGeom>
            <a:noFill/>
            <a:ln w="11113">
              <a:solidFill>
                <a:srgbClr val="000000"/>
              </a:solidFill>
              <a:round/>
              <a:headEnd/>
              <a:tailEnd/>
            </a:ln>
          </p:spPr>
          <p:txBody>
            <a:bodyPr/>
            <a:lstStyle/>
            <a:p>
              <a:endParaRPr lang="fr-FR"/>
            </a:p>
          </p:txBody>
        </p:sp>
        <p:sp>
          <p:nvSpPr>
            <p:cNvPr id="33045" name="Line 390"/>
            <p:cNvSpPr>
              <a:spLocks noChangeShapeType="1"/>
            </p:cNvSpPr>
            <p:nvPr/>
          </p:nvSpPr>
          <p:spPr bwMode="auto">
            <a:xfrm>
              <a:off x="3694" y="2089"/>
              <a:ext cx="1" cy="4"/>
            </a:xfrm>
            <a:prstGeom prst="line">
              <a:avLst/>
            </a:prstGeom>
            <a:noFill/>
            <a:ln w="11113">
              <a:solidFill>
                <a:srgbClr val="000000"/>
              </a:solidFill>
              <a:round/>
              <a:headEnd/>
              <a:tailEnd/>
            </a:ln>
          </p:spPr>
          <p:txBody>
            <a:bodyPr/>
            <a:lstStyle/>
            <a:p>
              <a:endParaRPr lang="fr-FR"/>
            </a:p>
          </p:txBody>
        </p:sp>
        <p:sp>
          <p:nvSpPr>
            <p:cNvPr id="33046" name="Line 391"/>
            <p:cNvSpPr>
              <a:spLocks noChangeShapeType="1"/>
            </p:cNvSpPr>
            <p:nvPr/>
          </p:nvSpPr>
          <p:spPr bwMode="auto">
            <a:xfrm>
              <a:off x="3694" y="2114"/>
              <a:ext cx="1" cy="4"/>
            </a:xfrm>
            <a:prstGeom prst="line">
              <a:avLst/>
            </a:prstGeom>
            <a:noFill/>
            <a:ln w="11113">
              <a:solidFill>
                <a:srgbClr val="000000"/>
              </a:solidFill>
              <a:round/>
              <a:headEnd/>
              <a:tailEnd/>
            </a:ln>
          </p:spPr>
          <p:txBody>
            <a:bodyPr/>
            <a:lstStyle/>
            <a:p>
              <a:endParaRPr lang="fr-FR"/>
            </a:p>
          </p:txBody>
        </p:sp>
        <p:sp>
          <p:nvSpPr>
            <p:cNvPr id="33047" name="Line 392"/>
            <p:cNvSpPr>
              <a:spLocks noChangeShapeType="1"/>
            </p:cNvSpPr>
            <p:nvPr/>
          </p:nvSpPr>
          <p:spPr bwMode="auto">
            <a:xfrm flipH="1">
              <a:off x="3767" y="2078"/>
              <a:ext cx="7" cy="1"/>
            </a:xfrm>
            <a:prstGeom prst="line">
              <a:avLst/>
            </a:prstGeom>
            <a:noFill/>
            <a:ln w="11113">
              <a:solidFill>
                <a:srgbClr val="000000"/>
              </a:solidFill>
              <a:round/>
              <a:headEnd/>
              <a:tailEnd/>
            </a:ln>
          </p:spPr>
          <p:txBody>
            <a:bodyPr/>
            <a:lstStyle/>
            <a:p>
              <a:endParaRPr lang="fr-FR"/>
            </a:p>
          </p:txBody>
        </p:sp>
        <p:sp>
          <p:nvSpPr>
            <p:cNvPr id="33048" name="Line 393"/>
            <p:cNvSpPr>
              <a:spLocks noChangeShapeType="1"/>
            </p:cNvSpPr>
            <p:nvPr/>
          </p:nvSpPr>
          <p:spPr bwMode="auto">
            <a:xfrm flipH="1">
              <a:off x="3723" y="2078"/>
              <a:ext cx="7" cy="1"/>
            </a:xfrm>
            <a:prstGeom prst="line">
              <a:avLst/>
            </a:prstGeom>
            <a:noFill/>
            <a:ln w="11113">
              <a:solidFill>
                <a:srgbClr val="000000"/>
              </a:solidFill>
              <a:round/>
              <a:headEnd/>
              <a:tailEnd/>
            </a:ln>
          </p:spPr>
          <p:txBody>
            <a:bodyPr/>
            <a:lstStyle/>
            <a:p>
              <a:endParaRPr lang="fr-FR"/>
            </a:p>
          </p:txBody>
        </p:sp>
        <p:sp>
          <p:nvSpPr>
            <p:cNvPr id="33049" name="Rectangle 394"/>
            <p:cNvSpPr>
              <a:spLocks noChangeArrowheads="1"/>
            </p:cNvSpPr>
            <p:nvPr/>
          </p:nvSpPr>
          <p:spPr bwMode="auto">
            <a:xfrm>
              <a:off x="3214" y="2160"/>
              <a:ext cx="208" cy="98"/>
            </a:xfrm>
            <a:prstGeom prst="rect">
              <a:avLst/>
            </a:prstGeom>
            <a:noFill/>
            <a:ln w="9525">
              <a:noFill/>
              <a:miter lim="800000"/>
              <a:headEnd/>
              <a:tailEnd/>
            </a:ln>
          </p:spPr>
          <p:txBody>
            <a:bodyPr wrap="none" lIns="0" tIns="0" rIns="0" bIns="0">
              <a:spAutoFit/>
            </a:bodyPr>
            <a:lstStyle/>
            <a:p>
              <a:r>
                <a:rPr lang="fr-FR" sz="900">
                  <a:solidFill>
                    <a:srgbClr val="000000"/>
                  </a:solidFill>
                </a:rPr>
                <a:t>Steam</a:t>
              </a:r>
              <a:endParaRPr lang="fr-FR" sz="2400">
                <a:solidFill>
                  <a:srgbClr val="FC0128"/>
                </a:solidFill>
                <a:latin typeface="Times New Roman" pitchFamily="18" charset="0"/>
              </a:endParaRPr>
            </a:p>
          </p:txBody>
        </p:sp>
        <p:sp>
          <p:nvSpPr>
            <p:cNvPr id="33050" name="Rectangle 395"/>
            <p:cNvSpPr>
              <a:spLocks noChangeArrowheads="1"/>
            </p:cNvSpPr>
            <p:nvPr/>
          </p:nvSpPr>
          <p:spPr bwMode="auto">
            <a:xfrm>
              <a:off x="3196" y="1930"/>
              <a:ext cx="224" cy="99"/>
            </a:xfrm>
            <a:prstGeom prst="rect">
              <a:avLst/>
            </a:prstGeom>
            <a:noFill/>
            <a:ln w="9525">
              <a:noFill/>
              <a:miter lim="800000"/>
              <a:headEnd/>
              <a:tailEnd/>
            </a:ln>
          </p:spPr>
          <p:txBody>
            <a:bodyPr wrap="none" lIns="0" tIns="0" rIns="0" bIns="0">
              <a:spAutoFit/>
            </a:bodyPr>
            <a:lstStyle/>
            <a:p>
              <a:r>
                <a:rPr lang="fr-FR" sz="900">
                  <a:solidFill>
                    <a:srgbClr val="000000"/>
                  </a:solidFill>
                </a:rPr>
                <a:t>C-H2O</a:t>
              </a:r>
              <a:endParaRPr lang="fr-FR" sz="2400">
                <a:solidFill>
                  <a:srgbClr val="FC0128"/>
                </a:solidFill>
                <a:latin typeface="Times New Roman" pitchFamily="18" charset="0"/>
              </a:endParaRPr>
            </a:p>
          </p:txBody>
        </p:sp>
        <p:sp>
          <p:nvSpPr>
            <p:cNvPr id="33051" name="Line 396"/>
            <p:cNvSpPr>
              <a:spLocks noChangeShapeType="1"/>
            </p:cNvSpPr>
            <p:nvPr/>
          </p:nvSpPr>
          <p:spPr bwMode="auto">
            <a:xfrm flipH="1">
              <a:off x="3625" y="1842"/>
              <a:ext cx="131" cy="40"/>
            </a:xfrm>
            <a:prstGeom prst="line">
              <a:avLst/>
            </a:prstGeom>
            <a:noFill/>
            <a:ln w="11113">
              <a:solidFill>
                <a:srgbClr val="000000"/>
              </a:solidFill>
              <a:round/>
              <a:headEnd/>
              <a:tailEnd/>
            </a:ln>
          </p:spPr>
          <p:txBody>
            <a:bodyPr/>
            <a:lstStyle/>
            <a:p>
              <a:endParaRPr lang="fr-FR"/>
            </a:p>
          </p:txBody>
        </p:sp>
        <p:sp>
          <p:nvSpPr>
            <p:cNvPr id="33052" name="Line 397"/>
            <p:cNvSpPr>
              <a:spLocks noChangeShapeType="1"/>
            </p:cNvSpPr>
            <p:nvPr/>
          </p:nvSpPr>
          <p:spPr bwMode="auto">
            <a:xfrm flipH="1" flipV="1">
              <a:off x="3625" y="1842"/>
              <a:ext cx="131" cy="40"/>
            </a:xfrm>
            <a:prstGeom prst="line">
              <a:avLst/>
            </a:prstGeom>
            <a:noFill/>
            <a:ln w="11113">
              <a:solidFill>
                <a:srgbClr val="000000"/>
              </a:solidFill>
              <a:round/>
              <a:headEnd/>
              <a:tailEnd/>
            </a:ln>
          </p:spPr>
          <p:txBody>
            <a:bodyPr/>
            <a:lstStyle/>
            <a:p>
              <a:endParaRPr lang="fr-FR"/>
            </a:p>
          </p:txBody>
        </p:sp>
        <p:sp>
          <p:nvSpPr>
            <p:cNvPr id="33053" name="Line 398"/>
            <p:cNvSpPr>
              <a:spLocks noChangeShapeType="1"/>
            </p:cNvSpPr>
            <p:nvPr/>
          </p:nvSpPr>
          <p:spPr bwMode="auto">
            <a:xfrm>
              <a:off x="3756" y="1842"/>
              <a:ext cx="1" cy="40"/>
            </a:xfrm>
            <a:prstGeom prst="line">
              <a:avLst/>
            </a:prstGeom>
            <a:noFill/>
            <a:ln w="11113">
              <a:solidFill>
                <a:srgbClr val="000000"/>
              </a:solidFill>
              <a:round/>
              <a:headEnd/>
              <a:tailEnd/>
            </a:ln>
          </p:spPr>
          <p:txBody>
            <a:bodyPr/>
            <a:lstStyle/>
            <a:p>
              <a:endParaRPr lang="fr-FR"/>
            </a:p>
          </p:txBody>
        </p:sp>
        <p:sp>
          <p:nvSpPr>
            <p:cNvPr id="33054" name="Line 399"/>
            <p:cNvSpPr>
              <a:spLocks noChangeShapeType="1"/>
            </p:cNvSpPr>
            <p:nvPr/>
          </p:nvSpPr>
          <p:spPr bwMode="auto">
            <a:xfrm>
              <a:off x="3625" y="1842"/>
              <a:ext cx="1" cy="40"/>
            </a:xfrm>
            <a:prstGeom prst="line">
              <a:avLst/>
            </a:prstGeom>
            <a:noFill/>
            <a:ln w="11113">
              <a:solidFill>
                <a:srgbClr val="000000"/>
              </a:solidFill>
              <a:round/>
              <a:headEnd/>
              <a:tailEnd/>
            </a:ln>
          </p:spPr>
          <p:txBody>
            <a:bodyPr/>
            <a:lstStyle/>
            <a:p>
              <a:endParaRPr lang="fr-FR"/>
            </a:p>
          </p:txBody>
        </p:sp>
        <p:sp>
          <p:nvSpPr>
            <p:cNvPr id="33055" name="Freeform 400"/>
            <p:cNvSpPr>
              <a:spLocks/>
            </p:cNvSpPr>
            <p:nvPr/>
          </p:nvSpPr>
          <p:spPr bwMode="auto">
            <a:xfrm>
              <a:off x="3641" y="1776"/>
              <a:ext cx="99" cy="45"/>
            </a:xfrm>
            <a:custGeom>
              <a:avLst/>
              <a:gdLst>
                <a:gd name="T0" fmla="*/ 99 w 99"/>
                <a:gd name="T1" fmla="*/ 91 h 91"/>
                <a:gd name="T2" fmla="*/ 0 w 99"/>
                <a:gd name="T3" fmla="*/ 91 h 91"/>
                <a:gd name="T4" fmla="*/ 0 w 99"/>
                <a:gd name="T5" fmla="*/ 0 h 91"/>
                <a:gd name="T6" fmla="*/ 0 60000 65536"/>
                <a:gd name="T7" fmla="*/ 0 60000 65536"/>
                <a:gd name="T8" fmla="*/ 0 60000 65536"/>
                <a:gd name="T9" fmla="*/ 0 w 99"/>
                <a:gd name="T10" fmla="*/ 0 h 91"/>
                <a:gd name="T11" fmla="*/ 99 w 99"/>
                <a:gd name="T12" fmla="*/ 91 h 91"/>
              </a:gdLst>
              <a:ahLst/>
              <a:cxnLst>
                <a:cxn ang="T6">
                  <a:pos x="T0" y="T1"/>
                </a:cxn>
                <a:cxn ang="T7">
                  <a:pos x="T2" y="T3"/>
                </a:cxn>
                <a:cxn ang="T8">
                  <a:pos x="T4" y="T5"/>
                </a:cxn>
              </a:cxnLst>
              <a:rect l="T9" t="T10" r="T11" b="T12"/>
              <a:pathLst>
                <a:path w="99" h="91">
                  <a:moveTo>
                    <a:pt x="99" y="91"/>
                  </a:moveTo>
                  <a:lnTo>
                    <a:pt x="0" y="91"/>
                  </a:lnTo>
                  <a:lnTo>
                    <a:pt x="0" y="0"/>
                  </a:lnTo>
                </a:path>
              </a:pathLst>
            </a:custGeom>
            <a:noFill/>
            <a:ln w="11113">
              <a:solidFill>
                <a:srgbClr val="000000"/>
              </a:solidFill>
              <a:round/>
              <a:headEnd/>
              <a:tailEnd/>
            </a:ln>
          </p:spPr>
          <p:txBody>
            <a:bodyPr/>
            <a:lstStyle/>
            <a:p>
              <a:endParaRPr lang="fr-FR"/>
            </a:p>
          </p:txBody>
        </p:sp>
        <p:sp>
          <p:nvSpPr>
            <p:cNvPr id="33056" name="Freeform 401"/>
            <p:cNvSpPr>
              <a:spLocks/>
            </p:cNvSpPr>
            <p:nvPr/>
          </p:nvSpPr>
          <p:spPr bwMode="auto">
            <a:xfrm>
              <a:off x="3641" y="1776"/>
              <a:ext cx="99" cy="45"/>
            </a:xfrm>
            <a:custGeom>
              <a:avLst/>
              <a:gdLst>
                <a:gd name="T0" fmla="*/ 0 w 99"/>
                <a:gd name="T1" fmla="*/ 0 h 91"/>
                <a:gd name="T2" fmla="*/ 99 w 99"/>
                <a:gd name="T3" fmla="*/ 0 h 91"/>
                <a:gd name="T4" fmla="*/ 99 w 99"/>
                <a:gd name="T5" fmla="*/ 91 h 91"/>
                <a:gd name="T6" fmla="*/ 0 60000 65536"/>
                <a:gd name="T7" fmla="*/ 0 60000 65536"/>
                <a:gd name="T8" fmla="*/ 0 60000 65536"/>
                <a:gd name="T9" fmla="*/ 0 w 99"/>
                <a:gd name="T10" fmla="*/ 0 h 91"/>
                <a:gd name="T11" fmla="*/ 99 w 99"/>
                <a:gd name="T12" fmla="*/ 91 h 91"/>
              </a:gdLst>
              <a:ahLst/>
              <a:cxnLst>
                <a:cxn ang="T6">
                  <a:pos x="T0" y="T1"/>
                </a:cxn>
                <a:cxn ang="T7">
                  <a:pos x="T2" y="T3"/>
                </a:cxn>
                <a:cxn ang="T8">
                  <a:pos x="T4" y="T5"/>
                </a:cxn>
              </a:cxnLst>
              <a:rect l="T9" t="T10" r="T11" b="T12"/>
              <a:pathLst>
                <a:path w="99" h="91">
                  <a:moveTo>
                    <a:pt x="0" y="0"/>
                  </a:moveTo>
                  <a:lnTo>
                    <a:pt x="99" y="0"/>
                  </a:lnTo>
                  <a:lnTo>
                    <a:pt x="99" y="91"/>
                  </a:lnTo>
                </a:path>
              </a:pathLst>
            </a:custGeom>
            <a:noFill/>
            <a:ln w="11113">
              <a:solidFill>
                <a:srgbClr val="000000"/>
              </a:solidFill>
              <a:round/>
              <a:headEnd/>
              <a:tailEnd/>
            </a:ln>
          </p:spPr>
          <p:txBody>
            <a:bodyPr/>
            <a:lstStyle/>
            <a:p>
              <a:endParaRPr lang="fr-FR"/>
            </a:p>
          </p:txBody>
        </p:sp>
        <p:sp>
          <p:nvSpPr>
            <p:cNvPr id="33057" name="Line 402"/>
            <p:cNvSpPr>
              <a:spLocks noChangeShapeType="1"/>
            </p:cNvSpPr>
            <p:nvPr/>
          </p:nvSpPr>
          <p:spPr bwMode="auto">
            <a:xfrm flipH="1">
              <a:off x="3641" y="1796"/>
              <a:ext cx="99" cy="1"/>
            </a:xfrm>
            <a:prstGeom prst="line">
              <a:avLst/>
            </a:prstGeom>
            <a:noFill/>
            <a:ln w="11113">
              <a:solidFill>
                <a:srgbClr val="000000"/>
              </a:solidFill>
              <a:round/>
              <a:headEnd/>
              <a:tailEnd/>
            </a:ln>
          </p:spPr>
          <p:txBody>
            <a:bodyPr/>
            <a:lstStyle/>
            <a:p>
              <a:endParaRPr lang="fr-FR"/>
            </a:p>
          </p:txBody>
        </p:sp>
        <p:sp>
          <p:nvSpPr>
            <p:cNvPr id="33058" name="Line 403"/>
            <p:cNvSpPr>
              <a:spLocks noChangeShapeType="1"/>
            </p:cNvSpPr>
            <p:nvPr/>
          </p:nvSpPr>
          <p:spPr bwMode="auto">
            <a:xfrm flipV="1">
              <a:off x="3691" y="1796"/>
              <a:ext cx="1" cy="66"/>
            </a:xfrm>
            <a:prstGeom prst="line">
              <a:avLst/>
            </a:prstGeom>
            <a:noFill/>
            <a:ln w="11113">
              <a:solidFill>
                <a:srgbClr val="000000"/>
              </a:solidFill>
              <a:round/>
              <a:headEnd/>
              <a:tailEnd/>
            </a:ln>
          </p:spPr>
          <p:txBody>
            <a:bodyPr/>
            <a:lstStyle/>
            <a:p>
              <a:endParaRPr lang="fr-FR"/>
            </a:p>
          </p:txBody>
        </p:sp>
        <p:sp>
          <p:nvSpPr>
            <p:cNvPr id="33059" name="Line 404"/>
            <p:cNvSpPr>
              <a:spLocks noChangeShapeType="1"/>
            </p:cNvSpPr>
            <p:nvPr/>
          </p:nvSpPr>
          <p:spPr bwMode="auto">
            <a:xfrm flipH="1" flipV="1">
              <a:off x="3616" y="2266"/>
              <a:ext cx="130" cy="41"/>
            </a:xfrm>
            <a:prstGeom prst="line">
              <a:avLst/>
            </a:prstGeom>
            <a:noFill/>
            <a:ln w="11113">
              <a:solidFill>
                <a:srgbClr val="000000"/>
              </a:solidFill>
              <a:round/>
              <a:headEnd/>
              <a:tailEnd/>
            </a:ln>
          </p:spPr>
          <p:txBody>
            <a:bodyPr/>
            <a:lstStyle/>
            <a:p>
              <a:endParaRPr lang="fr-FR"/>
            </a:p>
          </p:txBody>
        </p:sp>
        <p:sp>
          <p:nvSpPr>
            <p:cNvPr id="33060" name="Line 405"/>
            <p:cNvSpPr>
              <a:spLocks noChangeShapeType="1"/>
            </p:cNvSpPr>
            <p:nvPr/>
          </p:nvSpPr>
          <p:spPr bwMode="auto">
            <a:xfrm flipH="1">
              <a:off x="3616" y="2266"/>
              <a:ext cx="130" cy="41"/>
            </a:xfrm>
            <a:prstGeom prst="line">
              <a:avLst/>
            </a:prstGeom>
            <a:noFill/>
            <a:ln w="11113">
              <a:solidFill>
                <a:srgbClr val="000000"/>
              </a:solidFill>
              <a:round/>
              <a:headEnd/>
              <a:tailEnd/>
            </a:ln>
          </p:spPr>
          <p:txBody>
            <a:bodyPr/>
            <a:lstStyle/>
            <a:p>
              <a:endParaRPr lang="fr-FR"/>
            </a:p>
          </p:txBody>
        </p:sp>
        <p:sp>
          <p:nvSpPr>
            <p:cNvPr id="33061" name="Line 406"/>
            <p:cNvSpPr>
              <a:spLocks noChangeShapeType="1"/>
            </p:cNvSpPr>
            <p:nvPr/>
          </p:nvSpPr>
          <p:spPr bwMode="auto">
            <a:xfrm flipV="1">
              <a:off x="3746" y="2266"/>
              <a:ext cx="1" cy="41"/>
            </a:xfrm>
            <a:prstGeom prst="line">
              <a:avLst/>
            </a:prstGeom>
            <a:noFill/>
            <a:ln w="11113">
              <a:solidFill>
                <a:srgbClr val="000000"/>
              </a:solidFill>
              <a:round/>
              <a:headEnd/>
              <a:tailEnd/>
            </a:ln>
          </p:spPr>
          <p:txBody>
            <a:bodyPr/>
            <a:lstStyle/>
            <a:p>
              <a:endParaRPr lang="fr-FR"/>
            </a:p>
          </p:txBody>
        </p:sp>
        <p:sp>
          <p:nvSpPr>
            <p:cNvPr id="33062" name="Line 407"/>
            <p:cNvSpPr>
              <a:spLocks noChangeShapeType="1"/>
            </p:cNvSpPr>
            <p:nvPr/>
          </p:nvSpPr>
          <p:spPr bwMode="auto">
            <a:xfrm flipV="1">
              <a:off x="3616" y="2266"/>
              <a:ext cx="1" cy="41"/>
            </a:xfrm>
            <a:prstGeom prst="line">
              <a:avLst/>
            </a:prstGeom>
            <a:noFill/>
            <a:ln w="11113">
              <a:solidFill>
                <a:srgbClr val="000000"/>
              </a:solidFill>
              <a:round/>
              <a:headEnd/>
              <a:tailEnd/>
            </a:ln>
          </p:spPr>
          <p:txBody>
            <a:bodyPr/>
            <a:lstStyle/>
            <a:p>
              <a:endParaRPr lang="fr-FR"/>
            </a:p>
          </p:txBody>
        </p:sp>
        <p:sp>
          <p:nvSpPr>
            <p:cNvPr id="33063" name="Freeform 408"/>
            <p:cNvSpPr>
              <a:spLocks/>
            </p:cNvSpPr>
            <p:nvPr/>
          </p:nvSpPr>
          <p:spPr bwMode="auto">
            <a:xfrm>
              <a:off x="3632" y="2327"/>
              <a:ext cx="97" cy="45"/>
            </a:xfrm>
            <a:custGeom>
              <a:avLst/>
              <a:gdLst>
                <a:gd name="T0" fmla="*/ 97 w 97"/>
                <a:gd name="T1" fmla="*/ 0 h 91"/>
                <a:gd name="T2" fmla="*/ 0 w 97"/>
                <a:gd name="T3" fmla="*/ 0 h 91"/>
                <a:gd name="T4" fmla="*/ 0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0"/>
                  </a:moveTo>
                  <a:lnTo>
                    <a:pt x="0" y="0"/>
                  </a:lnTo>
                  <a:lnTo>
                    <a:pt x="0" y="91"/>
                  </a:lnTo>
                </a:path>
              </a:pathLst>
            </a:custGeom>
            <a:noFill/>
            <a:ln w="11113">
              <a:solidFill>
                <a:srgbClr val="000000"/>
              </a:solidFill>
              <a:round/>
              <a:headEnd/>
              <a:tailEnd/>
            </a:ln>
          </p:spPr>
          <p:txBody>
            <a:bodyPr/>
            <a:lstStyle/>
            <a:p>
              <a:endParaRPr lang="fr-FR"/>
            </a:p>
          </p:txBody>
        </p:sp>
        <p:sp>
          <p:nvSpPr>
            <p:cNvPr id="33064" name="Freeform 409"/>
            <p:cNvSpPr>
              <a:spLocks/>
            </p:cNvSpPr>
            <p:nvPr/>
          </p:nvSpPr>
          <p:spPr bwMode="auto">
            <a:xfrm>
              <a:off x="3632" y="2327"/>
              <a:ext cx="97" cy="45"/>
            </a:xfrm>
            <a:custGeom>
              <a:avLst/>
              <a:gdLst>
                <a:gd name="T0" fmla="*/ 0 w 97"/>
                <a:gd name="T1" fmla="*/ 91 h 91"/>
                <a:gd name="T2" fmla="*/ 97 w 97"/>
                <a:gd name="T3" fmla="*/ 91 h 91"/>
                <a:gd name="T4" fmla="*/ 97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91"/>
                  </a:moveTo>
                  <a:lnTo>
                    <a:pt x="97" y="91"/>
                  </a:lnTo>
                  <a:lnTo>
                    <a:pt x="97" y="0"/>
                  </a:lnTo>
                </a:path>
              </a:pathLst>
            </a:custGeom>
            <a:noFill/>
            <a:ln w="11113">
              <a:solidFill>
                <a:srgbClr val="000000"/>
              </a:solidFill>
              <a:round/>
              <a:headEnd/>
              <a:tailEnd/>
            </a:ln>
          </p:spPr>
          <p:txBody>
            <a:bodyPr/>
            <a:lstStyle/>
            <a:p>
              <a:endParaRPr lang="fr-FR"/>
            </a:p>
          </p:txBody>
        </p:sp>
        <p:sp>
          <p:nvSpPr>
            <p:cNvPr id="33065" name="Line 410"/>
            <p:cNvSpPr>
              <a:spLocks noChangeShapeType="1"/>
            </p:cNvSpPr>
            <p:nvPr/>
          </p:nvSpPr>
          <p:spPr bwMode="auto">
            <a:xfrm flipH="1">
              <a:off x="3632" y="2352"/>
              <a:ext cx="97" cy="1"/>
            </a:xfrm>
            <a:prstGeom prst="line">
              <a:avLst/>
            </a:prstGeom>
            <a:noFill/>
            <a:ln w="11113">
              <a:solidFill>
                <a:srgbClr val="000000"/>
              </a:solidFill>
              <a:round/>
              <a:headEnd/>
              <a:tailEnd/>
            </a:ln>
          </p:spPr>
          <p:txBody>
            <a:bodyPr/>
            <a:lstStyle/>
            <a:p>
              <a:endParaRPr lang="fr-FR"/>
            </a:p>
          </p:txBody>
        </p:sp>
        <p:sp>
          <p:nvSpPr>
            <p:cNvPr id="33066" name="Line 411"/>
            <p:cNvSpPr>
              <a:spLocks noChangeShapeType="1"/>
            </p:cNvSpPr>
            <p:nvPr/>
          </p:nvSpPr>
          <p:spPr bwMode="auto">
            <a:xfrm>
              <a:off x="3681" y="2286"/>
              <a:ext cx="1" cy="66"/>
            </a:xfrm>
            <a:prstGeom prst="line">
              <a:avLst/>
            </a:prstGeom>
            <a:noFill/>
            <a:ln w="11113">
              <a:solidFill>
                <a:srgbClr val="000000"/>
              </a:solidFill>
              <a:round/>
              <a:headEnd/>
              <a:tailEnd/>
            </a:ln>
          </p:spPr>
          <p:txBody>
            <a:bodyPr/>
            <a:lstStyle/>
            <a:p>
              <a:endParaRPr lang="fr-FR"/>
            </a:p>
          </p:txBody>
        </p:sp>
        <p:sp>
          <p:nvSpPr>
            <p:cNvPr id="33067" name="Freeform 412"/>
            <p:cNvSpPr>
              <a:spLocks/>
            </p:cNvSpPr>
            <p:nvPr/>
          </p:nvSpPr>
          <p:spPr bwMode="auto">
            <a:xfrm>
              <a:off x="3745" y="2214"/>
              <a:ext cx="120" cy="72"/>
            </a:xfrm>
            <a:custGeom>
              <a:avLst/>
              <a:gdLst>
                <a:gd name="T0" fmla="*/ 0 w 120"/>
                <a:gd name="T1" fmla="*/ 145 h 145"/>
                <a:gd name="T2" fmla="*/ 120 w 120"/>
                <a:gd name="T3" fmla="*/ 145 h 145"/>
                <a:gd name="T4" fmla="*/ 120 w 120"/>
                <a:gd name="T5" fmla="*/ 0 h 145"/>
                <a:gd name="T6" fmla="*/ 0 60000 65536"/>
                <a:gd name="T7" fmla="*/ 0 60000 65536"/>
                <a:gd name="T8" fmla="*/ 0 60000 65536"/>
                <a:gd name="T9" fmla="*/ 0 w 120"/>
                <a:gd name="T10" fmla="*/ 0 h 145"/>
                <a:gd name="T11" fmla="*/ 120 w 120"/>
                <a:gd name="T12" fmla="*/ 145 h 145"/>
              </a:gdLst>
              <a:ahLst/>
              <a:cxnLst>
                <a:cxn ang="T6">
                  <a:pos x="T0" y="T1"/>
                </a:cxn>
                <a:cxn ang="T7">
                  <a:pos x="T2" y="T3"/>
                </a:cxn>
                <a:cxn ang="T8">
                  <a:pos x="T4" y="T5"/>
                </a:cxn>
              </a:cxnLst>
              <a:rect l="T9" t="T10" r="T11" b="T12"/>
              <a:pathLst>
                <a:path w="120" h="145">
                  <a:moveTo>
                    <a:pt x="0" y="145"/>
                  </a:moveTo>
                  <a:lnTo>
                    <a:pt x="120" y="145"/>
                  </a:lnTo>
                  <a:lnTo>
                    <a:pt x="120" y="0"/>
                  </a:lnTo>
                </a:path>
              </a:pathLst>
            </a:custGeom>
            <a:noFill/>
            <a:ln w="11113">
              <a:solidFill>
                <a:srgbClr val="000000"/>
              </a:solidFill>
              <a:round/>
              <a:headEnd/>
              <a:tailEnd/>
            </a:ln>
          </p:spPr>
          <p:txBody>
            <a:bodyPr/>
            <a:lstStyle/>
            <a:p>
              <a:endParaRPr lang="fr-FR"/>
            </a:p>
          </p:txBody>
        </p:sp>
        <p:sp>
          <p:nvSpPr>
            <p:cNvPr id="33068" name="Freeform 413"/>
            <p:cNvSpPr>
              <a:spLocks/>
            </p:cNvSpPr>
            <p:nvPr/>
          </p:nvSpPr>
          <p:spPr bwMode="auto">
            <a:xfrm>
              <a:off x="3759" y="1860"/>
              <a:ext cx="121" cy="72"/>
            </a:xfrm>
            <a:custGeom>
              <a:avLst/>
              <a:gdLst>
                <a:gd name="T0" fmla="*/ 0 w 121"/>
                <a:gd name="T1" fmla="*/ 0 h 143"/>
                <a:gd name="T2" fmla="*/ 121 w 121"/>
                <a:gd name="T3" fmla="*/ 0 h 143"/>
                <a:gd name="T4" fmla="*/ 121 w 121"/>
                <a:gd name="T5" fmla="*/ 143 h 143"/>
                <a:gd name="T6" fmla="*/ 0 60000 65536"/>
                <a:gd name="T7" fmla="*/ 0 60000 65536"/>
                <a:gd name="T8" fmla="*/ 0 60000 65536"/>
                <a:gd name="T9" fmla="*/ 0 w 121"/>
                <a:gd name="T10" fmla="*/ 0 h 143"/>
                <a:gd name="T11" fmla="*/ 121 w 121"/>
                <a:gd name="T12" fmla="*/ 143 h 143"/>
              </a:gdLst>
              <a:ahLst/>
              <a:cxnLst>
                <a:cxn ang="T6">
                  <a:pos x="T0" y="T1"/>
                </a:cxn>
                <a:cxn ang="T7">
                  <a:pos x="T2" y="T3"/>
                </a:cxn>
                <a:cxn ang="T8">
                  <a:pos x="T4" y="T5"/>
                </a:cxn>
              </a:cxnLst>
              <a:rect l="T9" t="T10" r="T11" b="T12"/>
              <a:pathLst>
                <a:path w="121" h="143">
                  <a:moveTo>
                    <a:pt x="0" y="0"/>
                  </a:moveTo>
                  <a:lnTo>
                    <a:pt x="121" y="0"/>
                  </a:lnTo>
                  <a:lnTo>
                    <a:pt x="121" y="143"/>
                  </a:lnTo>
                </a:path>
              </a:pathLst>
            </a:custGeom>
            <a:noFill/>
            <a:ln w="11113">
              <a:solidFill>
                <a:srgbClr val="000000"/>
              </a:solidFill>
              <a:round/>
              <a:headEnd/>
              <a:tailEnd/>
            </a:ln>
          </p:spPr>
          <p:txBody>
            <a:bodyPr/>
            <a:lstStyle/>
            <a:p>
              <a:endParaRPr lang="fr-FR"/>
            </a:p>
          </p:txBody>
        </p:sp>
        <p:sp>
          <p:nvSpPr>
            <p:cNvPr id="33069" name="Rectangle 414"/>
            <p:cNvSpPr>
              <a:spLocks noChangeArrowheads="1"/>
            </p:cNvSpPr>
            <p:nvPr/>
          </p:nvSpPr>
          <p:spPr bwMode="auto">
            <a:xfrm>
              <a:off x="3258" y="1786"/>
              <a:ext cx="172" cy="99"/>
            </a:xfrm>
            <a:prstGeom prst="rect">
              <a:avLst/>
            </a:prstGeom>
            <a:noFill/>
            <a:ln w="9525">
              <a:noFill/>
              <a:miter lim="800000"/>
              <a:headEnd/>
              <a:tailEnd/>
            </a:ln>
          </p:spPr>
          <p:txBody>
            <a:bodyPr wrap="none" lIns="0" tIns="0" rIns="0" bIns="0">
              <a:spAutoFit/>
            </a:bodyPr>
            <a:lstStyle/>
            <a:p>
              <a:r>
                <a:rPr lang="fr-FR" sz="900">
                  <a:solidFill>
                    <a:srgbClr val="000000"/>
                  </a:solidFill>
                </a:rPr>
                <a:t>Cond</a:t>
              </a:r>
              <a:endParaRPr lang="fr-FR" sz="2400">
                <a:solidFill>
                  <a:srgbClr val="FC0128"/>
                </a:solidFill>
                <a:latin typeface="Times New Roman" pitchFamily="18" charset="0"/>
              </a:endParaRPr>
            </a:p>
          </p:txBody>
        </p:sp>
        <p:sp>
          <p:nvSpPr>
            <p:cNvPr id="33070" name="Rectangle 415"/>
            <p:cNvSpPr>
              <a:spLocks noChangeArrowheads="1"/>
            </p:cNvSpPr>
            <p:nvPr/>
          </p:nvSpPr>
          <p:spPr bwMode="auto">
            <a:xfrm>
              <a:off x="3196" y="2252"/>
              <a:ext cx="224" cy="98"/>
            </a:xfrm>
            <a:prstGeom prst="rect">
              <a:avLst/>
            </a:prstGeom>
            <a:noFill/>
            <a:ln w="9525">
              <a:noFill/>
              <a:miter lim="800000"/>
              <a:headEnd/>
              <a:tailEnd/>
            </a:ln>
          </p:spPr>
          <p:txBody>
            <a:bodyPr wrap="none" lIns="0" tIns="0" rIns="0" bIns="0">
              <a:spAutoFit/>
            </a:bodyPr>
            <a:lstStyle/>
            <a:p>
              <a:r>
                <a:rPr lang="fr-FR" sz="900">
                  <a:solidFill>
                    <a:srgbClr val="000000"/>
                  </a:solidFill>
                </a:rPr>
                <a:t>H2O-R</a:t>
              </a:r>
              <a:endParaRPr lang="fr-FR" sz="2400">
                <a:solidFill>
                  <a:srgbClr val="FC0128"/>
                </a:solidFill>
                <a:latin typeface="Times New Roman" pitchFamily="18" charset="0"/>
              </a:endParaRPr>
            </a:p>
          </p:txBody>
        </p:sp>
        <p:sp>
          <p:nvSpPr>
            <p:cNvPr id="33071" name="Freeform 416"/>
            <p:cNvSpPr>
              <a:spLocks/>
            </p:cNvSpPr>
            <p:nvPr/>
          </p:nvSpPr>
          <p:spPr bwMode="auto">
            <a:xfrm>
              <a:off x="3976" y="3607"/>
              <a:ext cx="519" cy="226"/>
            </a:xfrm>
            <a:custGeom>
              <a:avLst/>
              <a:gdLst>
                <a:gd name="T0" fmla="*/ 519 w 519"/>
                <a:gd name="T1" fmla="*/ 227 h 453"/>
                <a:gd name="T2" fmla="*/ 517 w 519"/>
                <a:gd name="T3" fmla="*/ 258 h 453"/>
                <a:gd name="T4" fmla="*/ 509 w 519"/>
                <a:gd name="T5" fmla="*/ 288 h 453"/>
                <a:gd name="T6" fmla="*/ 497 w 519"/>
                <a:gd name="T7" fmla="*/ 318 h 453"/>
                <a:gd name="T8" fmla="*/ 481 w 519"/>
                <a:gd name="T9" fmla="*/ 344 h 453"/>
                <a:gd name="T10" fmla="*/ 460 w 519"/>
                <a:gd name="T11" fmla="*/ 371 h 453"/>
                <a:gd name="T12" fmla="*/ 437 w 519"/>
                <a:gd name="T13" fmla="*/ 393 h 453"/>
                <a:gd name="T14" fmla="*/ 408 w 519"/>
                <a:gd name="T15" fmla="*/ 412 h 453"/>
                <a:gd name="T16" fmla="*/ 379 w 519"/>
                <a:gd name="T17" fmla="*/ 428 h 453"/>
                <a:gd name="T18" fmla="*/ 346 w 519"/>
                <a:gd name="T19" fmla="*/ 440 h 453"/>
                <a:gd name="T20" fmla="*/ 311 w 519"/>
                <a:gd name="T21" fmla="*/ 449 h 453"/>
                <a:gd name="T22" fmla="*/ 277 w 519"/>
                <a:gd name="T23" fmla="*/ 453 h 453"/>
                <a:gd name="T24" fmla="*/ 241 w 519"/>
                <a:gd name="T25" fmla="*/ 453 h 453"/>
                <a:gd name="T26" fmla="*/ 206 w 519"/>
                <a:gd name="T27" fmla="*/ 449 h 453"/>
                <a:gd name="T28" fmla="*/ 171 w 519"/>
                <a:gd name="T29" fmla="*/ 440 h 453"/>
                <a:gd name="T30" fmla="*/ 140 w 519"/>
                <a:gd name="T31" fmla="*/ 428 h 453"/>
                <a:gd name="T32" fmla="*/ 109 w 519"/>
                <a:gd name="T33" fmla="*/ 412 h 453"/>
                <a:gd name="T34" fmla="*/ 82 w 519"/>
                <a:gd name="T35" fmla="*/ 393 h 453"/>
                <a:gd name="T36" fmla="*/ 57 w 519"/>
                <a:gd name="T37" fmla="*/ 371 h 453"/>
                <a:gd name="T38" fmla="*/ 36 w 519"/>
                <a:gd name="T39" fmla="*/ 344 h 453"/>
                <a:gd name="T40" fmla="*/ 20 w 519"/>
                <a:gd name="T41" fmla="*/ 318 h 453"/>
                <a:gd name="T42" fmla="*/ 8 w 519"/>
                <a:gd name="T43" fmla="*/ 288 h 453"/>
                <a:gd name="T44" fmla="*/ 2 w 519"/>
                <a:gd name="T45" fmla="*/ 258 h 453"/>
                <a:gd name="T46" fmla="*/ 0 w 519"/>
                <a:gd name="T47" fmla="*/ 227 h 453"/>
                <a:gd name="T48" fmla="*/ 2 w 519"/>
                <a:gd name="T49" fmla="*/ 196 h 453"/>
                <a:gd name="T50" fmla="*/ 8 w 519"/>
                <a:gd name="T51" fmla="*/ 166 h 453"/>
                <a:gd name="T52" fmla="*/ 20 w 519"/>
                <a:gd name="T53" fmla="*/ 136 h 453"/>
                <a:gd name="T54" fmla="*/ 36 w 519"/>
                <a:gd name="T55" fmla="*/ 109 h 453"/>
                <a:gd name="T56" fmla="*/ 57 w 519"/>
                <a:gd name="T57" fmla="*/ 83 h 453"/>
                <a:gd name="T58" fmla="*/ 82 w 519"/>
                <a:gd name="T59" fmla="*/ 61 h 453"/>
                <a:gd name="T60" fmla="*/ 109 w 519"/>
                <a:gd name="T61" fmla="*/ 42 h 453"/>
                <a:gd name="T62" fmla="*/ 140 w 519"/>
                <a:gd name="T63" fmla="*/ 25 h 453"/>
                <a:gd name="T64" fmla="*/ 171 w 519"/>
                <a:gd name="T65" fmla="*/ 12 h 453"/>
                <a:gd name="T66" fmla="*/ 206 w 519"/>
                <a:gd name="T67" fmla="*/ 4 h 453"/>
                <a:gd name="T68" fmla="*/ 241 w 519"/>
                <a:gd name="T69" fmla="*/ 0 h 453"/>
                <a:gd name="T70" fmla="*/ 277 w 519"/>
                <a:gd name="T71" fmla="*/ 0 h 453"/>
                <a:gd name="T72" fmla="*/ 311 w 519"/>
                <a:gd name="T73" fmla="*/ 4 h 453"/>
                <a:gd name="T74" fmla="*/ 346 w 519"/>
                <a:gd name="T75" fmla="*/ 12 h 453"/>
                <a:gd name="T76" fmla="*/ 379 w 519"/>
                <a:gd name="T77" fmla="*/ 25 h 453"/>
                <a:gd name="T78" fmla="*/ 408 w 519"/>
                <a:gd name="T79" fmla="*/ 42 h 453"/>
                <a:gd name="T80" fmla="*/ 437 w 519"/>
                <a:gd name="T81" fmla="*/ 61 h 453"/>
                <a:gd name="T82" fmla="*/ 460 w 519"/>
                <a:gd name="T83" fmla="*/ 83 h 453"/>
                <a:gd name="T84" fmla="*/ 481 w 519"/>
                <a:gd name="T85" fmla="*/ 109 h 453"/>
                <a:gd name="T86" fmla="*/ 497 w 519"/>
                <a:gd name="T87" fmla="*/ 136 h 453"/>
                <a:gd name="T88" fmla="*/ 509 w 519"/>
                <a:gd name="T89" fmla="*/ 166 h 453"/>
                <a:gd name="T90" fmla="*/ 517 w 519"/>
                <a:gd name="T91" fmla="*/ 196 h 453"/>
                <a:gd name="T92" fmla="*/ 519 w 519"/>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9"/>
                <a:gd name="T142" fmla="*/ 0 h 453"/>
                <a:gd name="T143" fmla="*/ 519 w 519"/>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9" h="453">
                  <a:moveTo>
                    <a:pt x="519" y="227"/>
                  </a:moveTo>
                  <a:lnTo>
                    <a:pt x="517" y="258"/>
                  </a:lnTo>
                  <a:lnTo>
                    <a:pt x="509" y="288"/>
                  </a:lnTo>
                  <a:lnTo>
                    <a:pt x="497" y="318"/>
                  </a:lnTo>
                  <a:lnTo>
                    <a:pt x="481" y="344"/>
                  </a:lnTo>
                  <a:lnTo>
                    <a:pt x="460" y="371"/>
                  </a:lnTo>
                  <a:lnTo>
                    <a:pt x="437" y="393"/>
                  </a:lnTo>
                  <a:lnTo>
                    <a:pt x="408" y="412"/>
                  </a:lnTo>
                  <a:lnTo>
                    <a:pt x="379" y="428"/>
                  </a:lnTo>
                  <a:lnTo>
                    <a:pt x="346" y="440"/>
                  </a:lnTo>
                  <a:lnTo>
                    <a:pt x="311" y="449"/>
                  </a:lnTo>
                  <a:lnTo>
                    <a:pt x="277" y="453"/>
                  </a:lnTo>
                  <a:lnTo>
                    <a:pt x="241" y="453"/>
                  </a:lnTo>
                  <a:lnTo>
                    <a:pt x="206" y="449"/>
                  </a:lnTo>
                  <a:lnTo>
                    <a:pt x="171" y="440"/>
                  </a:lnTo>
                  <a:lnTo>
                    <a:pt x="140" y="428"/>
                  </a:lnTo>
                  <a:lnTo>
                    <a:pt x="109" y="412"/>
                  </a:lnTo>
                  <a:lnTo>
                    <a:pt x="82" y="393"/>
                  </a:lnTo>
                  <a:lnTo>
                    <a:pt x="57" y="371"/>
                  </a:lnTo>
                  <a:lnTo>
                    <a:pt x="36" y="344"/>
                  </a:lnTo>
                  <a:lnTo>
                    <a:pt x="20" y="318"/>
                  </a:lnTo>
                  <a:lnTo>
                    <a:pt x="8" y="288"/>
                  </a:lnTo>
                  <a:lnTo>
                    <a:pt x="2" y="258"/>
                  </a:lnTo>
                  <a:lnTo>
                    <a:pt x="0" y="227"/>
                  </a:lnTo>
                  <a:lnTo>
                    <a:pt x="2" y="196"/>
                  </a:lnTo>
                  <a:lnTo>
                    <a:pt x="8" y="166"/>
                  </a:lnTo>
                  <a:lnTo>
                    <a:pt x="20" y="136"/>
                  </a:lnTo>
                  <a:lnTo>
                    <a:pt x="36" y="109"/>
                  </a:lnTo>
                  <a:lnTo>
                    <a:pt x="57" y="83"/>
                  </a:lnTo>
                  <a:lnTo>
                    <a:pt x="82" y="61"/>
                  </a:lnTo>
                  <a:lnTo>
                    <a:pt x="109" y="42"/>
                  </a:lnTo>
                  <a:lnTo>
                    <a:pt x="140" y="25"/>
                  </a:lnTo>
                  <a:lnTo>
                    <a:pt x="171" y="12"/>
                  </a:lnTo>
                  <a:lnTo>
                    <a:pt x="206" y="4"/>
                  </a:lnTo>
                  <a:lnTo>
                    <a:pt x="241" y="0"/>
                  </a:lnTo>
                  <a:lnTo>
                    <a:pt x="277" y="0"/>
                  </a:lnTo>
                  <a:lnTo>
                    <a:pt x="311" y="4"/>
                  </a:lnTo>
                  <a:lnTo>
                    <a:pt x="346" y="12"/>
                  </a:lnTo>
                  <a:lnTo>
                    <a:pt x="379" y="25"/>
                  </a:lnTo>
                  <a:lnTo>
                    <a:pt x="408" y="42"/>
                  </a:lnTo>
                  <a:lnTo>
                    <a:pt x="437" y="61"/>
                  </a:lnTo>
                  <a:lnTo>
                    <a:pt x="460" y="83"/>
                  </a:lnTo>
                  <a:lnTo>
                    <a:pt x="481" y="109"/>
                  </a:lnTo>
                  <a:lnTo>
                    <a:pt x="497" y="136"/>
                  </a:lnTo>
                  <a:lnTo>
                    <a:pt x="509" y="166"/>
                  </a:lnTo>
                  <a:lnTo>
                    <a:pt x="517" y="196"/>
                  </a:lnTo>
                  <a:lnTo>
                    <a:pt x="519" y="227"/>
                  </a:lnTo>
                  <a:close/>
                </a:path>
              </a:pathLst>
            </a:custGeom>
            <a:solidFill>
              <a:srgbClr val="FFFFFF"/>
            </a:solidFill>
            <a:ln w="11113">
              <a:solidFill>
                <a:srgbClr val="000000"/>
              </a:solidFill>
              <a:round/>
              <a:headEnd/>
              <a:tailEnd/>
            </a:ln>
          </p:spPr>
          <p:txBody>
            <a:bodyPr/>
            <a:lstStyle/>
            <a:p>
              <a:endParaRPr lang="fr-FR"/>
            </a:p>
          </p:txBody>
        </p:sp>
        <p:sp>
          <p:nvSpPr>
            <p:cNvPr id="33072" name="Freeform 417"/>
            <p:cNvSpPr>
              <a:spLocks/>
            </p:cNvSpPr>
            <p:nvPr/>
          </p:nvSpPr>
          <p:spPr bwMode="auto">
            <a:xfrm>
              <a:off x="3976" y="3267"/>
              <a:ext cx="519" cy="226"/>
            </a:xfrm>
            <a:custGeom>
              <a:avLst/>
              <a:gdLst>
                <a:gd name="T0" fmla="*/ 519 w 519"/>
                <a:gd name="T1" fmla="*/ 225 h 453"/>
                <a:gd name="T2" fmla="*/ 517 w 519"/>
                <a:gd name="T3" fmla="*/ 257 h 453"/>
                <a:gd name="T4" fmla="*/ 509 w 519"/>
                <a:gd name="T5" fmla="*/ 287 h 453"/>
                <a:gd name="T6" fmla="*/ 497 w 519"/>
                <a:gd name="T7" fmla="*/ 316 h 453"/>
                <a:gd name="T8" fmla="*/ 481 w 519"/>
                <a:gd name="T9" fmla="*/ 344 h 453"/>
                <a:gd name="T10" fmla="*/ 460 w 519"/>
                <a:gd name="T11" fmla="*/ 369 h 453"/>
                <a:gd name="T12" fmla="*/ 437 w 519"/>
                <a:gd name="T13" fmla="*/ 391 h 453"/>
                <a:gd name="T14" fmla="*/ 408 w 519"/>
                <a:gd name="T15" fmla="*/ 411 h 453"/>
                <a:gd name="T16" fmla="*/ 379 w 519"/>
                <a:gd name="T17" fmla="*/ 428 h 453"/>
                <a:gd name="T18" fmla="*/ 346 w 519"/>
                <a:gd name="T19" fmla="*/ 440 h 453"/>
                <a:gd name="T20" fmla="*/ 311 w 519"/>
                <a:gd name="T21" fmla="*/ 448 h 453"/>
                <a:gd name="T22" fmla="*/ 277 w 519"/>
                <a:gd name="T23" fmla="*/ 453 h 453"/>
                <a:gd name="T24" fmla="*/ 241 w 519"/>
                <a:gd name="T25" fmla="*/ 453 h 453"/>
                <a:gd name="T26" fmla="*/ 206 w 519"/>
                <a:gd name="T27" fmla="*/ 448 h 453"/>
                <a:gd name="T28" fmla="*/ 171 w 519"/>
                <a:gd name="T29" fmla="*/ 440 h 453"/>
                <a:gd name="T30" fmla="*/ 140 w 519"/>
                <a:gd name="T31" fmla="*/ 428 h 453"/>
                <a:gd name="T32" fmla="*/ 109 w 519"/>
                <a:gd name="T33" fmla="*/ 411 h 453"/>
                <a:gd name="T34" fmla="*/ 82 w 519"/>
                <a:gd name="T35" fmla="*/ 391 h 453"/>
                <a:gd name="T36" fmla="*/ 57 w 519"/>
                <a:gd name="T37" fmla="*/ 369 h 453"/>
                <a:gd name="T38" fmla="*/ 36 w 519"/>
                <a:gd name="T39" fmla="*/ 344 h 453"/>
                <a:gd name="T40" fmla="*/ 20 w 519"/>
                <a:gd name="T41" fmla="*/ 316 h 453"/>
                <a:gd name="T42" fmla="*/ 8 w 519"/>
                <a:gd name="T43" fmla="*/ 287 h 453"/>
                <a:gd name="T44" fmla="*/ 2 w 519"/>
                <a:gd name="T45" fmla="*/ 257 h 453"/>
                <a:gd name="T46" fmla="*/ 0 w 519"/>
                <a:gd name="T47" fmla="*/ 225 h 453"/>
                <a:gd name="T48" fmla="*/ 2 w 519"/>
                <a:gd name="T49" fmla="*/ 195 h 453"/>
                <a:gd name="T50" fmla="*/ 8 w 519"/>
                <a:gd name="T51" fmla="*/ 164 h 453"/>
                <a:gd name="T52" fmla="*/ 20 w 519"/>
                <a:gd name="T53" fmla="*/ 135 h 453"/>
                <a:gd name="T54" fmla="*/ 36 w 519"/>
                <a:gd name="T55" fmla="*/ 108 h 453"/>
                <a:gd name="T56" fmla="*/ 57 w 519"/>
                <a:gd name="T57" fmla="*/ 83 h 453"/>
                <a:gd name="T58" fmla="*/ 82 w 519"/>
                <a:gd name="T59" fmla="*/ 60 h 453"/>
                <a:gd name="T60" fmla="*/ 109 w 519"/>
                <a:gd name="T61" fmla="*/ 40 h 453"/>
                <a:gd name="T62" fmla="*/ 140 w 519"/>
                <a:gd name="T63" fmla="*/ 25 h 453"/>
                <a:gd name="T64" fmla="*/ 171 w 519"/>
                <a:gd name="T65" fmla="*/ 12 h 453"/>
                <a:gd name="T66" fmla="*/ 206 w 519"/>
                <a:gd name="T67" fmla="*/ 4 h 453"/>
                <a:gd name="T68" fmla="*/ 241 w 519"/>
                <a:gd name="T69" fmla="*/ 0 h 453"/>
                <a:gd name="T70" fmla="*/ 277 w 519"/>
                <a:gd name="T71" fmla="*/ 0 h 453"/>
                <a:gd name="T72" fmla="*/ 311 w 519"/>
                <a:gd name="T73" fmla="*/ 4 h 453"/>
                <a:gd name="T74" fmla="*/ 346 w 519"/>
                <a:gd name="T75" fmla="*/ 12 h 453"/>
                <a:gd name="T76" fmla="*/ 379 w 519"/>
                <a:gd name="T77" fmla="*/ 25 h 453"/>
                <a:gd name="T78" fmla="*/ 408 w 519"/>
                <a:gd name="T79" fmla="*/ 40 h 453"/>
                <a:gd name="T80" fmla="*/ 437 w 519"/>
                <a:gd name="T81" fmla="*/ 60 h 453"/>
                <a:gd name="T82" fmla="*/ 460 w 519"/>
                <a:gd name="T83" fmla="*/ 83 h 453"/>
                <a:gd name="T84" fmla="*/ 481 w 519"/>
                <a:gd name="T85" fmla="*/ 108 h 453"/>
                <a:gd name="T86" fmla="*/ 497 w 519"/>
                <a:gd name="T87" fmla="*/ 135 h 453"/>
                <a:gd name="T88" fmla="*/ 509 w 519"/>
                <a:gd name="T89" fmla="*/ 164 h 453"/>
                <a:gd name="T90" fmla="*/ 517 w 519"/>
                <a:gd name="T91" fmla="*/ 195 h 453"/>
                <a:gd name="T92" fmla="*/ 519 w 519"/>
                <a:gd name="T93" fmla="*/ 225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9"/>
                <a:gd name="T142" fmla="*/ 0 h 453"/>
                <a:gd name="T143" fmla="*/ 519 w 519"/>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9" h="453">
                  <a:moveTo>
                    <a:pt x="519" y="225"/>
                  </a:moveTo>
                  <a:lnTo>
                    <a:pt x="517" y="257"/>
                  </a:lnTo>
                  <a:lnTo>
                    <a:pt x="509" y="287"/>
                  </a:lnTo>
                  <a:lnTo>
                    <a:pt x="497" y="316"/>
                  </a:lnTo>
                  <a:lnTo>
                    <a:pt x="481" y="344"/>
                  </a:lnTo>
                  <a:lnTo>
                    <a:pt x="460" y="369"/>
                  </a:lnTo>
                  <a:lnTo>
                    <a:pt x="437" y="391"/>
                  </a:lnTo>
                  <a:lnTo>
                    <a:pt x="408" y="411"/>
                  </a:lnTo>
                  <a:lnTo>
                    <a:pt x="379" y="428"/>
                  </a:lnTo>
                  <a:lnTo>
                    <a:pt x="346" y="440"/>
                  </a:lnTo>
                  <a:lnTo>
                    <a:pt x="311" y="448"/>
                  </a:lnTo>
                  <a:lnTo>
                    <a:pt x="277" y="453"/>
                  </a:lnTo>
                  <a:lnTo>
                    <a:pt x="241" y="453"/>
                  </a:lnTo>
                  <a:lnTo>
                    <a:pt x="206" y="448"/>
                  </a:lnTo>
                  <a:lnTo>
                    <a:pt x="171" y="440"/>
                  </a:lnTo>
                  <a:lnTo>
                    <a:pt x="140" y="428"/>
                  </a:lnTo>
                  <a:lnTo>
                    <a:pt x="109" y="411"/>
                  </a:lnTo>
                  <a:lnTo>
                    <a:pt x="82" y="391"/>
                  </a:lnTo>
                  <a:lnTo>
                    <a:pt x="57" y="369"/>
                  </a:lnTo>
                  <a:lnTo>
                    <a:pt x="36" y="344"/>
                  </a:lnTo>
                  <a:lnTo>
                    <a:pt x="20" y="316"/>
                  </a:lnTo>
                  <a:lnTo>
                    <a:pt x="8" y="287"/>
                  </a:lnTo>
                  <a:lnTo>
                    <a:pt x="2" y="257"/>
                  </a:lnTo>
                  <a:lnTo>
                    <a:pt x="0" y="225"/>
                  </a:lnTo>
                  <a:lnTo>
                    <a:pt x="2" y="195"/>
                  </a:lnTo>
                  <a:lnTo>
                    <a:pt x="8" y="164"/>
                  </a:lnTo>
                  <a:lnTo>
                    <a:pt x="20" y="135"/>
                  </a:lnTo>
                  <a:lnTo>
                    <a:pt x="36" y="108"/>
                  </a:lnTo>
                  <a:lnTo>
                    <a:pt x="57" y="83"/>
                  </a:lnTo>
                  <a:lnTo>
                    <a:pt x="82" y="60"/>
                  </a:lnTo>
                  <a:lnTo>
                    <a:pt x="109" y="40"/>
                  </a:lnTo>
                  <a:lnTo>
                    <a:pt x="140" y="25"/>
                  </a:lnTo>
                  <a:lnTo>
                    <a:pt x="171" y="12"/>
                  </a:lnTo>
                  <a:lnTo>
                    <a:pt x="206" y="4"/>
                  </a:lnTo>
                  <a:lnTo>
                    <a:pt x="241" y="0"/>
                  </a:lnTo>
                  <a:lnTo>
                    <a:pt x="277" y="0"/>
                  </a:lnTo>
                  <a:lnTo>
                    <a:pt x="311" y="4"/>
                  </a:lnTo>
                  <a:lnTo>
                    <a:pt x="346" y="12"/>
                  </a:lnTo>
                  <a:lnTo>
                    <a:pt x="379" y="25"/>
                  </a:lnTo>
                  <a:lnTo>
                    <a:pt x="408" y="40"/>
                  </a:lnTo>
                  <a:lnTo>
                    <a:pt x="437" y="60"/>
                  </a:lnTo>
                  <a:lnTo>
                    <a:pt x="460" y="83"/>
                  </a:lnTo>
                  <a:lnTo>
                    <a:pt x="481" y="108"/>
                  </a:lnTo>
                  <a:lnTo>
                    <a:pt x="497" y="135"/>
                  </a:lnTo>
                  <a:lnTo>
                    <a:pt x="509" y="164"/>
                  </a:lnTo>
                  <a:lnTo>
                    <a:pt x="517" y="195"/>
                  </a:lnTo>
                  <a:lnTo>
                    <a:pt x="519" y="225"/>
                  </a:lnTo>
                  <a:close/>
                </a:path>
              </a:pathLst>
            </a:custGeom>
            <a:solidFill>
              <a:srgbClr val="FFFFFF"/>
            </a:solidFill>
            <a:ln w="11113">
              <a:solidFill>
                <a:srgbClr val="000000"/>
              </a:solidFill>
              <a:round/>
              <a:headEnd/>
              <a:tailEnd/>
            </a:ln>
          </p:spPr>
          <p:txBody>
            <a:bodyPr/>
            <a:lstStyle/>
            <a:p>
              <a:endParaRPr lang="fr-FR"/>
            </a:p>
          </p:txBody>
        </p:sp>
        <p:sp>
          <p:nvSpPr>
            <p:cNvPr id="33073" name="Rectangle 418"/>
            <p:cNvSpPr>
              <a:spLocks noChangeArrowheads="1"/>
            </p:cNvSpPr>
            <p:nvPr/>
          </p:nvSpPr>
          <p:spPr bwMode="auto">
            <a:xfrm>
              <a:off x="3976" y="3380"/>
              <a:ext cx="519" cy="328"/>
            </a:xfrm>
            <a:prstGeom prst="rect">
              <a:avLst/>
            </a:prstGeom>
            <a:solidFill>
              <a:srgbClr val="FFFFFF"/>
            </a:solidFill>
            <a:ln w="11113">
              <a:solidFill>
                <a:srgbClr val="000000"/>
              </a:solidFill>
              <a:miter lim="800000"/>
              <a:headEnd/>
              <a:tailEnd/>
            </a:ln>
          </p:spPr>
          <p:txBody>
            <a:bodyPr/>
            <a:lstStyle/>
            <a:p>
              <a:endParaRPr lang="fr-FR"/>
            </a:p>
          </p:txBody>
        </p:sp>
        <p:sp>
          <p:nvSpPr>
            <p:cNvPr id="33074" name="Freeform 419"/>
            <p:cNvSpPr>
              <a:spLocks/>
            </p:cNvSpPr>
            <p:nvPr/>
          </p:nvSpPr>
          <p:spPr bwMode="auto">
            <a:xfrm>
              <a:off x="4692" y="3970"/>
              <a:ext cx="252" cy="42"/>
            </a:xfrm>
            <a:custGeom>
              <a:avLst/>
              <a:gdLst>
                <a:gd name="T0" fmla="*/ 40 w 252"/>
                <a:gd name="T1" fmla="*/ 0 h 85"/>
                <a:gd name="T2" fmla="*/ 212 w 252"/>
                <a:gd name="T3" fmla="*/ 0 h 85"/>
                <a:gd name="T4" fmla="*/ 252 w 252"/>
                <a:gd name="T5" fmla="*/ 85 h 85"/>
                <a:gd name="T6" fmla="*/ 0 w 252"/>
                <a:gd name="T7" fmla="*/ 85 h 85"/>
                <a:gd name="T8" fmla="*/ 40 w 252"/>
                <a:gd name="T9" fmla="*/ 0 h 85"/>
                <a:gd name="T10" fmla="*/ 0 60000 65536"/>
                <a:gd name="T11" fmla="*/ 0 60000 65536"/>
                <a:gd name="T12" fmla="*/ 0 60000 65536"/>
                <a:gd name="T13" fmla="*/ 0 60000 65536"/>
                <a:gd name="T14" fmla="*/ 0 60000 65536"/>
                <a:gd name="T15" fmla="*/ 0 w 252"/>
                <a:gd name="T16" fmla="*/ 0 h 85"/>
                <a:gd name="T17" fmla="*/ 252 w 252"/>
                <a:gd name="T18" fmla="*/ 85 h 85"/>
              </a:gdLst>
              <a:ahLst/>
              <a:cxnLst>
                <a:cxn ang="T10">
                  <a:pos x="T0" y="T1"/>
                </a:cxn>
                <a:cxn ang="T11">
                  <a:pos x="T2" y="T3"/>
                </a:cxn>
                <a:cxn ang="T12">
                  <a:pos x="T4" y="T5"/>
                </a:cxn>
                <a:cxn ang="T13">
                  <a:pos x="T6" y="T7"/>
                </a:cxn>
                <a:cxn ang="T14">
                  <a:pos x="T8" y="T9"/>
                </a:cxn>
              </a:cxnLst>
              <a:rect l="T15" t="T16" r="T17" b="T18"/>
              <a:pathLst>
                <a:path w="252" h="85">
                  <a:moveTo>
                    <a:pt x="40" y="0"/>
                  </a:moveTo>
                  <a:lnTo>
                    <a:pt x="212" y="0"/>
                  </a:lnTo>
                  <a:lnTo>
                    <a:pt x="252" y="85"/>
                  </a:lnTo>
                  <a:lnTo>
                    <a:pt x="0" y="85"/>
                  </a:lnTo>
                  <a:lnTo>
                    <a:pt x="40" y="0"/>
                  </a:lnTo>
                  <a:close/>
                </a:path>
              </a:pathLst>
            </a:custGeom>
            <a:solidFill>
              <a:srgbClr val="FFFFFF"/>
            </a:solidFill>
            <a:ln w="11113">
              <a:solidFill>
                <a:srgbClr val="000000"/>
              </a:solidFill>
              <a:round/>
              <a:headEnd/>
              <a:tailEnd/>
            </a:ln>
          </p:spPr>
          <p:txBody>
            <a:bodyPr/>
            <a:lstStyle/>
            <a:p>
              <a:endParaRPr lang="fr-FR"/>
            </a:p>
          </p:txBody>
        </p:sp>
        <p:sp>
          <p:nvSpPr>
            <p:cNvPr id="33075" name="Freeform 420"/>
            <p:cNvSpPr>
              <a:spLocks/>
            </p:cNvSpPr>
            <p:nvPr/>
          </p:nvSpPr>
          <p:spPr bwMode="auto">
            <a:xfrm>
              <a:off x="4238" y="3477"/>
              <a:ext cx="159" cy="24"/>
            </a:xfrm>
            <a:custGeom>
              <a:avLst/>
              <a:gdLst>
                <a:gd name="T0" fmla="*/ 0 w 159"/>
                <a:gd name="T1" fmla="*/ 25 h 49"/>
                <a:gd name="T2" fmla="*/ 3 w 159"/>
                <a:gd name="T3" fmla="*/ 20 h 49"/>
                <a:gd name="T4" fmla="*/ 10 w 159"/>
                <a:gd name="T5" fmla="*/ 14 h 49"/>
                <a:gd name="T6" fmla="*/ 21 w 159"/>
                <a:gd name="T7" fmla="*/ 9 h 49"/>
                <a:gd name="T8" fmla="*/ 35 w 159"/>
                <a:gd name="T9" fmla="*/ 4 h 49"/>
                <a:gd name="T10" fmla="*/ 52 w 159"/>
                <a:gd name="T11" fmla="*/ 2 h 49"/>
                <a:gd name="T12" fmla="*/ 70 w 159"/>
                <a:gd name="T13" fmla="*/ 0 h 49"/>
                <a:gd name="T14" fmla="*/ 89 w 159"/>
                <a:gd name="T15" fmla="*/ 0 h 49"/>
                <a:gd name="T16" fmla="*/ 107 w 159"/>
                <a:gd name="T17" fmla="*/ 2 h 49"/>
                <a:gd name="T18" fmla="*/ 124 w 159"/>
                <a:gd name="T19" fmla="*/ 4 h 49"/>
                <a:gd name="T20" fmla="*/ 139 w 159"/>
                <a:gd name="T21" fmla="*/ 9 h 49"/>
                <a:gd name="T22" fmla="*/ 149 w 159"/>
                <a:gd name="T23" fmla="*/ 14 h 49"/>
                <a:gd name="T24" fmla="*/ 156 w 159"/>
                <a:gd name="T25" fmla="*/ 20 h 49"/>
                <a:gd name="T26" fmla="*/ 159 w 159"/>
                <a:gd name="T27" fmla="*/ 25 h 49"/>
                <a:gd name="T28" fmla="*/ 156 w 159"/>
                <a:gd name="T29" fmla="*/ 31 h 49"/>
                <a:gd name="T30" fmla="*/ 149 w 159"/>
                <a:gd name="T31" fmla="*/ 36 h 49"/>
                <a:gd name="T32" fmla="*/ 139 w 159"/>
                <a:gd name="T33" fmla="*/ 41 h 49"/>
                <a:gd name="T34" fmla="*/ 124 w 159"/>
                <a:gd name="T35" fmla="*/ 45 h 49"/>
                <a:gd name="T36" fmla="*/ 107 w 159"/>
                <a:gd name="T37" fmla="*/ 48 h 49"/>
                <a:gd name="T38" fmla="*/ 89 w 159"/>
                <a:gd name="T39" fmla="*/ 49 h 49"/>
                <a:gd name="T40" fmla="*/ 70 w 159"/>
                <a:gd name="T41" fmla="*/ 49 h 49"/>
                <a:gd name="T42" fmla="*/ 52 w 159"/>
                <a:gd name="T43" fmla="*/ 48 h 49"/>
                <a:gd name="T44" fmla="*/ 35 w 159"/>
                <a:gd name="T45" fmla="*/ 45 h 49"/>
                <a:gd name="T46" fmla="*/ 21 w 159"/>
                <a:gd name="T47" fmla="*/ 41 h 49"/>
                <a:gd name="T48" fmla="*/ 10 w 159"/>
                <a:gd name="T49" fmla="*/ 36 h 49"/>
                <a:gd name="T50" fmla="*/ 3 w 159"/>
                <a:gd name="T51" fmla="*/ 31 h 49"/>
                <a:gd name="T52" fmla="*/ 0 w 159"/>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9"/>
                <a:gd name="T82" fmla="*/ 0 h 49"/>
                <a:gd name="T83" fmla="*/ 159 w 159"/>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9" h="49">
                  <a:moveTo>
                    <a:pt x="0" y="25"/>
                  </a:moveTo>
                  <a:lnTo>
                    <a:pt x="3" y="20"/>
                  </a:lnTo>
                  <a:lnTo>
                    <a:pt x="10" y="14"/>
                  </a:lnTo>
                  <a:lnTo>
                    <a:pt x="21" y="9"/>
                  </a:lnTo>
                  <a:lnTo>
                    <a:pt x="35" y="4"/>
                  </a:lnTo>
                  <a:lnTo>
                    <a:pt x="52" y="2"/>
                  </a:lnTo>
                  <a:lnTo>
                    <a:pt x="70" y="0"/>
                  </a:lnTo>
                  <a:lnTo>
                    <a:pt x="89" y="0"/>
                  </a:lnTo>
                  <a:lnTo>
                    <a:pt x="107" y="2"/>
                  </a:lnTo>
                  <a:lnTo>
                    <a:pt x="124" y="4"/>
                  </a:lnTo>
                  <a:lnTo>
                    <a:pt x="139" y="9"/>
                  </a:lnTo>
                  <a:lnTo>
                    <a:pt x="149" y="14"/>
                  </a:lnTo>
                  <a:lnTo>
                    <a:pt x="156" y="20"/>
                  </a:lnTo>
                  <a:lnTo>
                    <a:pt x="159" y="25"/>
                  </a:lnTo>
                  <a:lnTo>
                    <a:pt x="156" y="31"/>
                  </a:lnTo>
                  <a:lnTo>
                    <a:pt x="149" y="36"/>
                  </a:lnTo>
                  <a:lnTo>
                    <a:pt x="139" y="41"/>
                  </a:lnTo>
                  <a:lnTo>
                    <a:pt x="124" y="45"/>
                  </a:lnTo>
                  <a:lnTo>
                    <a:pt x="107" y="48"/>
                  </a:lnTo>
                  <a:lnTo>
                    <a:pt x="89" y="49"/>
                  </a:lnTo>
                  <a:lnTo>
                    <a:pt x="70" y="49"/>
                  </a:lnTo>
                  <a:lnTo>
                    <a:pt x="52" y="48"/>
                  </a:lnTo>
                  <a:lnTo>
                    <a:pt x="35" y="45"/>
                  </a:lnTo>
                  <a:lnTo>
                    <a:pt x="21" y="41"/>
                  </a:lnTo>
                  <a:lnTo>
                    <a:pt x="10"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3076" name="Freeform 421"/>
            <p:cNvSpPr>
              <a:spLocks/>
            </p:cNvSpPr>
            <p:nvPr/>
          </p:nvSpPr>
          <p:spPr bwMode="auto">
            <a:xfrm>
              <a:off x="4074" y="3477"/>
              <a:ext cx="157" cy="24"/>
            </a:xfrm>
            <a:custGeom>
              <a:avLst/>
              <a:gdLst>
                <a:gd name="T0" fmla="*/ 0 w 157"/>
                <a:gd name="T1" fmla="*/ 25 h 49"/>
                <a:gd name="T2" fmla="*/ 2 w 157"/>
                <a:gd name="T3" fmla="*/ 20 h 49"/>
                <a:gd name="T4" fmla="*/ 8 w 157"/>
                <a:gd name="T5" fmla="*/ 14 h 49"/>
                <a:gd name="T6" fmla="*/ 19 w 157"/>
                <a:gd name="T7" fmla="*/ 9 h 49"/>
                <a:gd name="T8" fmla="*/ 33 w 157"/>
                <a:gd name="T9" fmla="*/ 4 h 49"/>
                <a:gd name="T10" fmla="*/ 50 w 157"/>
                <a:gd name="T11" fmla="*/ 2 h 49"/>
                <a:gd name="T12" fmla="*/ 69 w 157"/>
                <a:gd name="T13" fmla="*/ 0 h 49"/>
                <a:gd name="T14" fmla="*/ 88 w 157"/>
                <a:gd name="T15" fmla="*/ 0 h 49"/>
                <a:gd name="T16" fmla="*/ 107 w 157"/>
                <a:gd name="T17" fmla="*/ 2 h 49"/>
                <a:gd name="T18" fmla="*/ 123 w 157"/>
                <a:gd name="T19" fmla="*/ 4 h 49"/>
                <a:gd name="T20" fmla="*/ 137 w 157"/>
                <a:gd name="T21" fmla="*/ 9 h 49"/>
                <a:gd name="T22" fmla="*/ 148 w 157"/>
                <a:gd name="T23" fmla="*/ 14 h 49"/>
                <a:gd name="T24" fmla="*/ 155 w 157"/>
                <a:gd name="T25" fmla="*/ 20 h 49"/>
                <a:gd name="T26" fmla="*/ 157 w 157"/>
                <a:gd name="T27" fmla="*/ 25 h 49"/>
                <a:gd name="T28" fmla="*/ 155 w 157"/>
                <a:gd name="T29" fmla="*/ 31 h 49"/>
                <a:gd name="T30" fmla="*/ 148 w 157"/>
                <a:gd name="T31" fmla="*/ 36 h 49"/>
                <a:gd name="T32" fmla="*/ 137 w 157"/>
                <a:gd name="T33" fmla="*/ 41 h 49"/>
                <a:gd name="T34" fmla="*/ 123 w 157"/>
                <a:gd name="T35" fmla="*/ 45 h 49"/>
                <a:gd name="T36" fmla="*/ 107 w 157"/>
                <a:gd name="T37" fmla="*/ 48 h 49"/>
                <a:gd name="T38" fmla="*/ 88 w 157"/>
                <a:gd name="T39" fmla="*/ 49 h 49"/>
                <a:gd name="T40" fmla="*/ 69 w 157"/>
                <a:gd name="T41" fmla="*/ 49 h 49"/>
                <a:gd name="T42" fmla="*/ 50 w 157"/>
                <a:gd name="T43" fmla="*/ 48 h 49"/>
                <a:gd name="T44" fmla="*/ 33 w 157"/>
                <a:gd name="T45" fmla="*/ 45 h 49"/>
                <a:gd name="T46" fmla="*/ 19 w 157"/>
                <a:gd name="T47" fmla="*/ 41 h 49"/>
                <a:gd name="T48" fmla="*/ 8 w 157"/>
                <a:gd name="T49" fmla="*/ 36 h 49"/>
                <a:gd name="T50" fmla="*/ 2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2" y="20"/>
                  </a:lnTo>
                  <a:lnTo>
                    <a:pt x="8" y="14"/>
                  </a:lnTo>
                  <a:lnTo>
                    <a:pt x="19" y="9"/>
                  </a:lnTo>
                  <a:lnTo>
                    <a:pt x="33" y="4"/>
                  </a:lnTo>
                  <a:lnTo>
                    <a:pt x="50" y="2"/>
                  </a:lnTo>
                  <a:lnTo>
                    <a:pt x="69" y="0"/>
                  </a:lnTo>
                  <a:lnTo>
                    <a:pt x="88" y="0"/>
                  </a:lnTo>
                  <a:lnTo>
                    <a:pt x="107" y="2"/>
                  </a:lnTo>
                  <a:lnTo>
                    <a:pt x="123" y="4"/>
                  </a:lnTo>
                  <a:lnTo>
                    <a:pt x="137" y="9"/>
                  </a:lnTo>
                  <a:lnTo>
                    <a:pt x="148" y="14"/>
                  </a:lnTo>
                  <a:lnTo>
                    <a:pt x="155" y="20"/>
                  </a:lnTo>
                  <a:lnTo>
                    <a:pt x="157" y="25"/>
                  </a:lnTo>
                  <a:lnTo>
                    <a:pt x="155" y="31"/>
                  </a:lnTo>
                  <a:lnTo>
                    <a:pt x="148" y="36"/>
                  </a:lnTo>
                  <a:lnTo>
                    <a:pt x="137" y="41"/>
                  </a:lnTo>
                  <a:lnTo>
                    <a:pt x="123" y="45"/>
                  </a:lnTo>
                  <a:lnTo>
                    <a:pt x="107" y="48"/>
                  </a:lnTo>
                  <a:lnTo>
                    <a:pt x="88" y="49"/>
                  </a:lnTo>
                  <a:lnTo>
                    <a:pt x="69" y="49"/>
                  </a:lnTo>
                  <a:lnTo>
                    <a:pt x="50" y="48"/>
                  </a:lnTo>
                  <a:lnTo>
                    <a:pt x="33" y="45"/>
                  </a:lnTo>
                  <a:lnTo>
                    <a:pt x="19" y="41"/>
                  </a:lnTo>
                  <a:lnTo>
                    <a:pt x="8" y="36"/>
                  </a:lnTo>
                  <a:lnTo>
                    <a:pt x="2"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3077" name="Line 422"/>
            <p:cNvSpPr>
              <a:spLocks noChangeShapeType="1"/>
            </p:cNvSpPr>
            <p:nvPr/>
          </p:nvSpPr>
          <p:spPr bwMode="auto">
            <a:xfrm flipV="1">
              <a:off x="4235" y="3267"/>
              <a:ext cx="1" cy="224"/>
            </a:xfrm>
            <a:prstGeom prst="line">
              <a:avLst/>
            </a:prstGeom>
            <a:noFill/>
            <a:ln w="11113">
              <a:solidFill>
                <a:srgbClr val="000000"/>
              </a:solidFill>
              <a:round/>
              <a:headEnd/>
              <a:tailEnd/>
            </a:ln>
          </p:spPr>
          <p:txBody>
            <a:bodyPr/>
            <a:lstStyle/>
            <a:p>
              <a:endParaRPr lang="fr-FR"/>
            </a:p>
          </p:txBody>
        </p:sp>
        <p:sp>
          <p:nvSpPr>
            <p:cNvPr id="33078" name="Freeform 423"/>
            <p:cNvSpPr>
              <a:spLocks/>
            </p:cNvSpPr>
            <p:nvPr/>
          </p:nvSpPr>
          <p:spPr bwMode="auto">
            <a:xfrm>
              <a:off x="4182" y="3231"/>
              <a:ext cx="105" cy="32"/>
            </a:xfrm>
            <a:custGeom>
              <a:avLst/>
              <a:gdLst>
                <a:gd name="T0" fmla="*/ 105 w 105"/>
                <a:gd name="T1" fmla="*/ 32 h 64"/>
                <a:gd name="T2" fmla="*/ 103 w 105"/>
                <a:gd name="T3" fmla="*/ 40 h 64"/>
                <a:gd name="T4" fmla="*/ 97 w 105"/>
                <a:gd name="T5" fmla="*/ 48 h 64"/>
                <a:gd name="T6" fmla="*/ 87 w 105"/>
                <a:gd name="T7" fmla="*/ 55 h 64"/>
                <a:gd name="T8" fmla="*/ 75 w 105"/>
                <a:gd name="T9" fmla="*/ 61 h 64"/>
                <a:gd name="T10" fmla="*/ 60 w 105"/>
                <a:gd name="T11" fmla="*/ 64 h 64"/>
                <a:gd name="T12" fmla="*/ 45 w 105"/>
                <a:gd name="T13" fmla="*/ 64 h 64"/>
                <a:gd name="T14" fmla="*/ 31 w 105"/>
                <a:gd name="T15" fmla="*/ 61 h 64"/>
                <a:gd name="T16" fmla="*/ 18 w 105"/>
                <a:gd name="T17" fmla="*/ 55 h 64"/>
                <a:gd name="T18" fmla="*/ 8 w 105"/>
                <a:gd name="T19" fmla="*/ 48 h 64"/>
                <a:gd name="T20" fmla="*/ 2 w 105"/>
                <a:gd name="T21" fmla="*/ 40 h 64"/>
                <a:gd name="T22" fmla="*/ 0 w 105"/>
                <a:gd name="T23" fmla="*/ 32 h 64"/>
                <a:gd name="T24" fmla="*/ 2 w 105"/>
                <a:gd name="T25" fmla="*/ 22 h 64"/>
                <a:gd name="T26" fmla="*/ 8 w 105"/>
                <a:gd name="T27" fmla="*/ 15 h 64"/>
                <a:gd name="T28" fmla="*/ 18 w 105"/>
                <a:gd name="T29" fmla="*/ 8 h 64"/>
                <a:gd name="T30" fmla="*/ 31 w 105"/>
                <a:gd name="T31" fmla="*/ 2 h 64"/>
                <a:gd name="T32" fmla="*/ 45 w 105"/>
                <a:gd name="T33" fmla="*/ 0 h 64"/>
                <a:gd name="T34" fmla="*/ 60 w 105"/>
                <a:gd name="T35" fmla="*/ 0 h 64"/>
                <a:gd name="T36" fmla="*/ 75 w 105"/>
                <a:gd name="T37" fmla="*/ 2 h 64"/>
                <a:gd name="T38" fmla="*/ 87 w 105"/>
                <a:gd name="T39" fmla="*/ 8 h 64"/>
                <a:gd name="T40" fmla="*/ 97 w 105"/>
                <a:gd name="T41" fmla="*/ 15 h 64"/>
                <a:gd name="T42" fmla="*/ 103 w 105"/>
                <a:gd name="T43" fmla="*/ 22 h 64"/>
                <a:gd name="T44" fmla="*/ 105 w 105"/>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5"/>
                <a:gd name="T70" fmla="*/ 0 h 64"/>
                <a:gd name="T71" fmla="*/ 105 w 105"/>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5" h="64">
                  <a:moveTo>
                    <a:pt x="105" y="32"/>
                  </a:moveTo>
                  <a:lnTo>
                    <a:pt x="103" y="40"/>
                  </a:lnTo>
                  <a:lnTo>
                    <a:pt x="97" y="48"/>
                  </a:lnTo>
                  <a:lnTo>
                    <a:pt x="87" y="55"/>
                  </a:lnTo>
                  <a:lnTo>
                    <a:pt x="75" y="61"/>
                  </a:lnTo>
                  <a:lnTo>
                    <a:pt x="60" y="64"/>
                  </a:lnTo>
                  <a:lnTo>
                    <a:pt x="45" y="64"/>
                  </a:lnTo>
                  <a:lnTo>
                    <a:pt x="31" y="61"/>
                  </a:lnTo>
                  <a:lnTo>
                    <a:pt x="18" y="55"/>
                  </a:lnTo>
                  <a:lnTo>
                    <a:pt x="8" y="48"/>
                  </a:lnTo>
                  <a:lnTo>
                    <a:pt x="2" y="40"/>
                  </a:lnTo>
                  <a:lnTo>
                    <a:pt x="0" y="32"/>
                  </a:lnTo>
                  <a:lnTo>
                    <a:pt x="2" y="22"/>
                  </a:lnTo>
                  <a:lnTo>
                    <a:pt x="8" y="15"/>
                  </a:lnTo>
                  <a:lnTo>
                    <a:pt x="18" y="8"/>
                  </a:lnTo>
                  <a:lnTo>
                    <a:pt x="31" y="2"/>
                  </a:lnTo>
                  <a:lnTo>
                    <a:pt x="45" y="0"/>
                  </a:lnTo>
                  <a:lnTo>
                    <a:pt x="60" y="0"/>
                  </a:lnTo>
                  <a:lnTo>
                    <a:pt x="75" y="2"/>
                  </a:lnTo>
                  <a:lnTo>
                    <a:pt x="87" y="8"/>
                  </a:lnTo>
                  <a:lnTo>
                    <a:pt x="97" y="15"/>
                  </a:lnTo>
                  <a:lnTo>
                    <a:pt x="103" y="22"/>
                  </a:lnTo>
                  <a:lnTo>
                    <a:pt x="105" y="32"/>
                  </a:lnTo>
                  <a:close/>
                </a:path>
              </a:pathLst>
            </a:custGeom>
            <a:solidFill>
              <a:srgbClr val="FFFFFF"/>
            </a:solidFill>
            <a:ln w="11113">
              <a:solidFill>
                <a:srgbClr val="000000"/>
              </a:solidFill>
              <a:round/>
              <a:headEnd/>
              <a:tailEnd/>
            </a:ln>
          </p:spPr>
          <p:txBody>
            <a:bodyPr/>
            <a:lstStyle/>
            <a:p>
              <a:endParaRPr lang="fr-FR"/>
            </a:p>
          </p:txBody>
        </p:sp>
        <p:sp>
          <p:nvSpPr>
            <p:cNvPr id="33079" name="Freeform 424"/>
            <p:cNvSpPr>
              <a:spLocks/>
            </p:cNvSpPr>
            <p:nvPr/>
          </p:nvSpPr>
          <p:spPr bwMode="auto">
            <a:xfrm>
              <a:off x="4182" y="3183"/>
              <a:ext cx="105" cy="32"/>
            </a:xfrm>
            <a:custGeom>
              <a:avLst/>
              <a:gdLst>
                <a:gd name="T0" fmla="*/ 105 w 105"/>
                <a:gd name="T1" fmla="*/ 32 h 65"/>
                <a:gd name="T2" fmla="*/ 103 w 105"/>
                <a:gd name="T3" fmla="*/ 42 h 65"/>
                <a:gd name="T4" fmla="*/ 97 w 105"/>
                <a:gd name="T5" fmla="*/ 51 h 65"/>
                <a:gd name="T6" fmla="*/ 87 w 105"/>
                <a:gd name="T7" fmla="*/ 56 h 65"/>
                <a:gd name="T8" fmla="*/ 75 w 105"/>
                <a:gd name="T9" fmla="*/ 62 h 65"/>
                <a:gd name="T10" fmla="*/ 60 w 105"/>
                <a:gd name="T11" fmla="*/ 65 h 65"/>
                <a:gd name="T12" fmla="*/ 45 w 105"/>
                <a:gd name="T13" fmla="*/ 65 h 65"/>
                <a:gd name="T14" fmla="*/ 31 w 105"/>
                <a:gd name="T15" fmla="*/ 62 h 65"/>
                <a:gd name="T16" fmla="*/ 18 w 105"/>
                <a:gd name="T17" fmla="*/ 56 h 65"/>
                <a:gd name="T18" fmla="*/ 8 w 105"/>
                <a:gd name="T19" fmla="*/ 51 h 65"/>
                <a:gd name="T20" fmla="*/ 2 w 105"/>
                <a:gd name="T21" fmla="*/ 42 h 65"/>
                <a:gd name="T22" fmla="*/ 0 w 105"/>
                <a:gd name="T23" fmla="*/ 32 h 65"/>
                <a:gd name="T24" fmla="*/ 2 w 105"/>
                <a:gd name="T25" fmla="*/ 24 h 65"/>
                <a:gd name="T26" fmla="*/ 8 w 105"/>
                <a:gd name="T27" fmla="*/ 16 h 65"/>
                <a:gd name="T28" fmla="*/ 18 w 105"/>
                <a:gd name="T29" fmla="*/ 9 h 65"/>
                <a:gd name="T30" fmla="*/ 31 w 105"/>
                <a:gd name="T31" fmla="*/ 3 h 65"/>
                <a:gd name="T32" fmla="*/ 45 w 105"/>
                <a:gd name="T33" fmla="*/ 0 h 65"/>
                <a:gd name="T34" fmla="*/ 60 w 105"/>
                <a:gd name="T35" fmla="*/ 0 h 65"/>
                <a:gd name="T36" fmla="*/ 75 w 105"/>
                <a:gd name="T37" fmla="*/ 3 h 65"/>
                <a:gd name="T38" fmla="*/ 87 w 105"/>
                <a:gd name="T39" fmla="*/ 9 h 65"/>
                <a:gd name="T40" fmla="*/ 97 w 105"/>
                <a:gd name="T41" fmla="*/ 16 h 65"/>
                <a:gd name="T42" fmla="*/ 103 w 105"/>
                <a:gd name="T43" fmla="*/ 24 h 65"/>
                <a:gd name="T44" fmla="*/ 105 w 105"/>
                <a:gd name="T45" fmla="*/ 32 h 6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5"/>
                <a:gd name="T70" fmla="*/ 0 h 65"/>
                <a:gd name="T71" fmla="*/ 105 w 105"/>
                <a:gd name="T72" fmla="*/ 65 h 6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5" h="65">
                  <a:moveTo>
                    <a:pt x="105" y="32"/>
                  </a:moveTo>
                  <a:lnTo>
                    <a:pt x="103" y="42"/>
                  </a:lnTo>
                  <a:lnTo>
                    <a:pt x="97" y="51"/>
                  </a:lnTo>
                  <a:lnTo>
                    <a:pt x="87" y="56"/>
                  </a:lnTo>
                  <a:lnTo>
                    <a:pt x="75" y="62"/>
                  </a:lnTo>
                  <a:lnTo>
                    <a:pt x="60" y="65"/>
                  </a:lnTo>
                  <a:lnTo>
                    <a:pt x="45" y="65"/>
                  </a:lnTo>
                  <a:lnTo>
                    <a:pt x="31" y="62"/>
                  </a:lnTo>
                  <a:lnTo>
                    <a:pt x="18" y="56"/>
                  </a:lnTo>
                  <a:lnTo>
                    <a:pt x="8" y="51"/>
                  </a:lnTo>
                  <a:lnTo>
                    <a:pt x="2" y="42"/>
                  </a:lnTo>
                  <a:lnTo>
                    <a:pt x="0" y="32"/>
                  </a:lnTo>
                  <a:lnTo>
                    <a:pt x="2" y="24"/>
                  </a:lnTo>
                  <a:lnTo>
                    <a:pt x="8" y="16"/>
                  </a:lnTo>
                  <a:lnTo>
                    <a:pt x="18" y="9"/>
                  </a:lnTo>
                  <a:lnTo>
                    <a:pt x="31" y="3"/>
                  </a:lnTo>
                  <a:lnTo>
                    <a:pt x="45" y="0"/>
                  </a:lnTo>
                  <a:lnTo>
                    <a:pt x="60" y="0"/>
                  </a:lnTo>
                  <a:lnTo>
                    <a:pt x="75" y="3"/>
                  </a:lnTo>
                  <a:lnTo>
                    <a:pt x="87" y="9"/>
                  </a:lnTo>
                  <a:lnTo>
                    <a:pt x="97" y="16"/>
                  </a:lnTo>
                  <a:lnTo>
                    <a:pt x="103" y="24"/>
                  </a:lnTo>
                  <a:lnTo>
                    <a:pt x="105" y="32"/>
                  </a:lnTo>
                  <a:close/>
                </a:path>
              </a:pathLst>
            </a:custGeom>
            <a:solidFill>
              <a:srgbClr val="FFFFFF"/>
            </a:solidFill>
            <a:ln w="11113">
              <a:solidFill>
                <a:srgbClr val="000000"/>
              </a:solidFill>
              <a:round/>
              <a:headEnd/>
              <a:tailEnd/>
            </a:ln>
          </p:spPr>
          <p:txBody>
            <a:bodyPr/>
            <a:lstStyle/>
            <a:p>
              <a:endParaRPr lang="fr-FR"/>
            </a:p>
          </p:txBody>
        </p:sp>
        <p:sp>
          <p:nvSpPr>
            <p:cNvPr id="33080" name="Rectangle 425"/>
            <p:cNvSpPr>
              <a:spLocks noChangeArrowheads="1"/>
            </p:cNvSpPr>
            <p:nvPr/>
          </p:nvSpPr>
          <p:spPr bwMode="auto">
            <a:xfrm>
              <a:off x="4182" y="3199"/>
              <a:ext cx="105" cy="46"/>
            </a:xfrm>
            <a:prstGeom prst="rect">
              <a:avLst/>
            </a:prstGeom>
            <a:solidFill>
              <a:srgbClr val="FFFFFF"/>
            </a:solidFill>
            <a:ln w="11113">
              <a:solidFill>
                <a:srgbClr val="000000"/>
              </a:solidFill>
              <a:miter lim="800000"/>
              <a:headEnd/>
              <a:tailEnd/>
            </a:ln>
          </p:spPr>
          <p:txBody>
            <a:bodyPr/>
            <a:lstStyle/>
            <a:p>
              <a:endParaRPr lang="fr-FR"/>
            </a:p>
          </p:txBody>
        </p:sp>
        <p:sp>
          <p:nvSpPr>
            <p:cNvPr id="33081" name="Freeform 426"/>
            <p:cNvSpPr>
              <a:spLocks/>
            </p:cNvSpPr>
            <p:nvPr/>
          </p:nvSpPr>
          <p:spPr bwMode="auto">
            <a:xfrm>
              <a:off x="4235" y="3834"/>
              <a:ext cx="517" cy="102"/>
            </a:xfrm>
            <a:custGeom>
              <a:avLst/>
              <a:gdLst>
                <a:gd name="T0" fmla="*/ 0 w 205"/>
                <a:gd name="T1" fmla="*/ 0 h 215"/>
                <a:gd name="T2" fmla="*/ 0 w 205"/>
                <a:gd name="T3" fmla="*/ 215 h 215"/>
                <a:gd name="T4" fmla="*/ 205 w 205"/>
                <a:gd name="T5" fmla="*/ 215 h 215"/>
                <a:gd name="T6" fmla="*/ 0 60000 65536"/>
                <a:gd name="T7" fmla="*/ 0 60000 65536"/>
                <a:gd name="T8" fmla="*/ 0 60000 65536"/>
                <a:gd name="T9" fmla="*/ 0 w 205"/>
                <a:gd name="T10" fmla="*/ 0 h 215"/>
                <a:gd name="T11" fmla="*/ 205 w 205"/>
                <a:gd name="T12" fmla="*/ 215 h 215"/>
              </a:gdLst>
              <a:ahLst/>
              <a:cxnLst>
                <a:cxn ang="T6">
                  <a:pos x="T0" y="T1"/>
                </a:cxn>
                <a:cxn ang="T7">
                  <a:pos x="T2" y="T3"/>
                </a:cxn>
                <a:cxn ang="T8">
                  <a:pos x="T4" y="T5"/>
                </a:cxn>
              </a:cxnLst>
              <a:rect l="T9" t="T10" r="T11" b="T12"/>
              <a:pathLst>
                <a:path w="205" h="215">
                  <a:moveTo>
                    <a:pt x="0" y="0"/>
                  </a:moveTo>
                  <a:lnTo>
                    <a:pt x="0" y="215"/>
                  </a:lnTo>
                  <a:lnTo>
                    <a:pt x="205" y="215"/>
                  </a:lnTo>
                </a:path>
              </a:pathLst>
            </a:custGeom>
            <a:noFill/>
            <a:ln w="11113">
              <a:solidFill>
                <a:srgbClr val="000000"/>
              </a:solidFill>
              <a:round/>
              <a:headEnd/>
              <a:tailEnd/>
            </a:ln>
          </p:spPr>
          <p:txBody>
            <a:bodyPr/>
            <a:lstStyle/>
            <a:p>
              <a:endParaRPr lang="fr-FR"/>
            </a:p>
          </p:txBody>
        </p:sp>
        <p:sp>
          <p:nvSpPr>
            <p:cNvPr id="33082" name="Line 427"/>
            <p:cNvSpPr>
              <a:spLocks noChangeShapeType="1"/>
            </p:cNvSpPr>
            <p:nvPr/>
          </p:nvSpPr>
          <p:spPr bwMode="auto">
            <a:xfrm>
              <a:off x="4896" y="3936"/>
              <a:ext cx="240" cy="3"/>
            </a:xfrm>
            <a:prstGeom prst="line">
              <a:avLst/>
            </a:prstGeom>
            <a:noFill/>
            <a:ln w="11113">
              <a:solidFill>
                <a:srgbClr val="000000"/>
              </a:solidFill>
              <a:round/>
              <a:headEnd/>
              <a:tailEnd/>
            </a:ln>
          </p:spPr>
          <p:txBody>
            <a:bodyPr/>
            <a:lstStyle/>
            <a:p>
              <a:endParaRPr lang="fr-FR"/>
            </a:p>
          </p:txBody>
        </p:sp>
        <p:sp>
          <p:nvSpPr>
            <p:cNvPr id="33083" name="Line 428"/>
            <p:cNvSpPr>
              <a:spLocks noChangeShapeType="1"/>
            </p:cNvSpPr>
            <p:nvPr/>
          </p:nvSpPr>
          <p:spPr bwMode="auto">
            <a:xfrm>
              <a:off x="5281" y="3936"/>
              <a:ext cx="183" cy="1"/>
            </a:xfrm>
            <a:prstGeom prst="line">
              <a:avLst/>
            </a:prstGeom>
            <a:noFill/>
            <a:ln w="11113">
              <a:solidFill>
                <a:srgbClr val="000000"/>
              </a:solidFill>
              <a:round/>
              <a:headEnd/>
              <a:tailEnd/>
            </a:ln>
          </p:spPr>
          <p:txBody>
            <a:bodyPr/>
            <a:lstStyle/>
            <a:p>
              <a:endParaRPr lang="fr-FR"/>
            </a:p>
          </p:txBody>
        </p:sp>
        <p:sp>
          <p:nvSpPr>
            <p:cNvPr id="33084" name="Line 429"/>
            <p:cNvSpPr>
              <a:spLocks noChangeShapeType="1"/>
            </p:cNvSpPr>
            <p:nvPr/>
          </p:nvSpPr>
          <p:spPr bwMode="auto">
            <a:xfrm flipH="1" flipV="1">
              <a:off x="4107" y="3084"/>
              <a:ext cx="65" cy="80"/>
            </a:xfrm>
            <a:prstGeom prst="line">
              <a:avLst/>
            </a:prstGeom>
            <a:noFill/>
            <a:ln w="11113">
              <a:solidFill>
                <a:srgbClr val="000000"/>
              </a:solidFill>
              <a:round/>
              <a:headEnd/>
              <a:tailEnd/>
            </a:ln>
          </p:spPr>
          <p:txBody>
            <a:bodyPr/>
            <a:lstStyle/>
            <a:p>
              <a:endParaRPr lang="fr-FR"/>
            </a:p>
          </p:txBody>
        </p:sp>
        <p:sp>
          <p:nvSpPr>
            <p:cNvPr id="33085" name="Line 430"/>
            <p:cNvSpPr>
              <a:spLocks noChangeShapeType="1"/>
            </p:cNvSpPr>
            <p:nvPr/>
          </p:nvSpPr>
          <p:spPr bwMode="auto">
            <a:xfrm flipV="1">
              <a:off x="4107" y="3084"/>
              <a:ext cx="65" cy="80"/>
            </a:xfrm>
            <a:prstGeom prst="line">
              <a:avLst/>
            </a:prstGeom>
            <a:noFill/>
            <a:ln w="11113">
              <a:solidFill>
                <a:srgbClr val="000000"/>
              </a:solidFill>
              <a:round/>
              <a:headEnd/>
              <a:tailEnd/>
            </a:ln>
          </p:spPr>
          <p:txBody>
            <a:bodyPr/>
            <a:lstStyle/>
            <a:p>
              <a:endParaRPr lang="fr-FR"/>
            </a:p>
          </p:txBody>
        </p:sp>
        <p:sp>
          <p:nvSpPr>
            <p:cNvPr id="33086" name="Line 431"/>
            <p:cNvSpPr>
              <a:spLocks noChangeShapeType="1"/>
            </p:cNvSpPr>
            <p:nvPr/>
          </p:nvSpPr>
          <p:spPr bwMode="auto">
            <a:xfrm flipH="1">
              <a:off x="4107" y="3164"/>
              <a:ext cx="65" cy="1"/>
            </a:xfrm>
            <a:prstGeom prst="line">
              <a:avLst/>
            </a:prstGeom>
            <a:noFill/>
            <a:ln w="11113">
              <a:solidFill>
                <a:srgbClr val="000000"/>
              </a:solidFill>
              <a:round/>
              <a:headEnd/>
              <a:tailEnd/>
            </a:ln>
          </p:spPr>
          <p:txBody>
            <a:bodyPr/>
            <a:lstStyle/>
            <a:p>
              <a:endParaRPr lang="fr-FR"/>
            </a:p>
          </p:txBody>
        </p:sp>
        <p:sp>
          <p:nvSpPr>
            <p:cNvPr id="33087" name="Line 432"/>
            <p:cNvSpPr>
              <a:spLocks noChangeShapeType="1"/>
            </p:cNvSpPr>
            <p:nvPr/>
          </p:nvSpPr>
          <p:spPr bwMode="auto">
            <a:xfrm flipH="1">
              <a:off x="4107" y="3084"/>
              <a:ext cx="65" cy="1"/>
            </a:xfrm>
            <a:prstGeom prst="line">
              <a:avLst/>
            </a:prstGeom>
            <a:noFill/>
            <a:ln w="11113">
              <a:solidFill>
                <a:srgbClr val="000000"/>
              </a:solidFill>
              <a:round/>
              <a:headEnd/>
              <a:tailEnd/>
            </a:ln>
          </p:spPr>
          <p:txBody>
            <a:bodyPr/>
            <a:lstStyle/>
            <a:p>
              <a:endParaRPr lang="fr-FR"/>
            </a:p>
          </p:txBody>
        </p:sp>
        <p:sp>
          <p:nvSpPr>
            <p:cNvPr id="33088" name="Freeform 433"/>
            <p:cNvSpPr>
              <a:spLocks/>
            </p:cNvSpPr>
            <p:nvPr/>
          </p:nvSpPr>
          <p:spPr bwMode="auto">
            <a:xfrm>
              <a:off x="4205" y="3094"/>
              <a:ext cx="73" cy="61"/>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33089" name="Freeform 434"/>
            <p:cNvSpPr>
              <a:spLocks/>
            </p:cNvSpPr>
            <p:nvPr/>
          </p:nvSpPr>
          <p:spPr bwMode="auto">
            <a:xfrm>
              <a:off x="4205" y="3094"/>
              <a:ext cx="73" cy="61"/>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33090" name="Line 435"/>
            <p:cNvSpPr>
              <a:spLocks noChangeShapeType="1"/>
            </p:cNvSpPr>
            <p:nvPr/>
          </p:nvSpPr>
          <p:spPr bwMode="auto">
            <a:xfrm flipV="1">
              <a:off x="4246" y="3094"/>
              <a:ext cx="1" cy="61"/>
            </a:xfrm>
            <a:prstGeom prst="line">
              <a:avLst/>
            </a:prstGeom>
            <a:noFill/>
            <a:ln w="11113">
              <a:solidFill>
                <a:srgbClr val="000000"/>
              </a:solidFill>
              <a:round/>
              <a:headEnd/>
              <a:tailEnd/>
            </a:ln>
          </p:spPr>
          <p:txBody>
            <a:bodyPr/>
            <a:lstStyle/>
            <a:p>
              <a:endParaRPr lang="fr-FR"/>
            </a:p>
          </p:txBody>
        </p:sp>
        <p:sp>
          <p:nvSpPr>
            <p:cNvPr id="33091" name="Line 436"/>
            <p:cNvSpPr>
              <a:spLocks noChangeShapeType="1"/>
            </p:cNvSpPr>
            <p:nvPr/>
          </p:nvSpPr>
          <p:spPr bwMode="auto">
            <a:xfrm>
              <a:off x="4140" y="3124"/>
              <a:ext cx="106" cy="1"/>
            </a:xfrm>
            <a:prstGeom prst="line">
              <a:avLst/>
            </a:prstGeom>
            <a:noFill/>
            <a:ln w="11113">
              <a:solidFill>
                <a:srgbClr val="000000"/>
              </a:solidFill>
              <a:round/>
              <a:headEnd/>
              <a:tailEnd/>
            </a:ln>
          </p:spPr>
          <p:txBody>
            <a:bodyPr/>
            <a:lstStyle/>
            <a:p>
              <a:endParaRPr lang="fr-FR"/>
            </a:p>
          </p:txBody>
        </p:sp>
        <p:sp>
          <p:nvSpPr>
            <p:cNvPr id="33092" name="Line 437"/>
            <p:cNvSpPr>
              <a:spLocks noChangeShapeType="1"/>
            </p:cNvSpPr>
            <p:nvPr/>
          </p:nvSpPr>
          <p:spPr bwMode="auto">
            <a:xfrm>
              <a:off x="4636" y="3183"/>
              <a:ext cx="148" cy="45"/>
            </a:xfrm>
            <a:prstGeom prst="line">
              <a:avLst/>
            </a:prstGeom>
            <a:noFill/>
            <a:ln w="11113">
              <a:solidFill>
                <a:srgbClr val="000000"/>
              </a:solidFill>
              <a:round/>
              <a:headEnd/>
              <a:tailEnd/>
            </a:ln>
          </p:spPr>
          <p:txBody>
            <a:bodyPr/>
            <a:lstStyle/>
            <a:p>
              <a:endParaRPr lang="fr-FR"/>
            </a:p>
          </p:txBody>
        </p:sp>
        <p:sp>
          <p:nvSpPr>
            <p:cNvPr id="33093" name="Line 438"/>
            <p:cNvSpPr>
              <a:spLocks noChangeShapeType="1"/>
            </p:cNvSpPr>
            <p:nvPr/>
          </p:nvSpPr>
          <p:spPr bwMode="auto">
            <a:xfrm flipV="1">
              <a:off x="4636" y="3183"/>
              <a:ext cx="148" cy="45"/>
            </a:xfrm>
            <a:prstGeom prst="line">
              <a:avLst/>
            </a:prstGeom>
            <a:noFill/>
            <a:ln w="11113">
              <a:solidFill>
                <a:srgbClr val="000000"/>
              </a:solidFill>
              <a:round/>
              <a:headEnd/>
              <a:tailEnd/>
            </a:ln>
          </p:spPr>
          <p:txBody>
            <a:bodyPr/>
            <a:lstStyle/>
            <a:p>
              <a:endParaRPr lang="fr-FR"/>
            </a:p>
          </p:txBody>
        </p:sp>
        <p:sp>
          <p:nvSpPr>
            <p:cNvPr id="33094" name="Line 439"/>
            <p:cNvSpPr>
              <a:spLocks noChangeShapeType="1"/>
            </p:cNvSpPr>
            <p:nvPr/>
          </p:nvSpPr>
          <p:spPr bwMode="auto">
            <a:xfrm>
              <a:off x="4636" y="3183"/>
              <a:ext cx="1" cy="45"/>
            </a:xfrm>
            <a:prstGeom prst="line">
              <a:avLst/>
            </a:prstGeom>
            <a:noFill/>
            <a:ln w="11113">
              <a:solidFill>
                <a:srgbClr val="000000"/>
              </a:solidFill>
              <a:round/>
              <a:headEnd/>
              <a:tailEnd/>
            </a:ln>
          </p:spPr>
          <p:txBody>
            <a:bodyPr/>
            <a:lstStyle/>
            <a:p>
              <a:endParaRPr lang="fr-FR"/>
            </a:p>
          </p:txBody>
        </p:sp>
        <p:sp>
          <p:nvSpPr>
            <p:cNvPr id="33095" name="Line 440"/>
            <p:cNvSpPr>
              <a:spLocks noChangeShapeType="1"/>
            </p:cNvSpPr>
            <p:nvPr/>
          </p:nvSpPr>
          <p:spPr bwMode="auto">
            <a:xfrm>
              <a:off x="4784" y="3183"/>
              <a:ext cx="1" cy="45"/>
            </a:xfrm>
            <a:prstGeom prst="line">
              <a:avLst/>
            </a:prstGeom>
            <a:noFill/>
            <a:ln w="11113">
              <a:solidFill>
                <a:srgbClr val="000000"/>
              </a:solidFill>
              <a:round/>
              <a:headEnd/>
              <a:tailEnd/>
            </a:ln>
          </p:spPr>
          <p:txBody>
            <a:bodyPr/>
            <a:lstStyle/>
            <a:p>
              <a:endParaRPr lang="fr-FR"/>
            </a:p>
          </p:txBody>
        </p:sp>
        <p:sp>
          <p:nvSpPr>
            <p:cNvPr id="33096" name="Freeform 441"/>
            <p:cNvSpPr>
              <a:spLocks/>
            </p:cNvSpPr>
            <p:nvPr/>
          </p:nvSpPr>
          <p:spPr bwMode="auto">
            <a:xfrm>
              <a:off x="4661" y="3129"/>
              <a:ext cx="109" cy="41"/>
            </a:xfrm>
            <a:custGeom>
              <a:avLst/>
              <a:gdLst>
                <a:gd name="T0" fmla="*/ 0 w 109"/>
                <a:gd name="T1" fmla="*/ 40 h 82"/>
                <a:gd name="T2" fmla="*/ 2 w 109"/>
                <a:gd name="T3" fmla="*/ 29 h 82"/>
                <a:gd name="T4" fmla="*/ 8 w 109"/>
                <a:gd name="T5" fmla="*/ 18 h 82"/>
                <a:gd name="T6" fmla="*/ 18 w 109"/>
                <a:gd name="T7" fmla="*/ 9 h 82"/>
                <a:gd name="T8" fmla="*/ 32 w 109"/>
                <a:gd name="T9" fmla="*/ 2 h 82"/>
                <a:gd name="T10" fmla="*/ 46 w 109"/>
                <a:gd name="T11" fmla="*/ 0 h 82"/>
                <a:gd name="T12" fmla="*/ 62 w 109"/>
                <a:gd name="T13" fmla="*/ 0 h 82"/>
                <a:gd name="T14" fmla="*/ 77 w 109"/>
                <a:gd name="T15" fmla="*/ 2 h 82"/>
                <a:gd name="T16" fmla="*/ 91 w 109"/>
                <a:gd name="T17" fmla="*/ 9 h 82"/>
                <a:gd name="T18" fmla="*/ 101 w 109"/>
                <a:gd name="T19" fmla="*/ 18 h 82"/>
                <a:gd name="T20" fmla="*/ 108 w 109"/>
                <a:gd name="T21" fmla="*/ 29 h 82"/>
                <a:gd name="T22" fmla="*/ 109 w 109"/>
                <a:gd name="T23" fmla="*/ 40 h 82"/>
                <a:gd name="T24" fmla="*/ 108 w 109"/>
                <a:gd name="T25" fmla="*/ 53 h 82"/>
                <a:gd name="T26" fmla="*/ 101 w 109"/>
                <a:gd name="T27" fmla="*/ 64 h 82"/>
                <a:gd name="T28" fmla="*/ 91 w 109"/>
                <a:gd name="T29" fmla="*/ 72 h 82"/>
                <a:gd name="T30" fmla="*/ 77 w 109"/>
                <a:gd name="T31" fmla="*/ 79 h 82"/>
                <a:gd name="T32" fmla="*/ 62 w 109"/>
                <a:gd name="T33" fmla="*/ 82 h 82"/>
                <a:gd name="T34" fmla="*/ 46 w 109"/>
                <a:gd name="T35" fmla="*/ 82 h 82"/>
                <a:gd name="T36" fmla="*/ 32 w 109"/>
                <a:gd name="T37" fmla="*/ 79 h 82"/>
                <a:gd name="T38" fmla="*/ 18 w 109"/>
                <a:gd name="T39" fmla="*/ 72 h 82"/>
                <a:gd name="T40" fmla="*/ 8 w 109"/>
                <a:gd name="T41" fmla="*/ 64 h 82"/>
                <a:gd name="T42" fmla="*/ 2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29"/>
                  </a:lnTo>
                  <a:lnTo>
                    <a:pt x="8" y="18"/>
                  </a:lnTo>
                  <a:lnTo>
                    <a:pt x="18" y="9"/>
                  </a:lnTo>
                  <a:lnTo>
                    <a:pt x="32" y="2"/>
                  </a:lnTo>
                  <a:lnTo>
                    <a:pt x="46" y="0"/>
                  </a:lnTo>
                  <a:lnTo>
                    <a:pt x="62" y="0"/>
                  </a:lnTo>
                  <a:lnTo>
                    <a:pt x="77" y="2"/>
                  </a:lnTo>
                  <a:lnTo>
                    <a:pt x="91" y="9"/>
                  </a:lnTo>
                  <a:lnTo>
                    <a:pt x="101" y="18"/>
                  </a:lnTo>
                  <a:lnTo>
                    <a:pt x="108" y="29"/>
                  </a:lnTo>
                  <a:lnTo>
                    <a:pt x="109" y="40"/>
                  </a:lnTo>
                  <a:lnTo>
                    <a:pt x="108" y="53"/>
                  </a:lnTo>
                  <a:lnTo>
                    <a:pt x="101" y="64"/>
                  </a:lnTo>
                  <a:lnTo>
                    <a:pt x="91" y="72"/>
                  </a:lnTo>
                  <a:lnTo>
                    <a:pt x="77" y="79"/>
                  </a:lnTo>
                  <a:lnTo>
                    <a:pt x="62" y="82"/>
                  </a:lnTo>
                  <a:lnTo>
                    <a:pt x="46" y="82"/>
                  </a:lnTo>
                  <a:lnTo>
                    <a:pt x="32" y="79"/>
                  </a:lnTo>
                  <a:lnTo>
                    <a:pt x="18" y="72"/>
                  </a:lnTo>
                  <a:lnTo>
                    <a:pt x="8" y="64"/>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3097" name="Rectangle 442"/>
            <p:cNvSpPr>
              <a:spLocks noChangeArrowheads="1"/>
            </p:cNvSpPr>
            <p:nvPr/>
          </p:nvSpPr>
          <p:spPr bwMode="auto">
            <a:xfrm>
              <a:off x="4624" y="3153"/>
              <a:ext cx="165" cy="27"/>
            </a:xfrm>
            <a:prstGeom prst="rect">
              <a:avLst/>
            </a:prstGeom>
            <a:solidFill>
              <a:srgbClr val="FFFFFF"/>
            </a:solidFill>
            <a:ln w="9525">
              <a:noFill/>
              <a:miter lim="800000"/>
              <a:headEnd/>
              <a:tailEnd/>
            </a:ln>
          </p:spPr>
          <p:txBody>
            <a:bodyPr/>
            <a:lstStyle/>
            <a:p>
              <a:endParaRPr lang="fr-FR"/>
            </a:p>
          </p:txBody>
        </p:sp>
        <p:sp>
          <p:nvSpPr>
            <p:cNvPr id="33098" name="Line 443"/>
            <p:cNvSpPr>
              <a:spLocks noChangeShapeType="1"/>
            </p:cNvSpPr>
            <p:nvPr/>
          </p:nvSpPr>
          <p:spPr bwMode="auto">
            <a:xfrm flipV="1">
              <a:off x="4710" y="3153"/>
              <a:ext cx="1" cy="53"/>
            </a:xfrm>
            <a:prstGeom prst="line">
              <a:avLst/>
            </a:prstGeom>
            <a:noFill/>
            <a:ln w="11113">
              <a:solidFill>
                <a:srgbClr val="000000"/>
              </a:solidFill>
              <a:round/>
              <a:headEnd/>
              <a:tailEnd/>
            </a:ln>
          </p:spPr>
          <p:txBody>
            <a:bodyPr/>
            <a:lstStyle/>
            <a:p>
              <a:endParaRPr lang="fr-FR"/>
            </a:p>
          </p:txBody>
        </p:sp>
        <p:sp>
          <p:nvSpPr>
            <p:cNvPr id="33099" name="Line 444"/>
            <p:cNvSpPr>
              <a:spLocks noChangeShapeType="1"/>
            </p:cNvSpPr>
            <p:nvPr/>
          </p:nvSpPr>
          <p:spPr bwMode="auto">
            <a:xfrm flipH="1">
              <a:off x="4661" y="3151"/>
              <a:ext cx="109" cy="1"/>
            </a:xfrm>
            <a:prstGeom prst="line">
              <a:avLst/>
            </a:prstGeom>
            <a:noFill/>
            <a:ln w="11113">
              <a:solidFill>
                <a:srgbClr val="000000"/>
              </a:solidFill>
              <a:round/>
              <a:headEnd/>
              <a:tailEnd/>
            </a:ln>
          </p:spPr>
          <p:txBody>
            <a:bodyPr/>
            <a:lstStyle/>
            <a:p>
              <a:endParaRPr lang="fr-FR"/>
            </a:p>
          </p:txBody>
        </p:sp>
        <p:sp>
          <p:nvSpPr>
            <p:cNvPr id="33100" name="Freeform 445"/>
            <p:cNvSpPr>
              <a:spLocks/>
            </p:cNvSpPr>
            <p:nvPr/>
          </p:nvSpPr>
          <p:spPr bwMode="auto">
            <a:xfrm>
              <a:off x="4414" y="3204"/>
              <a:ext cx="220" cy="98"/>
            </a:xfrm>
            <a:custGeom>
              <a:avLst/>
              <a:gdLst>
                <a:gd name="T0" fmla="*/ 220 w 220"/>
                <a:gd name="T1" fmla="*/ 0 h 197"/>
                <a:gd name="T2" fmla="*/ 0 w 220"/>
                <a:gd name="T3" fmla="*/ 0 h 197"/>
                <a:gd name="T4" fmla="*/ 0 w 220"/>
                <a:gd name="T5" fmla="*/ 197 h 197"/>
                <a:gd name="T6" fmla="*/ 0 60000 65536"/>
                <a:gd name="T7" fmla="*/ 0 60000 65536"/>
                <a:gd name="T8" fmla="*/ 0 60000 65536"/>
                <a:gd name="T9" fmla="*/ 0 w 220"/>
                <a:gd name="T10" fmla="*/ 0 h 197"/>
                <a:gd name="T11" fmla="*/ 220 w 220"/>
                <a:gd name="T12" fmla="*/ 197 h 197"/>
              </a:gdLst>
              <a:ahLst/>
              <a:cxnLst>
                <a:cxn ang="T6">
                  <a:pos x="T0" y="T1"/>
                </a:cxn>
                <a:cxn ang="T7">
                  <a:pos x="T2" y="T3"/>
                </a:cxn>
                <a:cxn ang="T8">
                  <a:pos x="T4" y="T5"/>
                </a:cxn>
              </a:cxnLst>
              <a:rect l="T9" t="T10" r="T11" b="T12"/>
              <a:pathLst>
                <a:path w="220" h="197">
                  <a:moveTo>
                    <a:pt x="220" y="0"/>
                  </a:moveTo>
                  <a:lnTo>
                    <a:pt x="0" y="0"/>
                  </a:lnTo>
                  <a:lnTo>
                    <a:pt x="0" y="197"/>
                  </a:lnTo>
                </a:path>
              </a:pathLst>
            </a:custGeom>
            <a:noFill/>
            <a:ln w="11113">
              <a:solidFill>
                <a:srgbClr val="000000"/>
              </a:solidFill>
              <a:round/>
              <a:headEnd/>
              <a:tailEnd/>
            </a:ln>
          </p:spPr>
          <p:txBody>
            <a:bodyPr/>
            <a:lstStyle/>
            <a:p>
              <a:endParaRPr lang="fr-FR"/>
            </a:p>
          </p:txBody>
        </p:sp>
        <p:sp>
          <p:nvSpPr>
            <p:cNvPr id="33101" name="Line 446"/>
            <p:cNvSpPr>
              <a:spLocks noChangeShapeType="1"/>
            </p:cNvSpPr>
            <p:nvPr/>
          </p:nvSpPr>
          <p:spPr bwMode="auto">
            <a:xfrm>
              <a:off x="4792" y="3204"/>
              <a:ext cx="110" cy="1"/>
            </a:xfrm>
            <a:prstGeom prst="line">
              <a:avLst/>
            </a:prstGeom>
            <a:noFill/>
            <a:ln w="11113">
              <a:solidFill>
                <a:srgbClr val="000000"/>
              </a:solidFill>
              <a:round/>
              <a:headEnd/>
              <a:tailEnd/>
            </a:ln>
          </p:spPr>
          <p:txBody>
            <a:bodyPr/>
            <a:lstStyle/>
            <a:p>
              <a:endParaRPr lang="fr-FR"/>
            </a:p>
          </p:txBody>
        </p:sp>
        <p:sp>
          <p:nvSpPr>
            <p:cNvPr id="33102" name="Freeform 447"/>
            <p:cNvSpPr>
              <a:spLocks/>
            </p:cNvSpPr>
            <p:nvPr/>
          </p:nvSpPr>
          <p:spPr bwMode="auto">
            <a:xfrm>
              <a:off x="4462" y="3005"/>
              <a:ext cx="172" cy="99"/>
            </a:xfrm>
            <a:custGeom>
              <a:avLst/>
              <a:gdLst>
                <a:gd name="T0" fmla="*/ 0 w 172"/>
                <a:gd name="T1" fmla="*/ 99 h 198"/>
                <a:gd name="T2" fmla="*/ 2 w 172"/>
                <a:gd name="T3" fmla="*/ 76 h 198"/>
                <a:gd name="T4" fmla="*/ 8 w 172"/>
                <a:gd name="T5" fmla="*/ 55 h 198"/>
                <a:gd name="T6" fmla="*/ 18 w 172"/>
                <a:gd name="T7" fmla="*/ 37 h 198"/>
                <a:gd name="T8" fmla="*/ 32 w 172"/>
                <a:gd name="T9" fmla="*/ 22 h 198"/>
                <a:gd name="T10" fmla="*/ 49 w 172"/>
                <a:gd name="T11" fmla="*/ 9 h 198"/>
                <a:gd name="T12" fmla="*/ 66 w 172"/>
                <a:gd name="T13" fmla="*/ 2 h 198"/>
                <a:gd name="T14" fmla="*/ 86 w 172"/>
                <a:gd name="T15" fmla="*/ 0 h 198"/>
                <a:gd name="T16" fmla="*/ 104 w 172"/>
                <a:gd name="T17" fmla="*/ 2 h 198"/>
                <a:gd name="T18" fmla="*/ 123 w 172"/>
                <a:gd name="T19" fmla="*/ 9 h 198"/>
                <a:gd name="T20" fmla="*/ 139 w 172"/>
                <a:gd name="T21" fmla="*/ 22 h 198"/>
                <a:gd name="T22" fmla="*/ 152 w 172"/>
                <a:gd name="T23" fmla="*/ 37 h 198"/>
                <a:gd name="T24" fmla="*/ 163 w 172"/>
                <a:gd name="T25" fmla="*/ 55 h 198"/>
                <a:gd name="T26" fmla="*/ 169 w 172"/>
                <a:gd name="T27" fmla="*/ 76 h 198"/>
                <a:gd name="T28" fmla="*/ 172 w 172"/>
                <a:gd name="T29" fmla="*/ 99 h 198"/>
                <a:gd name="T30" fmla="*/ 169 w 172"/>
                <a:gd name="T31" fmla="*/ 121 h 198"/>
                <a:gd name="T32" fmla="*/ 163 w 172"/>
                <a:gd name="T33" fmla="*/ 142 h 198"/>
                <a:gd name="T34" fmla="*/ 152 w 172"/>
                <a:gd name="T35" fmla="*/ 160 h 198"/>
                <a:gd name="T36" fmla="*/ 139 w 172"/>
                <a:gd name="T37" fmla="*/ 177 h 198"/>
                <a:gd name="T38" fmla="*/ 123 w 172"/>
                <a:gd name="T39" fmla="*/ 188 h 198"/>
                <a:gd name="T40" fmla="*/ 104 w 172"/>
                <a:gd name="T41" fmla="*/ 195 h 198"/>
                <a:gd name="T42" fmla="*/ 86 w 172"/>
                <a:gd name="T43" fmla="*/ 198 h 198"/>
                <a:gd name="T44" fmla="*/ 66 w 172"/>
                <a:gd name="T45" fmla="*/ 195 h 198"/>
                <a:gd name="T46" fmla="*/ 49 w 172"/>
                <a:gd name="T47" fmla="*/ 188 h 198"/>
                <a:gd name="T48" fmla="*/ 32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5"/>
                  </a:lnTo>
                  <a:lnTo>
                    <a:pt x="18" y="37"/>
                  </a:lnTo>
                  <a:lnTo>
                    <a:pt x="32" y="22"/>
                  </a:lnTo>
                  <a:lnTo>
                    <a:pt x="49" y="9"/>
                  </a:lnTo>
                  <a:lnTo>
                    <a:pt x="66" y="2"/>
                  </a:lnTo>
                  <a:lnTo>
                    <a:pt x="86" y="0"/>
                  </a:lnTo>
                  <a:lnTo>
                    <a:pt x="104" y="2"/>
                  </a:lnTo>
                  <a:lnTo>
                    <a:pt x="123" y="9"/>
                  </a:lnTo>
                  <a:lnTo>
                    <a:pt x="139" y="22"/>
                  </a:lnTo>
                  <a:lnTo>
                    <a:pt x="152" y="37"/>
                  </a:lnTo>
                  <a:lnTo>
                    <a:pt x="163" y="55"/>
                  </a:lnTo>
                  <a:lnTo>
                    <a:pt x="169" y="76"/>
                  </a:lnTo>
                  <a:lnTo>
                    <a:pt x="172" y="99"/>
                  </a:lnTo>
                  <a:lnTo>
                    <a:pt x="169" y="121"/>
                  </a:lnTo>
                  <a:lnTo>
                    <a:pt x="163" y="142"/>
                  </a:lnTo>
                  <a:lnTo>
                    <a:pt x="152" y="160"/>
                  </a:lnTo>
                  <a:lnTo>
                    <a:pt x="139" y="177"/>
                  </a:lnTo>
                  <a:lnTo>
                    <a:pt x="123"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103" name="Rectangle 448"/>
            <p:cNvSpPr>
              <a:spLocks noChangeArrowheads="1"/>
            </p:cNvSpPr>
            <p:nvPr/>
          </p:nvSpPr>
          <p:spPr bwMode="auto">
            <a:xfrm>
              <a:off x="4493" y="3030"/>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3104" name="Line 449"/>
            <p:cNvSpPr>
              <a:spLocks noChangeShapeType="1"/>
            </p:cNvSpPr>
            <p:nvPr/>
          </p:nvSpPr>
          <p:spPr bwMode="auto">
            <a:xfrm flipV="1">
              <a:off x="4353" y="3276"/>
              <a:ext cx="1" cy="4"/>
            </a:xfrm>
            <a:prstGeom prst="line">
              <a:avLst/>
            </a:prstGeom>
            <a:noFill/>
            <a:ln w="11113">
              <a:solidFill>
                <a:srgbClr val="000000"/>
              </a:solidFill>
              <a:round/>
              <a:headEnd/>
              <a:tailEnd/>
            </a:ln>
          </p:spPr>
          <p:txBody>
            <a:bodyPr/>
            <a:lstStyle/>
            <a:p>
              <a:endParaRPr lang="fr-FR"/>
            </a:p>
          </p:txBody>
        </p:sp>
        <p:sp>
          <p:nvSpPr>
            <p:cNvPr id="33105" name="Line 450"/>
            <p:cNvSpPr>
              <a:spLocks noChangeShapeType="1"/>
            </p:cNvSpPr>
            <p:nvPr/>
          </p:nvSpPr>
          <p:spPr bwMode="auto">
            <a:xfrm flipV="1">
              <a:off x="4353" y="3251"/>
              <a:ext cx="1" cy="4"/>
            </a:xfrm>
            <a:prstGeom prst="line">
              <a:avLst/>
            </a:prstGeom>
            <a:noFill/>
            <a:ln w="11113">
              <a:solidFill>
                <a:srgbClr val="000000"/>
              </a:solidFill>
              <a:round/>
              <a:headEnd/>
              <a:tailEnd/>
            </a:ln>
          </p:spPr>
          <p:txBody>
            <a:bodyPr/>
            <a:lstStyle/>
            <a:p>
              <a:endParaRPr lang="fr-FR"/>
            </a:p>
          </p:txBody>
        </p:sp>
        <p:sp>
          <p:nvSpPr>
            <p:cNvPr id="33106" name="Line 451"/>
            <p:cNvSpPr>
              <a:spLocks noChangeShapeType="1"/>
            </p:cNvSpPr>
            <p:nvPr/>
          </p:nvSpPr>
          <p:spPr bwMode="auto">
            <a:xfrm flipV="1">
              <a:off x="4353" y="3226"/>
              <a:ext cx="1" cy="4"/>
            </a:xfrm>
            <a:prstGeom prst="line">
              <a:avLst/>
            </a:prstGeom>
            <a:noFill/>
            <a:ln w="11113">
              <a:solidFill>
                <a:srgbClr val="000000"/>
              </a:solidFill>
              <a:round/>
              <a:headEnd/>
              <a:tailEnd/>
            </a:ln>
          </p:spPr>
          <p:txBody>
            <a:bodyPr/>
            <a:lstStyle/>
            <a:p>
              <a:endParaRPr lang="fr-FR"/>
            </a:p>
          </p:txBody>
        </p:sp>
        <p:sp>
          <p:nvSpPr>
            <p:cNvPr id="33107" name="Line 452"/>
            <p:cNvSpPr>
              <a:spLocks noChangeShapeType="1"/>
            </p:cNvSpPr>
            <p:nvPr/>
          </p:nvSpPr>
          <p:spPr bwMode="auto">
            <a:xfrm flipV="1">
              <a:off x="4353" y="3201"/>
              <a:ext cx="1" cy="4"/>
            </a:xfrm>
            <a:prstGeom prst="line">
              <a:avLst/>
            </a:prstGeom>
            <a:noFill/>
            <a:ln w="11113">
              <a:solidFill>
                <a:srgbClr val="000000"/>
              </a:solidFill>
              <a:round/>
              <a:headEnd/>
              <a:tailEnd/>
            </a:ln>
          </p:spPr>
          <p:txBody>
            <a:bodyPr/>
            <a:lstStyle/>
            <a:p>
              <a:endParaRPr lang="fr-FR"/>
            </a:p>
          </p:txBody>
        </p:sp>
        <p:sp>
          <p:nvSpPr>
            <p:cNvPr id="33108" name="Line 453"/>
            <p:cNvSpPr>
              <a:spLocks noChangeShapeType="1"/>
            </p:cNvSpPr>
            <p:nvPr/>
          </p:nvSpPr>
          <p:spPr bwMode="auto">
            <a:xfrm flipV="1">
              <a:off x="4353" y="3176"/>
              <a:ext cx="1" cy="4"/>
            </a:xfrm>
            <a:prstGeom prst="line">
              <a:avLst/>
            </a:prstGeom>
            <a:noFill/>
            <a:ln w="11113">
              <a:solidFill>
                <a:srgbClr val="000000"/>
              </a:solidFill>
              <a:round/>
              <a:headEnd/>
              <a:tailEnd/>
            </a:ln>
          </p:spPr>
          <p:txBody>
            <a:bodyPr/>
            <a:lstStyle/>
            <a:p>
              <a:endParaRPr lang="fr-FR"/>
            </a:p>
          </p:txBody>
        </p:sp>
        <p:sp>
          <p:nvSpPr>
            <p:cNvPr id="33109" name="Line 454"/>
            <p:cNvSpPr>
              <a:spLocks noChangeShapeType="1"/>
            </p:cNvSpPr>
            <p:nvPr/>
          </p:nvSpPr>
          <p:spPr bwMode="auto">
            <a:xfrm flipV="1">
              <a:off x="4353" y="3150"/>
              <a:ext cx="1" cy="5"/>
            </a:xfrm>
            <a:prstGeom prst="line">
              <a:avLst/>
            </a:prstGeom>
            <a:noFill/>
            <a:ln w="11113">
              <a:solidFill>
                <a:srgbClr val="000000"/>
              </a:solidFill>
              <a:round/>
              <a:headEnd/>
              <a:tailEnd/>
            </a:ln>
          </p:spPr>
          <p:txBody>
            <a:bodyPr/>
            <a:lstStyle/>
            <a:p>
              <a:endParaRPr lang="fr-FR"/>
            </a:p>
          </p:txBody>
        </p:sp>
        <p:sp>
          <p:nvSpPr>
            <p:cNvPr id="33110" name="Line 455"/>
            <p:cNvSpPr>
              <a:spLocks noChangeShapeType="1"/>
            </p:cNvSpPr>
            <p:nvPr/>
          </p:nvSpPr>
          <p:spPr bwMode="auto">
            <a:xfrm flipV="1">
              <a:off x="4353" y="3125"/>
              <a:ext cx="1" cy="5"/>
            </a:xfrm>
            <a:prstGeom prst="line">
              <a:avLst/>
            </a:prstGeom>
            <a:noFill/>
            <a:ln w="11113">
              <a:solidFill>
                <a:srgbClr val="000000"/>
              </a:solidFill>
              <a:round/>
              <a:headEnd/>
              <a:tailEnd/>
            </a:ln>
          </p:spPr>
          <p:txBody>
            <a:bodyPr/>
            <a:lstStyle/>
            <a:p>
              <a:endParaRPr lang="fr-FR"/>
            </a:p>
          </p:txBody>
        </p:sp>
        <p:sp>
          <p:nvSpPr>
            <p:cNvPr id="33111" name="Line 456"/>
            <p:cNvSpPr>
              <a:spLocks noChangeShapeType="1"/>
            </p:cNvSpPr>
            <p:nvPr/>
          </p:nvSpPr>
          <p:spPr bwMode="auto">
            <a:xfrm flipV="1">
              <a:off x="4353" y="3100"/>
              <a:ext cx="1" cy="4"/>
            </a:xfrm>
            <a:prstGeom prst="line">
              <a:avLst/>
            </a:prstGeom>
            <a:noFill/>
            <a:ln w="11113">
              <a:solidFill>
                <a:srgbClr val="000000"/>
              </a:solidFill>
              <a:round/>
              <a:headEnd/>
              <a:tailEnd/>
            </a:ln>
          </p:spPr>
          <p:txBody>
            <a:bodyPr/>
            <a:lstStyle/>
            <a:p>
              <a:endParaRPr lang="fr-FR"/>
            </a:p>
          </p:txBody>
        </p:sp>
        <p:sp>
          <p:nvSpPr>
            <p:cNvPr id="33112" name="Line 457"/>
            <p:cNvSpPr>
              <a:spLocks noChangeShapeType="1"/>
            </p:cNvSpPr>
            <p:nvPr/>
          </p:nvSpPr>
          <p:spPr bwMode="auto">
            <a:xfrm flipV="1">
              <a:off x="4353" y="3075"/>
              <a:ext cx="1" cy="4"/>
            </a:xfrm>
            <a:prstGeom prst="line">
              <a:avLst/>
            </a:prstGeom>
            <a:noFill/>
            <a:ln w="11113">
              <a:solidFill>
                <a:srgbClr val="000000"/>
              </a:solidFill>
              <a:round/>
              <a:headEnd/>
              <a:tailEnd/>
            </a:ln>
          </p:spPr>
          <p:txBody>
            <a:bodyPr/>
            <a:lstStyle/>
            <a:p>
              <a:endParaRPr lang="fr-FR"/>
            </a:p>
          </p:txBody>
        </p:sp>
        <p:sp>
          <p:nvSpPr>
            <p:cNvPr id="33113" name="Line 458"/>
            <p:cNvSpPr>
              <a:spLocks noChangeShapeType="1"/>
            </p:cNvSpPr>
            <p:nvPr/>
          </p:nvSpPr>
          <p:spPr bwMode="auto">
            <a:xfrm flipV="1">
              <a:off x="4353" y="3050"/>
              <a:ext cx="1" cy="4"/>
            </a:xfrm>
            <a:prstGeom prst="line">
              <a:avLst/>
            </a:prstGeom>
            <a:noFill/>
            <a:ln w="11113">
              <a:solidFill>
                <a:srgbClr val="000000"/>
              </a:solidFill>
              <a:round/>
              <a:headEnd/>
              <a:tailEnd/>
            </a:ln>
          </p:spPr>
          <p:txBody>
            <a:bodyPr/>
            <a:lstStyle/>
            <a:p>
              <a:endParaRPr lang="fr-FR"/>
            </a:p>
          </p:txBody>
        </p:sp>
        <p:sp>
          <p:nvSpPr>
            <p:cNvPr id="33114" name="Line 459"/>
            <p:cNvSpPr>
              <a:spLocks noChangeShapeType="1"/>
            </p:cNvSpPr>
            <p:nvPr/>
          </p:nvSpPr>
          <p:spPr bwMode="auto">
            <a:xfrm>
              <a:off x="4381" y="3045"/>
              <a:ext cx="7" cy="1"/>
            </a:xfrm>
            <a:prstGeom prst="line">
              <a:avLst/>
            </a:prstGeom>
            <a:noFill/>
            <a:ln w="11113">
              <a:solidFill>
                <a:srgbClr val="000000"/>
              </a:solidFill>
              <a:round/>
              <a:headEnd/>
              <a:tailEnd/>
            </a:ln>
          </p:spPr>
          <p:txBody>
            <a:bodyPr/>
            <a:lstStyle/>
            <a:p>
              <a:endParaRPr lang="fr-FR"/>
            </a:p>
          </p:txBody>
        </p:sp>
        <p:sp>
          <p:nvSpPr>
            <p:cNvPr id="33115" name="Line 460"/>
            <p:cNvSpPr>
              <a:spLocks noChangeShapeType="1"/>
            </p:cNvSpPr>
            <p:nvPr/>
          </p:nvSpPr>
          <p:spPr bwMode="auto">
            <a:xfrm>
              <a:off x="4425" y="3045"/>
              <a:ext cx="7" cy="1"/>
            </a:xfrm>
            <a:prstGeom prst="line">
              <a:avLst/>
            </a:prstGeom>
            <a:noFill/>
            <a:ln w="11113">
              <a:solidFill>
                <a:srgbClr val="000000"/>
              </a:solidFill>
              <a:round/>
              <a:headEnd/>
              <a:tailEnd/>
            </a:ln>
          </p:spPr>
          <p:txBody>
            <a:bodyPr/>
            <a:lstStyle/>
            <a:p>
              <a:endParaRPr lang="fr-FR"/>
            </a:p>
          </p:txBody>
        </p:sp>
        <p:sp>
          <p:nvSpPr>
            <p:cNvPr id="33116" name="Line 461"/>
            <p:cNvSpPr>
              <a:spLocks noChangeShapeType="1"/>
            </p:cNvSpPr>
            <p:nvPr/>
          </p:nvSpPr>
          <p:spPr bwMode="auto">
            <a:xfrm>
              <a:off x="4629" y="3045"/>
              <a:ext cx="7" cy="1"/>
            </a:xfrm>
            <a:prstGeom prst="line">
              <a:avLst/>
            </a:prstGeom>
            <a:noFill/>
            <a:ln w="11113">
              <a:solidFill>
                <a:srgbClr val="000000"/>
              </a:solidFill>
              <a:round/>
              <a:headEnd/>
              <a:tailEnd/>
            </a:ln>
          </p:spPr>
          <p:txBody>
            <a:bodyPr/>
            <a:lstStyle/>
            <a:p>
              <a:endParaRPr lang="fr-FR"/>
            </a:p>
          </p:txBody>
        </p:sp>
        <p:sp>
          <p:nvSpPr>
            <p:cNvPr id="33117" name="Line 462"/>
            <p:cNvSpPr>
              <a:spLocks noChangeShapeType="1"/>
            </p:cNvSpPr>
            <p:nvPr/>
          </p:nvSpPr>
          <p:spPr bwMode="auto">
            <a:xfrm>
              <a:off x="4673" y="3045"/>
              <a:ext cx="7" cy="1"/>
            </a:xfrm>
            <a:prstGeom prst="line">
              <a:avLst/>
            </a:prstGeom>
            <a:noFill/>
            <a:ln w="11113">
              <a:solidFill>
                <a:srgbClr val="000000"/>
              </a:solidFill>
              <a:round/>
              <a:headEnd/>
              <a:tailEnd/>
            </a:ln>
          </p:spPr>
          <p:txBody>
            <a:bodyPr/>
            <a:lstStyle/>
            <a:p>
              <a:endParaRPr lang="fr-FR"/>
            </a:p>
          </p:txBody>
        </p:sp>
        <p:sp>
          <p:nvSpPr>
            <p:cNvPr id="33118" name="Freeform 463"/>
            <p:cNvSpPr>
              <a:spLocks/>
            </p:cNvSpPr>
            <p:nvPr/>
          </p:nvSpPr>
          <p:spPr bwMode="auto">
            <a:xfrm>
              <a:off x="4717" y="3045"/>
              <a:ext cx="2" cy="4"/>
            </a:xfrm>
            <a:custGeom>
              <a:avLst/>
              <a:gdLst>
                <a:gd name="T0" fmla="*/ 0 w 1"/>
                <a:gd name="T1" fmla="*/ 0 h 5"/>
                <a:gd name="T2" fmla="*/ 1 w 1"/>
                <a:gd name="T3" fmla="*/ 0 h 5"/>
                <a:gd name="T4" fmla="*/ 1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1" y="0"/>
                  </a:lnTo>
                  <a:lnTo>
                    <a:pt x="1" y="5"/>
                  </a:lnTo>
                </a:path>
              </a:pathLst>
            </a:custGeom>
            <a:noFill/>
            <a:ln w="11113">
              <a:solidFill>
                <a:srgbClr val="000000"/>
              </a:solidFill>
              <a:round/>
              <a:headEnd/>
              <a:tailEnd/>
            </a:ln>
          </p:spPr>
          <p:txBody>
            <a:bodyPr/>
            <a:lstStyle/>
            <a:p>
              <a:endParaRPr lang="fr-FR"/>
            </a:p>
          </p:txBody>
        </p:sp>
        <p:sp>
          <p:nvSpPr>
            <p:cNvPr id="33119" name="Line 464"/>
            <p:cNvSpPr>
              <a:spLocks noChangeShapeType="1"/>
            </p:cNvSpPr>
            <p:nvPr/>
          </p:nvSpPr>
          <p:spPr bwMode="auto">
            <a:xfrm>
              <a:off x="4719" y="3070"/>
              <a:ext cx="1" cy="4"/>
            </a:xfrm>
            <a:prstGeom prst="line">
              <a:avLst/>
            </a:prstGeom>
            <a:noFill/>
            <a:ln w="11113">
              <a:solidFill>
                <a:srgbClr val="000000"/>
              </a:solidFill>
              <a:round/>
              <a:headEnd/>
              <a:tailEnd/>
            </a:ln>
          </p:spPr>
          <p:txBody>
            <a:bodyPr/>
            <a:lstStyle/>
            <a:p>
              <a:endParaRPr lang="fr-FR"/>
            </a:p>
          </p:txBody>
        </p:sp>
        <p:sp>
          <p:nvSpPr>
            <p:cNvPr id="33120" name="Line 465"/>
            <p:cNvSpPr>
              <a:spLocks noChangeShapeType="1"/>
            </p:cNvSpPr>
            <p:nvPr/>
          </p:nvSpPr>
          <p:spPr bwMode="auto">
            <a:xfrm>
              <a:off x="4719" y="3095"/>
              <a:ext cx="1" cy="4"/>
            </a:xfrm>
            <a:prstGeom prst="line">
              <a:avLst/>
            </a:prstGeom>
            <a:noFill/>
            <a:ln w="11113">
              <a:solidFill>
                <a:srgbClr val="000000"/>
              </a:solidFill>
              <a:round/>
              <a:headEnd/>
              <a:tailEnd/>
            </a:ln>
          </p:spPr>
          <p:txBody>
            <a:bodyPr/>
            <a:lstStyle/>
            <a:p>
              <a:endParaRPr lang="fr-FR"/>
            </a:p>
          </p:txBody>
        </p:sp>
        <p:sp>
          <p:nvSpPr>
            <p:cNvPr id="33121" name="Line 466"/>
            <p:cNvSpPr>
              <a:spLocks noChangeShapeType="1"/>
            </p:cNvSpPr>
            <p:nvPr/>
          </p:nvSpPr>
          <p:spPr bwMode="auto">
            <a:xfrm>
              <a:off x="4719" y="3120"/>
              <a:ext cx="1" cy="4"/>
            </a:xfrm>
            <a:prstGeom prst="line">
              <a:avLst/>
            </a:prstGeom>
            <a:noFill/>
            <a:ln w="11113">
              <a:solidFill>
                <a:srgbClr val="000000"/>
              </a:solidFill>
              <a:round/>
              <a:headEnd/>
              <a:tailEnd/>
            </a:ln>
          </p:spPr>
          <p:txBody>
            <a:bodyPr/>
            <a:lstStyle/>
            <a:p>
              <a:endParaRPr lang="fr-FR"/>
            </a:p>
          </p:txBody>
        </p:sp>
        <p:sp>
          <p:nvSpPr>
            <p:cNvPr id="33122" name="Rectangle 467"/>
            <p:cNvSpPr>
              <a:spLocks noChangeArrowheads="1"/>
            </p:cNvSpPr>
            <p:nvPr/>
          </p:nvSpPr>
          <p:spPr bwMode="auto">
            <a:xfrm>
              <a:off x="4948" y="3162"/>
              <a:ext cx="92" cy="98"/>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3123" name="Line 468"/>
            <p:cNvSpPr>
              <a:spLocks noChangeShapeType="1"/>
            </p:cNvSpPr>
            <p:nvPr/>
          </p:nvSpPr>
          <p:spPr bwMode="auto">
            <a:xfrm flipV="1">
              <a:off x="4647" y="2856"/>
              <a:ext cx="148" cy="46"/>
            </a:xfrm>
            <a:prstGeom prst="line">
              <a:avLst/>
            </a:prstGeom>
            <a:noFill/>
            <a:ln w="11113">
              <a:solidFill>
                <a:srgbClr val="000000"/>
              </a:solidFill>
              <a:round/>
              <a:headEnd/>
              <a:tailEnd/>
            </a:ln>
          </p:spPr>
          <p:txBody>
            <a:bodyPr/>
            <a:lstStyle/>
            <a:p>
              <a:endParaRPr lang="fr-FR"/>
            </a:p>
          </p:txBody>
        </p:sp>
        <p:sp>
          <p:nvSpPr>
            <p:cNvPr id="33124" name="Line 469"/>
            <p:cNvSpPr>
              <a:spLocks noChangeShapeType="1"/>
            </p:cNvSpPr>
            <p:nvPr/>
          </p:nvSpPr>
          <p:spPr bwMode="auto">
            <a:xfrm>
              <a:off x="4647" y="2856"/>
              <a:ext cx="148" cy="46"/>
            </a:xfrm>
            <a:prstGeom prst="line">
              <a:avLst/>
            </a:prstGeom>
            <a:noFill/>
            <a:ln w="11113">
              <a:solidFill>
                <a:srgbClr val="000000"/>
              </a:solidFill>
              <a:round/>
              <a:headEnd/>
              <a:tailEnd/>
            </a:ln>
          </p:spPr>
          <p:txBody>
            <a:bodyPr/>
            <a:lstStyle/>
            <a:p>
              <a:endParaRPr lang="fr-FR"/>
            </a:p>
          </p:txBody>
        </p:sp>
        <p:sp>
          <p:nvSpPr>
            <p:cNvPr id="33125" name="Line 470"/>
            <p:cNvSpPr>
              <a:spLocks noChangeShapeType="1"/>
            </p:cNvSpPr>
            <p:nvPr/>
          </p:nvSpPr>
          <p:spPr bwMode="auto">
            <a:xfrm flipV="1">
              <a:off x="4647" y="2856"/>
              <a:ext cx="1" cy="46"/>
            </a:xfrm>
            <a:prstGeom prst="line">
              <a:avLst/>
            </a:prstGeom>
            <a:noFill/>
            <a:ln w="11113">
              <a:solidFill>
                <a:srgbClr val="000000"/>
              </a:solidFill>
              <a:round/>
              <a:headEnd/>
              <a:tailEnd/>
            </a:ln>
          </p:spPr>
          <p:txBody>
            <a:bodyPr/>
            <a:lstStyle/>
            <a:p>
              <a:endParaRPr lang="fr-FR"/>
            </a:p>
          </p:txBody>
        </p:sp>
        <p:sp>
          <p:nvSpPr>
            <p:cNvPr id="33126" name="Line 471"/>
            <p:cNvSpPr>
              <a:spLocks noChangeShapeType="1"/>
            </p:cNvSpPr>
            <p:nvPr/>
          </p:nvSpPr>
          <p:spPr bwMode="auto">
            <a:xfrm flipV="1">
              <a:off x="4795" y="2856"/>
              <a:ext cx="1" cy="46"/>
            </a:xfrm>
            <a:prstGeom prst="line">
              <a:avLst/>
            </a:prstGeom>
            <a:noFill/>
            <a:ln w="11113">
              <a:solidFill>
                <a:srgbClr val="000000"/>
              </a:solidFill>
              <a:round/>
              <a:headEnd/>
              <a:tailEnd/>
            </a:ln>
          </p:spPr>
          <p:txBody>
            <a:bodyPr/>
            <a:lstStyle/>
            <a:p>
              <a:endParaRPr lang="fr-FR"/>
            </a:p>
          </p:txBody>
        </p:sp>
        <p:sp>
          <p:nvSpPr>
            <p:cNvPr id="33127" name="Freeform 472"/>
            <p:cNvSpPr>
              <a:spLocks/>
            </p:cNvSpPr>
            <p:nvPr/>
          </p:nvSpPr>
          <p:spPr bwMode="auto">
            <a:xfrm>
              <a:off x="4672" y="2915"/>
              <a:ext cx="109" cy="41"/>
            </a:xfrm>
            <a:custGeom>
              <a:avLst/>
              <a:gdLst>
                <a:gd name="T0" fmla="*/ 0 w 109"/>
                <a:gd name="T1" fmla="*/ 40 h 82"/>
                <a:gd name="T2" fmla="*/ 2 w 109"/>
                <a:gd name="T3" fmla="*/ 53 h 82"/>
                <a:gd name="T4" fmla="*/ 8 w 109"/>
                <a:gd name="T5" fmla="*/ 64 h 82"/>
                <a:gd name="T6" fmla="*/ 20 w 109"/>
                <a:gd name="T7" fmla="*/ 72 h 82"/>
                <a:gd name="T8" fmla="*/ 32 w 109"/>
                <a:gd name="T9" fmla="*/ 79 h 82"/>
                <a:gd name="T10" fmla="*/ 47 w 109"/>
                <a:gd name="T11" fmla="*/ 82 h 82"/>
                <a:gd name="T12" fmla="*/ 62 w 109"/>
                <a:gd name="T13" fmla="*/ 82 h 82"/>
                <a:gd name="T14" fmla="*/ 77 w 109"/>
                <a:gd name="T15" fmla="*/ 79 h 82"/>
                <a:gd name="T16" fmla="*/ 91 w 109"/>
                <a:gd name="T17" fmla="*/ 72 h 82"/>
                <a:gd name="T18" fmla="*/ 101 w 109"/>
                <a:gd name="T19" fmla="*/ 64 h 82"/>
                <a:gd name="T20" fmla="*/ 108 w 109"/>
                <a:gd name="T21" fmla="*/ 53 h 82"/>
                <a:gd name="T22" fmla="*/ 109 w 109"/>
                <a:gd name="T23" fmla="*/ 40 h 82"/>
                <a:gd name="T24" fmla="*/ 108 w 109"/>
                <a:gd name="T25" fmla="*/ 29 h 82"/>
                <a:gd name="T26" fmla="*/ 101 w 109"/>
                <a:gd name="T27" fmla="*/ 18 h 82"/>
                <a:gd name="T28" fmla="*/ 91 w 109"/>
                <a:gd name="T29" fmla="*/ 10 h 82"/>
                <a:gd name="T30" fmla="*/ 77 w 109"/>
                <a:gd name="T31" fmla="*/ 3 h 82"/>
                <a:gd name="T32" fmla="*/ 62 w 109"/>
                <a:gd name="T33" fmla="*/ 0 h 82"/>
                <a:gd name="T34" fmla="*/ 47 w 109"/>
                <a:gd name="T35" fmla="*/ 0 h 82"/>
                <a:gd name="T36" fmla="*/ 32 w 109"/>
                <a:gd name="T37" fmla="*/ 3 h 82"/>
                <a:gd name="T38" fmla="*/ 20 w 109"/>
                <a:gd name="T39" fmla="*/ 10 h 82"/>
                <a:gd name="T40" fmla="*/ 8 w 109"/>
                <a:gd name="T41" fmla="*/ 18 h 82"/>
                <a:gd name="T42" fmla="*/ 2 w 109"/>
                <a:gd name="T43" fmla="*/ 29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53"/>
                  </a:lnTo>
                  <a:lnTo>
                    <a:pt x="8" y="64"/>
                  </a:lnTo>
                  <a:lnTo>
                    <a:pt x="20" y="72"/>
                  </a:lnTo>
                  <a:lnTo>
                    <a:pt x="32" y="79"/>
                  </a:lnTo>
                  <a:lnTo>
                    <a:pt x="47" y="82"/>
                  </a:lnTo>
                  <a:lnTo>
                    <a:pt x="62" y="82"/>
                  </a:lnTo>
                  <a:lnTo>
                    <a:pt x="77" y="79"/>
                  </a:lnTo>
                  <a:lnTo>
                    <a:pt x="91" y="72"/>
                  </a:lnTo>
                  <a:lnTo>
                    <a:pt x="101" y="64"/>
                  </a:lnTo>
                  <a:lnTo>
                    <a:pt x="108" y="53"/>
                  </a:lnTo>
                  <a:lnTo>
                    <a:pt x="109" y="40"/>
                  </a:lnTo>
                  <a:lnTo>
                    <a:pt x="108" y="29"/>
                  </a:lnTo>
                  <a:lnTo>
                    <a:pt x="101" y="18"/>
                  </a:lnTo>
                  <a:lnTo>
                    <a:pt x="91" y="10"/>
                  </a:lnTo>
                  <a:lnTo>
                    <a:pt x="77" y="3"/>
                  </a:lnTo>
                  <a:lnTo>
                    <a:pt x="62" y="0"/>
                  </a:lnTo>
                  <a:lnTo>
                    <a:pt x="47" y="0"/>
                  </a:lnTo>
                  <a:lnTo>
                    <a:pt x="32" y="3"/>
                  </a:lnTo>
                  <a:lnTo>
                    <a:pt x="20" y="10"/>
                  </a:lnTo>
                  <a:lnTo>
                    <a:pt x="8"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33128" name="Rectangle 473"/>
            <p:cNvSpPr>
              <a:spLocks noChangeArrowheads="1"/>
            </p:cNvSpPr>
            <p:nvPr/>
          </p:nvSpPr>
          <p:spPr bwMode="auto">
            <a:xfrm>
              <a:off x="4635" y="2905"/>
              <a:ext cx="165" cy="27"/>
            </a:xfrm>
            <a:prstGeom prst="rect">
              <a:avLst/>
            </a:prstGeom>
            <a:solidFill>
              <a:srgbClr val="FFFFFF"/>
            </a:solidFill>
            <a:ln w="9525">
              <a:noFill/>
              <a:miter lim="800000"/>
              <a:headEnd/>
              <a:tailEnd/>
            </a:ln>
          </p:spPr>
          <p:txBody>
            <a:bodyPr/>
            <a:lstStyle/>
            <a:p>
              <a:endParaRPr lang="fr-FR"/>
            </a:p>
          </p:txBody>
        </p:sp>
        <p:sp>
          <p:nvSpPr>
            <p:cNvPr id="33129" name="Line 474"/>
            <p:cNvSpPr>
              <a:spLocks noChangeShapeType="1"/>
            </p:cNvSpPr>
            <p:nvPr/>
          </p:nvSpPr>
          <p:spPr bwMode="auto">
            <a:xfrm>
              <a:off x="4721" y="2879"/>
              <a:ext cx="1" cy="53"/>
            </a:xfrm>
            <a:prstGeom prst="line">
              <a:avLst/>
            </a:prstGeom>
            <a:noFill/>
            <a:ln w="11113">
              <a:solidFill>
                <a:srgbClr val="000000"/>
              </a:solidFill>
              <a:round/>
              <a:headEnd/>
              <a:tailEnd/>
            </a:ln>
          </p:spPr>
          <p:txBody>
            <a:bodyPr/>
            <a:lstStyle/>
            <a:p>
              <a:endParaRPr lang="fr-FR"/>
            </a:p>
          </p:txBody>
        </p:sp>
        <p:sp>
          <p:nvSpPr>
            <p:cNvPr id="33130" name="Line 475"/>
            <p:cNvSpPr>
              <a:spLocks noChangeShapeType="1"/>
            </p:cNvSpPr>
            <p:nvPr/>
          </p:nvSpPr>
          <p:spPr bwMode="auto">
            <a:xfrm flipH="1">
              <a:off x="4672" y="2934"/>
              <a:ext cx="109" cy="1"/>
            </a:xfrm>
            <a:prstGeom prst="line">
              <a:avLst/>
            </a:prstGeom>
            <a:noFill/>
            <a:ln w="11113">
              <a:solidFill>
                <a:srgbClr val="000000"/>
              </a:solidFill>
              <a:round/>
              <a:headEnd/>
              <a:tailEnd/>
            </a:ln>
          </p:spPr>
          <p:txBody>
            <a:bodyPr/>
            <a:lstStyle/>
            <a:p>
              <a:endParaRPr lang="fr-FR"/>
            </a:p>
          </p:txBody>
        </p:sp>
        <p:sp>
          <p:nvSpPr>
            <p:cNvPr id="33131" name="Freeform 476"/>
            <p:cNvSpPr>
              <a:spLocks/>
            </p:cNvSpPr>
            <p:nvPr/>
          </p:nvSpPr>
          <p:spPr bwMode="auto">
            <a:xfrm>
              <a:off x="4414" y="2881"/>
              <a:ext cx="226" cy="373"/>
            </a:xfrm>
            <a:custGeom>
              <a:avLst/>
              <a:gdLst>
                <a:gd name="T0" fmla="*/ 0 w 226"/>
                <a:gd name="T1" fmla="*/ 745 h 745"/>
                <a:gd name="T2" fmla="*/ 0 w 226"/>
                <a:gd name="T3" fmla="*/ 0 h 745"/>
                <a:gd name="T4" fmla="*/ 226 w 226"/>
                <a:gd name="T5" fmla="*/ 0 h 745"/>
                <a:gd name="T6" fmla="*/ 0 60000 65536"/>
                <a:gd name="T7" fmla="*/ 0 60000 65536"/>
                <a:gd name="T8" fmla="*/ 0 60000 65536"/>
                <a:gd name="T9" fmla="*/ 0 w 226"/>
                <a:gd name="T10" fmla="*/ 0 h 745"/>
                <a:gd name="T11" fmla="*/ 226 w 226"/>
                <a:gd name="T12" fmla="*/ 745 h 745"/>
              </a:gdLst>
              <a:ahLst/>
              <a:cxnLst>
                <a:cxn ang="T6">
                  <a:pos x="T0" y="T1"/>
                </a:cxn>
                <a:cxn ang="T7">
                  <a:pos x="T2" y="T3"/>
                </a:cxn>
                <a:cxn ang="T8">
                  <a:pos x="T4" y="T5"/>
                </a:cxn>
              </a:cxnLst>
              <a:rect l="T9" t="T10" r="T11" b="T12"/>
              <a:pathLst>
                <a:path w="226" h="745">
                  <a:moveTo>
                    <a:pt x="0" y="745"/>
                  </a:moveTo>
                  <a:lnTo>
                    <a:pt x="0" y="0"/>
                  </a:lnTo>
                  <a:lnTo>
                    <a:pt x="226" y="0"/>
                  </a:lnTo>
                </a:path>
              </a:pathLst>
            </a:custGeom>
            <a:noFill/>
            <a:ln w="11113">
              <a:solidFill>
                <a:srgbClr val="000000"/>
              </a:solidFill>
              <a:round/>
              <a:headEnd/>
              <a:tailEnd/>
            </a:ln>
          </p:spPr>
          <p:txBody>
            <a:bodyPr/>
            <a:lstStyle/>
            <a:p>
              <a:endParaRPr lang="fr-FR"/>
            </a:p>
          </p:txBody>
        </p:sp>
        <p:sp>
          <p:nvSpPr>
            <p:cNvPr id="33132" name="Freeform 477"/>
            <p:cNvSpPr>
              <a:spLocks/>
            </p:cNvSpPr>
            <p:nvPr/>
          </p:nvSpPr>
          <p:spPr bwMode="auto">
            <a:xfrm>
              <a:off x="4719" y="3049"/>
              <a:ext cx="1" cy="3"/>
            </a:xfrm>
            <a:custGeom>
              <a:avLst/>
              <a:gdLst>
                <a:gd name="T0" fmla="*/ 0 w 1"/>
                <a:gd name="T1" fmla="*/ 5 h 5"/>
                <a:gd name="T2" fmla="*/ 1 w 1"/>
                <a:gd name="T3" fmla="*/ 5 h 5"/>
                <a:gd name="T4" fmla="*/ 1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1" y="5"/>
                  </a:lnTo>
                  <a:lnTo>
                    <a:pt x="1" y="0"/>
                  </a:lnTo>
                </a:path>
              </a:pathLst>
            </a:custGeom>
            <a:noFill/>
            <a:ln w="11113">
              <a:solidFill>
                <a:srgbClr val="000000"/>
              </a:solidFill>
              <a:round/>
              <a:headEnd/>
              <a:tailEnd/>
            </a:ln>
          </p:spPr>
          <p:txBody>
            <a:bodyPr/>
            <a:lstStyle/>
            <a:p>
              <a:endParaRPr lang="fr-FR"/>
            </a:p>
          </p:txBody>
        </p:sp>
        <p:sp>
          <p:nvSpPr>
            <p:cNvPr id="33133" name="Line 478"/>
            <p:cNvSpPr>
              <a:spLocks noChangeShapeType="1"/>
            </p:cNvSpPr>
            <p:nvPr/>
          </p:nvSpPr>
          <p:spPr bwMode="auto">
            <a:xfrm flipV="1">
              <a:off x="4720" y="3024"/>
              <a:ext cx="1" cy="4"/>
            </a:xfrm>
            <a:prstGeom prst="line">
              <a:avLst/>
            </a:prstGeom>
            <a:noFill/>
            <a:ln w="11113">
              <a:solidFill>
                <a:srgbClr val="000000"/>
              </a:solidFill>
              <a:round/>
              <a:headEnd/>
              <a:tailEnd/>
            </a:ln>
          </p:spPr>
          <p:txBody>
            <a:bodyPr/>
            <a:lstStyle/>
            <a:p>
              <a:endParaRPr lang="fr-FR"/>
            </a:p>
          </p:txBody>
        </p:sp>
        <p:sp>
          <p:nvSpPr>
            <p:cNvPr id="33134" name="Line 479"/>
            <p:cNvSpPr>
              <a:spLocks noChangeShapeType="1"/>
            </p:cNvSpPr>
            <p:nvPr/>
          </p:nvSpPr>
          <p:spPr bwMode="auto">
            <a:xfrm flipV="1">
              <a:off x="4720" y="2999"/>
              <a:ext cx="1" cy="4"/>
            </a:xfrm>
            <a:prstGeom prst="line">
              <a:avLst/>
            </a:prstGeom>
            <a:noFill/>
            <a:ln w="11113">
              <a:solidFill>
                <a:srgbClr val="000000"/>
              </a:solidFill>
              <a:round/>
              <a:headEnd/>
              <a:tailEnd/>
            </a:ln>
          </p:spPr>
          <p:txBody>
            <a:bodyPr/>
            <a:lstStyle/>
            <a:p>
              <a:endParaRPr lang="fr-FR"/>
            </a:p>
          </p:txBody>
        </p:sp>
        <p:sp>
          <p:nvSpPr>
            <p:cNvPr id="33135" name="Line 480"/>
            <p:cNvSpPr>
              <a:spLocks noChangeShapeType="1"/>
            </p:cNvSpPr>
            <p:nvPr/>
          </p:nvSpPr>
          <p:spPr bwMode="auto">
            <a:xfrm flipV="1">
              <a:off x="4720" y="2973"/>
              <a:ext cx="1" cy="5"/>
            </a:xfrm>
            <a:prstGeom prst="line">
              <a:avLst/>
            </a:prstGeom>
            <a:noFill/>
            <a:ln w="11113">
              <a:solidFill>
                <a:srgbClr val="000000"/>
              </a:solidFill>
              <a:round/>
              <a:headEnd/>
              <a:tailEnd/>
            </a:ln>
          </p:spPr>
          <p:txBody>
            <a:bodyPr/>
            <a:lstStyle/>
            <a:p>
              <a:endParaRPr lang="fr-FR"/>
            </a:p>
          </p:txBody>
        </p:sp>
        <p:sp>
          <p:nvSpPr>
            <p:cNvPr id="33136" name="Line 481"/>
            <p:cNvSpPr>
              <a:spLocks noChangeShapeType="1"/>
            </p:cNvSpPr>
            <p:nvPr/>
          </p:nvSpPr>
          <p:spPr bwMode="auto">
            <a:xfrm>
              <a:off x="4796" y="2881"/>
              <a:ext cx="109" cy="1"/>
            </a:xfrm>
            <a:prstGeom prst="line">
              <a:avLst/>
            </a:prstGeom>
            <a:noFill/>
            <a:ln w="11113">
              <a:solidFill>
                <a:srgbClr val="000000"/>
              </a:solidFill>
              <a:round/>
              <a:headEnd/>
              <a:tailEnd/>
            </a:ln>
          </p:spPr>
          <p:txBody>
            <a:bodyPr/>
            <a:lstStyle/>
            <a:p>
              <a:endParaRPr lang="fr-FR"/>
            </a:p>
          </p:txBody>
        </p:sp>
        <p:sp>
          <p:nvSpPr>
            <p:cNvPr id="33137" name="Rectangle 482"/>
            <p:cNvSpPr>
              <a:spLocks noChangeArrowheads="1"/>
            </p:cNvSpPr>
            <p:nvPr/>
          </p:nvSpPr>
          <p:spPr bwMode="auto">
            <a:xfrm>
              <a:off x="4958" y="2839"/>
              <a:ext cx="148"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3138" name="Line 483"/>
            <p:cNvSpPr>
              <a:spLocks noChangeShapeType="1"/>
            </p:cNvSpPr>
            <p:nvPr/>
          </p:nvSpPr>
          <p:spPr bwMode="auto">
            <a:xfrm>
              <a:off x="4141" y="3165"/>
              <a:ext cx="1" cy="107"/>
            </a:xfrm>
            <a:prstGeom prst="line">
              <a:avLst/>
            </a:prstGeom>
            <a:noFill/>
            <a:ln w="11113">
              <a:solidFill>
                <a:srgbClr val="000000"/>
              </a:solidFill>
              <a:round/>
              <a:headEnd/>
              <a:tailEnd/>
            </a:ln>
          </p:spPr>
          <p:txBody>
            <a:bodyPr/>
            <a:lstStyle/>
            <a:p>
              <a:endParaRPr lang="fr-FR"/>
            </a:p>
          </p:txBody>
        </p:sp>
        <p:sp>
          <p:nvSpPr>
            <p:cNvPr id="33139" name="Rectangle 484"/>
            <p:cNvSpPr>
              <a:spLocks noChangeArrowheads="1"/>
            </p:cNvSpPr>
            <p:nvPr/>
          </p:nvSpPr>
          <p:spPr bwMode="auto">
            <a:xfrm>
              <a:off x="4086" y="3521"/>
              <a:ext cx="192" cy="97"/>
            </a:xfrm>
            <a:prstGeom prst="rect">
              <a:avLst/>
            </a:prstGeom>
            <a:noFill/>
            <a:ln w="9525">
              <a:noFill/>
              <a:miter lim="800000"/>
              <a:headEnd/>
              <a:tailEnd/>
            </a:ln>
          </p:spPr>
          <p:txBody>
            <a:bodyPr wrap="none" lIns="0" tIns="0" rIns="0" bIns="0">
              <a:spAutoFit/>
            </a:bodyPr>
            <a:lstStyle/>
            <a:p>
              <a:r>
                <a:rPr lang="fr-FR" sz="900">
                  <a:solidFill>
                    <a:srgbClr val="000000"/>
                  </a:solidFill>
                </a:rPr>
                <a:t>Rxtr 2</a:t>
              </a:r>
              <a:endParaRPr lang="fr-FR" sz="2400">
                <a:solidFill>
                  <a:srgbClr val="FC0128"/>
                </a:solidFill>
                <a:latin typeface="Times New Roman" pitchFamily="18" charset="0"/>
              </a:endParaRPr>
            </a:p>
          </p:txBody>
        </p:sp>
        <p:sp>
          <p:nvSpPr>
            <p:cNvPr id="33140" name="Line 485"/>
            <p:cNvSpPr>
              <a:spLocks noChangeShapeType="1"/>
            </p:cNvSpPr>
            <p:nvPr/>
          </p:nvSpPr>
          <p:spPr bwMode="auto">
            <a:xfrm flipH="1" flipV="1">
              <a:off x="5013" y="3659"/>
              <a:ext cx="65" cy="81"/>
            </a:xfrm>
            <a:prstGeom prst="line">
              <a:avLst/>
            </a:prstGeom>
            <a:noFill/>
            <a:ln w="11113">
              <a:solidFill>
                <a:srgbClr val="000000"/>
              </a:solidFill>
              <a:round/>
              <a:headEnd/>
              <a:tailEnd/>
            </a:ln>
          </p:spPr>
          <p:txBody>
            <a:bodyPr/>
            <a:lstStyle/>
            <a:p>
              <a:endParaRPr lang="fr-FR"/>
            </a:p>
          </p:txBody>
        </p:sp>
        <p:sp>
          <p:nvSpPr>
            <p:cNvPr id="33141" name="Line 486"/>
            <p:cNvSpPr>
              <a:spLocks noChangeShapeType="1"/>
            </p:cNvSpPr>
            <p:nvPr/>
          </p:nvSpPr>
          <p:spPr bwMode="auto">
            <a:xfrm flipV="1">
              <a:off x="5013" y="3659"/>
              <a:ext cx="65" cy="81"/>
            </a:xfrm>
            <a:prstGeom prst="line">
              <a:avLst/>
            </a:prstGeom>
            <a:noFill/>
            <a:ln w="11113">
              <a:solidFill>
                <a:srgbClr val="000000"/>
              </a:solidFill>
              <a:round/>
              <a:headEnd/>
              <a:tailEnd/>
            </a:ln>
          </p:spPr>
          <p:txBody>
            <a:bodyPr/>
            <a:lstStyle/>
            <a:p>
              <a:endParaRPr lang="fr-FR"/>
            </a:p>
          </p:txBody>
        </p:sp>
        <p:sp>
          <p:nvSpPr>
            <p:cNvPr id="33142" name="Line 487"/>
            <p:cNvSpPr>
              <a:spLocks noChangeShapeType="1"/>
            </p:cNvSpPr>
            <p:nvPr/>
          </p:nvSpPr>
          <p:spPr bwMode="auto">
            <a:xfrm flipH="1">
              <a:off x="5013" y="3740"/>
              <a:ext cx="65" cy="1"/>
            </a:xfrm>
            <a:prstGeom prst="line">
              <a:avLst/>
            </a:prstGeom>
            <a:noFill/>
            <a:ln w="11113">
              <a:solidFill>
                <a:srgbClr val="000000"/>
              </a:solidFill>
              <a:round/>
              <a:headEnd/>
              <a:tailEnd/>
            </a:ln>
          </p:spPr>
          <p:txBody>
            <a:bodyPr/>
            <a:lstStyle/>
            <a:p>
              <a:endParaRPr lang="fr-FR"/>
            </a:p>
          </p:txBody>
        </p:sp>
        <p:sp>
          <p:nvSpPr>
            <p:cNvPr id="33143" name="Line 488"/>
            <p:cNvSpPr>
              <a:spLocks noChangeShapeType="1"/>
            </p:cNvSpPr>
            <p:nvPr/>
          </p:nvSpPr>
          <p:spPr bwMode="auto">
            <a:xfrm flipH="1">
              <a:off x="5013" y="3659"/>
              <a:ext cx="65" cy="1"/>
            </a:xfrm>
            <a:prstGeom prst="line">
              <a:avLst/>
            </a:prstGeom>
            <a:noFill/>
            <a:ln w="11113">
              <a:solidFill>
                <a:srgbClr val="000000"/>
              </a:solidFill>
              <a:round/>
              <a:headEnd/>
              <a:tailEnd/>
            </a:ln>
          </p:spPr>
          <p:txBody>
            <a:bodyPr/>
            <a:lstStyle/>
            <a:p>
              <a:endParaRPr lang="fr-FR"/>
            </a:p>
          </p:txBody>
        </p:sp>
        <p:sp>
          <p:nvSpPr>
            <p:cNvPr id="33144" name="Freeform 489"/>
            <p:cNvSpPr>
              <a:spLocks/>
            </p:cNvSpPr>
            <p:nvPr/>
          </p:nvSpPr>
          <p:spPr bwMode="auto">
            <a:xfrm>
              <a:off x="5110" y="3669"/>
              <a:ext cx="74" cy="61"/>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33145" name="Freeform 490"/>
            <p:cNvSpPr>
              <a:spLocks/>
            </p:cNvSpPr>
            <p:nvPr/>
          </p:nvSpPr>
          <p:spPr bwMode="auto">
            <a:xfrm>
              <a:off x="5110" y="3669"/>
              <a:ext cx="74" cy="61"/>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33146" name="Line 491"/>
            <p:cNvSpPr>
              <a:spLocks noChangeShapeType="1"/>
            </p:cNvSpPr>
            <p:nvPr/>
          </p:nvSpPr>
          <p:spPr bwMode="auto">
            <a:xfrm flipV="1">
              <a:off x="5150" y="3669"/>
              <a:ext cx="1" cy="61"/>
            </a:xfrm>
            <a:prstGeom prst="line">
              <a:avLst/>
            </a:prstGeom>
            <a:noFill/>
            <a:ln w="11113">
              <a:solidFill>
                <a:srgbClr val="000000"/>
              </a:solidFill>
              <a:round/>
              <a:headEnd/>
              <a:tailEnd/>
            </a:ln>
          </p:spPr>
          <p:txBody>
            <a:bodyPr/>
            <a:lstStyle/>
            <a:p>
              <a:endParaRPr lang="fr-FR"/>
            </a:p>
          </p:txBody>
        </p:sp>
        <p:sp>
          <p:nvSpPr>
            <p:cNvPr id="33147" name="Line 492"/>
            <p:cNvSpPr>
              <a:spLocks noChangeShapeType="1"/>
            </p:cNvSpPr>
            <p:nvPr/>
          </p:nvSpPr>
          <p:spPr bwMode="auto">
            <a:xfrm>
              <a:off x="5045" y="3700"/>
              <a:ext cx="105" cy="1"/>
            </a:xfrm>
            <a:prstGeom prst="line">
              <a:avLst/>
            </a:prstGeom>
            <a:noFill/>
            <a:ln w="11113">
              <a:solidFill>
                <a:srgbClr val="000000"/>
              </a:solidFill>
              <a:round/>
              <a:headEnd/>
              <a:tailEnd/>
            </a:ln>
          </p:spPr>
          <p:txBody>
            <a:bodyPr/>
            <a:lstStyle/>
            <a:p>
              <a:endParaRPr lang="fr-FR"/>
            </a:p>
          </p:txBody>
        </p:sp>
        <p:sp>
          <p:nvSpPr>
            <p:cNvPr id="33148" name="Line 493"/>
            <p:cNvSpPr>
              <a:spLocks noChangeShapeType="1"/>
            </p:cNvSpPr>
            <p:nvPr/>
          </p:nvSpPr>
          <p:spPr bwMode="auto">
            <a:xfrm flipH="1">
              <a:off x="5145" y="3916"/>
              <a:ext cx="130" cy="40"/>
            </a:xfrm>
            <a:prstGeom prst="line">
              <a:avLst/>
            </a:prstGeom>
            <a:noFill/>
            <a:ln w="11113">
              <a:solidFill>
                <a:srgbClr val="000000"/>
              </a:solidFill>
              <a:round/>
              <a:headEnd/>
              <a:tailEnd/>
            </a:ln>
          </p:spPr>
          <p:txBody>
            <a:bodyPr/>
            <a:lstStyle/>
            <a:p>
              <a:endParaRPr lang="fr-FR"/>
            </a:p>
          </p:txBody>
        </p:sp>
        <p:sp>
          <p:nvSpPr>
            <p:cNvPr id="33149" name="Line 494"/>
            <p:cNvSpPr>
              <a:spLocks noChangeShapeType="1"/>
            </p:cNvSpPr>
            <p:nvPr/>
          </p:nvSpPr>
          <p:spPr bwMode="auto">
            <a:xfrm flipH="1" flipV="1">
              <a:off x="5145" y="3916"/>
              <a:ext cx="130" cy="40"/>
            </a:xfrm>
            <a:prstGeom prst="line">
              <a:avLst/>
            </a:prstGeom>
            <a:noFill/>
            <a:ln w="11113">
              <a:solidFill>
                <a:srgbClr val="000000"/>
              </a:solidFill>
              <a:round/>
              <a:headEnd/>
              <a:tailEnd/>
            </a:ln>
          </p:spPr>
          <p:txBody>
            <a:bodyPr/>
            <a:lstStyle/>
            <a:p>
              <a:endParaRPr lang="fr-FR"/>
            </a:p>
          </p:txBody>
        </p:sp>
        <p:sp>
          <p:nvSpPr>
            <p:cNvPr id="33150" name="Line 495"/>
            <p:cNvSpPr>
              <a:spLocks noChangeShapeType="1"/>
            </p:cNvSpPr>
            <p:nvPr/>
          </p:nvSpPr>
          <p:spPr bwMode="auto">
            <a:xfrm>
              <a:off x="5275" y="3916"/>
              <a:ext cx="1" cy="40"/>
            </a:xfrm>
            <a:prstGeom prst="line">
              <a:avLst/>
            </a:prstGeom>
            <a:noFill/>
            <a:ln w="11113">
              <a:solidFill>
                <a:srgbClr val="000000"/>
              </a:solidFill>
              <a:round/>
              <a:headEnd/>
              <a:tailEnd/>
            </a:ln>
          </p:spPr>
          <p:txBody>
            <a:bodyPr/>
            <a:lstStyle/>
            <a:p>
              <a:endParaRPr lang="fr-FR"/>
            </a:p>
          </p:txBody>
        </p:sp>
        <p:sp>
          <p:nvSpPr>
            <p:cNvPr id="33151" name="Line 496"/>
            <p:cNvSpPr>
              <a:spLocks noChangeShapeType="1"/>
            </p:cNvSpPr>
            <p:nvPr/>
          </p:nvSpPr>
          <p:spPr bwMode="auto">
            <a:xfrm>
              <a:off x="5145" y="3916"/>
              <a:ext cx="1" cy="40"/>
            </a:xfrm>
            <a:prstGeom prst="line">
              <a:avLst/>
            </a:prstGeom>
            <a:noFill/>
            <a:ln w="11113">
              <a:solidFill>
                <a:srgbClr val="000000"/>
              </a:solidFill>
              <a:round/>
              <a:headEnd/>
              <a:tailEnd/>
            </a:ln>
          </p:spPr>
          <p:txBody>
            <a:bodyPr/>
            <a:lstStyle/>
            <a:p>
              <a:endParaRPr lang="fr-FR"/>
            </a:p>
          </p:txBody>
        </p:sp>
        <p:sp>
          <p:nvSpPr>
            <p:cNvPr id="33152" name="Freeform 497"/>
            <p:cNvSpPr>
              <a:spLocks/>
            </p:cNvSpPr>
            <p:nvPr/>
          </p:nvSpPr>
          <p:spPr bwMode="auto">
            <a:xfrm>
              <a:off x="5161" y="3850"/>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33153" name="Freeform 498"/>
            <p:cNvSpPr>
              <a:spLocks/>
            </p:cNvSpPr>
            <p:nvPr/>
          </p:nvSpPr>
          <p:spPr bwMode="auto">
            <a:xfrm>
              <a:off x="5161" y="3850"/>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33154" name="Line 499"/>
            <p:cNvSpPr>
              <a:spLocks noChangeShapeType="1"/>
            </p:cNvSpPr>
            <p:nvPr/>
          </p:nvSpPr>
          <p:spPr bwMode="auto">
            <a:xfrm flipH="1">
              <a:off x="5161" y="3870"/>
              <a:ext cx="98" cy="1"/>
            </a:xfrm>
            <a:prstGeom prst="line">
              <a:avLst/>
            </a:prstGeom>
            <a:noFill/>
            <a:ln w="11113">
              <a:solidFill>
                <a:srgbClr val="000000"/>
              </a:solidFill>
              <a:round/>
              <a:headEnd/>
              <a:tailEnd/>
            </a:ln>
          </p:spPr>
          <p:txBody>
            <a:bodyPr/>
            <a:lstStyle/>
            <a:p>
              <a:endParaRPr lang="fr-FR"/>
            </a:p>
          </p:txBody>
        </p:sp>
        <p:sp>
          <p:nvSpPr>
            <p:cNvPr id="33155" name="Line 500"/>
            <p:cNvSpPr>
              <a:spLocks noChangeShapeType="1"/>
            </p:cNvSpPr>
            <p:nvPr/>
          </p:nvSpPr>
          <p:spPr bwMode="auto">
            <a:xfrm flipV="1">
              <a:off x="5210" y="3870"/>
              <a:ext cx="1" cy="66"/>
            </a:xfrm>
            <a:prstGeom prst="line">
              <a:avLst/>
            </a:prstGeom>
            <a:noFill/>
            <a:ln w="11113">
              <a:solidFill>
                <a:srgbClr val="000000"/>
              </a:solidFill>
              <a:round/>
              <a:headEnd/>
              <a:tailEnd/>
            </a:ln>
          </p:spPr>
          <p:txBody>
            <a:bodyPr/>
            <a:lstStyle/>
            <a:p>
              <a:endParaRPr lang="fr-FR"/>
            </a:p>
          </p:txBody>
        </p:sp>
        <p:sp>
          <p:nvSpPr>
            <p:cNvPr id="33156" name="Line 501"/>
            <p:cNvSpPr>
              <a:spLocks noChangeShapeType="1"/>
            </p:cNvSpPr>
            <p:nvPr/>
          </p:nvSpPr>
          <p:spPr bwMode="auto">
            <a:xfrm>
              <a:off x="5040" y="3742"/>
              <a:ext cx="1" cy="196"/>
            </a:xfrm>
            <a:prstGeom prst="line">
              <a:avLst/>
            </a:prstGeom>
            <a:noFill/>
            <a:ln w="11113">
              <a:solidFill>
                <a:srgbClr val="000000"/>
              </a:solidFill>
              <a:round/>
              <a:headEnd/>
              <a:tailEnd/>
            </a:ln>
          </p:spPr>
          <p:txBody>
            <a:bodyPr/>
            <a:lstStyle/>
            <a:p>
              <a:endParaRPr lang="fr-FR"/>
            </a:p>
          </p:txBody>
        </p:sp>
        <p:sp>
          <p:nvSpPr>
            <p:cNvPr id="33157" name="Freeform 502"/>
            <p:cNvSpPr>
              <a:spLocks/>
            </p:cNvSpPr>
            <p:nvPr/>
          </p:nvSpPr>
          <p:spPr bwMode="auto">
            <a:xfrm>
              <a:off x="4451" y="3270"/>
              <a:ext cx="589" cy="391"/>
            </a:xfrm>
            <a:custGeom>
              <a:avLst/>
              <a:gdLst>
                <a:gd name="T0" fmla="*/ 435 w 435"/>
                <a:gd name="T1" fmla="*/ 780 h 780"/>
                <a:gd name="T2" fmla="*/ 435 w 435"/>
                <a:gd name="T3" fmla="*/ 0 h 780"/>
                <a:gd name="T4" fmla="*/ 0 w 435"/>
                <a:gd name="T5" fmla="*/ 0 h 780"/>
                <a:gd name="T6" fmla="*/ 0 w 435"/>
                <a:gd name="T7" fmla="*/ 83 h 780"/>
                <a:gd name="T8" fmla="*/ 0 60000 65536"/>
                <a:gd name="T9" fmla="*/ 0 60000 65536"/>
                <a:gd name="T10" fmla="*/ 0 60000 65536"/>
                <a:gd name="T11" fmla="*/ 0 60000 65536"/>
                <a:gd name="T12" fmla="*/ 0 w 435"/>
                <a:gd name="T13" fmla="*/ 0 h 780"/>
                <a:gd name="T14" fmla="*/ 435 w 435"/>
                <a:gd name="T15" fmla="*/ 780 h 780"/>
              </a:gdLst>
              <a:ahLst/>
              <a:cxnLst>
                <a:cxn ang="T8">
                  <a:pos x="T0" y="T1"/>
                </a:cxn>
                <a:cxn ang="T9">
                  <a:pos x="T2" y="T3"/>
                </a:cxn>
                <a:cxn ang="T10">
                  <a:pos x="T4" y="T5"/>
                </a:cxn>
                <a:cxn ang="T11">
                  <a:pos x="T6" y="T7"/>
                </a:cxn>
              </a:cxnLst>
              <a:rect l="T12" t="T13" r="T14" b="T15"/>
              <a:pathLst>
                <a:path w="435" h="780">
                  <a:moveTo>
                    <a:pt x="435" y="780"/>
                  </a:moveTo>
                  <a:lnTo>
                    <a:pt x="435" y="0"/>
                  </a:lnTo>
                  <a:lnTo>
                    <a:pt x="0" y="0"/>
                  </a:lnTo>
                  <a:lnTo>
                    <a:pt x="0" y="83"/>
                  </a:lnTo>
                </a:path>
              </a:pathLst>
            </a:custGeom>
            <a:noFill/>
            <a:ln w="11113">
              <a:solidFill>
                <a:srgbClr val="000000"/>
              </a:solidFill>
              <a:round/>
              <a:headEnd/>
              <a:tailEnd/>
            </a:ln>
          </p:spPr>
          <p:txBody>
            <a:bodyPr/>
            <a:lstStyle/>
            <a:p>
              <a:endParaRPr lang="fr-FR"/>
            </a:p>
          </p:txBody>
        </p:sp>
        <p:sp>
          <p:nvSpPr>
            <p:cNvPr id="33158" name="Freeform 503"/>
            <p:cNvSpPr>
              <a:spLocks/>
            </p:cNvSpPr>
            <p:nvPr/>
          </p:nvSpPr>
          <p:spPr bwMode="auto">
            <a:xfrm>
              <a:off x="3691" y="3492"/>
              <a:ext cx="172" cy="99"/>
            </a:xfrm>
            <a:custGeom>
              <a:avLst/>
              <a:gdLst>
                <a:gd name="T0" fmla="*/ 0 w 172"/>
                <a:gd name="T1" fmla="*/ 99 h 198"/>
                <a:gd name="T2" fmla="*/ 2 w 172"/>
                <a:gd name="T3" fmla="*/ 76 h 198"/>
                <a:gd name="T4" fmla="*/ 8 w 172"/>
                <a:gd name="T5" fmla="*/ 56 h 198"/>
                <a:gd name="T6" fmla="*/ 18 w 172"/>
                <a:gd name="T7" fmla="*/ 37 h 198"/>
                <a:gd name="T8" fmla="*/ 32 w 172"/>
                <a:gd name="T9" fmla="*/ 22 h 198"/>
                <a:gd name="T10" fmla="*/ 49 w 172"/>
                <a:gd name="T11" fmla="*/ 10 h 198"/>
                <a:gd name="T12" fmla="*/ 66 w 172"/>
                <a:gd name="T13" fmla="*/ 3 h 198"/>
                <a:gd name="T14" fmla="*/ 86 w 172"/>
                <a:gd name="T15" fmla="*/ 0 h 198"/>
                <a:gd name="T16" fmla="*/ 104 w 172"/>
                <a:gd name="T17" fmla="*/ 3 h 198"/>
                <a:gd name="T18" fmla="*/ 122 w 172"/>
                <a:gd name="T19" fmla="*/ 10 h 198"/>
                <a:gd name="T20" fmla="*/ 138 w 172"/>
                <a:gd name="T21" fmla="*/ 22 h 198"/>
                <a:gd name="T22" fmla="*/ 153 w 172"/>
                <a:gd name="T23" fmla="*/ 37 h 198"/>
                <a:gd name="T24" fmla="*/ 163 w 172"/>
                <a:gd name="T25" fmla="*/ 56 h 198"/>
                <a:gd name="T26" fmla="*/ 169 w 172"/>
                <a:gd name="T27" fmla="*/ 76 h 198"/>
                <a:gd name="T28" fmla="*/ 172 w 172"/>
                <a:gd name="T29" fmla="*/ 99 h 198"/>
                <a:gd name="T30" fmla="*/ 169 w 172"/>
                <a:gd name="T31" fmla="*/ 121 h 198"/>
                <a:gd name="T32" fmla="*/ 163 w 172"/>
                <a:gd name="T33" fmla="*/ 142 h 198"/>
                <a:gd name="T34" fmla="*/ 153 w 172"/>
                <a:gd name="T35" fmla="*/ 160 h 198"/>
                <a:gd name="T36" fmla="*/ 138 w 172"/>
                <a:gd name="T37" fmla="*/ 177 h 198"/>
                <a:gd name="T38" fmla="*/ 122 w 172"/>
                <a:gd name="T39" fmla="*/ 188 h 198"/>
                <a:gd name="T40" fmla="*/ 104 w 172"/>
                <a:gd name="T41" fmla="*/ 195 h 198"/>
                <a:gd name="T42" fmla="*/ 86 w 172"/>
                <a:gd name="T43" fmla="*/ 198 h 198"/>
                <a:gd name="T44" fmla="*/ 66 w 172"/>
                <a:gd name="T45" fmla="*/ 195 h 198"/>
                <a:gd name="T46" fmla="*/ 49 w 172"/>
                <a:gd name="T47" fmla="*/ 188 h 198"/>
                <a:gd name="T48" fmla="*/ 32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6"/>
                  </a:lnTo>
                  <a:lnTo>
                    <a:pt x="18" y="37"/>
                  </a:lnTo>
                  <a:lnTo>
                    <a:pt x="32" y="22"/>
                  </a:lnTo>
                  <a:lnTo>
                    <a:pt x="49" y="10"/>
                  </a:lnTo>
                  <a:lnTo>
                    <a:pt x="66" y="3"/>
                  </a:lnTo>
                  <a:lnTo>
                    <a:pt x="86" y="0"/>
                  </a:lnTo>
                  <a:lnTo>
                    <a:pt x="104" y="3"/>
                  </a:lnTo>
                  <a:lnTo>
                    <a:pt x="122" y="10"/>
                  </a:lnTo>
                  <a:lnTo>
                    <a:pt x="138" y="22"/>
                  </a:lnTo>
                  <a:lnTo>
                    <a:pt x="153" y="37"/>
                  </a:lnTo>
                  <a:lnTo>
                    <a:pt x="163" y="56"/>
                  </a:lnTo>
                  <a:lnTo>
                    <a:pt x="169" y="76"/>
                  </a:lnTo>
                  <a:lnTo>
                    <a:pt x="172" y="99"/>
                  </a:lnTo>
                  <a:lnTo>
                    <a:pt x="169" y="121"/>
                  </a:lnTo>
                  <a:lnTo>
                    <a:pt x="163" y="142"/>
                  </a:lnTo>
                  <a:lnTo>
                    <a:pt x="153" y="160"/>
                  </a:lnTo>
                  <a:lnTo>
                    <a:pt x="138" y="177"/>
                  </a:lnTo>
                  <a:lnTo>
                    <a:pt x="122"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159" name="Rectangle 504"/>
            <p:cNvSpPr>
              <a:spLocks noChangeArrowheads="1"/>
            </p:cNvSpPr>
            <p:nvPr/>
          </p:nvSpPr>
          <p:spPr bwMode="auto">
            <a:xfrm>
              <a:off x="3724" y="3518"/>
              <a:ext cx="103" cy="88"/>
            </a:xfrm>
            <a:prstGeom prst="rect">
              <a:avLst/>
            </a:prstGeom>
            <a:noFill/>
            <a:ln w="9525">
              <a:noFill/>
              <a:miter lim="800000"/>
              <a:headEnd/>
              <a:tailEnd/>
            </a:ln>
          </p:spPr>
          <p:txBody>
            <a:bodyPr wrap="none" lIns="0" tIns="0" rIns="0" bIns="0">
              <a:spAutoFit/>
            </a:bodyPr>
            <a:lstStyle/>
            <a:p>
              <a:r>
                <a:rPr lang="fr-FR" sz="800">
                  <a:solidFill>
                    <a:srgbClr val="000000"/>
                  </a:solidFill>
                </a:rPr>
                <a:t>TIC</a:t>
              </a:r>
              <a:endParaRPr lang="fr-FR" sz="800">
                <a:solidFill>
                  <a:srgbClr val="FC0128"/>
                </a:solidFill>
                <a:latin typeface="Times New Roman" pitchFamily="18" charset="0"/>
              </a:endParaRPr>
            </a:p>
          </p:txBody>
        </p:sp>
        <p:sp>
          <p:nvSpPr>
            <p:cNvPr id="33160" name="Line 505"/>
            <p:cNvSpPr>
              <a:spLocks noChangeShapeType="1"/>
            </p:cNvSpPr>
            <p:nvPr/>
          </p:nvSpPr>
          <p:spPr bwMode="auto">
            <a:xfrm>
              <a:off x="3864" y="3546"/>
              <a:ext cx="7" cy="1"/>
            </a:xfrm>
            <a:prstGeom prst="line">
              <a:avLst/>
            </a:prstGeom>
            <a:noFill/>
            <a:ln w="11113">
              <a:solidFill>
                <a:srgbClr val="000000"/>
              </a:solidFill>
              <a:round/>
              <a:headEnd/>
              <a:tailEnd/>
            </a:ln>
          </p:spPr>
          <p:txBody>
            <a:bodyPr/>
            <a:lstStyle/>
            <a:p>
              <a:endParaRPr lang="fr-FR"/>
            </a:p>
          </p:txBody>
        </p:sp>
        <p:sp>
          <p:nvSpPr>
            <p:cNvPr id="33161" name="Line 506"/>
            <p:cNvSpPr>
              <a:spLocks noChangeShapeType="1"/>
            </p:cNvSpPr>
            <p:nvPr/>
          </p:nvSpPr>
          <p:spPr bwMode="auto">
            <a:xfrm>
              <a:off x="3908" y="3546"/>
              <a:ext cx="7" cy="1"/>
            </a:xfrm>
            <a:prstGeom prst="line">
              <a:avLst/>
            </a:prstGeom>
            <a:noFill/>
            <a:ln w="11113">
              <a:solidFill>
                <a:srgbClr val="000000"/>
              </a:solidFill>
              <a:round/>
              <a:headEnd/>
              <a:tailEnd/>
            </a:ln>
          </p:spPr>
          <p:txBody>
            <a:bodyPr/>
            <a:lstStyle/>
            <a:p>
              <a:endParaRPr lang="fr-FR"/>
            </a:p>
          </p:txBody>
        </p:sp>
        <p:sp>
          <p:nvSpPr>
            <p:cNvPr id="33162" name="Line 507"/>
            <p:cNvSpPr>
              <a:spLocks noChangeShapeType="1"/>
            </p:cNvSpPr>
            <p:nvPr/>
          </p:nvSpPr>
          <p:spPr bwMode="auto">
            <a:xfrm>
              <a:off x="3952" y="3546"/>
              <a:ext cx="8" cy="1"/>
            </a:xfrm>
            <a:prstGeom prst="line">
              <a:avLst/>
            </a:prstGeom>
            <a:noFill/>
            <a:ln w="11113">
              <a:solidFill>
                <a:srgbClr val="000000"/>
              </a:solidFill>
              <a:round/>
              <a:headEnd/>
              <a:tailEnd/>
            </a:ln>
          </p:spPr>
          <p:txBody>
            <a:bodyPr/>
            <a:lstStyle/>
            <a:p>
              <a:endParaRPr lang="fr-FR"/>
            </a:p>
          </p:txBody>
        </p:sp>
        <p:sp>
          <p:nvSpPr>
            <p:cNvPr id="33163" name="Line 508"/>
            <p:cNvSpPr>
              <a:spLocks noChangeShapeType="1"/>
            </p:cNvSpPr>
            <p:nvPr/>
          </p:nvSpPr>
          <p:spPr bwMode="auto">
            <a:xfrm>
              <a:off x="3527" y="3652"/>
              <a:ext cx="148" cy="45"/>
            </a:xfrm>
            <a:prstGeom prst="line">
              <a:avLst/>
            </a:prstGeom>
            <a:noFill/>
            <a:ln w="11113">
              <a:solidFill>
                <a:srgbClr val="000000"/>
              </a:solidFill>
              <a:round/>
              <a:headEnd/>
              <a:tailEnd/>
            </a:ln>
          </p:spPr>
          <p:txBody>
            <a:bodyPr/>
            <a:lstStyle/>
            <a:p>
              <a:endParaRPr lang="fr-FR"/>
            </a:p>
          </p:txBody>
        </p:sp>
        <p:sp>
          <p:nvSpPr>
            <p:cNvPr id="33164" name="Line 509"/>
            <p:cNvSpPr>
              <a:spLocks noChangeShapeType="1"/>
            </p:cNvSpPr>
            <p:nvPr/>
          </p:nvSpPr>
          <p:spPr bwMode="auto">
            <a:xfrm flipV="1">
              <a:off x="3527" y="3652"/>
              <a:ext cx="148" cy="45"/>
            </a:xfrm>
            <a:prstGeom prst="line">
              <a:avLst/>
            </a:prstGeom>
            <a:noFill/>
            <a:ln w="11113">
              <a:solidFill>
                <a:srgbClr val="000000"/>
              </a:solidFill>
              <a:round/>
              <a:headEnd/>
              <a:tailEnd/>
            </a:ln>
          </p:spPr>
          <p:txBody>
            <a:bodyPr/>
            <a:lstStyle/>
            <a:p>
              <a:endParaRPr lang="fr-FR"/>
            </a:p>
          </p:txBody>
        </p:sp>
        <p:sp>
          <p:nvSpPr>
            <p:cNvPr id="33165" name="Line 510"/>
            <p:cNvSpPr>
              <a:spLocks noChangeShapeType="1"/>
            </p:cNvSpPr>
            <p:nvPr/>
          </p:nvSpPr>
          <p:spPr bwMode="auto">
            <a:xfrm>
              <a:off x="3527" y="3652"/>
              <a:ext cx="1" cy="45"/>
            </a:xfrm>
            <a:prstGeom prst="line">
              <a:avLst/>
            </a:prstGeom>
            <a:noFill/>
            <a:ln w="11113">
              <a:solidFill>
                <a:srgbClr val="000000"/>
              </a:solidFill>
              <a:round/>
              <a:headEnd/>
              <a:tailEnd/>
            </a:ln>
          </p:spPr>
          <p:txBody>
            <a:bodyPr/>
            <a:lstStyle/>
            <a:p>
              <a:endParaRPr lang="fr-FR"/>
            </a:p>
          </p:txBody>
        </p:sp>
        <p:sp>
          <p:nvSpPr>
            <p:cNvPr id="33166" name="Line 511"/>
            <p:cNvSpPr>
              <a:spLocks noChangeShapeType="1"/>
            </p:cNvSpPr>
            <p:nvPr/>
          </p:nvSpPr>
          <p:spPr bwMode="auto">
            <a:xfrm>
              <a:off x="3675" y="3652"/>
              <a:ext cx="1" cy="45"/>
            </a:xfrm>
            <a:prstGeom prst="line">
              <a:avLst/>
            </a:prstGeom>
            <a:noFill/>
            <a:ln w="11113">
              <a:solidFill>
                <a:srgbClr val="000000"/>
              </a:solidFill>
              <a:round/>
              <a:headEnd/>
              <a:tailEnd/>
            </a:ln>
          </p:spPr>
          <p:txBody>
            <a:bodyPr/>
            <a:lstStyle/>
            <a:p>
              <a:endParaRPr lang="fr-FR"/>
            </a:p>
          </p:txBody>
        </p:sp>
        <p:sp>
          <p:nvSpPr>
            <p:cNvPr id="33167" name="Freeform 512"/>
            <p:cNvSpPr>
              <a:spLocks/>
            </p:cNvSpPr>
            <p:nvPr/>
          </p:nvSpPr>
          <p:spPr bwMode="auto">
            <a:xfrm>
              <a:off x="3553" y="3597"/>
              <a:ext cx="109" cy="41"/>
            </a:xfrm>
            <a:custGeom>
              <a:avLst/>
              <a:gdLst>
                <a:gd name="T0" fmla="*/ 0 w 109"/>
                <a:gd name="T1" fmla="*/ 41 h 83"/>
                <a:gd name="T2" fmla="*/ 1 w 109"/>
                <a:gd name="T3" fmla="*/ 30 h 83"/>
                <a:gd name="T4" fmla="*/ 9 w 109"/>
                <a:gd name="T5" fmla="*/ 18 h 83"/>
                <a:gd name="T6" fmla="*/ 18 w 109"/>
                <a:gd name="T7" fmla="*/ 10 h 83"/>
                <a:gd name="T8" fmla="*/ 32 w 109"/>
                <a:gd name="T9" fmla="*/ 3 h 83"/>
                <a:gd name="T10" fmla="*/ 47 w 109"/>
                <a:gd name="T11" fmla="*/ 0 h 83"/>
                <a:gd name="T12" fmla="*/ 63 w 109"/>
                <a:gd name="T13" fmla="*/ 0 h 83"/>
                <a:gd name="T14" fmla="*/ 77 w 109"/>
                <a:gd name="T15" fmla="*/ 3 h 83"/>
                <a:gd name="T16" fmla="*/ 90 w 109"/>
                <a:gd name="T17" fmla="*/ 10 h 83"/>
                <a:gd name="T18" fmla="*/ 101 w 109"/>
                <a:gd name="T19" fmla="*/ 18 h 83"/>
                <a:gd name="T20" fmla="*/ 107 w 109"/>
                <a:gd name="T21" fmla="*/ 30 h 83"/>
                <a:gd name="T22" fmla="*/ 109 w 109"/>
                <a:gd name="T23" fmla="*/ 41 h 83"/>
                <a:gd name="T24" fmla="*/ 107 w 109"/>
                <a:gd name="T25" fmla="*/ 53 h 83"/>
                <a:gd name="T26" fmla="*/ 101 w 109"/>
                <a:gd name="T27" fmla="*/ 63 h 83"/>
                <a:gd name="T28" fmla="*/ 90 w 109"/>
                <a:gd name="T29" fmla="*/ 73 h 83"/>
                <a:gd name="T30" fmla="*/ 77 w 109"/>
                <a:gd name="T31" fmla="*/ 78 h 83"/>
                <a:gd name="T32" fmla="*/ 63 w 109"/>
                <a:gd name="T33" fmla="*/ 83 h 83"/>
                <a:gd name="T34" fmla="*/ 47 w 109"/>
                <a:gd name="T35" fmla="*/ 83 h 83"/>
                <a:gd name="T36" fmla="*/ 32 w 109"/>
                <a:gd name="T37" fmla="*/ 78 h 83"/>
                <a:gd name="T38" fmla="*/ 18 w 109"/>
                <a:gd name="T39" fmla="*/ 73 h 83"/>
                <a:gd name="T40" fmla="*/ 9 w 109"/>
                <a:gd name="T41" fmla="*/ 63 h 83"/>
                <a:gd name="T42" fmla="*/ 1 w 109"/>
                <a:gd name="T43" fmla="*/ 53 h 83"/>
                <a:gd name="T44" fmla="*/ 0 w 109"/>
                <a:gd name="T45" fmla="*/ 41 h 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3"/>
                <a:gd name="T71" fmla="*/ 109 w 109"/>
                <a:gd name="T72" fmla="*/ 83 h 8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3">
                  <a:moveTo>
                    <a:pt x="0" y="41"/>
                  </a:moveTo>
                  <a:lnTo>
                    <a:pt x="1" y="30"/>
                  </a:lnTo>
                  <a:lnTo>
                    <a:pt x="9" y="18"/>
                  </a:lnTo>
                  <a:lnTo>
                    <a:pt x="18" y="10"/>
                  </a:lnTo>
                  <a:lnTo>
                    <a:pt x="32" y="3"/>
                  </a:lnTo>
                  <a:lnTo>
                    <a:pt x="47" y="0"/>
                  </a:lnTo>
                  <a:lnTo>
                    <a:pt x="63" y="0"/>
                  </a:lnTo>
                  <a:lnTo>
                    <a:pt x="77" y="3"/>
                  </a:lnTo>
                  <a:lnTo>
                    <a:pt x="90" y="10"/>
                  </a:lnTo>
                  <a:lnTo>
                    <a:pt x="101" y="18"/>
                  </a:lnTo>
                  <a:lnTo>
                    <a:pt x="107" y="30"/>
                  </a:lnTo>
                  <a:lnTo>
                    <a:pt x="109" y="41"/>
                  </a:lnTo>
                  <a:lnTo>
                    <a:pt x="107" y="53"/>
                  </a:lnTo>
                  <a:lnTo>
                    <a:pt x="101" y="63"/>
                  </a:lnTo>
                  <a:lnTo>
                    <a:pt x="90" y="73"/>
                  </a:lnTo>
                  <a:lnTo>
                    <a:pt x="77" y="78"/>
                  </a:lnTo>
                  <a:lnTo>
                    <a:pt x="63" y="83"/>
                  </a:lnTo>
                  <a:lnTo>
                    <a:pt x="47" y="83"/>
                  </a:lnTo>
                  <a:lnTo>
                    <a:pt x="32" y="78"/>
                  </a:lnTo>
                  <a:lnTo>
                    <a:pt x="18" y="73"/>
                  </a:lnTo>
                  <a:lnTo>
                    <a:pt x="9" y="63"/>
                  </a:lnTo>
                  <a:lnTo>
                    <a:pt x="1" y="53"/>
                  </a:lnTo>
                  <a:lnTo>
                    <a:pt x="0" y="41"/>
                  </a:lnTo>
                  <a:close/>
                </a:path>
              </a:pathLst>
            </a:custGeom>
            <a:solidFill>
              <a:srgbClr val="FFFFFF"/>
            </a:solidFill>
            <a:ln w="11113">
              <a:solidFill>
                <a:srgbClr val="000000"/>
              </a:solidFill>
              <a:round/>
              <a:headEnd/>
              <a:tailEnd/>
            </a:ln>
          </p:spPr>
          <p:txBody>
            <a:bodyPr/>
            <a:lstStyle/>
            <a:p>
              <a:endParaRPr lang="fr-FR"/>
            </a:p>
          </p:txBody>
        </p:sp>
        <p:sp>
          <p:nvSpPr>
            <p:cNvPr id="33168" name="Rectangle 513"/>
            <p:cNvSpPr>
              <a:spLocks noChangeArrowheads="1"/>
            </p:cNvSpPr>
            <p:nvPr/>
          </p:nvSpPr>
          <p:spPr bwMode="auto">
            <a:xfrm>
              <a:off x="3516" y="3622"/>
              <a:ext cx="165" cy="26"/>
            </a:xfrm>
            <a:prstGeom prst="rect">
              <a:avLst/>
            </a:prstGeom>
            <a:solidFill>
              <a:srgbClr val="FFFFFF"/>
            </a:solidFill>
            <a:ln w="9525">
              <a:noFill/>
              <a:miter lim="800000"/>
              <a:headEnd/>
              <a:tailEnd/>
            </a:ln>
          </p:spPr>
          <p:txBody>
            <a:bodyPr/>
            <a:lstStyle/>
            <a:p>
              <a:endParaRPr lang="fr-FR"/>
            </a:p>
          </p:txBody>
        </p:sp>
        <p:sp>
          <p:nvSpPr>
            <p:cNvPr id="33169" name="Line 514"/>
            <p:cNvSpPr>
              <a:spLocks noChangeShapeType="1"/>
            </p:cNvSpPr>
            <p:nvPr/>
          </p:nvSpPr>
          <p:spPr bwMode="auto">
            <a:xfrm flipV="1">
              <a:off x="3601" y="3622"/>
              <a:ext cx="1" cy="52"/>
            </a:xfrm>
            <a:prstGeom prst="line">
              <a:avLst/>
            </a:prstGeom>
            <a:noFill/>
            <a:ln w="11113">
              <a:solidFill>
                <a:srgbClr val="000000"/>
              </a:solidFill>
              <a:round/>
              <a:headEnd/>
              <a:tailEnd/>
            </a:ln>
          </p:spPr>
          <p:txBody>
            <a:bodyPr/>
            <a:lstStyle/>
            <a:p>
              <a:endParaRPr lang="fr-FR"/>
            </a:p>
          </p:txBody>
        </p:sp>
        <p:sp>
          <p:nvSpPr>
            <p:cNvPr id="33170" name="Line 515"/>
            <p:cNvSpPr>
              <a:spLocks noChangeShapeType="1"/>
            </p:cNvSpPr>
            <p:nvPr/>
          </p:nvSpPr>
          <p:spPr bwMode="auto">
            <a:xfrm flipH="1">
              <a:off x="3553" y="3619"/>
              <a:ext cx="109" cy="1"/>
            </a:xfrm>
            <a:prstGeom prst="line">
              <a:avLst/>
            </a:prstGeom>
            <a:noFill/>
            <a:ln w="11113">
              <a:solidFill>
                <a:srgbClr val="000000"/>
              </a:solidFill>
              <a:round/>
              <a:headEnd/>
              <a:tailEnd/>
            </a:ln>
          </p:spPr>
          <p:txBody>
            <a:bodyPr/>
            <a:lstStyle/>
            <a:p>
              <a:endParaRPr lang="fr-FR"/>
            </a:p>
          </p:txBody>
        </p:sp>
        <p:sp>
          <p:nvSpPr>
            <p:cNvPr id="33171" name="Line 516"/>
            <p:cNvSpPr>
              <a:spLocks noChangeShapeType="1"/>
            </p:cNvSpPr>
            <p:nvPr/>
          </p:nvSpPr>
          <p:spPr bwMode="auto">
            <a:xfrm flipV="1">
              <a:off x="3531" y="3369"/>
              <a:ext cx="149" cy="46"/>
            </a:xfrm>
            <a:prstGeom prst="line">
              <a:avLst/>
            </a:prstGeom>
            <a:noFill/>
            <a:ln w="11113">
              <a:solidFill>
                <a:srgbClr val="000000"/>
              </a:solidFill>
              <a:round/>
              <a:headEnd/>
              <a:tailEnd/>
            </a:ln>
          </p:spPr>
          <p:txBody>
            <a:bodyPr/>
            <a:lstStyle/>
            <a:p>
              <a:endParaRPr lang="fr-FR"/>
            </a:p>
          </p:txBody>
        </p:sp>
        <p:sp>
          <p:nvSpPr>
            <p:cNvPr id="33172" name="Line 517"/>
            <p:cNvSpPr>
              <a:spLocks noChangeShapeType="1"/>
            </p:cNvSpPr>
            <p:nvPr/>
          </p:nvSpPr>
          <p:spPr bwMode="auto">
            <a:xfrm>
              <a:off x="3531" y="3369"/>
              <a:ext cx="149" cy="46"/>
            </a:xfrm>
            <a:prstGeom prst="line">
              <a:avLst/>
            </a:prstGeom>
            <a:noFill/>
            <a:ln w="11113">
              <a:solidFill>
                <a:srgbClr val="000000"/>
              </a:solidFill>
              <a:round/>
              <a:headEnd/>
              <a:tailEnd/>
            </a:ln>
          </p:spPr>
          <p:txBody>
            <a:bodyPr/>
            <a:lstStyle/>
            <a:p>
              <a:endParaRPr lang="fr-FR"/>
            </a:p>
          </p:txBody>
        </p:sp>
        <p:sp>
          <p:nvSpPr>
            <p:cNvPr id="33173" name="Line 518"/>
            <p:cNvSpPr>
              <a:spLocks noChangeShapeType="1"/>
            </p:cNvSpPr>
            <p:nvPr/>
          </p:nvSpPr>
          <p:spPr bwMode="auto">
            <a:xfrm flipV="1">
              <a:off x="3531" y="3369"/>
              <a:ext cx="1" cy="46"/>
            </a:xfrm>
            <a:prstGeom prst="line">
              <a:avLst/>
            </a:prstGeom>
            <a:noFill/>
            <a:ln w="11113">
              <a:solidFill>
                <a:srgbClr val="000000"/>
              </a:solidFill>
              <a:round/>
              <a:headEnd/>
              <a:tailEnd/>
            </a:ln>
          </p:spPr>
          <p:txBody>
            <a:bodyPr/>
            <a:lstStyle/>
            <a:p>
              <a:endParaRPr lang="fr-FR"/>
            </a:p>
          </p:txBody>
        </p:sp>
        <p:sp>
          <p:nvSpPr>
            <p:cNvPr id="33174" name="Line 519"/>
            <p:cNvSpPr>
              <a:spLocks noChangeShapeType="1"/>
            </p:cNvSpPr>
            <p:nvPr/>
          </p:nvSpPr>
          <p:spPr bwMode="auto">
            <a:xfrm flipV="1">
              <a:off x="3680" y="3369"/>
              <a:ext cx="1" cy="46"/>
            </a:xfrm>
            <a:prstGeom prst="line">
              <a:avLst/>
            </a:prstGeom>
            <a:noFill/>
            <a:ln w="11113">
              <a:solidFill>
                <a:srgbClr val="000000"/>
              </a:solidFill>
              <a:round/>
              <a:headEnd/>
              <a:tailEnd/>
            </a:ln>
          </p:spPr>
          <p:txBody>
            <a:bodyPr/>
            <a:lstStyle/>
            <a:p>
              <a:endParaRPr lang="fr-FR"/>
            </a:p>
          </p:txBody>
        </p:sp>
        <p:sp>
          <p:nvSpPr>
            <p:cNvPr id="33175" name="Freeform 520"/>
            <p:cNvSpPr>
              <a:spLocks/>
            </p:cNvSpPr>
            <p:nvPr/>
          </p:nvSpPr>
          <p:spPr bwMode="auto">
            <a:xfrm>
              <a:off x="3557" y="3429"/>
              <a:ext cx="109" cy="41"/>
            </a:xfrm>
            <a:custGeom>
              <a:avLst/>
              <a:gdLst>
                <a:gd name="T0" fmla="*/ 0 w 109"/>
                <a:gd name="T1" fmla="*/ 40 h 82"/>
                <a:gd name="T2" fmla="*/ 2 w 109"/>
                <a:gd name="T3" fmla="*/ 53 h 82"/>
                <a:gd name="T4" fmla="*/ 8 w 109"/>
                <a:gd name="T5" fmla="*/ 64 h 82"/>
                <a:gd name="T6" fmla="*/ 18 w 109"/>
                <a:gd name="T7" fmla="*/ 72 h 82"/>
                <a:gd name="T8" fmla="*/ 32 w 109"/>
                <a:gd name="T9" fmla="*/ 79 h 82"/>
                <a:gd name="T10" fmla="*/ 46 w 109"/>
                <a:gd name="T11" fmla="*/ 82 h 82"/>
                <a:gd name="T12" fmla="*/ 62 w 109"/>
                <a:gd name="T13" fmla="*/ 82 h 82"/>
                <a:gd name="T14" fmla="*/ 77 w 109"/>
                <a:gd name="T15" fmla="*/ 79 h 82"/>
                <a:gd name="T16" fmla="*/ 91 w 109"/>
                <a:gd name="T17" fmla="*/ 72 h 82"/>
                <a:gd name="T18" fmla="*/ 100 w 109"/>
                <a:gd name="T19" fmla="*/ 64 h 82"/>
                <a:gd name="T20" fmla="*/ 107 w 109"/>
                <a:gd name="T21" fmla="*/ 53 h 82"/>
                <a:gd name="T22" fmla="*/ 109 w 109"/>
                <a:gd name="T23" fmla="*/ 40 h 82"/>
                <a:gd name="T24" fmla="*/ 107 w 109"/>
                <a:gd name="T25" fmla="*/ 29 h 82"/>
                <a:gd name="T26" fmla="*/ 100 w 109"/>
                <a:gd name="T27" fmla="*/ 18 h 82"/>
                <a:gd name="T28" fmla="*/ 91 w 109"/>
                <a:gd name="T29" fmla="*/ 10 h 82"/>
                <a:gd name="T30" fmla="*/ 77 w 109"/>
                <a:gd name="T31" fmla="*/ 3 h 82"/>
                <a:gd name="T32" fmla="*/ 62 w 109"/>
                <a:gd name="T33" fmla="*/ 0 h 82"/>
                <a:gd name="T34" fmla="*/ 46 w 109"/>
                <a:gd name="T35" fmla="*/ 0 h 82"/>
                <a:gd name="T36" fmla="*/ 32 w 109"/>
                <a:gd name="T37" fmla="*/ 3 h 82"/>
                <a:gd name="T38" fmla="*/ 18 w 109"/>
                <a:gd name="T39" fmla="*/ 10 h 82"/>
                <a:gd name="T40" fmla="*/ 8 w 109"/>
                <a:gd name="T41" fmla="*/ 18 h 82"/>
                <a:gd name="T42" fmla="*/ 2 w 109"/>
                <a:gd name="T43" fmla="*/ 29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53"/>
                  </a:lnTo>
                  <a:lnTo>
                    <a:pt x="8" y="64"/>
                  </a:lnTo>
                  <a:lnTo>
                    <a:pt x="18" y="72"/>
                  </a:lnTo>
                  <a:lnTo>
                    <a:pt x="32" y="79"/>
                  </a:lnTo>
                  <a:lnTo>
                    <a:pt x="46" y="82"/>
                  </a:lnTo>
                  <a:lnTo>
                    <a:pt x="62" y="82"/>
                  </a:lnTo>
                  <a:lnTo>
                    <a:pt x="77" y="79"/>
                  </a:lnTo>
                  <a:lnTo>
                    <a:pt x="91" y="72"/>
                  </a:lnTo>
                  <a:lnTo>
                    <a:pt x="100" y="64"/>
                  </a:lnTo>
                  <a:lnTo>
                    <a:pt x="107" y="53"/>
                  </a:lnTo>
                  <a:lnTo>
                    <a:pt x="109" y="40"/>
                  </a:lnTo>
                  <a:lnTo>
                    <a:pt x="107" y="29"/>
                  </a:lnTo>
                  <a:lnTo>
                    <a:pt x="100" y="18"/>
                  </a:lnTo>
                  <a:lnTo>
                    <a:pt x="91" y="10"/>
                  </a:lnTo>
                  <a:lnTo>
                    <a:pt x="77" y="3"/>
                  </a:lnTo>
                  <a:lnTo>
                    <a:pt x="62" y="0"/>
                  </a:lnTo>
                  <a:lnTo>
                    <a:pt x="46" y="0"/>
                  </a:lnTo>
                  <a:lnTo>
                    <a:pt x="32" y="3"/>
                  </a:lnTo>
                  <a:lnTo>
                    <a:pt x="18" y="10"/>
                  </a:lnTo>
                  <a:lnTo>
                    <a:pt x="8"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33176" name="Rectangle 521"/>
            <p:cNvSpPr>
              <a:spLocks noChangeArrowheads="1"/>
            </p:cNvSpPr>
            <p:nvPr/>
          </p:nvSpPr>
          <p:spPr bwMode="auto">
            <a:xfrm>
              <a:off x="3520" y="3419"/>
              <a:ext cx="164" cy="26"/>
            </a:xfrm>
            <a:prstGeom prst="rect">
              <a:avLst/>
            </a:prstGeom>
            <a:solidFill>
              <a:srgbClr val="FFFFFF"/>
            </a:solidFill>
            <a:ln w="9525">
              <a:noFill/>
              <a:miter lim="800000"/>
              <a:headEnd/>
              <a:tailEnd/>
            </a:ln>
          </p:spPr>
          <p:txBody>
            <a:bodyPr/>
            <a:lstStyle/>
            <a:p>
              <a:endParaRPr lang="fr-FR"/>
            </a:p>
          </p:txBody>
        </p:sp>
        <p:sp>
          <p:nvSpPr>
            <p:cNvPr id="33177" name="Line 522"/>
            <p:cNvSpPr>
              <a:spLocks noChangeShapeType="1"/>
            </p:cNvSpPr>
            <p:nvPr/>
          </p:nvSpPr>
          <p:spPr bwMode="auto">
            <a:xfrm>
              <a:off x="3606" y="3392"/>
              <a:ext cx="1" cy="53"/>
            </a:xfrm>
            <a:prstGeom prst="line">
              <a:avLst/>
            </a:prstGeom>
            <a:noFill/>
            <a:ln w="11113">
              <a:solidFill>
                <a:srgbClr val="000000"/>
              </a:solidFill>
              <a:round/>
              <a:headEnd/>
              <a:tailEnd/>
            </a:ln>
          </p:spPr>
          <p:txBody>
            <a:bodyPr/>
            <a:lstStyle/>
            <a:p>
              <a:endParaRPr lang="fr-FR"/>
            </a:p>
          </p:txBody>
        </p:sp>
        <p:sp>
          <p:nvSpPr>
            <p:cNvPr id="33178" name="Line 523"/>
            <p:cNvSpPr>
              <a:spLocks noChangeShapeType="1"/>
            </p:cNvSpPr>
            <p:nvPr/>
          </p:nvSpPr>
          <p:spPr bwMode="auto">
            <a:xfrm flipH="1">
              <a:off x="3557" y="3447"/>
              <a:ext cx="109" cy="1"/>
            </a:xfrm>
            <a:prstGeom prst="line">
              <a:avLst/>
            </a:prstGeom>
            <a:noFill/>
            <a:ln w="11113">
              <a:solidFill>
                <a:srgbClr val="000000"/>
              </a:solidFill>
              <a:round/>
              <a:headEnd/>
              <a:tailEnd/>
            </a:ln>
          </p:spPr>
          <p:txBody>
            <a:bodyPr/>
            <a:lstStyle/>
            <a:p>
              <a:endParaRPr lang="fr-FR"/>
            </a:p>
          </p:txBody>
        </p:sp>
        <p:sp>
          <p:nvSpPr>
            <p:cNvPr id="33179" name="Line 524"/>
            <p:cNvSpPr>
              <a:spLocks noChangeShapeType="1"/>
            </p:cNvSpPr>
            <p:nvPr/>
          </p:nvSpPr>
          <p:spPr bwMode="auto">
            <a:xfrm>
              <a:off x="3680" y="3392"/>
              <a:ext cx="291" cy="2"/>
            </a:xfrm>
            <a:prstGeom prst="line">
              <a:avLst/>
            </a:prstGeom>
            <a:noFill/>
            <a:ln w="11113">
              <a:solidFill>
                <a:srgbClr val="000000"/>
              </a:solidFill>
              <a:round/>
              <a:headEnd/>
              <a:tailEnd/>
            </a:ln>
          </p:spPr>
          <p:txBody>
            <a:bodyPr/>
            <a:lstStyle/>
            <a:p>
              <a:endParaRPr lang="fr-FR"/>
            </a:p>
          </p:txBody>
        </p:sp>
        <p:sp>
          <p:nvSpPr>
            <p:cNvPr id="33180" name="Line 525"/>
            <p:cNvSpPr>
              <a:spLocks noChangeShapeType="1"/>
            </p:cNvSpPr>
            <p:nvPr/>
          </p:nvSpPr>
          <p:spPr bwMode="auto">
            <a:xfrm>
              <a:off x="3676" y="3676"/>
              <a:ext cx="293" cy="1"/>
            </a:xfrm>
            <a:prstGeom prst="line">
              <a:avLst/>
            </a:prstGeom>
            <a:noFill/>
            <a:ln w="11113">
              <a:solidFill>
                <a:srgbClr val="000000"/>
              </a:solidFill>
              <a:round/>
              <a:headEnd/>
              <a:tailEnd/>
            </a:ln>
          </p:spPr>
          <p:txBody>
            <a:bodyPr/>
            <a:lstStyle/>
            <a:p>
              <a:endParaRPr lang="fr-FR"/>
            </a:p>
          </p:txBody>
        </p:sp>
        <p:sp>
          <p:nvSpPr>
            <p:cNvPr id="33181" name="Line 526"/>
            <p:cNvSpPr>
              <a:spLocks noChangeShapeType="1"/>
            </p:cNvSpPr>
            <p:nvPr/>
          </p:nvSpPr>
          <p:spPr bwMode="auto">
            <a:xfrm>
              <a:off x="3610" y="3475"/>
              <a:ext cx="1" cy="4"/>
            </a:xfrm>
            <a:prstGeom prst="line">
              <a:avLst/>
            </a:prstGeom>
            <a:noFill/>
            <a:ln w="11113">
              <a:solidFill>
                <a:srgbClr val="000000"/>
              </a:solidFill>
              <a:round/>
              <a:headEnd/>
              <a:tailEnd/>
            </a:ln>
          </p:spPr>
          <p:txBody>
            <a:bodyPr/>
            <a:lstStyle/>
            <a:p>
              <a:endParaRPr lang="fr-FR"/>
            </a:p>
          </p:txBody>
        </p:sp>
        <p:sp>
          <p:nvSpPr>
            <p:cNvPr id="33182" name="Line 527"/>
            <p:cNvSpPr>
              <a:spLocks noChangeShapeType="1"/>
            </p:cNvSpPr>
            <p:nvPr/>
          </p:nvSpPr>
          <p:spPr bwMode="auto">
            <a:xfrm>
              <a:off x="3610" y="3500"/>
              <a:ext cx="1" cy="4"/>
            </a:xfrm>
            <a:prstGeom prst="line">
              <a:avLst/>
            </a:prstGeom>
            <a:noFill/>
            <a:ln w="11113">
              <a:solidFill>
                <a:srgbClr val="000000"/>
              </a:solidFill>
              <a:round/>
              <a:headEnd/>
              <a:tailEnd/>
            </a:ln>
          </p:spPr>
          <p:txBody>
            <a:bodyPr/>
            <a:lstStyle/>
            <a:p>
              <a:endParaRPr lang="fr-FR"/>
            </a:p>
          </p:txBody>
        </p:sp>
        <p:sp>
          <p:nvSpPr>
            <p:cNvPr id="33183" name="Line 528"/>
            <p:cNvSpPr>
              <a:spLocks noChangeShapeType="1"/>
            </p:cNvSpPr>
            <p:nvPr/>
          </p:nvSpPr>
          <p:spPr bwMode="auto">
            <a:xfrm>
              <a:off x="3610" y="3525"/>
              <a:ext cx="1" cy="5"/>
            </a:xfrm>
            <a:prstGeom prst="line">
              <a:avLst/>
            </a:prstGeom>
            <a:noFill/>
            <a:ln w="11113">
              <a:solidFill>
                <a:srgbClr val="000000"/>
              </a:solidFill>
              <a:round/>
              <a:headEnd/>
              <a:tailEnd/>
            </a:ln>
          </p:spPr>
          <p:txBody>
            <a:bodyPr/>
            <a:lstStyle/>
            <a:p>
              <a:endParaRPr lang="fr-FR"/>
            </a:p>
          </p:txBody>
        </p:sp>
        <p:sp>
          <p:nvSpPr>
            <p:cNvPr id="33184" name="Line 529"/>
            <p:cNvSpPr>
              <a:spLocks noChangeShapeType="1"/>
            </p:cNvSpPr>
            <p:nvPr/>
          </p:nvSpPr>
          <p:spPr bwMode="auto">
            <a:xfrm>
              <a:off x="3610" y="3550"/>
              <a:ext cx="1" cy="5"/>
            </a:xfrm>
            <a:prstGeom prst="line">
              <a:avLst/>
            </a:prstGeom>
            <a:noFill/>
            <a:ln w="11113">
              <a:solidFill>
                <a:srgbClr val="000000"/>
              </a:solidFill>
              <a:round/>
              <a:headEnd/>
              <a:tailEnd/>
            </a:ln>
          </p:spPr>
          <p:txBody>
            <a:bodyPr/>
            <a:lstStyle/>
            <a:p>
              <a:endParaRPr lang="fr-FR"/>
            </a:p>
          </p:txBody>
        </p:sp>
        <p:sp>
          <p:nvSpPr>
            <p:cNvPr id="33185" name="Line 530"/>
            <p:cNvSpPr>
              <a:spLocks noChangeShapeType="1"/>
            </p:cNvSpPr>
            <p:nvPr/>
          </p:nvSpPr>
          <p:spPr bwMode="auto">
            <a:xfrm>
              <a:off x="3610" y="3576"/>
              <a:ext cx="1" cy="4"/>
            </a:xfrm>
            <a:prstGeom prst="line">
              <a:avLst/>
            </a:prstGeom>
            <a:noFill/>
            <a:ln w="11113">
              <a:solidFill>
                <a:srgbClr val="000000"/>
              </a:solidFill>
              <a:round/>
              <a:headEnd/>
              <a:tailEnd/>
            </a:ln>
          </p:spPr>
          <p:txBody>
            <a:bodyPr/>
            <a:lstStyle/>
            <a:p>
              <a:endParaRPr lang="fr-FR"/>
            </a:p>
          </p:txBody>
        </p:sp>
        <p:sp>
          <p:nvSpPr>
            <p:cNvPr id="33186" name="Line 531"/>
            <p:cNvSpPr>
              <a:spLocks noChangeShapeType="1"/>
            </p:cNvSpPr>
            <p:nvPr/>
          </p:nvSpPr>
          <p:spPr bwMode="auto">
            <a:xfrm flipH="1">
              <a:off x="3681" y="3539"/>
              <a:ext cx="7" cy="1"/>
            </a:xfrm>
            <a:prstGeom prst="line">
              <a:avLst/>
            </a:prstGeom>
            <a:noFill/>
            <a:ln w="11113">
              <a:solidFill>
                <a:srgbClr val="000000"/>
              </a:solidFill>
              <a:round/>
              <a:headEnd/>
              <a:tailEnd/>
            </a:ln>
          </p:spPr>
          <p:txBody>
            <a:bodyPr/>
            <a:lstStyle/>
            <a:p>
              <a:endParaRPr lang="fr-FR"/>
            </a:p>
          </p:txBody>
        </p:sp>
        <p:sp>
          <p:nvSpPr>
            <p:cNvPr id="33187" name="Line 532"/>
            <p:cNvSpPr>
              <a:spLocks noChangeShapeType="1"/>
            </p:cNvSpPr>
            <p:nvPr/>
          </p:nvSpPr>
          <p:spPr bwMode="auto">
            <a:xfrm flipH="1">
              <a:off x="3637" y="3539"/>
              <a:ext cx="7" cy="1"/>
            </a:xfrm>
            <a:prstGeom prst="line">
              <a:avLst/>
            </a:prstGeom>
            <a:noFill/>
            <a:ln w="11113">
              <a:solidFill>
                <a:srgbClr val="000000"/>
              </a:solidFill>
              <a:round/>
              <a:headEnd/>
              <a:tailEnd/>
            </a:ln>
          </p:spPr>
          <p:txBody>
            <a:bodyPr/>
            <a:lstStyle/>
            <a:p>
              <a:endParaRPr lang="fr-FR"/>
            </a:p>
          </p:txBody>
        </p:sp>
        <p:sp>
          <p:nvSpPr>
            <p:cNvPr id="33188" name="Rectangle 533"/>
            <p:cNvSpPr>
              <a:spLocks noChangeArrowheads="1"/>
            </p:cNvSpPr>
            <p:nvPr/>
          </p:nvSpPr>
          <p:spPr bwMode="auto">
            <a:xfrm>
              <a:off x="3128" y="3610"/>
              <a:ext cx="208" cy="98"/>
            </a:xfrm>
            <a:prstGeom prst="rect">
              <a:avLst/>
            </a:prstGeom>
            <a:noFill/>
            <a:ln w="9525">
              <a:noFill/>
              <a:miter lim="800000"/>
              <a:headEnd/>
              <a:tailEnd/>
            </a:ln>
          </p:spPr>
          <p:txBody>
            <a:bodyPr wrap="none" lIns="0" tIns="0" rIns="0" bIns="0">
              <a:spAutoFit/>
            </a:bodyPr>
            <a:lstStyle/>
            <a:p>
              <a:r>
                <a:rPr lang="fr-FR" sz="900">
                  <a:solidFill>
                    <a:srgbClr val="000000"/>
                  </a:solidFill>
                </a:rPr>
                <a:t>Steam</a:t>
              </a:r>
              <a:endParaRPr lang="fr-FR" sz="2400">
                <a:solidFill>
                  <a:srgbClr val="FC0128"/>
                </a:solidFill>
                <a:latin typeface="Times New Roman" pitchFamily="18" charset="0"/>
              </a:endParaRPr>
            </a:p>
          </p:txBody>
        </p:sp>
        <p:sp>
          <p:nvSpPr>
            <p:cNvPr id="33189" name="Rectangle 534"/>
            <p:cNvSpPr>
              <a:spLocks noChangeArrowheads="1"/>
            </p:cNvSpPr>
            <p:nvPr/>
          </p:nvSpPr>
          <p:spPr bwMode="auto">
            <a:xfrm>
              <a:off x="3120" y="3370"/>
              <a:ext cx="224" cy="97"/>
            </a:xfrm>
            <a:prstGeom prst="rect">
              <a:avLst/>
            </a:prstGeom>
            <a:noFill/>
            <a:ln w="9525">
              <a:noFill/>
              <a:miter lim="800000"/>
              <a:headEnd/>
              <a:tailEnd/>
            </a:ln>
          </p:spPr>
          <p:txBody>
            <a:bodyPr wrap="none" lIns="0" tIns="0" rIns="0" bIns="0">
              <a:spAutoFit/>
            </a:bodyPr>
            <a:lstStyle/>
            <a:p>
              <a:r>
                <a:rPr lang="fr-FR" sz="900">
                  <a:solidFill>
                    <a:srgbClr val="000000"/>
                  </a:solidFill>
                </a:rPr>
                <a:t>C-H2O</a:t>
              </a:r>
              <a:endParaRPr lang="fr-FR" sz="2400">
                <a:solidFill>
                  <a:srgbClr val="FC0128"/>
                </a:solidFill>
                <a:latin typeface="Times New Roman" pitchFamily="18" charset="0"/>
              </a:endParaRPr>
            </a:p>
          </p:txBody>
        </p:sp>
        <p:sp>
          <p:nvSpPr>
            <p:cNvPr id="33190" name="Line 535"/>
            <p:cNvSpPr>
              <a:spLocks noChangeShapeType="1"/>
            </p:cNvSpPr>
            <p:nvPr/>
          </p:nvSpPr>
          <p:spPr bwMode="auto">
            <a:xfrm flipH="1">
              <a:off x="3541" y="3303"/>
              <a:ext cx="130" cy="40"/>
            </a:xfrm>
            <a:prstGeom prst="line">
              <a:avLst/>
            </a:prstGeom>
            <a:noFill/>
            <a:ln w="11113">
              <a:solidFill>
                <a:srgbClr val="000000"/>
              </a:solidFill>
              <a:round/>
              <a:headEnd/>
              <a:tailEnd/>
            </a:ln>
          </p:spPr>
          <p:txBody>
            <a:bodyPr/>
            <a:lstStyle/>
            <a:p>
              <a:endParaRPr lang="fr-FR"/>
            </a:p>
          </p:txBody>
        </p:sp>
        <p:sp>
          <p:nvSpPr>
            <p:cNvPr id="33191" name="Line 536"/>
            <p:cNvSpPr>
              <a:spLocks noChangeShapeType="1"/>
            </p:cNvSpPr>
            <p:nvPr/>
          </p:nvSpPr>
          <p:spPr bwMode="auto">
            <a:xfrm flipH="1" flipV="1">
              <a:off x="3541" y="3303"/>
              <a:ext cx="130" cy="40"/>
            </a:xfrm>
            <a:prstGeom prst="line">
              <a:avLst/>
            </a:prstGeom>
            <a:noFill/>
            <a:ln w="11113">
              <a:solidFill>
                <a:srgbClr val="000000"/>
              </a:solidFill>
              <a:round/>
              <a:headEnd/>
              <a:tailEnd/>
            </a:ln>
          </p:spPr>
          <p:txBody>
            <a:bodyPr/>
            <a:lstStyle/>
            <a:p>
              <a:endParaRPr lang="fr-FR"/>
            </a:p>
          </p:txBody>
        </p:sp>
        <p:sp>
          <p:nvSpPr>
            <p:cNvPr id="33192" name="Line 537"/>
            <p:cNvSpPr>
              <a:spLocks noChangeShapeType="1"/>
            </p:cNvSpPr>
            <p:nvPr/>
          </p:nvSpPr>
          <p:spPr bwMode="auto">
            <a:xfrm>
              <a:off x="3671" y="3303"/>
              <a:ext cx="1" cy="40"/>
            </a:xfrm>
            <a:prstGeom prst="line">
              <a:avLst/>
            </a:prstGeom>
            <a:noFill/>
            <a:ln w="11113">
              <a:solidFill>
                <a:srgbClr val="000000"/>
              </a:solidFill>
              <a:round/>
              <a:headEnd/>
              <a:tailEnd/>
            </a:ln>
          </p:spPr>
          <p:txBody>
            <a:bodyPr/>
            <a:lstStyle/>
            <a:p>
              <a:endParaRPr lang="fr-FR"/>
            </a:p>
          </p:txBody>
        </p:sp>
        <p:sp>
          <p:nvSpPr>
            <p:cNvPr id="33193" name="Line 538"/>
            <p:cNvSpPr>
              <a:spLocks noChangeShapeType="1"/>
            </p:cNvSpPr>
            <p:nvPr/>
          </p:nvSpPr>
          <p:spPr bwMode="auto">
            <a:xfrm>
              <a:off x="3541" y="3303"/>
              <a:ext cx="1" cy="40"/>
            </a:xfrm>
            <a:prstGeom prst="line">
              <a:avLst/>
            </a:prstGeom>
            <a:noFill/>
            <a:ln w="11113">
              <a:solidFill>
                <a:srgbClr val="000000"/>
              </a:solidFill>
              <a:round/>
              <a:headEnd/>
              <a:tailEnd/>
            </a:ln>
          </p:spPr>
          <p:txBody>
            <a:bodyPr/>
            <a:lstStyle/>
            <a:p>
              <a:endParaRPr lang="fr-FR"/>
            </a:p>
          </p:txBody>
        </p:sp>
        <p:sp>
          <p:nvSpPr>
            <p:cNvPr id="33194" name="Freeform 539"/>
            <p:cNvSpPr>
              <a:spLocks/>
            </p:cNvSpPr>
            <p:nvPr/>
          </p:nvSpPr>
          <p:spPr bwMode="auto">
            <a:xfrm>
              <a:off x="3557" y="3238"/>
              <a:ext cx="97" cy="45"/>
            </a:xfrm>
            <a:custGeom>
              <a:avLst/>
              <a:gdLst>
                <a:gd name="T0" fmla="*/ 97 w 97"/>
                <a:gd name="T1" fmla="*/ 91 h 91"/>
                <a:gd name="T2" fmla="*/ 0 w 97"/>
                <a:gd name="T3" fmla="*/ 91 h 91"/>
                <a:gd name="T4" fmla="*/ 0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91"/>
                  </a:moveTo>
                  <a:lnTo>
                    <a:pt x="0" y="91"/>
                  </a:lnTo>
                  <a:lnTo>
                    <a:pt x="0" y="0"/>
                  </a:lnTo>
                </a:path>
              </a:pathLst>
            </a:custGeom>
            <a:noFill/>
            <a:ln w="11113">
              <a:solidFill>
                <a:srgbClr val="000000"/>
              </a:solidFill>
              <a:round/>
              <a:headEnd/>
              <a:tailEnd/>
            </a:ln>
          </p:spPr>
          <p:txBody>
            <a:bodyPr/>
            <a:lstStyle/>
            <a:p>
              <a:endParaRPr lang="fr-FR"/>
            </a:p>
          </p:txBody>
        </p:sp>
        <p:sp>
          <p:nvSpPr>
            <p:cNvPr id="33195" name="Freeform 540"/>
            <p:cNvSpPr>
              <a:spLocks/>
            </p:cNvSpPr>
            <p:nvPr/>
          </p:nvSpPr>
          <p:spPr bwMode="auto">
            <a:xfrm>
              <a:off x="3557" y="3238"/>
              <a:ext cx="97" cy="45"/>
            </a:xfrm>
            <a:custGeom>
              <a:avLst/>
              <a:gdLst>
                <a:gd name="T0" fmla="*/ 0 w 97"/>
                <a:gd name="T1" fmla="*/ 0 h 91"/>
                <a:gd name="T2" fmla="*/ 97 w 97"/>
                <a:gd name="T3" fmla="*/ 0 h 91"/>
                <a:gd name="T4" fmla="*/ 97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0"/>
                  </a:moveTo>
                  <a:lnTo>
                    <a:pt x="97" y="0"/>
                  </a:lnTo>
                  <a:lnTo>
                    <a:pt x="97" y="91"/>
                  </a:lnTo>
                </a:path>
              </a:pathLst>
            </a:custGeom>
            <a:noFill/>
            <a:ln w="11113">
              <a:solidFill>
                <a:srgbClr val="000000"/>
              </a:solidFill>
              <a:round/>
              <a:headEnd/>
              <a:tailEnd/>
            </a:ln>
          </p:spPr>
          <p:txBody>
            <a:bodyPr/>
            <a:lstStyle/>
            <a:p>
              <a:endParaRPr lang="fr-FR"/>
            </a:p>
          </p:txBody>
        </p:sp>
        <p:sp>
          <p:nvSpPr>
            <p:cNvPr id="33196" name="Line 541"/>
            <p:cNvSpPr>
              <a:spLocks noChangeShapeType="1"/>
            </p:cNvSpPr>
            <p:nvPr/>
          </p:nvSpPr>
          <p:spPr bwMode="auto">
            <a:xfrm flipH="1">
              <a:off x="3557" y="3258"/>
              <a:ext cx="97" cy="1"/>
            </a:xfrm>
            <a:prstGeom prst="line">
              <a:avLst/>
            </a:prstGeom>
            <a:noFill/>
            <a:ln w="11113">
              <a:solidFill>
                <a:srgbClr val="000000"/>
              </a:solidFill>
              <a:round/>
              <a:headEnd/>
              <a:tailEnd/>
            </a:ln>
          </p:spPr>
          <p:txBody>
            <a:bodyPr/>
            <a:lstStyle/>
            <a:p>
              <a:endParaRPr lang="fr-FR"/>
            </a:p>
          </p:txBody>
        </p:sp>
        <p:sp>
          <p:nvSpPr>
            <p:cNvPr id="33197" name="Line 542"/>
            <p:cNvSpPr>
              <a:spLocks noChangeShapeType="1"/>
            </p:cNvSpPr>
            <p:nvPr/>
          </p:nvSpPr>
          <p:spPr bwMode="auto">
            <a:xfrm flipV="1">
              <a:off x="3606" y="3258"/>
              <a:ext cx="1" cy="65"/>
            </a:xfrm>
            <a:prstGeom prst="line">
              <a:avLst/>
            </a:prstGeom>
            <a:noFill/>
            <a:ln w="11113">
              <a:solidFill>
                <a:srgbClr val="000000"/>
              </a:solidFill>
              <a:round/>
              <a:headEnd/>
              <a:tailEnd/>
            </a:ln>
          </p:spPr>
          <p:txBody>
            <a:bodyPr/>
            <a:lstStyle/>
            <a:p>
              <a:endParaRPr lang="fr-FR"/>
            </a:p>
          </p:txBody>
        </p:sp>
        <p:sp>
          <p:nvSpPr>
            <p:cNvPr id="33198" name="Line 543"/>
            <p:cNvSpPr>
              <a:spLocks noChangeShapeType="1"/>
            </p:cNvSpPr>
            <p:nvPr/>
          </p:nvSpPr>
          <p:spPr bwMode="auto">
            <a:xfrm flipH="1" flipV="1">
              <a:off x="3530" y="3727"/>
              <a:ext cx="130" cy="41"/>
            </a:xfrm>
            <a:prstGeom prst="line">
              <a:avLst/>
            </a:prstGeom>
            <a:noFill/>
            <a:ln w="11113">
              <a:solidFill>
                <a:srgbClr val="000000"/>
              </a:solidFill>
              <a:round/>
              <a:headEnd/>
              <a:tailEnd/>
            </a:ln>
          </p:spPr>
          <p:txBody>
            <a:bodyPr/>
            <a:lstStyle/>
            <a:p>
              <a:endParaRPr lang="fr-FR"/>
            </a:p>
          </p:txBody>
        </p:sp>
        <p:sp>
          <p:nvSpPr>
            <p:cNvPr id="33199" name="Line 544"/>
            <p:cNvSpPr>
              <a:spLocks noChangeShapeType="1"/>
            </p:cNvSpPr>
            <p:nvPr/>
          </p:nvSpPr>
          <p:spPr bwMode="auto">
            <a:xfrm flipH="1">
              <a:off x="3530" y="3727"/>
              <a:ext cx="130" cy="41"/>
            </a:xfrm>
            <a:prstGeom prst="line">
              <a:avLst/>
            </a:prstGeom>
            <a:noFill/>
            <a:ln w="11113">
              <a:solidFill>
                <a:srgbClr val="000000"/>
              </a:solidFill>
              <a:round/>
              <a:headEnd/>
              <a:tailEnd/>
            </a:ln>
          </p:spPr>
          <p:txBody>
            <a:bodyPr/>
            <a:lstStyle/>
            <a:p>
              <a:endParaRPr lang="fr-FR"/>
            </a:p>
          </p:txBody>
        </p:sp>
        <p:sp>
          <p:nvSpPr>
            <p:cNvPr id="33200" name="Line 545"/>
            <p:cNvSpPr>
              <a:spLocks noChangeShapeType="1"/>
            </p:cNvSpPr>
            <p:nvPr/>
          </p:nvSpPr>
          <p:spPr bwMode="auto">
            <a:xfrm flipV="1">
              <a:off x="3660" y="3727"/>
              <a:ext cx="1" cy="41"/>
            </a:xfrm>
            <a:prstGeom prst="line">
              <a:avLst/>
            </a:prstGeom>
            <a:noFill/>
            <a:ln w="11113">
              <a:solidFill>
                <a:srgbClr val="000000"/>
              </a:solidFill>
              <a:round/>
              <a:headEnd/>
              <a:tailEnd/>
            </a:ln>
          </p:spPr>
          <p:txBody>
            <a:bodyPr/>
            <a:lstStyle/>
            <a:p>
              <a:endParaRPr lang="fr-FR"/>
            </a:p>
          </p:txBody>
        </p:sp>
        <p:sp>
          <p:nvSpPr>
            <p:cNvPr id="33201" name="Line 546"/>
            <p:cNvSpPr>
              <a:spLocks noChangeShapeType="1"/>
            </p:cNvSpPr>
            <p:nvPr/>
          </p:nvSpPr>
          <p:spPr bwMode="auto">
            <a:xfrm flipV="1">
              <a:off x="3530" y="3727"/>
              <a:ext cx="1" cy="41"/>
            </a:xfrm>
            <a:prstGeom prst="line">
              <a:avLst/>
            </a:prstGeom>
            <a:noFill/>
            <a:ln w="11113">
              <a:solidFill>
                <a:srgbClr val="000000"/>
              </a:solidFill>
              <a:round/>
              <a:headEnd/>
              <a:tailEnd/>
            </a:ln>
          </p:spPr>
          <p:txBody>
            <a:bodyPr/>
            <a:lstStyle/>
            <a:p>
              <a:endParaRPr lang="fr-FR"/>
            </a:p>
          </p:txBody>
        </p:sp>
        <p:sp>
          <p:nvSpPr>
            <p:cNvPr id="33202" name="Freeform 547"/>
            <p:cNvSpPr>
              <a:spLocks/>
            </p:cNvSpPr>
            <p:nvPr/>
          </p:nvSpPr>
          <p:spPr bwMode="auto">
            <a:xfrm>
              <a:off x="3547" y="3788"/>
              <a:ext cx="97" cy="45"/>
            </a:xfrm>
            <a:custGeom>
              <a:avLst/>
              <a:gdLst>
                <a:gd name="T0" fmla="*/ 97 w 97"/>
                <a:gd name="T1" fmla="*/ 0 h 91"/>
                <a:gd name="T2" fmla="*/ 0 w 97"/>
                <a:gd name="T3" fmla="*/ 0 h 91"/>
                <a:gd name="T4" fmla="*/ 0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0"/>
                  </a:moveTo>
                  <a:lnTo>
                    <a:pt x="0" y="0"/>
                  </a:lnTo>
                  <a:lnTo>
                    <a:pt x="0" y="91"/>
                  </a:lnTo>
                </a:path>
              </a:pathLst>
            </a:custGeom>
            <a:noFill/>
            <a:ln w="11113">
              <a:solidFill>
                <a:srgbClr val="000000"/>
              </a:solidFill>
              <a:round/>
              <a:headEnd/>
              <a:tailEnd/>
            </a:ln>
          </p:spPr>
          <p:txBody>
            <a:bodyPr/>
            <a:lstStyle/>
            <a:p>
              <a:endParaRPr lang="fr-FR"/>
            </a:p>
          </p:txBody>
        </p:sp>
        <p:sp>
          <p:nvSpPr>
            <p:cNvPr id="33203" name="Freeform 548"/>
            <p:cNvSpPr>
              <a:spLocks/>
            </p:cNvSpPr>
            <p:nvPr/>
          </p:nvSpPr>
          <p:spPr bwMode="auto">
            <a:xfrm>
              <a:off x="3547" y="3788"/>
              <a:ext cx="97" cy="45"/>
            </a:xfrm>
            <a:custGeom>
              <a:avLst/>
              <a:gdLst>
                <a:gd name="T0" fmla="*/ 0 w 97"/>
                <a:gd name="T1" fmla="*/ 91 h 91"/>
                <a:gd name="T2" fmla="*/ 97 w 97"/>
                <a:gd name="T3" fmla="*/ 91 h 91"/>
                <a:gd name="T4" fmla="*/ 97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91"/>
                  </a:moveTo>
                  <a:lnTo>
                    <a:pt x="97" y="91"/>
                  </a:lnTo>
                  <a:lnTo>
                    <a:pt x="97" y="0"/>
                  </a:lnTo>
                </a:path>
              </a:pathLst>
            </a:custGeom>
            <a:noFill/>
            <a:ln w="11113">
              <a:solidFill>
                <a:srgbClr val="000000"/>
              </a:solidFill>
              <a:round/>
              <a:headEnd/>
              <a:tailEnd/>
            </a:ln>
          </p:spPr>
          <p:txBody>
            <a:bodyPr/>
            <a:lstStyle/>
            <a:p>
              <a:endParaRPr lang="fr-FR"/>
            </a:p>
          </p:txBody>
        </p:sp>
        <p:sp>
          <p:nvSpPr>
            <p:cNvPr id="33204" name="Line 549"/>
            <p:cNvSpPr>
              <a:spLocks noChangeShapeType="1"/>
            </p:cNvSpPr>
            <p:nvPr/>
          </p:nvSpPr>
          <p:spPr bwMode="auto">
            <a:xfrm flipH="1">
              <a:off x="3547" y="3813"/>
              <a:ext cx="97" cy="1"/>
            </a:xfrm>
            <a:prstGeom prst="line">
              <a:avLst/>
            </a:prstGeom>
            <a:noFill/>
            <a:ln w="11113">
              <a:solidFill>
                <a:srgbClr val="000000"/>
              </a:solidFill>
              <a:round/>
              <a:headEnd/>
              <a:tailEnd/>
            </a:ln>
          </p:spPr>
          <p:txBody>
            <a:bodyPr/>
            <a:lstStyle/>
            <a:p>
              <a:endParaRPr lang="fr-FR"/>
            </a:p>
          </p:txBody>
        </p:sp>
        <p:sp>
          <p:nvSpPr>
            <p:cNvPr id="33205" name="Line 550"/>
            <p:cNvSpPr>
              <a:spLocks noChangeShapeType="1"/>
            </p:cNvSpPr>
            <p:nvPr/>
          </p:nvSpPr>
          <p:spPr bwMode="auto">
            <a:xfrm>
              <a:off x="3595" y="3748"/>
              <a:ext cx="1" cy="65"/>
            </a:xfrm>
            <a:prstGeom prst="line">
              <a:avLst/>
            </a:prstGeom>
            <a:noFill/>
            <a:ln w="11113">
              <a:solidFill>
                <a:srgbClr val="000000"/>
              </a:solidFill>
              <a:round/>
              <a:headEnd/>
              <a:tailEnd/>
            </a:ln>
          </p:spPr>
          <p:txBody>
            <a:bodyPr/>
            <a:lstStyle/>
            <a:p>
              <a:endParaRPr lang="fr-FR"/>
            </a:p>
          </p:txBody>
        </p:sp>
        <p:sp>
          <p:nvSpPr>
            <p:cNvPr id="33206" name="Freeform 551"/>
            <p:cNvSpPr>
              <a:spLocks/>
            </p:cNvSpPr>
            <p:nvPr/>
          </p:nvSpPr>
          <p:spPr bwMode="auto">
            <a:xfrm>
              <a:off x="3660" y="3676"/>
              <a:ext cx="120" cy="72"/>
            </a:xfrm>
            <a:custGeom>
              <a:avLst/>
              <a:gdLst>
                <a:gd name="T0" fmla="*/ 0 w 120"/>
                <a:gd name="T1" fmla="*/ 143 h 143"/>
                <a:gd name="T2" fmla="*/ 120 w 120"/>
                <a:gd name="T3" fmla="*/ 143 h 143"/>
                <a:gd name="T4" fmla="*/ 120 w 120"/>
                <a:gd name="T5" fmla="*/ 0 h 143"/>
                <a:gd name="T6" fmla="*/ 0 60000 65536"/>
                <a:gd name="T7" fmla="*/ 0 60000 65536"/>
                <a:gd name="T8" fmla="*/ 0 60000 65536"/>
                <a:gd name="T9" fmla="*/ 0 w 120"/>
                <a:gd name="T10" fmla="*/ 0 h 143"/>
                <a:gd name="T11" fmla="*/ 120 w 120"/>
                <a:gd name="T12" fmla="*/ 143 h 143"/>
              </a:gdLst>
              <a:ahLst/>
              <a:cxnLst>
                <a:cxn ang="T6">
                  <a:pos x="T0" y="T1"/>
                </a:cxn>
                <a:cxn ang="T7">
                  <a:pos x="T2" y="T3"/>
                </a:cxn>
                <a:cxn ang="T8">
                  <a:pos x="T4" y="T5"/>
                </a:cxn>
              </a:cxnLst>
              <a:rect l="T9" t="T10" r="T11" b="T12"/>
              <a:pathLst>
                <a:path w="120" h="143">
                  <a:moveTo>
                    <a:pt x="0" y="143"/>
                  </a:moveTo>
                  <a:lnTo>
                    <a:pt x="120" y="143"/>
                  </a:lnTo>
                  <a:lnTo>
                    <a:pt x="120" y="0"/>
                  </a:lnTo>
                </a:path>
              </a:pathLst>
            </a:custGeom>
            <a:noFill/>
            <a:ln w="11113">
              <a:solidFill>
                <a:srgbClr val="000000"/>
              </a:solidFill>
              <a:round/>
              <a:headEnd/>
              <a:tailEnd/>
            </a:ln>
          </p:spPr>
          <p:txBody>
            <a:bodyPr/>
            <a:lstStyle/>
            <a:p>
              <a:endParaRPr lang="fr-FR"/>
            </a:p>
          </p:txBody>
        </p:sp>
        <p:sp>
          <p:nvSpPr>
            <p:cNvPr id="33207" name="Freeform 552"/>
            <p:cNvSpPr>
              <a:spLocks/>
            </p:cNvSpPr>
            <p:nvPr/>
          </p:nvSpPr>
          <p:spPr bwMode="auto">
            <a:xfrm>
              <a:off x="3675" y="3321"/>
              <a:ext cx="120" cy="72"/>
            </a:xfrm>
            <a:custGeom>
              <a:avLst/>
              <a:gdLst>
                <a:gd name="T0" fmla="*/ 0 w 120"/>
                <a:gd name="T1" fmla="*/ 0 h 144"/>
                <a:gd name="T2" fmla="*/ 120 w 120"/>
                <a:gd name="T3" fmla="*/ 0 h 144"/>
                <a:gd name="T4" fmla="*/ 120 w 120"/>
                <a:gd name="T5" fmla="*/ 144 h 144"/>
                <a:gd name="T6" fmla="*/ 0 60000 65536"/>
                <a:gd name="T7" fmla="*/ 0 60000 65536"/>
                <a:gd name="T8" fmla="*/ 0 60000 65536"/>
                <a:gd name="T9" fmla="*/ 0 w 120"/>
                <a:gd name="T10" fmla="*/ 0 h 144"/>
                <a:gd name="T11" fmla="*/ 120 w 120"/>
                <a:gd name="T12" fmla="*/ 144 h 144"/>
              </a:gdLst>
              <a:ahLst/>
              <a:cxnLst>
                <a:cxn ang="T6">
                  <a:pos x="T0" y="T1"/>
                </a:cxn>
                <a:cxn ang="T7">
                  <a:pos x="T2" y="T3"/>
                </a:cxn>
                <a:cxn ang="T8">
                  <a:pos x="T4" y="T5"/>
                </a:cxn>
              </a:cxnLst>
              <a:rect l="T9" t="T10" r="T11" b="T12"/>
              <a:pathLst>
                <a:path w="120" h="144">
                  <a:moveTo>
                    <a:pt x="0" y="0"/>
                  </a:moveTo>
                  <a:lnTo>
                    <a:pt x="120" y="0"/>
                  </a:lnTo>
                  <a:lnTo>
                    <a:pt x="120" y="144"/>
                  </a:lnTo>
                </a:path>
              </a:pathLst>
            </a:custGeom>
            <a:noFill/>
            <a:ln w="11113">
              <a:solidFill>
                <a:srgbClr val="000000"/>
              </a:solidFill>
              <a:round/>
              <a:headEnd/>
              <a:tailEnd/>
            </a:ln>
          </p:spPr>
          <p:txBody>
            <a:bodyPr/>
            <a:lstStyle/>
            <a:p>
              <a:endParaRPr lang="fr-FR"/>
            </a:p>
          </p:txBody>
        </p:sp>
        <p:sp>
          <p:nvSpPr>
            <p:cNvPr id="33208" name="Rectangle 553"/>
            <p:cNvSpPr>
              <a:spLocks noChangeArrowheads="1"/>
            </p:cNvSpPr>
            <p:nvPr/>
          </p:nvSpPr>
          <p:spPr bwMode="auto">
            <a:xfrm>
              <a:off x="3168" y="3264"/>
              <a:ext cx="172" cy="98"/>
            </a:xfrm>
            <a:prstGeom prst="rect">
              <a:avLst/>
            </a:prstGeom>
            <a:noFill/>
            <a:ln w="9525">
              <a:noFill/>
              <a:miter lim="800000"/>
              <a:headEnd/>
              <a:tailEnd/>
            </a:ln>
          </p:spPr>
          <p:txBody>
            <a:bodyPr wrap="none" lIns="0" tIns="0" rIns="0" bIns="0">
              <a:spAutoFit/>
            </a:bodyPr>
            <a:lstStyle/>
            <a:p>
              <a:r>
                <a:rPr lang="fr-FR" sz="900">
                  <a:solidFill>
                    <a:srgbClr val="000000"/>
                  </a:solidFill>
                </a:rPr>
                <a:t>Cond</a:t>
              </a:r>
              <a:endParaRPr lang="fr-FR" sz="2400">
                <a:solidFill>
                  <a:srgbClr val="FC0128"/>
                </a:solidFill>
                <a:latin typeface="Times New Roman" pitchFamily="18" charset="0"/>
              </a:endParaRPr>
            </a:p>
          </p:txBody>
        </p:sp>
        <p:sp>
          <p:nvSpPr>
            <p:cNvPr id="33209" name="Rectangle 554"/>
            <p:cNvSpPr>
              <a:spLocks noChangeArrowheads="1"/>
            </p:cNvSpPr>
            <p:nvPr/>
          </p:nvSpPr>
          <p:spPr bwMode="auto">
            <a:xfrm>
              <a:off x="3110" y="3715"/>
              <a:ext cx="224" cy="99"/>
            </a:xfrm>
            <a:prstGeom prst="rect">
              <a:avLst/>
            </a:prstGeom>
            <a:noFill/>
            <a:ln w="9525">
              <a:noFill/>
              <a:miter lim="800000"/>
              <a:headEnd/>
              <a:tailEnd/>
            </a:ln>
          </p:spPr>
          <p:txBody>
            <a:bodyPr wrap="none" lIns="0" tIns="0" rIns="0" bIns="0">
              <a:spAutoFit/>
            </a:bodyPr>
            <a:lstStyle/>
            <a:p>
              <a:r>
                <a:rPr lang="fr-FR" sz="900">
                  <a:solidFill>
                    <a:srgbClr val="000000"/>
                  </a:solidFill>
                </a:rPr>
                <a:t>H2O-R</a:t>
              </a:r>
              <a:endParaRPr lang="fr-FR" sz="2400">
                <a:solidFill>
                  <a:srgbClr val="FC0128"/>
                </a:solidFill>
                <a:latin typeface="Times New Roman" pitchFamily="18" charset="0"/>
              </a:endParaRPr>
            </a:p>
          </p:txBody>
        </p:sp>
        <p:sp>
          <p:nvSpPr>
            <p:cNvPr id="33210" name="Freeform 555"/>
            <p:cNvSpPr>
              <a:spLocks/>
            </p:cNvSpPr>
            <p:nvPr/>
          </p:nvSpPr>
          <p:spPr bwMode="auto">
            <a:xfrm>
              <a:off x="4116" y="2266"/>
              <a:ext cx="420" cy="22"/>
            </a:xfrm>
            <a:custGeom>
              <a:avLst/>
              <a:gdLst>
                <a:gd name="T0" fmla="*/ 0 w 420"/>
                <a:gd name="T1" fmla="*/ 23 h 45"/>
                <a:gd name="T2" fmla="*/ 2 w 420"/>
                <a:gd name="T3" fmla="*/ 20 h 45"/>
                <a:gd name="T4" fmla="*/ 8 w 420"/>
                <a:gd name="T5" fmla="*/ 16 h 45"/>
                <a:gd name="T6" fmla="*/ 20 w 420"/>
                <a:gd name="T7" fmla="*/ 13 h 45"/>
                <a:gd name="T8" fmla="*/ 36 w 420"/>
                <a:gd name="T9" fmla="*/ 10 h 45"/>
                <a:gd name="T10" fmla="*/ 56 w 420"/>
                <a:gd name="T11" fmla="*/ 7 h 45"/>
                <a:gd name="T12" fmla="*/ 78 w 420"/>
                <a:gd name="T13" fmla="*/ 4 h 45"/>
                <a:gd name="T14" fmla="*/ 104 w 420"/>
                <a:gd name="T15" fmla="*/ 3 h 45"/>
                <a:gd name="T16" fmla="*/ 132 w 420"/>
                <a:gd name="T17" fmla="*/ 2 h 45"/>
                <a:gd name="T18" fmla="*/ 163 w 420"/>
                <a:gd name="T19" fmla="*/ 0 h 45"/>
                <a:gd name="T20" fmla="*/ 194 w 420"/>
                <a:gd name="T21" fmla="*/ 0 h 45"/>
                <a:gd name="T22" fmla="*/ 225 w 420"/>
                <a:gd name="T23" fmla="*/ 0 h 45"/>
                <a:gd name="T24" fmla="*/ 256 w 420"/>
                <a:gd name="T25" fmla="*/ 0 h 45"/>
                <a:gd name="T26" fmla="*/ 287 w 420"/>
                <a:gd name="T27" fmla="*/ 2 h 45"/>
                <a:gd name="T28" fmla="*/ 315 w 420"/>
                <a:gd name="T29" fmla="*/ 3 h 45"/>
                <a:gd name="T30" fmla="*/ 341 w 420"/>
                <a:gd name="T31" fmla="*/ 4 h 45"/>
                <a:gd name="T32" fmla="*/ 364 w 420"/>
                <a:gd name="T33" fmla="*/ 7 h 45"/>
                <a:gd name="T34" fmla="*/ 384 w 420"/>
                <a:gd name="T35" fmla="*/ 10 h 45"/>
                <a:gd name="T36" fmla="*/ 399 w 420"/>
                <a:gd name="T37" fmla="*/ 13 h 45"/>
                <a:gd name="T38" fmla="*/ 411 w 420"/>
                <a:gd name="T39" fmla="*/ 16 h 45"/>
                <a:gd name="T40" fmla="*/ 417 w 420"/>
                <a:gd name="T41" fmla="*/ 20 h 45"/>
                <a:gd name="T42" fmla="*/ 420 w 420"/>
                <a:gd name="T43" fmla="*/ 23 h 45"/>
                <a:gd name="T44" fmla="*/ 417 w 420"/>
                <a:gd name="T45" fmla="*/ 25 h 45"/>
                <a:gd name="T46" fmla="*/ 411 w 420"/>
                <a:gd name="T47" fmla="*/ 29 h 45"/>
                <a:gd name="T48" fmla="*/ 399 w 420"/>
                <a:gd name="T49" fmla="*/ 32 h 45"/>
                <a:gd name="T50" fmla="*/ 384 w 420"/>
                <a:gd name="T51" fmla="*/ 35 h 45"/>
                <a:gd name="T52" fmla="*/ 364 w 420"/>
                <a:gd name="T53" fmla="*/ 38 h 45"/>
                <a:gd name="T54" fmla="*/ 341 w 420"/>
                <a:gd name="T55" fmla="*/ 41 h 45"/>
                <a:gd name="T56" fmla="*/ 315 w 420"/>
                <a:gd name="T57" fmla="*/ 42 h 45"/>
                <a:gd name="T58" fmla="*/ 287 w 420"/>
                <a:gd name="T59" fmla="*/ 43 h 45"/>
                <a:gd name="T60" fmla="*/ 256 w 420"/>
                <a:gd name="T61" fmla="*/ 45 h 45"/>
                <a:gd name="T62" fmla="*/ 225 w 420"/>
                <a:gd name="T63" fmla="*/ 45 h 45"/>
                <a:gd name="T64" fmla="*/ 194 w 420"/>
                <a:gd name="T65" fmla="*/ 45 h 45"/>
                <a:gd name="T66" fmla="*/ 163 w 420"/>
                <a:gd name="T67" fmla="*/ 45 h 45"/>
                <a:gd name="T68" fmla="*/ 132 w 420"/>
                <a:gd name="T69" fmla="*/ 43 h 45"/>
                <a:gd name="T70" fmla="*/ 104 w 420"/>
                <a:gd name="T71" fmla="*/ 42 h 45"/>
                <a:gd name="T72" fmla="*/ 78 w 420"/>
                <a:gd name="T73" fmla="*/ 41 h 45"/>
                <a:gd name="T74" fmla="*/ 56 w 420"/>
                <a:gd name="T75" fmla="*/ 38 h 45"/>
                <a:gd name="T76" fmla="*/ 36 w 420"/>
                <a:gd name="T77" fmla="*/ 35 h 45"/>
                <a:gd name="T78" fmla="*/ 20 w 420"/>
                <a:gd name="T79" fmla="*/ 32 h 45"/>
                <a:gd name="T80" fmla="*/ 8 w 420"/>
                <a:gd name="T81" fmla="*/ 29 h 45"/>
                <a:gd name="T82" fmla="*/ 2 w 420"/>
                <a:gd name="T83" fmla="*/ 25 h 45"/>
                <a:gd name="T84" fmla="*/ 0 w 420"/>
                <a:gd name="T85" fmla="*/ 23 h 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20"/>
                <a:gd name="T130" fmla="*/ 0 h 45"/>
                <a:gd name="T131" fmla="*/ 420 w 420"/>
                <a:gd name="T132" fmla="*/ 45 h 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20" h="45">
                  <a:moveTo>
                    <a:pt x="0" y="23"/>
                  </a:moveTo>
                  <a:lnTo>
                    <a:pt x="2" y="20"/>
                  </a:lnTo>
                  <a:lnTo>
                    <a:pt x="8" y="16"/>
                  </a:lnTo>
                  <a:lnTo>
                    <a:pt x="20" y="13"/>
                  </a:lnTo>
                  <a:lnTo>
                    <a:pt x="36" y="10"/>
                  </a:lnTo>
                  <a:lnTo>
                    <a:pt x="56" y="7"/>
                  </a:lnTo>
                  <a:lnTo>
                    <a:pt x="78" y="4"/>
                  </a:lnTo>
                  <a:lnTo>
                    <a:pt x="104" y="3"/>
                  </a:lnTo>
                  <a:lnTo>
                    <a:pt x="132" y="2"/>
                  </a:lnTo>
                  <a:lnTo>
                    <a:pt x="163" y="0"/>
                  </a:lnTo>
                  <a:lnTo>
                    <a:pt x="194" y="0"/>
                  </a:lnTo>
                  <a:lnTo>
                    <a:pt x="225" y="0"/>
                  </a:lnTo>
                  <a:lnTo>
                    <a:pt x="256" y="0"/>
                  </a:lnTo>
                  <a:lnTo>
                    <a:pt x="287" y="2"/>
                  </a:lnTo>
                  <a:lnTo>
                    <a:pt x="315" y="3"/>
                  </a:lnTo>
                  <a:lnTo>
                    <a:pt x="341" y="4"/>
                  </a:lnTo>
                  <a:lnTo>
                    <a:pt x="364" y="7"/>
                  </a:lnTo>
                  <a:lnTo>
                    <a:pt x="384" y="10"/>
                  </a:lnTo>
                  <a:lnTo>
                    <a:pt x="399" y="13"/>
                  </a:lnTo>
                  <a:lnTo>
                    <a:pt x="411" y="16"/>
                  </a:lnTo>
                  <a:lnTo>
                    <a:pt x="417" y="20"/>
                  </a:lnTo>
                  <a:lnTo>
                    <a:pt x="420" y="23"/>
                  </a:lnTo>
                  <a:lnTo>
                    <a:pt x="417" y="25"/>
                  </a:lnTo>
                  <a:lnTo>
                    <a:pt x="411" y="29"/>
                  </a:lnTo>
                  <a:lnTo>
                    <a:pt x="399" y="32"/>
                  </a:lnTo>
                  <a:lnTo>
                    <a:pt x="384" y="35"/>
                  </a:lnTo>
                  <a:lnTo>
                    <a:pt x="364" y="38"/>
                  </a:lnTo>
                  <a:lnTo>
                    <a:pt x="341" y="41"/>
                  </a:lnTo>
                  <a:lnTo>
                    <a:pt x="315" y="42"/>
                  </a:lnTo>
                  <a:lnTo>
                    <a:pt x="287" y="43"/>
                  </a:lnTo>
                  <a:lnTo>
                    <a:pt x="256" y="45"/>
                  </a:lnTo>
                  <a:lnTo>
                    <a:pt x="225" y="45"/>
                  </a:lnTo>
                  <a:lnTo>
                    <a:pt x="194" y="45"/>
                  </a:lnTo>
                  <a:lnTo>
                    <a:pt x="163" y="45"/>
                  </a:lnTo>
                  <a:lnTo>
                    <a:pt x="132" y="43"/>
                  </a:lnTo>
                  <a:lnTo>
                    <a:pt x="104" y="42"/>
                  </a:lnTo>
                  <a:lnTo>
                    <a:pt x="78" y="41"/>
                  </a:lnTo>
                  <a:lnTo>
                    <a:pt x="56" y="38"/>
                  </a:lnTo>
                  <a:lnTo>
                    <a:pt x="36" y="35"/>
                  </a:lnTo>
                  <a:lnTo>
                    <a:pt x="20" y="32"/>
                  </a:lnTo>
                  <a:lnTo>
                    <a:pt x="8" y="29"/>
                  </a:lnTo>
                  <a:lnTo>
                    <a:pt x="2" y="25"/>
                  </a:lnTo>
                  <a:lnTo>
                    <a:pt x="0" y="23"/>
                  </a:lnTo>
                  <a:close/>
                </a:path>
              </a:pathLst>
            </a:custGeom>
            <a:solidFill>
              <a:srgbClr val="FFFFFF"/>
            </a:solidFill>
            <a:ln w="11113">
              <a:solidFill>
                <a:srgbClr val="000000"/>
              </a:solidFill>
              <a:round/>
              <a:headEnd/>
              <a:tailEnd/>
            </a:ln>
          </p:spPr>
          <p:txBody>
            <a:bodyPr/>
            <a:lstStyle/>
            <a:p>
              <a:endParaRPr lang="fr-FR"/>
            </a:p>
          </p:txBody>
        </p:sp>
        <p:sp>
          <p:nvSpPr>
            <p:cNvPr id="33211" name="Line 556"/>
            <p:cNvSpPr>
              <a:spLocks noChangeShapeType="1"/>
            </p:cNvSpPr>
            <p:nvPr/>
          </p:nvSpPr>
          <p:spPr bwMode="auto">
            <a:xfrm flipH="1">
              <a:off x="3888" y="2440"/>
              <a:ext cx="129" cy="41"/>
            </a:xfrm>
            <a:prstGeom prst="line">
              <a:avLst/>
            </a:prstGeom>
            <a:noFill/>
            <a:ln w="11113">
              <a:solidFill>
                <a:srgbClr val="000000"/>
              </a:solidFill>
              <a:round/>
              <a:headEnd/>
              <a:tailEnd/>
            </a:ln>
          </p:spPr>
          <p:txBody>
            <a:bodyPr/>
            <a:lstStyle/>
            <a:p>
              <a:endParaRPr lang="fr-FR"/>
            </a:p>
          </p:txBody>
        </p:sp>
        <p:sp>
          <p:nvSpPr>
            <p:cNvPr id="33212" name="Line 557"/>
            <p:cNvSpPr>
              <a:spLocks noChangeShapeType="1"/>
            </p:cNvSpPr>
            <p:nvPr/>
          </p:nvSpPr>
          <p:spPr bwMode="auto">
            <a:xfrm flipH="1" flipV="1">
              <a:off x="3888" y="2440"/>
              <a:ext cx="129" cy="41"/>
            </a:xfrm>
            <a:prstGeom prst="line">
              <a:avLst/>
            </a:prstGeom>
            <a:noFill/>
            <a:ln w="11113">
              <a:solidFill>
                <a:srgbClr val="000000"/>
              </a:solidFill>
              <a:round/>
              <a:headEnd/>
              <a:tailEnd/>
            </a:ln>
          </p:spPr>
          <p:txBody>
            <a:bodyPr/>
            <a:lstStyle/>
            <a:p>
              <a:endParaRPr lang="fr-FR"/>
            </a:p>
          </p:txBody>
        </p:sp>
        <p:sp>
          <p:nvSpPr>
            <p:cNvPr id="33213" name="Line 558"/>
            <p:cNvSpPr>
              <a:spLocks noChangeShapeType="1"/>
            </p:cNvSpPr>
            <p:nvPr/>
          </p:nvSpPr>
          <p:spPr bwMode="auto">
            <a:xfrm>
              <a:off x="4017" y="2440"/>
              <a:ext cx="1" cy="41"/>
            </a:xfrm>
            <a:prstGeom prst="line">
              <a:avLst/>
            </a:prstGeom>
            <a:noFill/>
            <a:ln w="11113">
              <a:solidFill>
                <a:srgbClr val="000000"/>
              </a:solidFill>
              <a:round/>
              <a:headEnd/>
              <a:tailEnd/>
            </a:ln>
          </p:spPr>
          <p:txBody>
            <a:bodyPr/>
            <a:lstStyle/>
            <a:p>
              <a:endParaRPr lang="fr-FR"/>
            </a:p>
          </p:txBody>
        </p:sp>
        <p:sp>
          <p:nvSpPr>
            <p:cNvPr id="33214" name="Line 559"/>
            <p:cNvSpPr>
              <a:spLocks noChangeShapeType="1"/>
            </p:cNvSpPr>
            <p:nvPr/>
          </p:nvSpPr>
          <p:spPr bwMode="auto">
            <a:xfrm>
              <a:off x="3888" y="2440"/>
              <a:ext cx="1" cy="41"/>
            </a:xfrm>
            <a:prstGeom prst="line">
              <a:avLst/>
            </a:prstGeom>
            <a:noFill/>
            <a:ln w="11113">
              <a:solidFill>
                <a:srgbClr val="000000"/>
              </a:solidFill>
              <a:round/>
              <a:headEnd/>
              <a:tailEnd/>
            </a:ln>
          </p:spPr>
          <p:txBody>
            <a:bodyPr/>
            <a:lstStyle/>
            <a:p>
              <a:endParaRPr lang="fr-FR"/>
            </a:p>
          </p:txBody>
        </p:sp>
        <p:sp>
          <p:nvSpPr>
            <p:cNvPr id="33215" name="Freeform 560"/>
            <p:cNvSpPr>
              <a:spLocks/>
            </p:cNvSpPr>
            <p:nvPr/>
          </p:nvSpPr>
          <p:spPr bwMode="auto">
            <a:xfrm>
              <a:off x="3904" y="2374"/>
              <a:ext cx="97" cy="46"/>
            </a:xfrm>
            <a:custGeom>
              <a:avLst/>
              <a:gdLst>
                <a:gd name="T0" fmla="*/ 97 w 97"/>
                <a:gd name="T1" fmla="*/ 92 h 92"/>
                <a:gd name="T2" fmla="*/ 0 w 97"/>
                <a:gd name="T3" fmla="*/ 92 h 92"/>
                <a:gd name="T4" fmla="*/ 0 w 97"/>
                <a:gd name="T5" fmla="*/ 0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97" y="92"/>
                  </a:moveTo>
                  <a:lnTo>
                    <a:pt x="0" y="92"/>
                  </a:lnTo>
                  <a:lnTo>
                    <a:pt x="0" y="0"/>
                  </a:lnTo>
                </a:path>
              </a:pathLst>
            </a:custGeom>
            <a:noFill/>
            <a:ln w="11113">
              <a:solidFill>
                <a:srgbClr val="000000"/>
              </a:solidFill>
              <a:round/>
              <a:headEnd/>
              <a:tailEnd/>
            </a:ln>
          </p:spPr>
          <p:txBody>
            <a:bodyPr/>
            <a:lstStyle/>
            <a:p>
              <a:endParaRPr lang="fr-FR"/>
            </a:p>
          </p:txBody>
        </p:sp>
        <p:sp>
          <p:nvSpPr>
            <p:cNvPr id="33216" name="Freeform 561"/>
            <p:cNvSpPr>
              <a:spLocks/>
            </p:cNvSpPr>
            <p:nvPr/>
          </p:nvSpPr>
          <p:spPr bwMode="auto">
            <a:xfrm>
              <a:off x="3904" y="2374"/>
              <a:ext cx="97" cy="46"/>
            </a:xfrm>
            <a:custGeom>
              <a:avLst/>
              <a:gdLst>
                <a:gd name="T0" fmla="*/ 0 w 97"/>
                <a:gd name="T1" fmla="*/ 0 h 92"/>
                <a:gd name="T2" fmla="*/ 97 w 97"/>
                <a:gd name="T3" fmla="*/ 0 h 92"/>
                <a:gd name="T4" fmla="*/ 97 w 97"/>
                <a:gd name="T5" fmla="*/ 92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0" y="0"/>
                  </a:moveTo>
                  <a:lnTo>
                    <a:pt x="97" y="0"/>
                  </a:lnTo>
                  <a:lnTo>
                    <a:pt x="97" y="92"/>
                  </a:lnTo>
                </a:path>
              </a:pathLst>
            </a:custGeom>
            <a:noFill/>
            <a:ln w="11113">
              <a:solidFill>
                <a:srgbClr val="000000"/>
              </a:solidFill>
              <a:round/>
              <a:headEnd/>
              <a:tailEnd/>
            </a:ln>
          </p:spPr>
          <p:txBody>
            <a:bodyPr/>
            <a:lstStyle/>
            <a:p>
              <a:endParaRPr lang="fr-FR"/>
            </a:p>
          </p:txBody>
        </p:sp>
        <p:sp>
          <p:nvSpPr>
            <p:cNvPr id="33217" name="Line 562"/>
            <p:cNvSpPr>
              <a:spLocks noChangeShapeType="1"/>
            </p:cNvSpPr>
            <p:nvPr/>
          </p:nvSpPr>
          <p:spPr bwMode="auto">
            <a:xfrm flipH="1">
              <a:off x="3904" y="2394"/>
              <a:ext cx="97" cy="1"/>
            </a:xfrm>
            <a:prstGeom prst="line">
              <a:avLst/>
            </a:prstGeom>
            <a:noFill/>
            <a:ln w="11113">
              <a:solidFill>
                <a:srgbClr val="000000"/>
              </a:solidFill>
              <a:round/>
              <a:headEnd/>
              <a:tailEnd/>
            </a:ln>
          </p:spPr>
          <p:txBody>
            <a:bodyPr/>
            <a:lstStyle/>
            <a:p>
              <a:endParaRPr lang="fr-FR"/>
            </a:p>
          </p:txBody>
        </p:sp>
        <p:sp>
          <p:nvSpPr>
            <p:cNvPr id="33218" name="Line 563"/>
            <p:cNvSpPr>
              <a:spLocks noChangeShapeType="1"/>
            </p:cNvSpPr>
            <p:nvPr/>
          </p:nvSpPr>
          <p:spPr bwMode="auto">
            <a:xfrm flipV="1">
              <a:off x="3952" y="2394"/>
              <a:ext cx="1" cy="67"/>
            </a:xfrm>
            <a:prstGeom prst="line">
              <a:avLst/>
            </a:prstGeom>
            <a:noFill/>
            <a:ln w="11113">
              <a:solidFill>
                <a:srgbClr val="000000"/>
              </a:solidFill>
              <a:round/>
              <a:headEnd/>
              <a:tailEnd/>
            </a:ln>
          </p:spPr>
          <p:txBody>
            <a:bodyPr/>
            <a:lstStyle/>
            <a:p>
              <a:endParaRPr lang="fr-FR"/>
            </a:p>
          </p:txBody>
        </p:sp>
        <p:sp>
          <p:nvSpPr>
            <p:cNvPr id="33219" name="Freeform 564"/>
            <p:cNvSpPr>
              <a:spLocks/>
            </p:cNvSpPr>
            <p:nvPr/>
          </p:nvSpPr>
          <p:spPr bwMode="auto">
            <a:xfrm>
              <a:off x="4017" y="2290"/>
              <a:ext cx="212" cy="166"/>
            </a:xfrm>
            <a:custGeom>
              <a:avLst/>
              <a:gdLst>
                <a:gd name="T0" fmla="*/ 0 w 212"/>
                <a:gd name="T1" fmla="*/ 333 h 333"/>
                <a:gd name="T2" fmla="*/ 212 w 212"/>
                <a:gd name="T3" fmla="*/ 333 h 333"/>
                <a:gd name="T4" fmla="*/ 212 w 212"/>
                <a:gd name="T5" fmla="*/ 0 h 333"/>
                <a:gd name="T6" fmla="*/ 0 60000 65536"/>
                <a:gd name="T7" fmla="*/ 0 60000 65536"/>
                <a:gd name="T8" fmla="*/ 0 60000 65536"/>
                <a:gd name="T9" fmla="*/ 0 w 212"/>
                <a:gd name="T10" fmla="*/ 0 h 333"/>
                <a:gd name="T11" fmla="*/ 212 w 212"/>
                <a:gd name="T12" fmla="*/ 333 h 333"/>
              </a:gdLst>
              <a:ahLst/>
              <a:cxnLst>
                <a:cxn ang="T6">
                  <a:pos x="T0" y="T1"/>
                </a:cxn>
                <a:cxn ang="T7">
                  <a:pos x="T2" y="T3"/>
                </a:cxn>
                <a:cxn ang="T8">
                  <a:pos x="T4" y="T5"/>
                </a:cxn>
              </a:cxnLst>
              <a:rect l="T9" t="T10" r="T11" b="T12"/>
              <a:pathLst>
                <a:path w="212" h="333">
                  <a:moveTo>
                    <a:pt x="0" y="333"/>
                  </a:moveTo>
                  <a:lnTo>
                    <a:pt x="212" y="333"/>
                  </a:lnTo>
                  <a:lnTo>
                    <a:pt x="212" y="0"/>
                  </a:lnTo>
                </a:path>
              </a:pathLst>
            </a:custGeom>
            <a:noFill/>
            <a:ln w="11113">
              <a:solidFill>
                <a:srgbClr val="000000"/>
              </a:solidFill>
              <a:round/>
              <a:headEnd/>
              <a:tailEnd/>
            </a:ln>
          </p:spPr>
          <p:txBody>
            <a:bodyPr/>
            <a:lstStyle/>
            <a:p>
              <a:endParaRPr lang="fr-FR"/>
            </a:p>
          </p:txBody>
        </p:sp>
        <p:sp>
          <p:nvSpPr>
            <p:cNvPr id="33220" name="Rectangle 565"/>
            <p:cNvSpPr>
              <a:spLocks noChangeArrowheads="1"/>
            </p:cNvSpPr>
            <p:nvPr/>
          </p:nvSpPr>
          <p:spPr bwMode="auto">
            <a:xfrm>
              <a:off x="3407" y="2418"/>
              <a:ext cx="260" cy="98"/>
            </a:xfrm>
            <a:prstGeom prst="rect">
              <a:avLst/>
            </a:prstGeom>
            <a:noFill/>
            <a:ln w="9525">
              <a:noFill/>
              <a:miter lim="800000"/>
              <a:headEnd/>
              <a:tailEnd/>
            </a:ln>
          </p:spPr>
          <p:txBody>
            <a:bodyPr wrap="none" lIns="0" tIns="0" rIns="0" bIns="0">
              <a:spAutoFit/>
            </a:bodyPr>
            <a:lstStyle/>
            <a:p>
              <a:r>
                <a:rPr lang="fr-FR" sz="900">
                  <a:solidFill>
                    <a:srgbClr val="000000"/>
                  </a:solidFill>
                </a:rPr>
                <a:t>Catalyst</a:t>
              </a:r>
              <a:endParaRPr lang="fr-FR" sz="2400">
                <a:solidFill>
                  <a:srgbClr val="FC0128"/>
                </a:solidFill>
                <a:latin typeface="Times New Roman" pitchFamily="18" charset="0"/>
              </a:endParaRPr>
            </a:p>
          </p:txBody>
        </p:sp>
        <p:sp>
          <p:nvSpPr>
            <p:cNvPr id="33221" name="Freeform 566"/>
            <p:cNvSpPr>
              <a:spLocks/>
            </p:cNvSpPr>
            <p:nvPr/>
          </p:nvSpPr>
          <p:spPr bwMode="auto">
            <a:xfrm>
              <a:off x="4960" y="3371"/>
              <a:ext cx="222" cy="132"/>
            </a:xfrm>
            <a:custGeom>
              <a:avLst/>
              <a:gdLst>
                <a:gd name="T0" fmla="*/ 0 w 222"/>
                <a:gd name="T1" fmla="*/ 132 h 263"/>
                <a:gd name="T2" fmla="*/ 3 w 222"/>
                <a:gd name="T3" fmla="*/ 106 h 263"/>
                <a:gd name="T4" fmla="*/ 9 w 222"/>
                <a:gd name="T5" fmla="*/ 82 h 263"/>
                <a:gd name="T6" fmla="*/ 19 w 222"/>
                <a:gd name="T7" fmla="*/ 58 h 263"/>
                <a:gd name="T8" fmla="*/ 32 w 222"/>
                <a:gd name="T9" fmla="*/ 39 h 263"/>
                <a:gd name="T10" fmla="*/ 50 w 222"/>
                <a:gd name="T11" fmla="*/ 22 h 263"/>
                <a:gd name="T12" fmla="*/ 69 w 222"/>
                <a:gd name="T13" fmla="*/ 11 h 263"/>
                <a:gd name="T14" fmla="*/ 90 w 222"/>
                <a:gd name="T15" fmla="*/ 3 h 263"/>
                <a:gd name="T16" fmla="*/ 111 w 222"/>
                <a:gd name="T17" fmla="*/ 0 h 263"/>
                <a:gd name="T18" fmla="*/ 133 w 222"/>
                <a:gd name="T19" fmla="*/ 3 h 263"/>
                <a:gd name="T20" fmla="*/ 153 w 222"/>
                <a:gd name="T21" fmla="*/ 11 h 263"/>
                <a:gd name="T22" fmla="*/ 172 w 222"/>
                <a:gd name="T23" fmla="*/ 22 h 263"/>
                <a:gd name="T24" fmla="*/ 190 w 222"/>
                <a:gd name="T25" fmla="*/ 39 h 263"/>
                <a:gd name="T26" fmla="*/ 203 w 222"/>
                <a:gd name="T27" fmla="*/ 58 h 263"/>
                <a:gd name="T28" fmla="*/ 213 w 222"/>
                <a:gd name="T29" fmla="*/ 82 h 263"/>
                <a:gd name="T30" fmla="*/ 219 w 222"/>
                <a:gd name="T31" fmla="*/ 106 h 263"/>
                <a:gd name="T32" fmla="*/ 222 w 222"/>
                <a:gd name="T33" fmla="*/ 132 h 263"/>
                <a:gd name="T34" fmla="*/ 219 w 222"/>
                <a:gd name="T35" fmla="*/ 157 h 263"/>
                <a:gd name="T36" fmla="*/ 213 w 222"/>
                <a:gd name="T37" fmla="*/ 182 h 263"/>
                <a:gd name="T38" fmla="*/ 203 w 222"/>
                <a:gd name="T39" fmla="*/ 205 h 263"/>
                <a:gd name="T40" fmla="*/ 190 w 222"/>
                <a:gd name="T41" fmla="*/ 224 h 263"/>
                <a:gd name="T42" fmla="*/ 172 w 222"/>
                <a:gd name="T43" fmla="*/ 241 h 263"/>
                <a:gd name="T44" fmla="*/ 153 w 222"/>
                <a:gd name="T45" fmla="*/ 253 h 263"/>
                <a:gd name="T46" fmla="*/ 133 w 222"/>
                <a:gd name="T47" fmla="*/ 260 h 263"/>
                <a:gd name="T48" fmla="*/ 111 w 222"/>
                <a:gd name="T49" fmla="*/ 263 h 263"/>
                <a:gd name="T50" fmla="*/ 90 w 222"/>
                <a:gd name="T51" fmla="*/ 260 h 263"/>
                <a:gd name="T52" fmla="*/ 69 w 222"/>
                <a:gd name="T53" fmla="*/ 253 h 263"/>
                <a:gd name="T54" fmla="*/ 50 w 222"/>
                <a:gd name="T55" fmla="*/ 241 h 263"/>
                <a:gd name="T56" fmla="*/ 32 w 222"/>
                <a:gd name="T57" fmla="*/ 224 h 263"/>
                <a:gd name="T58" fmla="*/ 19 w 222"/>
                <a:gd name="T59" fmla="*/ 205 h 263"/>
                <a:gd name="T60" fmla="*/ 9 w 222"/>
                <a:gd name="T61" fmla="*/ 182 h 263"/>
                <a:gd name="T62" fmla="*/ 3 w 222"/>
                <a:gd name="T63" fmla="*/ 157 h 263"/>
                <a:gd name="T64" fmla="*/ 0 w 222"/>
                <a:gd name="T65" fmla="*/ 132 h 26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22"/>
                <a:gd name="T100" fmla="*/ 0 h 263"/>
                <a:gd name="T101" fmla="*/ 222 w 222"/>
                <a:gd name="T102" fmla="*/ 263 h 26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22" h="263">
                  <a:moveTo>
                    <a:pt x="0" y="132"/>
                  </a:moveTo>
                  <a:lnTo>
                    <a:pt x="3" y="106"/>
                  </a:lnTo>
                  <a:lnTo>
                    <a:pt x="9" y="82"/>
                  </a:lnTo>
                  <a:lnTo>
                    <a:pt x="19" y="58"/>
                  </a:lnTo>
                  <a:lnTo>
                    <a:pt x="32" y="39"/>
                  </a:lnTo>
                  <a:lnTo>
                    <a:pt x="50" y="22"/>
                  </a:lnTo>
                  <a:lnTo>
                    <a:pt x="69" y="11"/>
                  </a:lnTo>
                  <a:lnTo>
                    <a:pt x="90" y="3"/>
                  </a:lnTo>
                  <a:lnTo>
                    <a:pt x="111" y="0"/>
                  </a:lnTo>
                  <a:lnTo>
                    <a:pt x="133" y="3"/>
                  </a:lnTo>
                  <a:lnTo>
                    <a:pt x="153" y="11"/>
                  </a:lnTo>
                  <a:lnTo>
                    <a:pt x="172" y="22"/>
                  </a:lnTo>
                  <a:lnTo>
                    <a:pt x="190" y="39"/>
                  </a:lnTo>
                  <a:lnTo>
                    <a:pt x="203" y="58"/>
                  </a:lnTo>
                  <a:lnTo>
                    <a:pt x="213" y="82"/>
                  </a:lnTo>
                  <a:lnTo>
                    <a:pt x="219" y="106"/>
                  </a:lnTo>
                  <a:lnTo>
                    <a:pt x="222" y="132"/>
                  </a:lnTo>
                  <a:lnTo>
                    <a:pt x="219" y="157"/>
                  </a:lnTo>
                  <a:lnTo>
                    <a:pt x="213" y="182"/>
                  </a:lnTo>
                  <a:lnTo>
                    <a:pt x="203" y="205"/>
                  </a:lnTo>
                  <a:lnTo>
                    <a:pt x="190" y="224"/>
                  </a:lnTo>
                  <a:lnTo>
                    <a:pt x="172" y="241"/>
                  </a:lnTo>
                  <a:lnTo>
                    <a:pt x="153" y="253"/>
                  </a:lnTo>
                  <a:lnTo>
                    <a:pt x="133" y="260"/>
                  </a:lnTo>
                  <a:lnTo>
                    <a:pt x="111" y="263"/>
                  </a:lnTo>
                  <a:lnTo>
                    <a:pt x="90" y="260"/>
                  </a:lnTo>
                  <a:lnTo>
                    <a:pt x="69" y="253"/>
                  </a:lnTo>
                  <a:lnTo>
                    <a:pt x="50" y="241"/>
                  </a:lnTo>
                  <a:lnTo>
                    <a:pt x="32" y="224"/>
                  </a:lnTo>
                  <a:lnTo>
                    <a:pt x="19" y="205"/>
                  </a:lnTo>
                  <a:lnTo>
                    <a:pt x="9" y="182"/>
                  </a:lnTo>
                  <a:lnTo>
                    <a:pt x="3" y="157"/>
                  </a:lnTo>
                  <a:lnTo>
                    <a:pt x="0" y="132"/>
                  </a:lnTo>
                  <a:close/>
                </a:path>
              </a:pathLst>
            </a:custGeom>
            <a:solidFill>
              <a:srgbClr val="FFFFFF"/>
            </a:solidFill>
            <a:ln w="11113">
              <a:solidFill>
                <a:srgbClr val="000000"/>
              </a:solidFill>
              <a:round/>
              <a:headEnd/>
              <a:tailEnd/>
            </a:ln>
          </p:spPr>
          <p:txBody>
            <a:bodyPr/>
            <a:lstStyle/>
            <a:p>
              <a:endParaRPr lang="fr-FR"/>
            </a:p>
          </p:txBody>
        </p:sp>
        <p:sp>
          <p:nvSpPr>
            <p:cNvPr id="33222" name="Line 567"/>
            <p:cNvSpPr>
              <a:spLocks noChangeShapeType="1"/>
            </p:cNvSpPr>
            <p:nvPr/>
          </p:nvSpPr>
          <p:spPr bwMode="auto">
            <a:xfrm flipH="1">
              <a:off x="5286" y="3422"/>
              <a:ext cx="130" cy="41"/>
            </a:xfrm>
            <a:prstGeom prst="line">
              <a:avLst/>
            </a:prstGeom>
            <a:noFill/>
            <a:ln w="11113">
              <a:solidFill>
                <a:srgbClr val="000000"/>
              </a:solidFill>
              <a:round/>
              <a:headEnd/>
              <a:tailEnd/>
            </a:ln>
          </p:spPr>
          <p:txBody>
            <a:bodyPr/>
            <a:lstStyle/>
            <a:p>
              <a:endParaRPr lang="fr-FR"/>
            </a:p>
          </p:txBody>
        </p:sp>
        <p:sp>
          <p:nvSpPr>
            <p:cNvPr id="33223" name="Line 568"/>
            <p:cNvSpPr>
              <a:spLocks noChangeShapeType="1"/>
            </p:cNvSpPr>
            <p:nvPr/>
          </p:nvSpPr>
          <p:spPr bwMode="auto">
            <a:xfrm flipH="1" flipV="1">
              <a:off x="5286" y="3422"/>
              <a:ext cx="130" cy="41"/>
            </a:xfrm>
            <a:prstGeom prst="line">
              <a:avLst/>
            </a:prstGeom>
            <a:noFill/>
            <a:ln w="11113">
              <a:solidFill>
                <a:srgbClr val="000000"/>
              </a:solidFill>
              <a:round/>
              <a:headEnd/>
              <a:tailEnd/>
            </a:ln>
          </p:spPr>
          <p:txBody>
            <a:bodyPr/>
            <a:lstStyle/>
            <a:p>
              <a:endParaRPr lang="fr-FR"/>
            </a:p>
          </p:txBody>
        </p:sp>
        <p:sp>
          <p:nvSpPr>
            <p:cNvPr id="33224" name="Line 569"/>
            <p:cNvSpPr>
              <a:spLocks noChangeShapeType="1"/>
            </p:cNvSpPr>
            <p:nvPr/>
          </p:nvSpPr>
          <p:spPr bwMode="auto">
            <a:xfrm>
              <a:off x="5416" y="3422"/>
              <a:ext cx="1" cy="41"/>
            </a:xfrm>
            <a:prstGeom prst="line">
              <a:avLst/>
            </a:prstGeom>
            <a:noFill/>
            <a:ln w="11113">
              <a:solidFill>
                <a:srgbClr val="000000"/>
              </a:solidFill>
              <a:round/>
              <a:headEnd/>
              <a:tailEnd/>
            </a:ln>
          </p:spPr>
          <p:txBody>
            <a:bodyPr/>
            <a:lstStyle/>
            <a:p>
              <a:endParaRPr lang="fr-FR"/>
            </a:p>
          </p:txBody>
        </p:sp>
        <p:sp>
          <p:nvSpPr>
            <p:cNvPr id="33225" name="Line 570"/>
            <p:cNvSpPr>
              <a:spLocks noChangeShapeType="1"/>
            </p:cNvSpPr>
            <p:nvPr/>
          </p:nvSpPr>
          <p:spPr bwMode="auto">
            <a:xfrm>
              <a:off x="5286" y="3422"/>
              <a:ext cx="1" cy="41"/>
            </a:xfrm>
            <a:prstGeom prst="line">
              <a:avLst/>
            </a:prstGeom>
            <a:noFill/>
            <a:ln w="11113">
              <a:solidFill>
                <a:srgbClr val="000000"/>
              </a:solidFill>
              <a:round/>
              <a:headEnd/>
              <a:tailEnd/>
            </a:ln>
          </p:spPr>
          <p:txBody>
            <a:bodyPr/>
            <a:lstStyle/>
            <a:p>
              <a:endParaRPr lang="fr-FR"/>
            </a:p>
          </p:txBody>
        </p:sp>
        <p:sp>
          <p:nvSpPr>
            <p:cNvPr id="33226" name="Freeform 571"/>
            <p:cNvSpPr>
              <a:spLocks/>
            </p:cNvSpPr>
            <p:nvPr/>
          </p:nvSpPr>
          <p:spPr bwMode="auto">
            <a:xfrm>
              <a:off x="5302" y="3357"/>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33227" name="Freeform 572"/>
            <p:cNvSpPr>
              <a:spLocks/>
            </p:cNvSpPr>
            <p:nvPr/>
          </p:nvSpPr>
          <p:spPr bwMode="auto">
            <a:xfrm>
              <a:off x="5302" y="3357"/>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33228" name="Line 573"/>
            <p:cNvSpPr>
              <a:spLocks noChangeShapeType="1"/>
            </p:cNvSpPr>
            <p:nvPr/>
          </p:nvSpPr>
          <p:spPr bwMode="auto">
            <a:xfrm flipH="1">
              <a:off x="5302" y="3377"/>
              <a:ext cx="98" cy="1"/>
            </a:xfrm>
            <a:prstGeom prst="line">
              <a:avLst/>
            </a:prstGeom>
            <a:noFill/>
            <a:ln w="11113">
              <a:solidFill>
                <a:srgbClr val="000000"/>
              </a:solidFill>
              <a:round/>
              <a:headEnd/>
              <a:tailEnd/>
            </a:ln>
          </p:spPr>
          <p:txBody>
            <a:bodyPr/>
            <a:lstStyle/>
            <a:p>
              <a:endParaRPr lang="fr-FR"/>
            </a:p>
          </p:txBody>
        </p:sp>
        <p:sp>
          <p:nvSpPr>
            <p:cNvPr id="33229" name="Line 574"/>
            <p:cNvSpPr>
              <a:spLocks noChangeShapeType="1"/>
            </p:cNvSpPr>
            <p:nvPr/>
          </p:nvSpPr>
          <p:spPr bwMode="auto">
            <a:xfrm flipV="1">
              <a:off x="5351" y="3377"/>
              <a:ext cx="1" cy="65"/>
            </a:xfrm>
            <a:prstGeom prst="line">
              <a:avLst/>
            </a:prstGeom>
            <a:noFill/>
            <a:ln w="11113">
              <a:solidFill>
                <a:srgbClr val="000000"/>
              </a:solidFill>
              <a:round/>
              <a:headEnd/>
              <a:tailEnd/>
            </a:ln>
          </p:spPr>
          <p:txBody>
            <a:bodyPr/>
            <a:lstStyle/>
            <a:p>
              <a:endParaRPr lang="fr-FR"/>
            </a:p>
          </p:txBody>
        </p:sp>
        <p:sp>
          <p:nvSpPr>
            <p:cNvPr id="33230" name="Line 575"/>
            <p:cNvSpPr>
              <a:spLocks noChangeShapeType="1"/>
            </p:cNvSpPr>
            <p:nvPr/>
          </p:nvSpPr>
          <p:spPr bwMode="auto">
            <a:xfrm>
              <a:off x="5179" y="3441"/>
              <a:ext cx="103" cy="1"/>
            </a:xfrm>
            <a:prstGeom prst="line">
              <a:avLst/>
            </a:prstGeom>
            <a:noFill/>
            <a:ln w="11113">
              <a:solidFill>
                <a:srgbClr val="000000"/>
              </a:solidFill>
              <a:round/>
              <a:headEnd/>
              <a:tailEnd/>
            </a:ln>
          </p:spPr>
          <p:txBody>
            <a:bodyPr/>
            <a:lstStyle/>
            <a:p>
              <a:endParaRPr lang="fr-FR"/>
            </a:p>
          </p:txBody>
        </p:sp>
        <p:sp>
          <p:nvSpPr>
            <p:cNvPr id="33231" name="Rectangle 576"/>
            <p:cNvSpPr>
              <a:spLocks noChangeArrowheads="1"/>
            </p:cNvSpPr>
            <p:nvPr/>
          </p:nvSpPr>
          <p:spPr bwMode="auto">
            <a:xfrm>
              <a:off x="5452" y="3398"/>
              <a:ext cx="260" cy="98"/>
            </a:xfrm>
            <a:prstGeom prst="rect">
              <a:avLst/>
            </a:prstGeom>
            <a:noFill/>
            <a:ln w="9525">
              <a:noFill/>
              <a:miter lim="800000"/>
              <a:headEnd/>
              <a:tailEnd/>
            </a:ln>
          </p:spPr>
          <p:txBody>
            <a:bodyPr wrap="none" lIns="0" tIns="0" rIns="0" bIns="0">
              <a:spAutoFit/>
            </a:bodyPr>
            <a:lstStyle/>
            <a:p>
              <a:r>
                <a:rPr lang="fr-FR" sz="900">
                  <a:solidFill>
                    <a:srgbClr val="000000"/>
                  </a:solidFill>
                </a:rPr>
                <a:t>Catalyst</a:t>
              </a:r>
              <a:endParaRPr lang="fr-FR" sz="2400">
                <a:solidFill>
                  <a:srgbClr val="FC0128"/>
                </a:solidFill>
                <a:latin typeface="Times New Roman" pitchFamily="18" charset="0"/>
              </a:endParaRPr>
            </a:p>
          </p:txBody>
        </p:sp>
        <p:sp>
          <p:nvSpPr>
            <p:cNvPr id="33232" name="Line 577"/>
            <p:cNvSpPr>
              <a:spLocks noChangeShapeType="1"/>
            </p:cNvSpPr>
            <p:nvPr/>
          </p:nvSpPr>
          <p:spPr bwMode="auto">
            <a:xfrm flipH="1" flipV="1">
              <a:off x="3942" y="2993"/>
              <a:ext cx="65" cy="81"/>
            </a:xfrm>
            <a:prstGeom prst="line">
              <a:avLst/>
            </a:prstGeom>
            <a:noFill/>
            <a:ln w="11113">
              <a:solidFill>
                <a:srgbClr val="000000"/>
              </a:solidFill>
              <a:round/>
              <a:headEnd/>
              <a:tailEnd/>
            </a:ln>
          </p:spPr>
          <p:txBody>
            <a:bodyPr/>
            <a:lstStyle/>
            <a:p>
              <a:endParaRPr lang="fr-FR"/>
            </a:p>
          </p:txBody>
        </p:sp>
        <p:sp>
          <p:nvSpPr>
            <p:cNvPr id="33233" name="Line 578"/>
            <p:cNvSpPr>
              <a:spLocks noChangeShapeType="1"/>
            </p:cNvSpPr>
            <p:nvPr/>
          </p:nvSpPr>
          <p:spPr bwMode="auto">
            <a:xfrm flipV="1">
              <a:off x="3942" y="2993"/>
              <a:ext cx="65" cy="81"/>
            </a:xfrm>
            <a:prstGeom prst="line">
              <a:avLst/>
            </a:prstGeom>
            <a:noFill/>
            <a:ln w="11113">
              <a:solidFill>
                <a:srgbClr val="000000"/>
              </a:solidFill>
              <a:round/>
              <a:headEnd/>
              <a:tailEnd/>
            </a:ln>
          </p:spPr>
          <p:txBody>
            <a:bodyPr/>
            <a:lstStyle/>
            <a:p>
              <a:endParaRPr lang="fr-FR"/>
            </a:p>
          </p:txBody>
        </p:sp>
        <p:sp>
          <p:nvSpPr>
            <p:cNvPr id="33234" name="Line 579"/>
            <p:cNvSpPr>
              <a:spLocks noChangeShapeType="1"/>
            </p:cNvSpPr>
            <p:nvPr/>
          </p:nvSpPr>
          <p:spPr bwMode="auto">
            <a:xfrm flipH="1">
              <a:off x="3942" y="3074"/>
              <a:ext cx="65" cy="1"/>
            </a:xfrm>
            <a:prstGeom prst="line">
              <a:avLst/>
            </a:prstGeom>
            <a:noFill/>
            <a:ln w="11113">
              <a:solidFill>
                <a:srgbClr val="000000"/>
              </a:solidFill>
              <a:round/>
              <a:headEnd/>
              <a:tailEnd/>
            </a:ln>
          </p:spPr>
          <p:txBody>
            <a:bodyPr/>
            <a:lstStyle/>
            <a:p>
              <a:endParaRPr lang="fr-FR"/>
            </a:p>
          </p:txBody>
        </p:sp>
        <p:sp>
          <p:nvSpPr>
            <p:cNvPr id="33235" name="Line 580"/>
            <p:cNvSpPr>
              <a:spLocks noChangeShapeType="1"/>
            </p:cNvSpPr>
            <p:nvPr/>
          </p:nvSpPr>
          <p:spPr bwMode="auto">
            <a:xfrm flipH="1">
              <a:off x="3942" y="2993"/>
              <a:ext cx="65" cy="1"/>
            </a:xfrm>
            <a:prstGeom prst="line">
              <a:avLst/>
            </a:prstGeom>
            <a:noFill/>
            <a:ln w="11113">
              <a:solidFill>
                <a:srgbClr val="000000"/>
              </a:solidFill>
              <a:round/>
              <a:headEnd/>
              <a:tailEnd/>
            </a:ln>
          </p:spPr>
          <p:txBody>
            <a:bodyPr/>
            <a:lstStyle/>
            <a:p>
              <a:endParaRPr lang="fr-FR"/>
            </a:p>
          </p:txBody>
        </p:sp>
        <p:sp>
          <p:nvSpPr>
            <p:cNvPr id="33236" name="Freeform 581"/>
            <p:cNvSpPr>
              <a:spLocks/>
            </p:cNvSpPr>
            <p:nvPr/>
          </p:nvSpPr>
          <p:spPr bwMode="auto">
            <a:xfrm>
              <a:off x="4041" y="3003"/>
              <a:ext cx="72" cy="60"/>
            </a:xfrm>
            <a:custGeom>
              <a:avLst/>
              <a:gdLst>
                <a:gd name="T0" fmla="*/ 0 w 72"/>
                <a:gd name="T1" fmla="*/ 122 h 122"/>
                <a:gd name="T2" fmla="*/ 0 w 72"/>
                <a:gd name="T3" fmla="*/ 0 h 122"/>
                <a:gd name="T4" fmla="*/ 72 w 72"/>
                <a:gd name="T5" fmla="*/ 0 h 122"/>
                <a:gd name="T6" fmla="*/ 0 60000 65536"/>
                <a:gd name="T7" fmla="*/ 0 60000 65536"/>
                <a:gd name="T8" fmla="*/ 0 60000 65536"/>
                <a:gd name="T9" fmla="*/ 0 w 72"/>
                <a:gd name="T10" fmla="*/ 0 h 122"/>
                <a:gd name="T11" fmla="*/ 72 w 72"/>
                <a:gd name="T12" fmla="*/ 122 h 122"/>
              </a:gdLst>
              <a:ahLst/>
              <a:cxnLst>
                <a:cxn ang="T6">
                  <a:pos x="T0" y="T1"/>
                </a:cxn>
                <a:cxn ang="T7">
                  <a:pos x="T2" y="T3"/>
                </a:cxn>
                <a:cxn ang="T8">
                  <a:pos x="T4" y="T5"/>
                </a:cxn>
              </a:cxnLst>
              <a:rect l="T9" t="T10" r="T11" b="T12"/>
              <a:pathLst>
                <a:path w="72" h="122">
                  <a:moveTo>
                    <a:pt x="0" y="122"/>
                  </a:moveTo>
                  <a:lnTo>
                    <a:pt x="0" y="0"/>
                  </a:lnTo>
                  <a:lnTo>
                    <a:pt x="72" y="0"/>
                  </a:lnTo>
                </a:path>
              </a:pathLst>
            </a:custGeom>
            <a:noFill/>
            <a:ln w="11113">
              <a:solidFill>
                <a:srgbClr val="000000"/>
              </a:solidFill>
              <a:round/>
              <a:headEnd/>
              <a:tailEnd/>
            </a:ln>
          </p:spPr>
          <p:txBody>
            <a:bodyPr/>
            <a:lstStyle/>
            <a:p>
              <a:endParaRPr lang="fr-FR"/>
            </a:p>
          </p:txBody>
        </p:sp>
        <p:sp>
          <p:nvSpPr>
            <p:cNvPr id="33237" name="Freeform 582"/>
            <p:cNvSpPr>
              <a:spLocks/>
            </p:cNvSpPr>
            <p:nvPr/>
          </p:nvSpPr>
          <p:spPr bwMode="auto">
            <a:xfrm>
              <a:off x="4041" y="3003"/>
              <a:ext cx="72" cy="60"/>
            </a:xfrm>
            <a:custGeom>
              <a:avLst/>
              <a:gdLst>
                <a:gd name="T0" fmla="*/ 72 w 72"/>
                <a:gd name="T1" fmla="*/ 0 h 122"/>
                <a:gd name="T2" fmla="*/ 72 w 72"/>
                <a:gd name="T3" fmla="*/ 122 h 122"/>
                <a:gd name="T4" fmla="*/ 0 w 72"/>
                <a:gd name="T5" fmla="*/ 122 h 122"/>
                <a:gd name="T6" fmla="*/ 0 60000 65536"/>
                <a:gd name="T7" fmla="*/ 0 60000 65536"/>
                <a:gd name="T8" fmla="*/ 0 60000 65536"/>
                <a:gd name="T9" fmla="*/ 0 w 72"/>
                <a:gd name="T10" fmla="*/ 0 h 122"/>
                <a:gd name="T11" fmla="*/ 72 w 72"/>
                <a:gd name="T12" fmla="*/ 122 h 122"/>
              </a:gdLst>
              <a:ahLst/>
              <a:cxnLst>
                <a:cxn ang="T6">
                  <a:pos x="T0" y="T1"/>
                </a:cxn>
                <a:cxn ang="T7">
                  <a:pos x="T2" y="T3"/>
                </a:cxn>
                <a:cxn ang="T8">
                  <a:pos x="T4" y="T5"/>
                </a:cxn>
              </a:cxnLst>
              <a:rect l="T9" t="T10" r="T11" b="T12"/>
              <a:pathLst>
                <a:path w="72" h="122">
                  <a:moveTo>
                    <a:pt x="72" y="0"/>
                  </a:moveTo>
                  <a:lnTo>
                    <a:pt x="72" y="122"/>
                  </a:lnTo>
                  <a:lnTo>
                    <a:pt x="0" y="122"/>
                  </a:lnTo>
                </a:path>
              </a:pathLst>
            </a:custGeom>
            <a:noFill/>
            <a:ln w="11113">
              <a:solidFill>
                <a:srgbClr val="000000"/>
              </a:solidFill>
              <a:round/>
              <a:headEnd/>
              <a:tailEnd/>
            </a:ln>
          </p:spPr>
          <p:txBody>
            <a:bodyPr/>
            <a:lstStyle/>
            <a:p>
              <a:endParaRPr lang="fr-FR"/>
            </a:p>
          </p:txBody>
        </p:sp>
        <p:sp>
          <p:nvSpPr>
            <p:cNvPr id="33238" name="Line 583"/>
            <p:cNvSpPr>
              <a:spLocks noChangeShapeType="1"/>
            </p:cNvSpPr>
            <p:nvPr/>
          </p:nvSpPr>
          <p:spPr bwMode="auto">
            <a:xfrm flipV="1">
              <a:off x="4081" y="3003"/>
              <a:ext cx="1" cy="60"/>
            </a:xfrm>
            <a:prstGeom prst="line">
              <a:avLst/>
            </a:prstGeom>
            <a:noFill/>
            <a:ln w="11113">
              <a:solidFill>
                <a:srgbClr val="000000"/>
              </a:solidFill>
              <a:round/>
              <a:headEnd/>
              <a:tailEnd/>
            </a:ln>
          </p:spPr>
          <p:txBody>
            <a:bodyPr/>
            <a:lstStyle/>
            <a:p>
              <a:endParaRPr lang="fr-FR"/>
            </a:p>
          </p:txBody>
        </p:sp>
        <p:sp>
          <p:nvSpPr>
            <p:cNvPr id="33239" name="Line 584"/>
            <p:cNvSpPr>
              <a:spLocks noChangeShapeType="1"/>
            </p:cNvSpPr>
            <p:nvPr/>
          </p:nvSpPr>
          <p:spPr bwMode="auto">
            <a:xfrm>
              <a:off x="3976" y="3033"/>
              <a:ext cx="105" cy="1"/>
            </a:xfrm>
            <a:prstGeom prst="line">
              <a:avLst/>
            </a:prstGeom>
            <a:noFill/>
            <a:ln w="11113">
              <a:solidFill>
                <a:srgbClr val="000000"/>
              </a:solidFill>
              <a:round/>
              <a:headEnd/>
              <a:tailEnd/>
            </a:ln>
          </p:spPr>
          <p:txBody>
            <a:bodyPr/>
            <a:lstStyle/>
            <a:p>
              <a:endParaRPr lang="fr-FR"/>
            </a:p>
          </p:txBody>
        </p:sp>
        <p:sp>
          <p:nvSpPr>
            <p:cNvPr id="33240" name="Line 585"/>
            <p:cNvSpPr>
              <a:spLocks noChangeShapeType="1"/>
            </p:cNvSpPr>
            <p:nvPr/>
          </p:nvSpPr>
          <p:spPr bwMode="auto">
            <a:xfrm flipH="1" flipV="1">
              <a:off x="3777" y="2894"/>
              <a:ext cx="63" cy="81"/>
            </a:xfrm>
            <a:prstGeom prst="line">
              <a:avLst/>
            </a:prstGeom>
            <a:noFill/>
            <a:ln w="11113">
              <a:solidFill>
                <a:srgbClr val="000000"/>
              </a:solidFill>
              <a:round/>
              <a:headEnd/>
              <a:tailEnd/>
            </a:ln>
          </p:spPr>
          <p:txBody>
            <a:bodyPr/>
            <a:lstStyle/>
            <a:p>
              <a:endParaRPr lang="fr-FR"/>
            </a:p>
          </p:txBody>
        </p:sp>
        <p:sp>
          <p:nvSpPr>
            <p:cNvPr id="33241" name="Line 586"/>
            <p:cNvSpPr>
              <a:spLocks noChangeShapeType="1"/>
            </p:cNvSpPr>
            <p:nvPr/>
          </p:nvSpPr>
          <p:spPr bwMode="auto">
            <a:xfrm flipV="1">
              <a:off x="3777" y="2894"/>
              <a:ext cx="63" cy="81"/>
            </a:xfrm>
            <a:prstGeom prst="line">
              <a:avLst/>
            </a:prstGeom>
            <a:noFill/>
            <a:ln w="11113">
              <a:solidFill>
                <a:srgbClr val="000000"/>
              </a:solidFill>
              <a:round/>
              <a:headEnd/>
              <a:tailEnd/>
            </a:ln>
          </p:spPr>
          <p:txBody>
            <a:bodyPr/>
            <a:lstStyle/>
            <a:p>
              <a:endParaRPr lang="fr-FR"/>
            </a:p>
          </p:txBody>
        </p:sp>
        <p:sp>
          <p:nvSpPr>
            <p:cNvPr id="33242" name="Line 587"/>
            <p:cNvSpPr>
              <a:spLocks noChangeShapeType="1"/>
            </p:cNvSpPr>
            <p:nvPr/>
          </p:nvSpPr>
          <p:spPr bwMode="auto">
            <a:xfrm flipH="1">
              <a:off x="3777" y="2975"/>
              <a:ext cx="63" cy="1"/>
            </a:xfrm>
            <a:prstGeom prst="line">
              <a:avLst/>
            </a:prstGeom>
            <a:noFill/>
            <a:ln w="11113">
              <a:solidFill>
                <a:srgbClr val="000000"/>
              </a:solidFill>
              <a:round/>
              <a:headEnd/>
              <a:tailEnd/>
            </a:ln>
          </p:spPr>
          <p:txBody>
            <a:bodyPr/>
            <a:lstStyle/>
            <a:p>
              <a:endParaRPr lang="fr-FR"/>
            </a:p>
          </p:txBody>
        </p:sp>
        <p:sp>
          <p:nvSpPr>
            <p:cNvPr id="33243" name="Line 588"/>
            <p:cNvSpPr>
              <a:spLocks noChangeShapeType="1"/>
            </p:cNvSpPr>
            <p:nvPr/>
          </p:nvSpPr>
          <p:spPr bwMode="auto">
            <a:xfrm flipH="1">
              <a:off x="3777" y="2894"/>
              <a:ext cx="63" cy="1"/>
            </a:xfrm>
            <a:prstGeom prst="line">
              <a:avLst/>
            </a:prstGeom>
            <a:noFill/>
            <a:ln w="11113">
              <a:solidFill>
                <a:srgbClr val="000000"/>
              </a:solidFill>
              <a:round/>
              <a:headEnd/>
              <a:tailEnd/>
            </a:ln>
          </p:spPr>
          <p:txBody>
            <a:bodyPr/>
            <a:lstStyle/>
            <a:p>
              <a:endParaRPr lang="fr-FR"/>
            </a:p>
          </p:txBody>
        </p:sp>
        <p:sp>
          <p:nvSpPr>
            <p:cNvPr id="33244" name="Freeform 589"/>
            <p:cNvSpPr>
              <a:spLocks/>
            </p:cNvSpPr>
            <p:nvPr/>
          </p:nvSpPr>
          <p:spPr bwMode="auto">
            <a:xfrm>
              <a:off x="3874" y="2904"/>
              <a:ext cx="73" cy="61"/>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33245" name="Freeform 590"/>
            <p:cNvSpPr>
              <a:spLocks/>
            </p:cNvSpPr>
            <p:nvPr/>
          </p:nvSpPr>
          <p:spPr bwMode="auto">
            <a:xfrm>
              <a:off x="3874" y="2904"/>
              <a:ext cx="73" cy="61"/>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33246" name="Line 591"/>
            <p:cNvSpPr>
              <a:spLocks noChangeShapeType="1"/>
            </p:cNvSpPr>
            <p:nvPr/>
          </p:nvSpPr>
          <p:spPr bwMode="auto">
            <a:xfrm flipV="1">
              <a:off x="3914" y="2904"/>
              <a:ext cx="1" cy="61"/>
            </a:xfrm>
            <a:prstGeom prst="line">
              <a:avLst/>
            </a:prstGeom>
            <a:noFill/>
            <a:ln w="11113">
              <a:solidFill>
                <a:srgbClr val="000000"/>
              </a:solidFill>
              <a:round/>
              <a:headEnd/>
              <a:tailEnd/>
            </a:ln>
          </p:spPr>
          <p:txBody>
            <a:bodyPr/>
            <a:lstStyle/>
            <a:p>
              <a:endParaRPr lang="fr-FR"/>
            </a:p>
          </p:txBody>
        </p:sp>
        <p:sp>
          <p:nvSpPr>
            <p:cNvPr id="33247" name="Line 592"/>
            <p:cNvSpPr>
              <a:spLocks noChangeShapeType="1"/>
            </p:cNvSpPr>
            <p:nvPr/>
          </p:nvSpPr>
          <p:spPr bwMode="auto">
            <a:xfrm>
              <a:off x="3808" y="2934"/>
              <a:ext cx="106" cy="1"/>
            </a:xfrm>
            <a:prstGeom prst="line">
              <a:avLst/>
            </a:prstGeom>
            <a:noFill/>
            <a:ln w="11113">
              <a:solidFill>
                <a:srgbClr val="000000"/>
              </a:solidFill>
              <a:round/>
              <a:headEnd/>
              <a:tailEnd/>
            </a:ln>
          </p:spPr>
          <p:txBody>
            <a:bodyPr/>
            <a:lstStyle/>
            <a:p>
              <a:endParaRPr lang="fr-FR"/>
            </a:p>
          </p:txBody>
        </p:sp>
        <p:sp>
          <p:nvSpPr>
            <p:cNvPr id="33248" name="Freeform 593"/>
            <p:cNvSpPr>
              <a:spLocks/>
            </p:cNvSpPr>
            <p:nvPr/>
          </p:nvSpPr>
          <p:spPr bwMode="auto">
            <a:xfrm>
              <a:off x="3977" y="3077"/>
              <a:ext cx="163" cy="101"/>
            </a:xfrm>
            <a:custGeom>
              <a:avLst/>
              <a:gdLst>
                <a:gd name="T0" fmla="*/ 0 w 163"/>
                <a:gd name="T1" fmla="*/ 0 h 200"/>
                <a:gd name="T2" fmla="*/ 0 w 163"/>
                <a:gd name="T3" fmla="*/ 200 h 200"/>
                <a:gd name="T4" fmla="*/ 163 w 163"/>
                <a:gd name="T5" fmla="*/ 200 h 200"/>
                <a:gd name="T6" fmla="*/ 0 60000 65536"/>
                <a:gd name="T7" fmla="*/ 0 60000 65536"/>
                <a:gd name="T8" fmla="*/ 0 60000 65536"/>
                <a:gd name="T9" fmla="*/ 0 w 163"/>
                <a:gd name="T10" fmla="*/ 0 h 200"/>
                <a:gd name="T11" fmla="*/ 163 w 163"/>
                <a:gd name="T12" fmla="*/ 200 h 200"/>
              </a:gdLst>
              <a:ahLst/>
              <a:cxnLst>
                <a:cxn ang="T6">
                  <a:pos x="T0" y="T1"/>
                </a:cxn>
                <a:cxn ang="T7">
                  <a:pos x="T2" y="T3"/>
                </a:cxn>
                <a:cxn ang="T8">
                  <a:pos x="T4" y="T5"/>
                </a:cxn>
              </a:cxnLst>
              <a:rect l="T9" t="T10" r="T11" b="T12"/>
              <a:pathLst>
                <a:path w="163" h="200">
                  <a:moveTo>
                    <a:pt x="0" y="0"/>
                  </a:moveTo>
                  <a:lnTo>
                    <a:pt x="0" y="200"/>
                  </a:lnTo>
                  <a:lnTo>
                    <a:pt x="163" y="200"/>
                  </a:lnTo>
                </a:path>
              </a:pathLst>
            </a:custGeom>
            <a:noFill/>
            <a:ln w="11113">
              <a:solidFill>
                <a:srgbClr val="000000"/>
              </a:solidFill>
              <a:round/>
              <a:headEnd/>
              <a:tailEnd/>
            </a:ln>
          </p:spPr>
          <p:txBody>
            <a:bodyPr/>
            <a:lstStyle/>
            <a:p>
              <a:endParaRPr lang="fr-FR"/>
            </a:p>
          </p:txBody>
        </p:sp>
        <p:sp>
          <p:nvSpPr>
            <p:cNvPr id="33249" name="Freeform 594"/>
            <p:cNvSpPr>
              <a:spLocks/>
            </p:cNvSpPr>
            <p:nvPr/>
          </p:nvSpPr>
          <p:spPr bwMode="auto">
            <a:xfrm>
              <a:off x="3807" y="2975"/>
              <a:ext cx="169" cy="118"/>
            </a:xfrm>
            <a:custGeom>
              <a:avLst/>
              <a:gdLst>
                <a:gd name="T0" fmla="*/ 0 w 169"/>
                <a:gd name="T1" fmla="*/ 0 h 237"/>
                <a:gd name="T2" fmla="*/ 0 w 169"/>
                <a:gd name="T3" fmla="*/ 237 h 237"/>
                <a:gd name="T4" fmla="*/ 169 w 169"/>
                <a:gd name="T5" fmla="*/ 237 h 237"/>
                <a:gd name="T6" fmla="*/ 0 60000 65536"/>
                <a:gd name="T7" fmla="*/ 0 60000 65536"/>
                <a:gd name="T8" fmla="*/ 0 60000 65536"/>
                <a:gd name="T9" fmla="*/ 0 w 169"/>
                <a:gd name="T10" fmla="*/ 0 h 237"/>
                <a:gd name="T11" fmla="*/ 169 w 169"/>
                <a:gd name="T12" fmla="*/ 237 h 237"/>
              </a:gdLst>
              <a:ahLst/>
              <a:cxnLst>
                <a:cxn ang="T6">
                  <a:pos x="T0" y="T1"/>
                </a:cxn>
                <a:cxn ang="T7">
                  <a:pos x="T2" y="T3"/>
                </a:cxn>
                <a:cxn ang="T8">
                  <a:pos x="T4" y="T5"/>
                </a:cxn>
              </a:cxnLst>
              <a:rect l="T9" t="T10" r="T11" b="T12"/>
              <a:pathLst>
                <a:path w="169" h="237">
                  <a:moveTo>
                    <a:pt x="0" y="0"/>
                  </a:moveTo>
                  <a:lnTo>
                    <a:pt x="0" y="237"/>
                  </a:lnTo>
                  <a:lnTo>
                    <a:pt x="169" y="237"/>
                  </a:lnTo>
                </a:path>
              </a:pathLst>
            </a:custGeom>
            <a:noFill/>
            <a:ln w="11113">
              <a:solidFill>
                <a:srgbClr val="000000"/>
              </a:solidFill>
              <a:round/>
              <a:headEnd/>
              <a:tailEnd/>
            </a:ln>
          </p:spPr>
          <p:txBody>
            <a:bodyPr/>
            <a:lstStyle/>
            <a:p>
              <a:endParaRPr lang="fr-FR"/>
            </a:p>
          </p:txBody>
        </p:sp>
        <p:sp>
          <p:nvSpPr>
            <p:cNvPr id="33250" name="Line 595"/>
            <p:cNvSpPr>
              <a:spLocks noChangeShapeType="1"/>
            </p:cNvSpPr>
            <p:nvPr/>
          </p:nvSpPr>
          <p:spPr bwMode="auto">
            <a:xfrm flipH="1" flipV="1">
              <a:off x="3469" y="2953"/>
              <a:ext cx="130" cy="40"/>
            </a:xfrm>
            <a:prstGeom prst="line">
              <a:avLst/>
            </a:prstGeom>
            <a:noFill/>
            <a:ln w="11113">
              <a:solidFill>
                <a:srgbClr val="000000"/>
              </a:solidFill>
              <a:round/>
              <a:headEnd/>
              <a:tailEnd/>
            </a:ln>
          </p:spPr>
          <p:txBody>
            <a:bodyPr/>
            <a:lstStyle/>
            <a:p>
              <a:endParaRPr lang="fr-FR"/>
            </a:p>
          </p:txBody>
        </p:sp>
        <p:sp>
          <p:nvSpPr>
            <p:cNvPr id="33251" name="Line 596"/>
            <p:cNvSpPr>
              <a:spLocks noChangeShapeType="1"/>
            </p:cNvSpPr>
            <p:nvPr/>
          </p:nvSpPr>
          <p:spPr bwMode="auto">
            <a:xfrm flipH="1">
              <a:off x="3469" y="2953"/>
              <a:ext cx="130" cy="40"/>
            </a:xfrm>
            <a:prstGeom prst="line">
              <a:avLst/>
            </a:prstGeom>
            <a:noFill/>
            <a:ln w="11113">
              <a:solidFill>
                <a:srgbClr val="000000"/>
              </a:solidFill>
              <a:round/>
              <a:headEnd/>
              <a:tailEnd/>
            </a:ln>
          </p:spPr>
          <p:txBody>
            <a:bodyPr/>
            <a:lstStyle/>
            <a:p>
              <a:endParaRPr lang="fr-FR"/>
            </a:p>
          </p:txBody>
        </p:sp>
        <p:sp>
          <p:nvSpPr>
            <p:cNvPr id="33252" name="Line 597"/>
            <p:cNvSpPr>
              <a:spLocks noChangeShapeType="1"/>
            </p:cNvSpPr>
            <p:nvPr/>
          </p:nvSpPr>
          <p:spPr bwMode="auto">
            <a:xfrm flipV="1">
              <a:off x="3599" y="2953"/>
              <a:ext cx="1" cy="40"/>
            </a:xfrm>
            <a:prstGeom prst="line">
              <a:avLst/>
            </a:prstGeom>
            <a:noFill/>
            <a:ln w="11113">
              <a:solidFill>
                <a:srgbClr val="000000"/>
              </a:solidFill>
              <a:round/>
              <a:headEnd/>
              <a:tailEnd/>
            </a:ln>
          </p:spPr>
          <p:txBody>
            <a:bodyPr/>
            <a:lstStyle/>
            <a:p>
              <a:endParaRPr lang="fr-FR"/>
            </a:p>
          </p:txBody>
        </p:sp>
        <p:sp>
          <p:nvSpPr>
            <p:cNvPr id="33253" name="Line 598"/>
            <p:cNvSpPr>
              <a:spLocks noChangeShapeType="1"/>
            </p:cNvSpPr>
            <p:nvPr/>
          </p:nvSpPr>
          <p:spPr bwMode="auto">
            <a:xfrm flipV="1">
              <a:off x="3469" y="2953"/>
              <a:ext cx="1" cy="40"/>
            </a:xfrm>
            <a:prstGeom prst="line">
              <a:avLst/>
            </a:prstGeom>
            <a:noFill/>
            <a:ln w="11113">
              <a:solidFill>
                <a:srgbClr val="000000"/>
              </a:solidFill>
              <a:round/>
              <a:headEnd/>
              <a:tailEnd/>
            </a:ln>
          </p:spPr>
          <p:txBody>
            <a:bodyPr/>
            <a:lstStyle/>
            <a:p>
              <a:endParaRPr lang="fr-FR"/>
            </a:p>
          </p:txBody>
        </p:sp>
        <p:sp>
          <p:nvSpPr>
            <p:cNvPr id="33254" name="Freeform 599"/>
            <p:cNvSpPr>
              <a:spLocks/>
            </p:cNvSpPr>
            <p:nvPr/>
          </p:nvSpPr>
          <p:spPr bwMode="auto">
            <a:xfrm>
              <a:off x="3485" y="3013"/>
              <a:ext cx="98" cy="45"/>
            </a:xfrm>
            <a:custGeom>
              <a:avLst/>
              <a:gdLst>
                <a:gd name="T0" fmla="*/ 98 w 98"/>
                <a:gd name="T1" fmla="*/ 0 h 91"/>
                <a:gd name="T2" fmla="*/ 0 w 98"/>
                <a:gd name="T3" fmla="*/ 0 h 91"/>
                <a:gd name="T4" fmla="*/ 0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0"/>
                  </a:moveTo>
                  <a:lnTo>
                    <a:pt x="0" y="0"/>
                  </a:lnTo>
                  <a:lnTo>
                    <a:pt x="0" y="91"/>
                  </a:lnTo>
                </a:path>
              </a:pathLst>
            </a:custGeom>
            <a:noFill/>
            <a:ln w="11113">
              <a:solidFill>
                <a:srgbClr val="000000"/>
              </a:solidFill>
              <a:round/>
              <a:headEnd/>
              <a:tailEnd/>
            </a:ln>
          </p:spPr>
          <p:txBody>
            <a:bodyPr/>
            <a:lstStyle/>
            <a:p>
              <a:endParaRPr lang="fr-FR"/>
            </a:p>
          </p:txBody>
        </p:sp>
        <p:sp>
          <p:nvSpPr>
            <p:cNvPr id="33255" name="Freeform 600"/>
            <p:cNvSpPr>
              <a:spLocks/>
            </p:cNvSpPr>
            <p:nvPr/>
          </p:nvSpPr>
          <p:spPr bwMode="auto">
            <a:xfrm>
              <a:off x="3485" y="3013"/>
              <a:ext cx="98" cy="45"/>
            </a:xfrm>
            <a:custGeom>
              <a:avLst/>
              <a:gdLst>
                <a:gd name="T0" fmla="*/ 0 w 98"/>
                <a:gd name="T1" fmla="*/ 91 h 91"/>
                <a:gd name="T2" fmla="*/ 98 w 98"/>
                <a:gd name="T3" fmla="*/ 91 h 91"/>
                <a:gd name="T4" fmla="*/ 98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91"/>
                  </a:moveTo>
                  <a:lnTo>
                    <a:pt x="98" y="91"/>
                  </a:lnTo>
                  <a:lnTo>
                    <a:pt x="98" y="0"/>
                  </a:lnTo>
                </a:path>
              </a:pathLst>
            </a:custGeom>
            <a:noFill/>
            <a:ln w="11113">
              <a:solidFill>
                <a:srgbClr val="000000"/>
              </a:solidFill>
              <a:round/>
              <a:headEnd/>
              <a:tailEnd/>
            </a:ln>
          </p:spPr>
          <p:txBody>
            <a:bodyPr/>
            <a:lstStyle/>
            <a:p>
              <a:endParaRPr lang="fr-FR"/>
            </a:p>
          </p:txBody>
        </p:sp>
        <p:sp>
          <p:nvSpPr>
            <p:cNvPr id="33256" name="Line 601"/>
            <p:cNvSpPr>
              <a:spLocks noChangeShapeType="1"/>
            </p:cNvSpPr>
            <p:nvPr/>
          </p:nvSpPr>
          <p:spPr bwMode="auto">
            <a:xfrm flipH="1">
              <a:off x="3485" y="3038"/>
              <a:ext cx="98" cy="1"/>
            </a:xfrm>
            <a:prstGeom prst="line">
              <a:avLst/>
            </a:prstGeom>
            <a:noFill/>
            <a:ln w="11113">
              <a:solidFill>
                <a:srgbClr val="000000"/>
              </a:solidFill>
              <a:round/>
              <a:headEnd/>
              <a:tailEnd/>
            </a:ln>
          </p:spPr>
          <p:txBody>
            <a:bodyPr/>
            <a:lstStyle/>
            <a:p>
              <a:endParaRPr lang="fr-FR"/>
            </a:p>
          </p:txBody>
        </p:sp>
        <p:sp>
          <p:nvSpPr>
            <p:cNvPr id="33257" name="Line 602"/>
            <p:cNvSpPr>
              <a:spLocks noChangeShapeType="1"/>
            </p:cNvSpPr>
            <p:nvPr/>
          </p:nvSpPr>
          <p:spPr bwMode="auto">
            <a:xfrm>
              <a:off x="3534" y="2973"/>
              <a:ext cx="1" cy="65"/>
            </a:xfrm>
            <a:prstGeom prst="line">
              <a:avLst/>
            </a:prstGeom>
            <a:noFill/>
            <a:ln w="11113">
              <a:solidFill>
                <a:srgbClr val="000000"/>
              </a:solidFill>
              <a:round/>
              <a:headEnd/>
              <a:tailEnd/>
            </a:ln>
          </p:spPr>
          <p:txBody>
            <a:bodyPr/>
            <a:lstStyle/>
            <a:p>
              <a:endParaRPr lang="fr-FR"/>
            </a:p>
          </p:txBody>
        </p:sp>
        <p:sp>
          <p:nvSpPr>
            <p:cNvPr id="33258" name="Line 603"/>
            <p:cNvSpPr>
              <a:spLocks noChangeShapeType="1"/>
            </p:cNvSpPr>
            <p:nvPr/>
          </p:nvSpPr>
          <p:spPr bwMode="auto">
            <a:xfrm flipH="1">
              <a:off x="2762" y="2736"/>
              <a:ext cx="65" cy="81"/>
            </a:xfrm>
            <a:prstGeom prst="line">
              <a:avLst/>
            </a:prstGeom>
            <a:noFill/>
            <a:ln w="11113">
              <a:solidFill>
                <a:srgbClr val="000000"/>
              </a:solidFill>
              <a:round/>
              <a:headEnd/>
              <a:tailEnd/>
            </a:ln>
          </p:spPr>
          <p:txBody>
            <a:bodyPr/>
            <a:lstStyle/>
            <a:p>
              <a:endParaRPr lang="fr-FR"/>
            </a:p>
          </p:txBody>
        </p:sp>
        <p:sp>
          <p:nvSpPr>
            <p:cNvPr id="33259" name="Line 604"/>
            <p:cNvSpPr>
              <a:spLocks noChangeShapeType="1"/>
            </p:cNvSpPr>
            <p:nvPr/>
          </p:nvSpPr>
          <p:spPr bwMode="auto">
            <a:xfrm>
              <a:off x="2762" y="2736"/>
              <a:ext cx="65" cy="81"/>
            </a:xfrm>
            <a:prstGeom prst="line">
              <a:avLst/>
            </a:prstGeom>
            <a:noFill/>
            <a:ln w="11113">
              <a:solidFill>
                <a:srgbClr val="000000"/>
              </a:solidFill>
              <a:round/>
              <a:headEnd/>
              <a:tailEnd/>
            </a:ln>
          </p:spPr>
          <p:txBody>
            <a:bodyPr/>
            <a:lstStyle/>
            <a:p>
              <a:endParaRPr lang="fr-FR"/>
            </a:p>
          </p:txBody>
        </p:sp>
        <p:sp>
          <p:nvSpPr>
            <p:cNvPr id="33260" name="Line 605"/>
            <p:cNvSpPr>
              <a:spLocks noChangeShapeType="1"/>
            </p:cNvSpPr>
            <p:nvPr/>
          </p:nvSpPr>
          <p:spPr bwMode="auto">
            <a:xfrm flipH="1">
              <a:off x="2762" y="2736"/>
              <a:ext cx="65" cy="1"/>
            </a:xfrm>
            <a:prstGeom prst="line">
              <a:avLst/>
            </a:prstGeom>
            <a:noFill/>
            <a:ln w="11113">
              <a:solidFill>
                <a:srgbClr val="000000"/>
              </a:solidFill>
              <a:round/>
              <a:headEnd/>
              <a:tailEnd/>
            </a:ln>
          </p:spPr>
          <p:txBody>
            <a:bodyPr/>
            <a:lstStyle/>
            <a:p>
              <a:endParaRPr lang="fr-FR"/>
            </a:p>
          </p:txBody>
        </p:sp>
        <p:sp>
          <p:nvSpPr>
            <p:cNvPr id="33261" name="Line 606"/>
            <p:cNvSpPr>
              <a:spLocks noChangeShapeType="1"/>
            </p:cNvSpPr>
            <p:nvPr/>
          </p:nvSpPr>
          <p:spPr bwMode="auto">
            <a:xfrm flipH="1">
              <a:off x="2762" y="2817"/>
              <a:ext cx="65" cy="1"/>
            </a:xfrm>
            <a:prstGeom prst="line">
              <a:avLst/>
            </a:prstGeom>
            <a:noFill/>
            <a:ln w="11113">
              <a:solidFill>
                <a:srgbClr val="000000"/>
              </a:solidFill>
              <a:round/>
              <a:headEnd/>
              <a:tailEnd/>
            </a:ln>
          </p:spPr>
          <p:txBody>
            <a:bodyPr/>
            <a:lstStyle/>
            <a:p>
              <a:endParaRPr lang="fr-FR"/>
            </a:p>
          </p:txBody>
        </p:sp>
        <p:sp>
          <p:nvSpPr>
            <p:cNvPr id="33262" name="Freeform 607"/>
            <p:cNvSpPr>
              <a:spLocks/>
            </p:cNvSpPr>
            <p:nvPr/>
          </p:nvSpPr>
          <p:spPr bwMode="auto">
            <a:xfrm>
              <a:off x="2859" y="2746"/>
              <a:ext cx="74" cy="61"/>
            </a:xfrm>
            <a:custGeom>
              <a:avLst/>
              <a:gdLst>
                <a:gd name="T0" fmla="*/ 0 w 74"/>
                <a:gd name="T1" fmla="*/ 0 h 122"/>
                <a:gd name="T2" fmla="*/ 0 w 74"/>
                <a:gd name="T3" fmla="*/ 122 h 122"/>
                <a:gd name="T4" fmla="*/ 74 w 74"/>
                <a:gd name="T5" fmla="*/ 122 h 122"/>
                <a:gd name="T6" fmla="*/ 0 60000 65536"/>
                <a:gd name="T7" fmla="*/ 0 60000 65536"/>
                <a:gd name="T8" fmla="*/ 0 60000 65536"/>
                <a:gd name="T9" fmla="*/ 0 w 74"/>
                <a:gd name="T10" fmla="*/ 0 h 122"/>
                <a:gd name="T11" fmla="*/ 74 w 74"/>
                <a:gd name="T12" fmla="*/ 122 h 122"/>
              </a:gdLst>
              <a:ahLst/>
              <a:cxnLst>
                <a:cxn ang="T6">
                  <a:pos x="T0" y="T1"/>
                </a:cxn>
                <a:cxn ang="T7">
                  <a:pos x="T2" y="T3"/>
                </a:cxn>
                <a:cxn ang="T8">
                  <a:pos x="T4" y="T5"/>
                </a:cxn>
              </a:cxnLst>
              <a:rect l="T9" t="T10" r="T11" b="T12"/>
              <a:pathLst>
                <a:path w="74" h="122">
                  <a:moveTo>
                    <a:pt x="0" y="0"/>
                  </a:moveTo>
                  <a:lnTo>
                    <a:pt x="0" y="122"/>
                  </a:lnTo>
                  <a:lnTo>
                    <a:pt x="74" y="122"/>
                  </a:lnTo>
                </a:path>
              </a:pathLst>
            </a:custGeom>
            <a:noFill/>
            <a:ln w="11113">
              <a:solidFill>
                <a:srgbClr val="000000"/>
              </a:solidFill>
              <a:round/>
              <a:headEnd/>
              <a:tailEnd/>
            </a:ln>
          </p:spPr>
          <p:txBody>
            <a:bodyPr/>
            <a:lstStyle/>
            <a:p>
              <a:endParaRPr lang="fr-FR"/>
            </a:p>
          </p:txBody>
        </p:sp>
        <p:sp>
          <p:nvSpPr>
            <p:cNvPr id="33263" name="Freeform 608"/>
            <p:cNvSpPr>
              <a:spLocks/>
            </p:cNvSpPr>
            <p:nvPr/>
          </p:nvSpPr>
          <p:spPr bwMode="auto">
            <a:xfrm>
              <a:off x="2859" y="2746"/>
              <a:ext cx="74" cy="61"/>
            </a:xfrm>
            <a:custGeom>
              <a:avLst/>
              <a:gdLst>
                <a:gd name="T0" fmla="*/ 74 w 74"/>
                <a:gd name="T1" fmla="*/ 122 h 122"/>
                <a:gd name="T2" fmla="*/ 74 w 74"/>
                <a:gd name="T3" fmla="*/ 0 h 122"/>
                <a:gd name="T4" fmla="*/ 0 w 74"/>
                <a:gd name="T5" fmla="*/ 0 h 122"/>
                <a:gd name="T6" fmla="*/ 0 60000 65536"/>
                <a:gd name="T7" fmla="*/ 0 60000 65536"/>
                <a:gd name="T8" fmla="*/ 0 60000 65536"/>
                <a:gd name="T9" fmla="*/ 0 w 74"/>
                <a:gd name="T10" fmla="*/ 0 h 122"/>
                <a:gd name="T11" fmla="*/ 74 w 74"/>
                <a:gd name="T12" fmla="*/ 122 h 122"/>
              </a:gdLst>
              <a:ahLst/>
              <a:cxnLst>
                <a:cxn ang="T6">
                  <a:pos x="T0" y="T1"/>
                </a:cxn>
                <a:cxn ang="T7">
                  <a:pos x="T2" y="T3"/>
                </a:cxn>
                <a:cxn ang="T8">
                  <a:pos x="T4" y="T5"/>
                </a:cxn>
              </a:cxnLst>
              <a:rect l="T9" t="T10" r="T11" b="T12"/>
              <a:pathLst>
                <a:path w="74" h="122">
                  <a:moveTo>
                    <a:pt x="74" y="122"/>
                  </a:moveTo>
                  <a:lnTo>
                    <a:pt x="74" y="0"/>
                  </a:lnTo>
                  <a:lnTo>
                    <a:pt x="0" y="0"/>
                  </a:lnTo>
                </a:path>
              </a:pathLst>
            </a:custGeom>
            <a:noFill/>
            <a:ln w="11113">
              <a:solidFill>
                <a:srgbClr val="000000"/>
              </a:solidFill>
              <a:round/>
              <a:headEnd/>
              <a:tailEnd/>
            </a:ln>
          </p:spPr>
          <p:txBody>
            <a:bodyPr/>
            <a:lstStyle/>
            <a:p>
              <a:endParaRPr lang="fr-FR"/>
            </a:p>
          </p:txBody>
        </p:sp>
        <p:sp>
          <p:nvSpPr>
            <p:cNvPr id="33264" name="Line 609"/>
            <p:cNvSpPr>
              <a:spLocks noChangeShapeType="1"/>
            </p:cNvSpPr>
            <p:nvPr/>
          </p:nvSpPr>
          <p:spPr bwMode="auto">
            <a:xfrm>
              <a:off x="2900" y="2746"/>
              <a:ext cx="1" cy="61"/>
            </a:xfrm>
            <a:prstGeom prst="line">
              <a:avLst/>
            </a:prstGeom>
            <a:noFill/>
            <a:ln w="11113">
              <a:solidFill>
                <a:srgbClr val="000000"/>
              </a:solidFill>
              <a:round/>
              <a:headEnd/>
              <a:tailEnd/>
            </a:ln>
          </p:spPr>
          <p:txBody>
            <a:bodyPr/>
            <a:lstStyle/>
            <a:p>
              <a:endParaRPr lang="fr-FR"/>
            </a:p>
          </p:txBody>
        </p:sp>
        <p:sp>
          <p:nvSpPr>
            <p:cNvPr id="33265" name="Line 610"/>
            <p:cNvSpPr>
              <a:spLocks noChangeShapeType="1"/>
            </p:cNvSpPr>
            <p:nvPr/>
          </p:nvSpPr>
          <p:spPr bwMode="auto">
            <a:xfrm>
              <a:off x="2794" y="2777"/>
              <a:ext cx="106" cy="1"/>
            </a:xfrm>
            <a:prstGeom prst="line">
              <a:avLst/>
            </a:prstGeom>
            <a:noFill/>
            <a:ln w="11113">
              <a:solidFill>
                <a:srgbClr val="000000"/>
              </a:solidFill>
              <a:round/>
              <a:headEnd/>
              <a:tailEnd/>
            </a:ln>
          </p:spPr>
          <p:txBody>
            <a:bodyPr/>
            <a:lstStyle/>
            <a:p>
              <a:endParaRPr lang="fr-FR"/>
            </a:p>
          </p:txBody>
        </p:sp>
        <p:sp>
          <p:nvSpPr>
            <p:cNvPr id="33266" name="Line 611"/>
            <p:cNvSpPr>
              <a:spLocks noChangeShapeType="1"/>
            </p:cNvSpPr>
            <p:nvPr/>
          </p:nvSpPr>
          <p:spPr bwMode="auto">
            <a:xfrm flipH="1" flipV="1">
              <a:off x="2794" y="2973"/>
              <a:ext cx="614" cy="3"/>
            </a:xfrm>
            <a:prstGeom prst="line">
              <a:avLst/>
            </a:prstGeom>
            <a:noFill/>
            <a:ln w="11113">
              <a:solidFill>
                <a:srgbClr val="000000"/>
              </a:solidFill>
              <a:round/>
              <a:headEnd/>
              <a:tailEnd/>
            </a:ln>
          </p:spPr>
          <p:txBody>
            <a:bodyPr/>
            <a:lstStyle/>
            <a:p>
              <a:endParaRPr lang="fr-FR"/>
            </a:p>
          </p:txBody>
        </p:sp>
        <p:sp>
          <p:nvSpPr>
            <p:cNvPr id="33267" name="Freeform 612"/>
            <p:cNvSpPr>
              <a:spLocks/>
            </p:cNvSpPr>
            <p:nvPr/>
          </p:nvSpPr>
          <p:spPr bwMode="auto">
            <a:xfrm>
              <a:off x="2112" y="2640"/>
              <a:ext cx="672" cy="1296"/>
            </a:xfrm>
            <a:custGeom>
              <a:avLst/>
              <a:gdLst>
                <a:gd name="T0" fmla="*/ 870 w 870"/>
                <a:gd name="T1" fmla="*/ 0 h 1660"/>
                <a:gd name="T2" fmla="*/ 870 w 870"/>
                <a:gd name="T3" fmla="*/ 1660 h 1660"/>
                <a:gd name="T4" fmla="*/ 0 w 870"/>
                <a:gd name="T5" fmla="*/ 1660 h 1660"/>
                <a:gd name="T6" fmla="*/ 0 60000 65536"/>
                <a:gd name="T7" fmla="*/ 0 60000 65536"/>
                <a:gd name="T8" fmla="*/ 0 60000 65536"/>
                <a:gd name="T9" fmla="*/ 0 w 870"/>
                <a:gd name="T10" fmla="*/ 0 h 1660"/>
                <a:gd name="T11" fmla="*/ 870 w 870"/>
                <a:gd name="T12" fmla="*/ 1660 h 1660"/>
              </a:gdLst>
              <a:ahLst/>
              <a:cxnLst>
                <a:cxn ang="T6">
                  <a:pos x="T0" y="T1"/>
                </a:cxn>
                <a:cxn ang="T7">
                  <a:pos x="T2" y="T3"/>
                </a:cxn>
                <a:cxn ang="T8">
                  <a:pos x="T4" y="T5"/>
                </a:cxn>
              </a:cxnLst>
              <a:rect l="T9" t="T10" r="T11" b="T12"/>
              <a:pathLst>
                <a:path w="870" h="1660">
                  <a:moveTo>
                    <a:pt x="870" y="0"/>
                  </a:moveTo>
                  <a:lnTo>
                    <a:pt x="870" y="1660"/>
                  </a:lnTo>
                  <a:lnTo>
                    <a:pt x="0" y="1660"/>
                  </a:lnTo>
                </a:path>
              </a:pathLst>
            </a:custGeom>
            <a:noFill/>
            <a:ln w="11113">
              <a:solidFill>
                <a:srgbClr val="000000"/>
              </a:solidFill>
              <a:round/>
              <a:headEnd/>
              <a:tailEnd/>
            </a:ln>
          </p:spPr>
          <p:txBody>
            <a:bodyPr/>
            <a:lstStyle/>
            <a:p>
              <a:endParaRPr lang="fr-FR"/>
            </a:p>
          </p:txBody>
        </p:sp>
        <p:sp>
          <p:nvSpPr>
            <p:cNvPr id="33268" name="Freeform 613"/>
            <p:cNvSpPr>
              <a:spLocks/>
            </p:cNvSpPr>
            <p:nvPr/>
          </p:nvSpPr>
          <p:spPr bwMode="auto">
            <a:xfrm>
              <a:off x="3408" y="2974"/>
              <a:ext cx="612" cy="338"/>
            </a:xfrm>
            <a:custGeom>
              <a:avLst/>
              <a:gdLst>
                <a:gd name="T0" fmla="*/ 0 w 835"/>
                <a:gd name="T1" fmla="*/ 0 h 676"/>
                <a:gd name="T2" fmla="*/ 445 w 835"/>
                <a:gd name="T3" fmla="*/ 0 h 676"/>
                <a:gd name="T4" fmla="*/ 445 w 835"/>
                <a:gd name="T5" fmla="*/ 441 h 676"/>
                <a:gd name="T6" fmla="*/ 835 w 835"/>
                <a:gd name="T7" fmla="*/ 441 h 676"/>
                <a:gd name="T8" fmla="*/ 835 w 835"/>
                <a:gd name="T9" fmla="*/ 676 h 676"/>
                <a:gd name="T10" fmla="*/ 0 60000 65536"/>
                <a:gd name="T11" fmla="*/ 0 60000 65536"/>
                <a:gd name="T12" fmla="*/ 0 60000 65536"/>
                <a:gd name="T13" fmla="*/ 0 60000 65536"/>
                <a:gd name="T14" fmla="*/ 0 60000 65536"/>
                <a:gd name="T15" fmla="*/ 0 w 835"/>
                <a:gd name="T16" fmla="*/ 0 h 676"/>
                <a:gd name="T17" fmla="*/ 835 w 835"/>
                <a:gd name="T18" fmla="*/ 676 h 676"/>
              </a:gdLst>
              <a:ahLst/>
              <a:cxnLst>
                <a:cxn ang="T10">
                  <a:pos x="T0" y="T1"/>
                </a:cxn>
                <a:cxn ang="T11">
                  <a:pos x="T2" y="T3"/>
                </a:cxn>
                <a:cxn ang="T12">
                  <a:pos x="T4" y="T5"/>
                </a:cxn>
                <a:cxn ang="T13">
                  <a:pos x="T6" y="T7"/>
                </a:cxn>
                <a:cxn ang="T14">
                  <a:pos x="T8" y="T9"/>
                </a:cxn>
              </a:cxnLst>
              <a:rect l="T15" t="T16" r="T17" b="T18"/>
              <a:pathLst>
                <a:path w="835" h="676">
                  <a:moveTo>
                    <a:pt x="0" y="0"/>
                  </a:moveTo>
                  <a:lnTo>
                    <a:pt x="445" y="0"/>
                  </a:lnTo>
                  <a:lnTo>
                    <a:pt x="445" y="441"/>
                  </a:lnTo>
                  <a:lnTo>
                    <a:pt x="835" y="441"/>
                  </a:lnTo>
                  <a:lnTo>
                    <a:pt x="835" y="676"/>
                  </a:lnTo>
                </a:path>
              </a:pathLst>
            </a:custGeom>
            <a:noFill/>
            <a:ln w="11113">
              <a:solidFill>
                <a:srgbClr val="000000"/>
              </a:solidFill>
              <a:round/>
              <a:headEnd/>
              <a:tailEnd/>
            </a:ln>
          </p:spPr>
          <p:txBody>
            <a:bodyPr/>
            <a:lstStyle/>
            <a:p>
              <a:endParaRPr lang="fr-FR"/>
            </a:p>
          </p:txBody>
        </p:sp>
        <p:sp>
          <p:nvSpPr>
            <p:cNvPr id="33269" name="Freeform 614"/>
            <p:cNvSpPr>
              <a:spLocks/>
            </p:cNvSpPr>
            <p:nvPr/>
          </p:nvSpPr>
          <p:spPr bwMode="auto">
            <a:xfrm>
              <a:off x="2784" y="1730"/>
              <a:ext cx="1313" cy="897"/>
            </a:xfrm>
            <a:custGeom>
              <a:avLst/>
              <a:gdLst>
                <a:gd name="T0" fmla="*/ 0 w 1298"/>
                <a:gd name="T1" fmla="*/ 1795 h 1795"/>
                <a:gd name="T2" fmla="*/ 0 w 1298"/>
                <a:gd name="T3" fmla="*/ 0 h 1795"/>
                <a:gd name="T4" fmla="*/ 1298 w 1298"/>
                <a:gd name="T5" fmla="*/ 0 h 1795"/>
                <a:gd name="T6" fmla="*/ 1298 w 1298"/>
                <a:gd name="T7" fmla="*/ 258 h 1795"/>
                <a:gd name="T8" fmla="*/ 0 60000 65536"/>
                <a:gd name="T9" fmla="*/ 0 60000 65536"/>
                <a:gd name="T10" fmla="*/ 0 60000 65536"/>
                <a:gd name="T11" fmla="*/ 0 60000 65536"/>
                <a:gd name="T12" fmla="*/ 0 w 1298"/>
                <a:gd name="T13" fmla="*/ 0 h 1795"/>
                <a:gd name="T14" fmla="*/ 1298 w 1298"/>
                <a:gd name="T15" fmla="*/ 1795 h 1795"/>
              </a:gdLst>
              <a:ahLst/>
              <a:cxnLst>
                <a:cxn ang="T8">
                  <a:pos x="T0" y="T1"/>
                </a:cxn>
                <a:cxn ang="T9">
                  <a:pos x="T2" y="T3"/>
                </a:cxn>
                <a:cxn ang="T10">
                  <a:pos x="T4" y="T5"/>
                </a:cxn>
                <a:cxn ang="T11">
                  <a:pos x="T6" y="T7"/>
                </a:cxn>
              </a:cxnLst>
              <a:rect l="T12" t="T13" r="T14" b="T15"/>
              <a:pathLst>
                <a:path w="1298" h="1795">
                  <a:moveTo>
                    <a:pt x="0" y="1795"/>
                  </a:moveTo>
                  <a:lnTo>
                    <a:pt x="0" y="0"/>
                  </a:lnTo>
                  <a:lnTo>
                    <a:pt x="1298" y="0"/>
                  </a:lnTo>
                  <a:lnTo>
                    <a:pt x="1298" y="258"/>
                  </a:lnTo>
                </a:path>
              </a:pathLst>
            </a:custGeom>
            <a:noFill/>
            <a:ln w="11113">
              <a:solidFill>
                <a:srgbClr val="000000"/>
              </a:solidFill>
              <a:round/>
              <a:headEnd/>
              <a:tailEnd/>
            </a:ln>
          </p:spPr>
          <p:txBody>
            <a:bodyPr/>
            <a:lstStyle/>
            <a:p>
              <a:endParaRPr lang="fr-FR"/>
            </a:p>
          </p:txBody>
        </p:sp>
        <p:sp>
          <p:nvSpPr>
            <p:cNvPr id="33270" name="Line 615"/>
            <p:cNvSpPr>
              <a:spLocks noChangeShapeType="1"/>
            </p:cNvSpPr>
            <p:nvPr/>
          </p:nvSpPr>
          <p:spPr bwMode="auto">
            <a:xfrm flipH="1">
              <a:off x="537" y="601"/>
              <a:ext cx="130" cy="41"/>
            </a:xfrm>
            <a:prstGeom prst="line">
              <a:avLst/>
            </a:prstGeom>
            <a:noFill/>
            <a:ln w="11113">
              <a:solidFill>
                <a:srgbClr val="000000"/>
              </a:solidFill>
              <a:round/>
              <a:headEnd/>
              <a:tailEnd/>
            </a:ln>
          </p:spPr>
          <p:txBody>
            <a:bodyPr/>
            <a:lstStyle/>
            <a:p>
              <a:endParaRPr lang="fr-FR"/>
            </a:p>
          </p:txBody>
        </p:sp>
        <p:sp>
          <p:nvSpPr>
            <p:cNvPr id="33271" name="Line 616"/>
            <p:cNvSpPr>
              <a:spLocks noChangeShapeType="1"/>
            </p:cNvSpPr>
            <p:nvPr/>
          </p:nvSpPr>
          <p:spPr bwMode="auto">
            <a:xfrm flipH="1" flipV="1">
              <a:off x="537" y="601"/>
              <a:ext cx="130" cy="41"/>
            </a:xfrm>
            <a:prstGeom prst="line">
              <a:avLst/>
            </a:prstGeom>
            <a:noFill/>
            <a:ln w="11113">
              <a:solidFill>
                <a:srgbClr val="000000"/>
              </a:solidFill>
              <a:round/>
              <a:headEnd/>
              <a:tailEnd/>
            </a:ln>
          </p:spPr>
          <p:txBody>
            <a:bodyPr/>
            <a:lstStyle/>
            <a:p>
              <a:endParaRPr lang="fr-FR"/>
            </a:p>
          </p:txBody>
        </p:sp>
        <p:sp>
          <p:nvSpPr>
            <p:cNvPr id="33272" name="Line 617"/>
            <p:cNvSpPr>
              <a:spLocks noChangeShapeType="1"/>
            </p:cNvSpPr>
            <p:nvPr/>
          </p:nvSpPr>
          <p:spPr bwMode="auto">
            <a:xfrm>
              <a:off x="667" y="601"/>
              <a:ext cx="1" cy="41"/>
            </a:xfrm>
            <a:prstGeom prst="line">
              <a:avLst/>
            </a:prstGeom>
            <a:noFill/>
            <a:ln w="11113">
              <a:solidFill>
                <a:srgbClr val="000000"/>
              </a:solidFill>
              <a:round/>
              <a:headEnd/>
              <a:tailEnd/>
            </a:ln>
          </p:spPr>
          <p:txBody>
            <a:bodyPr/>
            <a:lstStyle/>
            <a:p>
              <a:endParaRPr lang="fr-FR"/>
            </a:p>
          </p:txBody>
        </p:sp>
        <p:sp>
          <p:nvSpPr>
            <p:cNvPr id="33273" name="Line 618"/>
            <p:cNvSpPr>
              <a:spLocks noChangeShapeType="1"/>
            </p:cNvSpPr>
            <p:nvPr/>
          </p:nvSpPr>
          <p:spPr bwMode="auto">
            <a:xfrm>
              <a:off x="537" y="601"/>
              <a:ext cx="1" cy="41"/>
            </a:xfrm>
            <a:prstGeom prst="line">
              <a:avLst/>
            </a:prstGeom>
            <a:noFill/>
            <a:ln w="11113">
              <a:solidFill>
                <a:srgbClr val="000000"/>
              </a:solidFill>
              <a:round/>
              <a:headEnd/>
              <a:tailEnd/>
            </a:ln>
          </p:spPr>
          <p:txBody>
            <a:bodyPr/>
            <a:lstStyle/>
            <a:p>
              <a:endParaRPr lang="fr-FR"/>
            </a:p>
          </p:txBody>
        </p:sp>
        <p:sp>
          <p:nvSpPr>
            <p:cNvPr id="33274" name="Freeform 619"/>
            <p:cNvSpPr>
              <a:spLocks/>
            </p:cNvSpPr>
            <p:nvPr/>
          </p:nvSpPr>
          <p:spPr bwMode="auto">
            <a:xfrm>
              <a:off x="553" y="536"/>
              <a:ext cx="98" cy="45"/>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33275" name="Freeform 620"/>
            <p:cNvSpPr>
              <a:spLocks/>
            </p:cNvSpPr>
            <p:nvPr/>
          </p:nvSpPr>
          <p:spPr bwMode="auto">
            <a:xfrm>
              <a:off x="553" y="536"/>
              <a:ext cx="98" cy="45"/>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33276" name="Line 621"/>
            <p:cNvSpPr>
              <a:spLocks noChangeShapeType="1"/>
            </p:cNvSpPr>
            <p:nvPr/>
          </p:nvSpPr>
          <p:spPr bwMode="auto">
            <a:xfrm flipH="1">
              <a:off x="553" y="556"/>
              <a:ext cx="98" cy="1"/>
            </a:xfrm>
            <a:prstGeom prst="line">
              <a:avLst/>
            </a:prstGeom>
            <a:noFill/>
            <a:ln w="11113">
              <a:solidFill>
                <a:srgbClr val="000000"/>
              </a:solidFill>
              <a:round/>
              <a:headEnd/>
              <a:tailEnd/>
            </a:ln>
          </p:spPr>
          <p:txBody>
            <a:bodyPr/>
            <a:lstStyle/>
            <a:p>
              <a:endParaRPr lang="fr-FR"/>
            </a:p>
          </p:txBody>
        </p:sp>
        <p:sp>
          <p:nvSpPr>
            <p:cNvPr id="33277" name="Line 622"/>
            <p:cNvSpPr>
              <a:spLocks noChangeShapeType="1"/>
            </p:cNvSpPr>
            <p:nvPr/>
          </p:nvSpPr>
          <p:spPr bwMode="auto">
            <a:xfrm flipV="1">
              <a:off x="602" y="556"/>
              <a:ext cx="1" cy="65"/>
            </a:xfrm>
            <a:prstGeom prst="line">
              <a:avLst/>
            </a:prstGeom>
            <a:noFill/>
            <a:ln w="11113">
              <a:solidFill>
                <a:srgbClr val="000000"/>
              </a:solidFill>
              <a:round/>
              <a:headEnd/>
              <a:tailEnd/>
            </a:ln>
          </p:spPr>
          <p:txBody>
            <a:bodyPr/>
            <a:lstStyle/>
            <a:p>
              <a:endParaRPr lang="fr-FR"/>
            </a:p>
          </p:txBody>
        </p:sp>
        <p:sp>
          <p:nvSpPr>
            <p:cNvPr id="33278" name="Freeform 623"/>
            <p:cNvSpPr>
              <a:spLocks/>
            </p:cNvSpPr>
            <p:nvPr/>
          </p:nvSpPr>
          <p:spPr bwMode="auto">
            <a:xfrm>
              <a:off x="289" y="573"/>
              <a:ext cx="172" cy="99"/>
            </a:xfrm>
            <a:custGeom>
              <a:avLst/>
              <a:gdLst>
                <a:gd name="T0" fmla="*/ 0 w 172"/>
                <a:gd name="T1" fmla="*/ 99 h 198"/>
                <a:gd name="T2" fmla="*/ 2 w 172"/>
                <a:gd name="T3" fmla="*/ 78 h 198"/>
                <a:gd name="T4" fmla="*/ 8 w 172"/>
                <a:gd name="T5" fmla="*/ 58 h 198"/>
                <a:gd name="T6" fmla="*/ 19 w 172"/>
                <a:gd name="T7" fmla="*/ 38 h 198"/>
                <a:gd name="T8" fmla="*/ 33 w 172"/>
                <a:gd name="T9" fmla="*/ 23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3 h 198"/>
                <a:gd name="T22" fmla="*/ 153 w 172"/>
                <a:gd name="T23" fmla="*/ 38 h 198"/>
                <a:gd name="T24" fmla="*/ 163 w 172"/>
                <a:gd name="T25" fmla="*/ 58 h 198"/>
                <a:gd name="T26" fmla="*/ 169 w 172"/>
                <a:gd name="T27" fmla="*/ 78 h 198"/>
                <a:gd name="T28" fmla="*/ 172 w 172"/>
                <a:gd name="T29" fmla="*/ 99 h 198"/>
                <a:gd name="T30" fmla="*/ 169 w 172"/>
                <a:gd name="T31" fmla="*/ 122 h 198"/>
                <a:gd name="T32" fmla="*/ 163 w 172"/>
                <a:gd name="T33" fmla="*/ 143 h 198"/>
                <a:gd name="T34" fmla="*/ 153 w 172"/>
                <a:gd name="T35" fmla="*/ 162 h 198"/>
                <a:gd name="T36" fmla="*/ 140 w 172"/>
                <a:gd name="T37" fmla="*/ 177 h 198"/>
                <a:gd name="T38" fmla="*/ 124 w 172"/>
                <a:gd name="T39" fmla="*/ 189 h 198"/>
                <a:gd name="T40" fmla="*/ 105 w 172"/>
                <a:gd name="T41" fmla="*/ 197 h 198"/>
                <a:gd name="T42" fmla="*/ 86 w 172"/>
                <a:gd name="T43" fmla="*/ 198 h 198"/>
                <a:gd name="T44" fmla="*/ 67 w 172"/>
                <a:gd name="T45" fmla="*/ 197 h 198"/>
                <a:gd name="T46" fmla="*/ 49 w 172"/>
                <a:gd name="T47" fmla="*/ 189 h 198"/>
                <a:gd name="T48" fmla="*/ 33 w 172"/>
                <a:gd name="T49" fmla="*/ 177 h 198"/>
                <a:gd name="T50" fmla="*/ 19 w 172"/>
                <a:gd name="T51" fmla="*/ 162 h 198"/>
                <a:gd name="T52" fmla="*/ 8 w 172"/>
                <a:gd name="T53" fmla="*/ 143 h 198"/>
                <a:gd name="T54" fmla="*/ 2 w 172"/>
                <a:gd name="T55" fmla="*/ 122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8"/>
                  </a:lnTo>
                  <a:lnTo>
                    <a:pt x="19" y="38"/>
                  </a:lnTo>
                  <a:lnTo>
                    <a:pt x="33" y="23"/>
                  </a:lnTo>
                  <a:lnTo>
                    <a:pt x="49" y="10"/>
                  </a:lnTo>
                  <a:lnTo>
                    <a:pt x="67" y="3"/>
                  </a:lnTo>
                  <a:lnTo>
                    <a:pt x="86" y="0"/>
                  </a:lnTo>
                  <a:lnTo>
                    <a:pt x="105" y="3"/>
                  </a:lnTo>
                  <a:lnTo>
                    <a:pt x="124" y="10"/>
                  </a:lnTo>
                  <a:lnTo>
                    <a:pt x="140" y="23"/>
                  </a:lnTo>
                  <a:lnTo>
                    <a:pt x="153" y="38"/>
                  </a:lnTo>
                  <a:lnTo>
                    <a:pt x="163" y="58"/>
                  </a:lnTo>
                  <a:lnTo>
                    <a:pt x="169" y="78"/>
                  </a:lnTo>
                  <a:lnTo>
                    <a:pt x="172" y="99"/>
                  </a:lnTo>
                  <a:lnTo>
                    <a:pt x="169" y="122"/>
                  </a:lnTo>
                  <a:lnTo>
                    <a:pt x="163" y="143"/>
                  </a:lnTo>
                  <a:lnTo>
                    <a:pt x="153" y="162"/>
                  </a:lnTo>
                  <a:lnTo>
                    <a:pt x="140" y="177"/>
                  </a:lnTo>
                  <a:lnTo>
                    <a:pt x="124" y="189"/>
                  </a:lnTo>
                  <a:lnTo>
                    <a:pt x="105" y="197"/>
                  </a:lnTo>
                  <a:lnTo>
                    <a:pt x="86" y="198"/>
                  </a:lnTo>
                  <a:lnTo>
                    <a:pt x="67" y="197"/>
                  </a:lnTo>
                  <a:lnTo>
                    <a:pt x="49" y="189"/>
                  </a:lnTo>
                  <a:lnTo>
                    <a:pt x="33" y="177"/>
                  </a:lnTo>
                  <a:lnTo>
                    <a:pt x="19" y="162"/>
                  </a:lnTo>
                  <a:lnTo>
                    <a:pt x="8" y="143"/>
                  </a:lnTo>
                  <a:lnTo>
                    <a:pt x="2" y="122"/>
                  </a:lnTo>
                  <a:lnTo>
                    <a:pt x="0" y="99"/>
                  </a:lnTo>
                  <a:close/>
                </a:path>
              </a:pathLst>
            </a:custGeom>
            <a:solidFill>
              <a:srgbClr val="FFFFFF"/>
            </a:solidFill>
            <a:ln w="11113">
              <a:solidFill>
                <a:srgbClr val="000000"/>
              </a:solidFill>
              <a:round/>
              <a:headEnd/>
              <a:tailEnd/>
            </a:ln>
          </p:spPr>
          <p:txBody>
            <a:bodyPr/>
            <a:lstStyle/>
            <a:p>
              <a:endParaRPr lang="fr-FR"/>
            </a:p>
          </p:txBody>
        </p:sp>
        <p:sp>
          <p:nvSpPr>
            <p:cNvPr id="33279" name="Rectangle 624"/>
            <p:cNvSpPr>
              <a:spLocks noChangeArrowheads="1"/>
            </p:cNvSpPr>
            <p:nvPr/>
          </p:nvSpPr>
          <p:spPr bwMode="auto">
            <a:xfrm>
              <a:off x="288" y="595"/>
              <a:ext cx="153" cy="87"/>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3280" name="Line 625"/>
            <p:cNvSpPr>
              <a:spLocks noChangeShapeType="1"/>
            </p:cNvSpPr>
            <p:nvPr/>
          </p:nvSpPr>
          <p:spPr bwMode="auto">
            <a:xfrm>
              <a:off x="200" y="626"/>
              <a:ext cx="91" cy="1"/>
            </a:xfrm>
            <a:prstGeom prst="line">
              <a:avLst/>
            </a:prstGeom>
            <a:noFill/>
            <a:ln w="11113">
              <a:solidFill>
                <a:srgbClr val="000000"/>
              </a:solidFill>
              <a:round/>
              <a:headEnd/>
              <a:tailEnd/>
            </a:ln>
          </p:spPr>
          <p:txBody>
            <a:bodyPr/>
            <a:lstStyle/>
            <a:p>
              <a:endParaRPr lang="fr-FR"/>
            </a:p>
          </p:txBody>
        </p:sp>
        <p:sp>
          <p:nvSpPr>
            <p:cNvPr id="33281" name="Line 626"/>
            <p:cNvSpPr>
              <a:spLocks noChangeShapeType="1"/>
            </p:cNvSpPr>
            <p:nvPr/>
          </p:nvSpPr>
          <p:spPr bwMode="auto">
            <a:xfrm>
              <a:off x="459" y="621"/>
              <a:ext cx="73" cy="1"/>
            </a:xfrm>
            <a:prstGeom prst="line">
              <a:avLst/>
            </a:prstGeom>
            <a:noFill/>
            <a:ln w="11113">
              <a:solidFill>
                <a:srgbClr val="000000"/>
              </a:solidFill>
              <a:round/>
              <a:headEnd/>
              <a:tailEnd/>
            </a:ln>
          </p:spPr>
          <p:txBody>
            <a:bodyPr/>
            <a:lstStyle/>
            <a:p>
              <a:endParaRPr lang="fr-FR"/>
            </a:p>
          </p:txBody>
        </p:sp>
        <p:sp>
          <p:nvSpPr>
            <p:cNvPr id="33282" name="Line 627"/>
            <p:cNvSpPr>
              <a:spLocks noChangeShapeType="1"/>
            </p:cNvSpPr>
            <p:nvPr/>
          </p:nvSpPr>
          <p:spPr bwMode="auto">
            <a:xfrm flipV="1">
              <a:off x="377" y="569"/>
              <a:ext cx="1" cy="4"/>
            </a:xfrm>
            <a:prstGeom prst="line">
              <a:avLst/>
            </a:prstGeom>
            <a:noFill/>
            <a:ln w="11113">
              <a:solidFill>
                <a:srgbClr val="000000"/>
              </a:solidFill>
              <a:round/>
              <a:headEnd/>
              <a:tailEnd/>
            </a:ln>
          </p:spPr>
          <p:txBody>
            <a:bodyPr/>
            <a:lstStyle/>
            <a:p>
              <a:endParaRPr lang="fr-FR"/>
            </a:p>
          </p:txBody>
        </p:sp>
        <p:sp>
          <p:nvSpPr>
            <p:cNvPr id="33283" name="Line 628"/>
            <p:cNvSpPr>
              <a:spLocks noChangeShapeType="1"/>
            </p:cNvSpPr>
            <p:nvPr/>
          </p:nvSpPr>
          <p:spPr bwMode="auto">
            <a:xfrm flipV="1">
              <a:off x="377" y="544"/>
              <a:ext cx="1" cy="4"/>
            </a:xfrm>
            <a:prstGeom prst="line">
              <a:avLst/>
            </a:prstGeom>
            <a:noFill/>
            <a:ln w="11113">
              <a:solidFill>
                <a:srgbClr val="000000"/>
              </a:solidFill>
              <a:round/>
              <a:headEnd/>
              <a:tailEnd/>
            </a:ln>
          </p:spPr>
          <p:txBody>
            <a:bodyPr/>
            <a:lstStyle/>
            <a:p>
              <a:endParaRPr lang="fr-FR"/>
            </a:p>
          </p:txBody>
        </p:sp>
        <p:sp>
          <p:nvSpPr>
            <p:cNvPr id="33284" name="Line 629"/>
            <p:cNvSpPr>
              <a:spLocks noChangeShapeType="1"/>
            </p:cNvSpPr>
            <p:nvPr/>
          </p:nvSpPr>
          <p:spPr bwMode="auto">
            <a:xfrm flipV="1">
              <a:off x="377" y="519"/>
              <a:ext cx="1" cy="4"/>
            </a:xfrm>
            <a:prstGeom prst="line">
              <a:avLst/>
            </a:prstGeom>
            <a:noFill/>
            <a:ln w="11113">
              <a:solidFill>
                <a:srgbClr val="000000"/>
              </a:solidFill>
              <a:round/>
              <a:headEnd/>
              <a:tailEnd/>
            </a:ln>
          </p:spPr>
          <p:txBody>
            <a:bodyPr/>
            <a:lstStyle/>
            <a:p>
              <a:endParaRPr lang="fr-FR"/>
            </a:p>
          </p:txBody>
        </p:sp>
        <p:sp>
          <p:nvSpPr>
            <p:cNvPr id="33285" name="Line 630"/>
            <p:cNvSpPr>
              <a:spLocks noChangeShapeType="1"/>
            </p:cNvSpPr>
            <p:nvPr/>
          </p:nvSpPr>
          <p:spPr bwMode="auto">
            <a:xfrm flipV="1">
              <a:off x="377" y="494"/>
              <a:ext cx="1" cy="4"/>
            </a:xfrm>
            <a:prstGeom prst="line">
              <a:avLst/>
            </a:prstGeom>
            <a:noFill/>
            <a:ln w="11113">
              <a:solidFill>
                <a:srgbClr val="000000"/>
              </a:solidFill>
              <a:round/>
              <a:headEnd/>
              <a:tailEnd/>
            </a:ln>
          </p:spPr>
          <p:txBody>
            <a:bodyPr/>
            <a:lstStyle/>
            <a:p>
              <a:endParaRPr lang="fr-FR"/>
            </a:p>
          </p:txBody>
        </p:sp>
        <p:sp>
          <p:nvSpPr>
            <p:cNvPr id="33286" name="Line 631"/>
            <p:cNvSpPr>
              <a:spLocks noChangeShapeType="1"/>
            </p:cNvSpPr>
            <p:nvPr/>
          </p:nvSpPr>
          <p:spPr bwMode="auto">
            <a:xfrm>
              <a:off x="404" y="488"/>
              <a:ext cx="7" cy="1"/>
            </a:xfrm>
            <a:prstGeom prst="line">
              <a:avLst/>
            </a:prstGeom>
            <a:noFill/>
            <a:ln w="11113">
              <a:solidFill>
                <a:srgbClr val="000000"/>
              </a:solidFill>
              <a:round/>
              <a:headEnd/>
              <a:tailEnd/>
            </a:ln>
          </p:spPr>
          <p:txBody>
            <a:bodyPr/>
            <a:lstStyle/>
            <a:p>
              <a:endParaRPr lang="fr-FR"/>
            </a:p>
          </p:txBody>
        </p:sp>
        <p:sp>
          <p:nvSpPr>
            <p:cNvPr id="33287" name="Line 632"/>
            <p:cNvSpPr>
              <a:spLocks noChangeShapeType="1"/>
            </p:cNvSpPr>
            <p:nvPr/>
          </p:nvSpPr>
          <p:spPr bwMode="auto">
            <a:xfrm>
              <a:off x="448" y="488"/>
              <a:ext cx="8" cy="1"/>
            </a:xfrm>
            <a:prstGeom prst="line">
              <a:avLst/>
            </a:prstGeom>
            <a:noFill/>
            <a:ln w="11113">
              <a:solidFill>
                <a:srgbClr val="000000"/>
              </a:solidFill>
              <a:round/>
              <a:headEnd/>
              <a:tailEnd/>
            </a:ln>
          </p:spPr>
          <p:txBody>
            <a:bodyPr/>
            <a:lstStyle/>
            <a:p>
              <a:endParaRPr lang="fr-FR"/>
            </a:p>
          </p:txBody>
        </p:sp>
        <p:sp>
          <p:nvSpPr>
            <p:cNvPr id="33288" name="Line 633"/>
            <p:cNvSpPr>
              <a:spLocks noChangeShapeType="1"/>
            </p:cNvSpPr>
            <p:nvPr/>
          </p:nvSpPr>
          <p:spPr bwMode="auto">
            <a:xfrm>
              <a:off x="492" y="488"/>
              <a:ext cx="8" cy="1"/>
            </a:xfrm>
            <a:prstGeom prst="line">
              <a:avLst/>
            </a:prstGeom>
            <a:noFill/>
            <a:ln w="11113">
              <a:solidFill>
                <a:srgbClr val="000000"/>
              </a:solidFill>
              <a:round/>
              <a:headEnd/>
              <a:tailEnd/>
            </a:ln>
          </p:spPr>
          <p:txBody>
            <a:bodyPr/>
            <a:lstStyle/>
            <a:p>
              <a:endParaRPr lang="fr-FR"/>
            </a:p>
          </p:txBody>
        </p:sp>
        <p:sp>
          <p:nvSpPr>
            <p:cNvPr id="33289" name="Line 634"/>
            <p:cNvSpPr>
              <a:spLocks noChangeShapeType="1"/>
            </p:cNvSpPr>
            <p:nvPr/>
          </p:nvSpPr>
          <p:spPr bwMode="auto">
            <a:xfrm>
              <a:off x="537" y="488"/>
              <a:ext cx="7" cy="1"/>
            </a:xfrm>
            <a:prstGeom prst="line">
              <a:avLst/>
            </a:prstGeom>
            <a:noFill/>
            <a:ln w="11113">
              <a:solidFill>
                <a:srgbClr val="000000"/>
              </a:solidFill>
              <a:round/>
              <a:headEnd/>
              <a:tailEnd/>
            </a:ln>
          </p:spPr>
          <p:txBody>
            <a:bodyPr/>
            <a:lstStyle/>
            <a:p>
              <a:endParaRPr lang="fr-FR"/>
            </a:p>
          </p:txBody>
        </p:sp>
        <p:sp>
          <p:nvSpPr>
            <p:cNvPr id="33290" name="Line 635"/>
            <p:cNvSpPr>
              <a:spLocks noChangeShapeType="1"/>
            </p:cNvSpPr>
            <p:nvPr/>
          </p:nvSpPr>
          <p:spPr bwMode="auto">
            <a:xfrm>
              <a:off x="581" y="488"/>
              <a:ext cx="7" cy="1"/>
            </a:xfrm>
            <a:prstGeom prst="line">
              <a:avLst/>
            </a:prstGeom>
            <a:noFill/>
            <a:ln w="11113">
              <a:solidFill>
                <a:srgbClr val="000000"/>
              </a:solidFill>
              <a:round/>
              <a:headEnd/>
              <a:tailEnd/>
            </a:ln>
          </p:spPr>
          <p:txBody>
            <a:bodyPr/>
            <a:lstStyle/>
            <a:p>
              <a:endParaRPr lang="fr-FR"/>
            </a:p>
          </p:txBody>
        </p:sp>
        <p:sp>
          <p:nvSpPr>
            <p:cNvPr id="33291" name="Line 636"/>
            <p:cNvSpPr>
              <a:spLocks noChangeShapeType="1"/>
            </p:cNvSpPr>
            <p:nvPr/>
          </p:nvSpPr>
          <p:spPr bwMode="auto">
            <a:xfrm>
              <a:off x="602" y="502"/>
              <a:ext cx="1" cy="4"/>
            </a:xfrm>
            <a:prstGeom prst="line">
              <a:avLst/>
            </a:prstGeom>
            <a:noFill/>
            <a:ln w="11113">
              <a:solidFill>
                <a:srgbClr val="000000"/>
              </a:solidFill>
              <a:round/>
              <a:headEnd/>
              <a:tailEnd/>
            </a:ln>
          </p:spPr>
          <p:txBody>
            <a:bodyPr/>
            <a:lstStyle/>
            <a:p>
              <a:endParaRPr lang="fr-FR"/>
            </a:p>
          </p:txBody>
        </p:sp>
        <p:sp>
          <p:nvSpPr>
            <p:cNvPr id="33292" name="Line 637"/>
            <p:cNvSpPr>
              <a:spLocks noChangeShapeType="1"/>
            </p:cNvSpPr>
            <p:nvPr/>
          </p:nvSpPr>
          <p:spPr bwMode="auto">
            <a:xfrm>
              <a:off x="602" y="527"/>
              <a:ext cx="1" cy="4"/>
            </a:xfrm>
            <a:prstGeom prst="line">
              <a:avLst/>
            </a:prstGeom>
            <a:noFill/>
            <a:ln w="11113">
              <a:solidFill>
                <a:srgbClr val="000000"/>
              </a:solidFill>
              <a:round/>
              <a:headEnd/>
              <a:tailEnd/>
            </a:ln>
          </p:spPr>
          <p:txBody>
            <a:bodyPr/>
            <a:lstStyle/>
            <a:p>
              <a:endParaRPr lang="fr-FR"/>
            </a:p>
          </p:txBody>
        </p:sp>
        <p:sp>
          <p:nvSpPr>
            <p:cNvPr id="33293" name="Rectangle 638"/>
            <p:cNvSpPr>
              <a:spLocks noChangeArrowheads="1"/>
            </p:cNvSpPr>
            <p:nvPr/>
          </p:nvSpPr>
          <p:spPr bwMode="auto">
            <a:xfrm>
              <a:off x="66" y="583"/>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#1</a:t>
              </a:r>
              <a:endParaRPr lang="fr-FR" sz="2400">
                <a:solidFill>
                  <a:srgbClr val="FC0128"/>
                </a:solidFill>
                <a:latin typeface="Times New Roman" pitchFamily="18" charset="0"/>
              </a:endParaRPr>
            </a:p>
          </p:txBody>
        </p:sp>
        <p:sp>
          <p:nvSpPr>
            <p:cNvPr id="33294" name="Line 639"/>
            <p:cNvSpPr>
              <a:spLocks noChangeShapeType="1"/>
            </p:cNvSpPr>
            <p:nvPr/>
          </p:nvSpPr>
          <p:spPr bwMode="auto">
            <a:xfrm flipH="1">
              <a:off x="537" y="802"/>
              <a:ext cx="130" cy="40"/>
            </a:xfrm>
            <a:prstGeom prst="line">
              <a:avLst/>
            </a:prstGeom>
            <a:noFill/>
            <a:ln w="11113">
              <a:solidFill>
                <a:srgbClr val="000000"/>
              </a:solidFill>
              <a:round/>
              <a:headEnd/>
              <a:tailEnd/>
            </a:ln>
          </p:spPr>
          <p:txBody>
            <a:bodyPr/>
            <a:lstStyle/>
            <a:p>
              <a:endParaRPr lang="fr-FR"/>
            </a:p>
          </p:txBody>
        </p:sp>
        <p:sp>
          <p:nvSpPr>
            <p:cNvPr id="33295" name="Line 640"/>
            <p:cNvSpPr>
              <a:spLocks noChangeShapeType="1"/>
            </p:cNvSpPr>
            <p:nvPr/>
          </p:nvSpPr>
          <p:spPr bwMode="auto">
            <a:xfrm flipH="1" flipV="1">
              <a:off x="537" y="802"/>
              <a:ext cx="130" cy="40"/>
            </a:xfrm>
            <a:prstGeom prst="line">
              <a:avLst/>
            </a:prstGeom>
            <a:noFill/>
            <a:ln w="11113">
              <a:solidFill>
                <a:srgbClr val="000000"/>
              </a:solidFill>
              <a:round/>
              <a:headEnd/>
              <a:tailEnd/>
            </a:ln>
          </p:spPr>
          <p:txBody>
            <a:bodyPr/>
            <a:lstStyle/>
            <a:p>
              <a:endParaRPr lang="fr-FR"/>
            </a:p>
          </p:txBody>
        </p:sp>
        <p:sp>
          <p:nvSpPr>
            <p:cNvPr id="33296" name="Line 641"/>
            <p:cNvSpPr>
              <a:spLocks noChangeShapeType="1"/>
            </p:cNvSpPr>
            <p:nvPr/>
          </p:nvSpPr>
          <p:spPr bwMode="auto">
            <a:xfrm>
              <a:off x="667" y="802"/>
              <a:ext cx="1" cy="40"/>
            </a:xfrm>
            <a:prstGeom prst="line">
              <a:avLst/>
            </a:prstGeom>
            <a:noFill/>
            <a:ln w="11113">
              <a:solidFill>
                <a:srgbClr val="000000"/>
              </a:solidFill>
              <a:round/>
              <a:headEnd/>
              <a:tailEnd/>
            </a:ln>
          </p:spPr>
          <p:txBody>
            <a:bodyPr/>
            <a:lstStyle/>
            <a:p>
              <a:endParaRPr lang="fr-FR"/>
            </a:p>
          </p:txBody>
        </p:sp>
        <p:sp>
          <p:nvSpPr>
            <p:cNvPr id="33297" name="Line 642"/>
            <p:cNvSpPr>
              <a:spLocks noChangeShapeType="1"/>
            </p:cNvSpPr>
            <p:nvPr/>
          </p:nvSpPr>
          <p:spPr bwMode="auto">
            <a:xfrm>
              <a:off x="537" y="802"/>
              <a:ext cx="1" cy="40"/>
            </a:xfrm>
            <a:prstGeom prst="line">
              <a:avLst/>
            </a:prstGeom>
            <a:noFill/>
            <a:ln w="11113">
              <a:solidFill>
                <a:srgbClr val="000000"/>
              </a:solidFill>
              <a:round/>
              <a:headEnd/>
              <a:tailEnd/>
            </a:ln>
          </p:spPr>
          <p:txBody>
            <a:bodyPr/>
            <a:lstStyle/>
            <a:p>
              <a:endParaRPr lang="fr-FR"/>
            </a:p>
          </p:txBody>
        </p:sp>
        <p:sp>
          <p:nvSpPr>
            <p:cNvPr id="33298" name="Freeform 643"/>
            <p:cNvSpPr>
              <a:spLocks/>
            </p:cNvSpPr>
            <p:nvPr/>
          </p:nvSpPr>
          <p:spPr bwMode="auto">
            <a:xfrm>
              <a:off x="553" y="736"/>
              <a:ext cx="98" cy="46"/>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33299" name="Freeform 644"/>
            <p:cNvSpPr>
              <a:spLocks/>
            </p:cNvSpPr>
            <p:nvPr/>
          </p:nvSpPr>
          <p:spPr bwMode="auto">
            <a:xfrm>
              <a:off x="553" y="736"/>
              <a:ext cx="98" cy="46"/>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33300" name="Line 645"/>
            <p:cNvSpPr>
              <a:spLocks noChangeShapeType="1"/>
            </p:cNvSpPr>
            <p:nvPr/>
          </p:nvSpPr>
          <p:spPr bwMode="auto">
            <a:xfrm flipH="1">
              <a:off x="553" y="757"/>
              <a:ext cx="98" cy="1"/>
            </a:xfrm>
            <a:prstGeom prst="line">
              <a:avLst/>
            </a:prstGeom>
            <a:noFill/>
            <a:ln w="11113">
              <a:solidFill>
                <a:srgbClr val="000000"/>
              </a:solidFill>
              <a:round/>
              <a:headEnd/>
              <a:tailEnd/>
            </a:ln>
          </p:spPr>
          <p:txBody>
            <a:bodyPr/>
            <a:lstStyle/>
            <a:p>
              <a:endParaRPr lang="fr-FR"/>
            </a:p>
          </p:txBody>
        </p:sp>
        <p:sp>
          <p:nvSpPr>
            <p:cNvPr id="33301" name="Line 646"/>
            <p:cNvSpPr>
              <a:spLocks noChangeShapeType="1"/>
            </p:cNvSpPr>
            <p:nvPr/>
          </p:nvSpPr>
          <p:spPr bwMode="auto">
            <a:xfrm flipV="1">
              <a:off x="602" y="757"/>
              <a:ext cx="1" cy="65"/>
            </a:xfrm>
            <a:prstGeom prst="line">
              <a:avLst/>
            </a:prstGeom>
            <a:noFill/>
            <a:ln w="11113">
              <a:solidFill>
                <a:srgbClr val="000000"/>
              </a:solidFill>
              <a:round/>
              <a:headEnd/>
              <a:tailEnd/>
            </a:ln>
          </p:spPr>
          <p:txBody>
            <a:bodyPr/>
            <a:lstStyle/>
            <a:p>
              <a:endParaRPr lang="fr-FR"/>
            </a:p>
          </p:txBody>
        </p:sp>
        <p:sp>
          <p:nvSpPr>
            <p:cNvPr id="33302" name="Freeform 647"/>
            <p:cNvSpPr>
              <a:spLocks/>
            </p:cNvSpPr>
            <p:nvPr/>
          </p:nvSpPr>
          <p:spPr bwMode="auto">
            <a:xfrm>
              <a:off x="289" y="773"/>
              <a:ext cx="172" cy="99"/>
            </a:xfrm>
            <a:custGeom>
              <a:avLst/>
              <a:gdLst>
                <a:gd name="T0" fmla="*/ 0 w 172"/>
                <a:gd name="T1" fmla="*/ 99 h 198"/>
                <a:gd name="T2" fmla="*/ 2 w 172"/>
                <a:gd name="T3" fmla="*/ 78 h 198"/>
                <a:gd name="T4" fmla="*/ 8 w 172"/>
                <a:gd name="T5" fmla="*/ 57 h 198"/>
                <a:gd name="T6" fmla="*/ 19 w 172"/>
                <a:gd name="T7" fmla="*/ 37 h 198"/>
                <a:gd name="T8" fmla="*/ 33 w 172"/>
                <a:gd name="T9" fmla="*/ 22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2 h 198"/>
                <a:gd name="T22" fmla="*/ 153 w 172"/>
                <a:gd name="T23" fmla="*/ 37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3 w 172"/>
                <a:gd name="T35" fmla="*/ 161 h 198"/>
                <a:gd name="T36" fmla="*/ 140 w 172"/>
                <a:gd name="T37" fmla="*/ 177 h 198"/>
                <a:gd name="T38" fmla="*/ 124 w 172"/>
                <a:gd name="T39" fmla="*/ 188 h 198"/>
                <a:gd name="T40" fmla="*/ 105 w 172"/>
                <a:gd name="T41" fmla="*/ 196 h 198"/>
                <a:gd name="T42" fmla="*/ 86 w 172"/>
                <a:gd name="T43" fmla="*/ 198 h 198"/>
                <a:gd name="T44" fmla="*/ 67 w 172"/>
                <a:gd name="T45" fmla="*/ 196 h 198"/>
                <a:gd name="T46" fmla="*/ 49 w 172"/>
                <a:gd name="T47" fmla="*/ 188 h 198"/>
                <a:gd name="T48" fmla="*/ 33 w 172"/>
                <a:gd name="T49" fmla="*/ 177 h 198"/>
                <a:gd name="T50" fmla="*/ 19 w 172"/>
                <a:gd name="T51" fmla="*/ 161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9" y="37"/>
                  </a:lnTo>
                  <a:lnTo>
                    <a:pt x="33" y="22"/>
                  </a:lnTo>
                  <a:lnTo>
                    <a:pt x="49" y="10"/>
                  </a:lnTo>
                  <a:lnTo>
                    <a:pt x="67" y="3"/>
                  </a:lnTo>
                  <a:lnTo>
                    <a:pt x="86" y="0"/>
                  </a:lnTo>
                  <a:lnTo>
                    <a:pt x="105" y="3"/>
                  </a:lnTo>
                  <a:lnTo>
                    <a:pt x="124" y="10"/>
                  </a:lnTo>
                  <a:lnTo>
                    <a:pt x="140" y="22"/>
                  </a:lnTo>
                  <a:lnTo>
                    <a:pt x="153" y="37"/>
                  </a:lnTo>
                  <a:lnTo>
                    <a:pt x="163" y="57"/>
                  </a:lnTo>
                  <a:lnTo>
                    <a:pt x="169" y="78"/>
                  </a:lnTo>
                  <a:lnTo>
                    <a:pt x="172" y="99"/>
                  </a:lnTo>
                  <a:lnTo>
                    <a:pt x="169" y="121"/>
                  </a:lnTo>
                  <a:lnTo>
                    <a:pt x="163" y="142"/>
                  </a:lnTo>
                  <a:lnTo>
                    <a:pt x="153" y="161"/>
                  </a:lnTo>
                  <a:lnTo>
                    <a:pt x="140" y="177"/>
                  </a:lnTo>
                  <a:lnTo>
                    <a:pt x="124" y="188"/>
                  </a:lnTo>
                  <a:lnTo>
                    <a:pt x="105" y="196"/>
                  </a:lnTo>
                  <a:lnTo>
                    <a:pt x="86" y="198"/>
                  </a:lnTo>
                  <a:lnTo>
                    <a:pt x="67" y="196"/>
                  </a:lnTo>
                  <a:lnTo>
                    <a:pt x="49" y="188"/>
                  </a:lnTo>
                  <a:lnTo>
                    <a:pt x="33" y="177"/>
                  </a:lnTo>
                  <a:lnTo>
                    <a:pt x="19" y="161"/>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303" name="Rectangle 648"/>
            <p:cNvSpPr>
              <a:spLocks noChangeArrowheads="1"/>
            </p:cNvSpPr>
            <p:nvPr/>
          </p:nvSpPr>
          <p:spPr bwMode="auto">
            <a:xfrm>
              <a:off x="288" y="787"/>
              <a:ext cx="153" cy="87"/>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3304" name="Line 649"/>
            <p:cNvSpPr>
              <a:spLocks noChangeShapeType="1"/>
            </p:cNvSpPr>
            <p:nvPr/>
          </p:nvSpPr>
          <p:spPr bwMode="auto">
            <a:xfrm>
              <a:off x="200" y="827"/>
              <a:ext cx="91" cy="1"/>
            </a:xfrm>
            <a:prstGeom prst="line">
              <a:avLst/>
            </a:prstGeom>
            <a:noFill/>
            <a:ln w="11113">
              <a:solidFill>
                <a:srgbClr val="000000"/>
              </a:solidFill>
              <a:round/>
              <a:headEnd/>
              <a:tailEnd/>
            </a:ln>
          </p:spPr>
          <p:txBody>
            <a:bodyPr/>
            <a:lstStyle/>
            <a:p>
              <a:endParaRPr lang="fr-FR"/>
            </a:p>
          </p:txBody>
        </p:sp>
        <p:sp>
          <p:nvSpPr>
            <p:cNvPr id="33305" name="Line 650"/>
            <p:cNvSpPr>
              <a:spLocks noChangeShapeType="1"/>
            </p:cNvSpPr>
            <p:nvPr/>
          </p:nvSpPr>
          <p:spPr bwMode="auto">
            <a:xfrm>
              <a:off x="459" y="821"/>
              <a:ext cx="73" cy="1"/>
            </a:xfrm>
            <a:prstGeom prst="line">
              <a:avLst/>
            </a:prstGeom>
            <a:noFill/>
            <a:ln w="11113">
              <a:solidFill>
                <a:srgbClr val="000000"/>
              </a:solidFill>
              <a:round/>
              <a:headEnd/>
              <a:tailEnd/>
            </a:ln>
          </p:spPr>
          <p:txBody>
            <a:bodyPr/>
            <a:lstStyle/>
            <a:p>
              <a:endParaRPr lang="fr-FR"/>
            </a:p>
          </p:txBody>
        </p:sp>
        <p:sp>
          <p:nvSpPr>
            <p:cNvPr id="33306" name="Line 651"/>
            <p:cNvSpPr>
              <a:spLocks noChangeShapeType="1"/>
            </p:cNvSpPr>
            <p:nvPr/>
          </p:nvSpPr>
          <p:spPr bwMode="auto">
            <a:xfrm flipV="1">
              <a:off x="377" y="770"/>
              <a:ext cx="1" cy="4"/>
            </a:xfrm>
            <a:prstGeom prst="line">
              <a:avLst/>
            </a:prstGeom>
            <a:noFill/>
            <a:ln w="11113">
              <a:solidFill>
                <a:srgbClr val="000000"/>
              </a:solidFill>
              <a:round/>
              <a:headEnd/>
              <a:tailEnd/>
            </a:ln>
          </p:spPr>
          <p:txBody>
            <a:bodyPr/>
            <a:lstStyle/>
            <a:p>
              <a:endParaRPr lang="fr-FR"/>
            </a:p>
          </p:txBody>
        </p:sp>
        <p:sp>
          <p:nvSpPr>
            <p:cNvPr id="33307" name="Line 652"/>
            <p:cNvSpPr>
              <a:spLocks noChangeShapeType="1"/>
            </p:cNvSpPr>
            <p:nvPr/>
          </p:nvSpPr>
          <p:spPr bwMode="auto">
            <a:xfrm flipV="1">
              <a:off x="377" y="745"/>
              <a:ext cx="1" cy="4"/>
            </a:xfrm>
            <a:prstGeom prst="line">
              <a:avLst/>
            </a:prstGeom>
            <a:noFill/>
            <a:ln w="11113">
              <a:solidFill>
                <a:srgbClr val="000000"/>
              </a:solidFill>
              <a:round/>
              <a:headEnd/>
              <a:tailEnd/>
            </a:ln>
          </p:spPr>
          <p:txBody>
            <a:bodyPr/>
            <a:lstStyle/>
            <a:p>
              <a:endParaRPr lang="fr-FR"/>
            </a:p>
          </p:txBody>
        </p:sp>
        <p:sp>
          <p:nvSpPr>
            <p:cNvPr id="33308" name="Line 653"/>
            <p:cNvSpPr>
              <a:spLocks noChangeShapeType="1"/>
            </p:cNvSpPr>
            <p:nvPr/>
          </p:nvSpPr>
          <p:spPr bwMode="auto">
            <a:xfrm flipV="1">
              <a:off x="377" y="720"/>
              <a:ext cx="1" cy="4"/>
            </a:xfrm>
            <a:prstGeom prst="line">
              <a:avLst/>
            </a:prstGeom>
            <a:noFill/>
            <a:ln w="11113">
              <a:solidFill>
                <a:srgbClr val="000000"/>
              </a:solidFill>
              <a:round/>
              <a:headEnd/>
              <a:tailEnd/>
            </a:ln>
          </p:spPr>
          <p:txBody>
            <a:bodyPr/>
            <a:lstStyle/>
            <a:p>
              <a:endParaRPr lang="fr-FR"/>
            </a:p>
          </p:txBody>
        </p:sp>
        <p:sp>
          <p:nvSpPr>
            <p:cNvPr id="33309" name="Line 654"/>
            <p:cNvSpPr>
              <a:spLocks noChangeShapeType="1"/>
            </p:cNvSpPr>
            <p:nvPr/>
          </p:nvSpPr>
          <p:spPr bwMode="auto">
            <a:xfrm flipV="1">
              <a:off x="377" y="695"/>
              <a:ext cx="1" cy="4"/>
            </a:xfrm>
            <a:prstGeom prst="line">
              <a:avLst/>
            </a:prstGeom>
            <a:noFill/>
            <a:ln w="11113">
              <a:solidFill>
                <a:srgbClr val="000000"/>
              </a:solidFill>
              <a:round/>
              <a:headEnd/>
              <a:tailEnd/>
            </a:ln>
          </p:spPr>
          <p:txBody>
            <a:bodyPr/>
            <a:lstStyle/>
            <a:p>
              <a:endParaRPr lang="fr-FR"/>
            </a:p>
          </p:txBody>
        </p:sp>
        <p:sp>
          <p:nvSpPr>
            <p:cNvPr id="33310" name="Line 655"/>
            <p:cNvSpPr>
              <a:spLocks noChangeShapeType="1"/>
            </p:cNvSpPr>
            <p:nvPr/>
          </p:nvSpPr>
          <p:spPr bwMode="auto">
            <a:xfrm>
              <a:off x="404" y="689"/>
              <a:ext cx="7" cy="1"/>
            </a:xfrm>
            <a:prstGeom prst="line">
              <a:avLst/>
            </a:prstGeom>
            <a:noFill/>
            <a:ln w="11113">
              <a:solidFill>
                <a:srgbClr val="000000"/>
              </a:solidFill>
              <a:round/>
              <a:headEnd/>
              <a:tailEnd/>
            </a:ln>
          </p:spPr>
          <p:txBody>
            <a:bodyPr/>
            <a:lstStyle/>
            <a:p>
              <a:endParaRPr lang="fr-FR"/>
            </a:p>
          </p:txBody>
        </p:sp>
        <p:sp>
          <p:nvSpPr>
            <p:cNvPr id="33311" name="Line 656"/>
            <p:cNvSpPr>
              <a:spLocks noChangeShapeType="1"/>
            </p:cNvSpPr>
            <p:nvPr/>
          </p:nvSpPr>
          <p:spPr bwMode="auto">
            <a:xfrm>
              <a:off x="448" y="689"/>
              <a:ext cx="8" cy="1"/>
            </a:xfrm>
            <a:prstGeom prst="line">
              <a:avLst/>
            </a:prstGeom>
            <a:noFill/>
            <a:ln w="11113">
              <a:solidFill>
                <a:srgbClr val="000000"/>
              </a:solidFill>
              <a:round/>
              <a:headEnd/>
              <a:tailEnd/>
            </a:ln>
          </p:spPr>
          <p:txBody>
            <a:bodyPr/>
            <a:lstStyle/>
            <a:p>
              <a:endParaRPr lang="fr-FR"/>
            </a:p>
          </p:txBody>
        </p:sp>
        <p:sp>
          <p:nvSpPr>
            <p:cNvPr id="33312" name="Line 657"/>
            <p:cNvSpPr>
              <a:spLocks noChangeShapeType="1"/>
            </p:cNvSpPr>
            <p:nvPr/>
          </p:nvSpPr>
          <p:spPr bwMode="auto">
            <a:xfrm>
              <a:off x="492" y="689"/>
              <a:ext cx="8" cy="1"/>
            </a:xfrm>
            <a:prstGeom prst="line">
              <a:avLst/>
            </a:prstGeom>
            <a:noFill/>
            <a:ln w="11113">
              <a:solidFill>
                <a:srgbClr val="000000"/>
              </a:solidFill>
              <a:round/>
              <a:headEnd/>
              <a:tailEnd/>
            </a:ln>
          </p:spPr>
          <p:txBody>
            <a:bodyPr/>
            <a:lstStyle/>
            <a:p>
              <a:endParaRPr lang="fr-FR"/>
            </a:p>
          </p:txBody>
        </p:sp>
        <p:sp>
          <p:nvSpPr>
            <p:cNvPr id="33313" name="Line 658"/>
            <p:cNvSpPr>
              <a:spLocks noChangeShapeType="1"/>
            </p:cNvSpPr>
            <p:nvPr/>
          </p:nvSpPr>
          <p:spPr bwMode="auto">
            <a:xfrm>
              <a:off x="537" y="689"/>
              <a:ext cx="7" cy="1"/>
            </a:xfrm>
            <a:prstGeom prst="line">
              <a:avLst/>
            </a:prstGeom>
            <a:noFill/>
            <a:ln w="11113">
              <a:solidFill>
                <a:srgbClr val="000000"/>
              </a:solidFill>
              <a:round/>
              <a:headEnd/>
              <a:tailEnd/>
            </a:ln>
          </p:spPr>
          <p:txBody>
            <a:bodyPr/>
            <a:lstStyle/>
            <a:p>
              <a:endParaRPr lang="fr-FR"/>
            </a:p>
          </p:txBody>
        </p:sp>
        <p:sp>
          <p:nvSpPr>
            <p:cNvPr id="33314" name="Line 659"/>
            <p:cNvSpPr>
              <a:spLocks noChangeShapeType="1"/>
            </p:cNvSpPr>
            <p:nvPr/>
          </p:nvSpPr>
          <p:spPr bwMode="auto">
            <a:xfrm>
              <a:off x="581" y="689"/>
              <a:ext cx="7" cy="1"/>
            </a:xfrm>
            <a:prstGeom prst="line">
              <a:avLst/>
            </a:prstGeom>
            <a:noFill/>
            <a:ln w="11113">
              <a:solidFill>
                <a:srgbClr val="000000"/>
              </a:solidFill>
              <a:round/>
              <a:headEnd/>
              <a:tailEnd/>
            </a:ln>
          </p:spPr>
          <p:txBody>
            <a:bodyPr/>
            <a:lstStyle/>
            <a:p>
              <a:endParaRPr lang="fr-FR"/>
            </a:p>
          </p:txBody>
        </p:sp>
        <p:sp>
          <p:nvSpPr>
            <p:cNvPr id="33315" name="Line 660"/>
            <p:cNvSpPr>
              <a:spLocks noChangeShapeType="1"/>
            </p:cNvSpPr>
            <p:nvPr/>
          </p:nvSpPr>
          <p:spPr bwMode="auto">
            <a:xfrm>
              <a:off x="602" y="702"/>
              <a:ext cx="1" cy="4"/>
            </a:xfrm>
            <a:prstGeom prst="line">
              <a:avLst/>
            </a:prstGeom>
            <a:noFill/>
            <a:ln w="11113">
              <a:solidFill>
                <a:srgbClr val="000000"/>
              </a:solidFill>
              <a:round/>
              <a:headEnd/>
              <a:tailEnd/>
            </a:ln>
          </p:spPr>
          <p:txBody>
            <a:bodyPr/>
            <a:lstStyle/>
            <a:p>
              <a:endParaRPr lang="fr-FR"/>
            </a:p>
          </p:txBody>
        </p:sp>
        <p:sp>
          <p:nvSpPr>
            <p:cNvPr id="33316" name="Line 661"/>
            <p:cNvSpPr>
              <a:spLocks noChangeShapeType="1"/>
            </p:cNvSpPr>
            <p:nvPr/>
          </p:nvSpPr>
          <p:spPr bwMode="auto">
            <a:xfrm>
              <a:off x="602" y="727"/>
              <a:ext cx="1" cy="5"/>
            </a:xfrm>
            <a:prstGeom prst="line">
              <a:avLst/>
            </a:prstGeom>
            <a:noFill/>
            <a:ln w="11113">
              <a:solidFill>
                <a:srgbClr val="000000"/>
              </a:solidFill>
              <a:round/>
              <a:headEnd/>
              <a:tailEnd/>
            </a:ln>
          </p:spPr>
          <p:txBody>
            <a:bodyPr/>
            <a:lstStyle/>
            <a:p>
              <a:endParaRPr lang="fr-FR"/>
            </a:p>
          </p:txBody>
        </p:sp>
        <p:sp>
          <p:nvSpPr>
            <p:cNvPr id="33317" name="Rectangle 662"/>
            <p:cNvSpPr>
              <a:spLocks noChangeArrowheads="1"/>
            </p:cNvSpPr>
            <p:nvPr/>
          </p:nvSpPr>
          <p:spPr bwMode="auto">
            <a:xfrm>
              <a:off x="66" y="784"/>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#2</a:t>
              </a:r>
              <a:endParaRPr lang="fr-FR" sz="2400">
                <a:solidFill>
                  <a:srgbClr val="FC0128"/>
                </a:solidFill>
                <a:latin typeface="Times New Roman" pitchFamily="18" charset="0"/>
              </a:endParaRPr>
            </a:p>
          </p:txBody>
        </p:sp>
        <p:sp>
          <p:nvSpPr>
            <p:cNvPr id="33318" name="Line 663"/>
            <p:cNvSpPr>
              <a:spLocks noChangeShapeType="1"/>
            </p:cNvSpPr>
            <p:nvPr/>
          </p:nvSpPr>
          <p:spPr bwMode="auto">
            <a:xfrm flipH="1">
              <a:off x="535" y="1012"/>
              <a:ext cx="129" cy="40"/>
            </a:xfrm>
            <a:prstGeom prst="line">
              <a:avLst/>
            </a:prstGeom>
            <a:noFill/>
            <a:ln w="11113">
              <a:solidFill>
                <a:srgbClr val="000000"/>
              </a:solidFill>
              <a:round/>
              <a:headEnd/>
              <a:tailEnd/>
            </a:ln>
          </p:spPr>
          <p:txBody>
            <a:bodyPr/>
            <a:lstStyle/>
            <a:p>
              <a:endParaRPr lang="fr-FR"/>
            </a:p>
          </p:txBody>
        </p:sp>
        <p:sp>
          <p:nvSpPr>
            <p:cNvPr id="33319" name="Line 664"/>
            <p:cNvSpPr>
              <a:spLocks noChangeShapeType="1"/>
            </p:cNvSpPr>
            <p:nvPr/>
          </p:nvSpPr>
          <p:spPr bwMode="auto">
            <a:xfrm flipH="1" flipV="1">
              <a:off x="535" y="1012"/>
              <a:ext cx="129" cy="40"/>
            </a:xfrm>
            <a:prstGeom prst="line">
              <a:avLst/>
            </a:prstGeom>
            <a:noFill/>
            <a:ln w="11113">
              <a:solidFill>
                <a:srgbClr val="000000"/>
              </a:solidFill>
              <a:round/>
              <a:headEnd/>
              <a:tailEnd/>
            </a:ln>
          </p:spPr>
          <p:txBody>
            <a:bodyPr/>
            <a:lstStyle/>
            <a:p>
              <a:endParaRPr lang="fr-FR"/>
            </a:p>
          </p:txBody>
        </p:sp>
        <p:sp>
          <p:nvSpPr>
            <p:cNvPr id="33320" name="Line 665"/>
            <p:cNvSpPr>
              <a:spLocks noChangeShapeType="1"/>
            </p:cNvSpPr>
            <p:nvPr/>
          </p:nvSpPr>
          <p:spPr bwMode="auto">
            <a:xfrm>
              <a:off x="664" y="1012"/>
              <a:ext cx="1" cy="40"/>
            </a:xfrm>
            <a:prstGeom prst="line">
              <a:avLst/>
            </a:prstGeom>
            <a:noFill/>
            <a:ln w="11113">
              <a:solidFill>
                <a:srgbClr val="000000"/>
              </a:solidFill>
              <a:round/>
              <a:headEnd/>
              <a:tailEnd/>
            </a:ln>
          </p:spPr>
          <p:txBody>
            <a:bodyPr/>
            <a:lstStyle/>
            <a:p>
              <a:endParaRPr lang="fr-FR"/>
            </a:p>
          </p:txBody>
        </p:sp>
        <p:sp>
          <p:nvSpPr>
            <p:cNvPr id="33321" name="Line 666"/>
            <p:cNvSpPr>
              <a:spLocks noChangeShapeType="1"/>
            </p:cNvSpPr>
            <p:nvPr/>
          </p:nvSpPr>
          <p:spPr bwMode="auto">
            <a:xfrm>
              <a:off x="535" y="1012"/>
              <a:ext cx="1" cy="40"/>
            </a:xfrm>
            <a:prstGeom prst="line">
              <a:avLst/>
            </a:prstGeom>
            <a:noFill/>
            <a:ln w="11113">
              <a:solidFill>
                <a:srgbClr val="000000"/>
              </a:solidFill>
              <a:round/>
              <a:headEnd/>
              <a:tailEnd/>
            </a:ln>
          </p:spPr>
          <p:txBody>
            <a:bodyPr/>
            <a:lstStyle/>
            <a:p>
              <a:endParaRPr lang="fr-FR"/>
            </a:p>
          </p:txBody>
        </p:sp>
        <p:sp>
          <p:nvSpPr>
            <p:cNvPr id="33322" name="Freeform 667"/>
            <p:cNvSpPr>
              <a:spLocks/>
            </p:cNvSpPr>
            <p:nvPr/>
          </p:nvSpPr>
          <p:spPr bwMode="auto">
            <a:xfrm>
              <a:off x="551" y="946"/>
              <a:ext cx="97" cy="46"/>
            </a:xfrm>
            <a:custGeom>
              <a:avLst/>
              <a:gdLst>
                <a:gd name="T0" fmla="*/ 97 w 97"/>
                <a:gd name="T1" fmla="*/ 92 h 92"/>
                <a:gd name="T2" fmla="*/ 0 w 97"/>
                <a:gd name="T3" fmla="*/ 92 h 92"/>
                <a:gd name="T4" fmla="*/ 0 w 97"/>
                <a:gd name="T5" fmla="*/ 0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97" y="92"/>
                  </a:moveTo>
                  <a:lnTo>
                    <a:pt x="0" y="92"/>
                  </a:lnTo>
                  <a:lnTo>
                    <a:pt x="0" y="0"/>
                  </a:lnTo>
                </a:path>
              </a:pathLst>
            </a:custGeom>
            <a:noFill/>
            <a:ln w="11113">
              <a:solidFill>
                <a:srgbClr val="000000"/>
              </a:solidFill>
              <a:round/>
              <a:headEnd/>
              <a:tailEnd/>
            </a:ln>
          </p:spPr>
          <p:txBody>
            <a:bodyPr/>
            <a:lstStyle/>
            <a:p>
              <a:endParaRPr lang="fr-FR"/>
            </a:p>
          </p:txBody>
        </p:sp>
        <p:sp>
          <p:nvSpPr>
            <p:cNvPr id="33323" name="Freeform 668"/>
            <p:cNvSpPr>
              <a:spLocks/>
            </p:cNvSpPr>
            <p:nvPr/>
          </p:nvSpPr>
          <p:spPr bwMode="auto">
            <a:xfrm>
              <a:off x="551" y="946"/>
              <a:ext cx="97" cy="46"/>
            </a:xfrm>
            <a:custGeom>
              <a:avLst/>
              <a:gdLst>
                <a:gd name="T0" fmla="*/ 0 w 97"/>
                <a:gd name="T1" fmla="*/ 0 h 92"/>
                <a:gd name="T2" fmla="*/ 97 w 97"/>
                <a:gd name="T3" fmla="*/ 0 h 92"/>
                <a:gd name="T4" fmla="*/ 97 w 97"/>
                <a:gd name="T5" fmla="*/ 92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0" y="0"/>
                  </a:moveTo>
                  <a:lnTo>
                    <a:pt x="97" y="0"/>
                  </a:lnTo>
                  <a:lnTo>
                    <a:pt x="97" y="92"/>
                  </a:lnTo>
                </a:path>
              </a:pathLst>
            </a:custGeom>
            <a:noFill/>
            <a:ln w="11113">
              <a:solidFill>
                <a:srgbClr val="000000"/>
              </a:solidFill>
              <a:round/>
              <a:headEnd/>
              <a:tailEnd/>
            </a:ln>
          </p:spPr>
          <p:txBody>
            <a:bodyPr/>
            <a:lstStyle/>
            <a:p>
              <a:endParaRPr lang="fr-FR"/>
            </a:p>
          </p:txBody>
        </p:sp>
        <p:sp>
          <p:nvSpPr>
            <p:cNvPr id="33324" name="Line 669"/>
            <p:cNvSpPr>
              <a:spLocks noChangeShapeType="1"/>
            </p:cNvSpPr>
            <p:nvPr/>
          </p:nvSpPr>
          <p:spPr bwMode="auto">
            <a:xfrm flipH="1">
              <a:off x="551" y="966"/>
              <a:ext cx="97" cy="1"/>
            </a:xfrm>
            <a:prstGeom prst="line">
              <a:avLst/>
            </a:prstGeom>
            <a:noFill/>
            <a:ln w="11113">
              <a:solidFill>
                <a:srgbClr val="000000"/>
              </a:solidFill>
              <a:round/>
              <a:headEnd/>
              <a:tailEnd/>
            </a:ln>
          </p:spPr>
          <p:txBody>
            <a:bodyPr/>
            <a:lstStyle/>
            <a:p>
              <a:endParaRPr lang="fr-FR"/>
            </a:p>
          </p:txBody>
        </p:sp>
        <p:sp>
          <p:nvSpPr>
            <p:cNvPr id="33325" name="Line 670"/>
            <p:cNvSpPr>
              <a:spLocks noChangeShapeType="1"/>
            </p:cNvSpPr>
            <p:nvPr/>
          </p:nvSpPr>
          <p:spPr bwMode="auto">
            <a:xfrm flipV="1">
              <a:off x="601" y="966"/>
              <a:ext cx="1" cy="66"/>
            </a:xfrm>
            <a:prstGeom prst="line">
              <a:avLst/>
            </a:prstGeom>
            <a:noFill/>
            <a:ln w="11113">
              <a:solidFill>
                <a:srgbClr val="000000"/>
              </a:solidFill>
              <a:round/>
              <a:headEnd/>
              <a:tailEnd/>
            </a:ln>
          </p:spPr>
          <p:txBody>
            <a:bodyPr/>
            <a:lstStyle/>
            <a:p>
              <a:endParaRPr lang="fr-FR"/>
            </a:p>
          </p:txBody>
        </p:sp>
        <p:sp>
          <p:nvSpPr>
            <p:cNvPr id="33326" name="Freeform 671"/>
            <p:cNvSpPr>
              <a:spLocks/>
            </p:cNvSpPr>
            <p:nvPr/>
          </p:nvSpPr>
          <p:spPr bwMode="auto">
            <a:xfrm>
              <a:off x="287" y="983"/>
              <a:ext cx="171" cy="99"/>
            </a:xfrm>
            <a:custGeom>
              <a:avLst/>
              <a:gdLst>
                <a:gd name="T0" fmla="*/ 0 w 171"/>
                <a:gd name="T1" fmla="*/ 99 h 198"/>
                <a:gd name="T2" fmla="*/ 2 w 171"/>
                <a:gd name="T3" fmla="*/ 77 h 198"/>
                <a:gd name="T4" fmla="*/ 9 w 171"/>
                <a:gd name="T5" fmla="*/ 56 h 198"/>
                <a:gd name="T6" fmla="*/ 19 w 171"/>
                <a:gd name="T7" fmla="*/ 38 h 198"/>
                <a:gd name="T8" fmla="*/ 32 w 171"/>
                <a:gd name="T9" fmla="*/ 23 h 198"/>
                <a:gd name="T10" fmla="*/ 48 w 171"/>
                <a:gd name="T11" fmla="*/ 10 h 198"/>
                <a:gd name="T12" fmla="*/ 67 w 171"/>
                <a:gd name="T13" fmla="*/ 3 h 198"/>
                <a:gd name="T14" fmla="*/ 86 w 171"/>
                <a:gd name="T15" fmla="*/ 0 h 198"/>
                <a:gd name="T16" fmla="*/ 105 w 171"/>
                <a:gd name="T17" fmla="*/ 3 h 198"/>
                <a:gd name="T18" fmla="*/ 123 w 171"/>
                <a:gd name="T19" fmla="*/ 10 h 198"/>
                <a:gd name="T20" fmla="*/ 139 w 171"/>
                <a:gd name="T21" fmla="*/ 23 h 198"/>
                <a:gd name="T22" fmla="*/ 153 w 171"/>
                <a:gd name="T23" fmla="*/ 38 h 198"/>
                <a:gd name="T24" fmla="*/ 164 w 171"/>
                <a:gd name="T25" fmla="*/ 56 h 198"/>
                <a:gd name="T26" fmla="*/ 170 w 171"/>
                <a:gd name="T27" fmla="*/ 77 h 198"/>
                <a:gd name="T28" fmla="*/ 171 w 171"/>
                <a:gd name="T29" fmla="*/ 99 h 198"/>
                <a:gd name="T30" fmla="*/ 170 w 171"/>
                <a:gd name="T31" fmla="*/ 122 h 198"/>
                <a:gd name="T32" fmla="*/ 164 w 171"/>
                <a:gd name="T33" fmla="*/ 142 h 198"/>
                <a:gd name="T34" fmla="*/ 153 w 171"/>
                <a:gd name="T35" fmla="*/ 161 h 198"/>
                <a:gd name="T36" fmla="*/ 139 w 171"/>
                <a:gd name="T37" fmla="*/ 177 h 198"/>
                <a:gd name="T38" fmla="*/ 123 w 171"/>
                <a:gd name="T39" fmla="*/ 188 h 198"/>
                <a:gd name="T40" fmla="*/ 105 w 171"/>
                <a:gd name="T41" fmla="*/ 195 h 198"/>
                <a:gd name="T42" fmla="*/ 86 w 171"/>
                <a:gd name="T43" fmla="*/ 198 h 198"/>
                <a:gd name="T44" fmla="*/ 67 w 171"/>
                <a:gd name="T45" fmla="*/ 195 h 198"/>
                <a:gd name="T46" fmla="*/ 48 w 171"/>
                <a:gd name="T47" fmla="*/ 188 h 198"/>
                <a:gd name="T48" fmla="*/ 32 w 171"/>
                <a:gd name="T49" fmla="*/ 177 h 198"/>
                <a:gd name="T50" fmla="*/ 19 w 171"/>
                <a:gd name="T51" fmla="*/ 161 h 198"/>
                <a:gd name="T52" fmla="*/ 9 w 171"/>
                <a:gd name="T53" fmla="*/ 142 h 198"/>
                <a:gd name="T54" fmla="*/ 2 w 171"/>
                <a:gd name="T55" fmla="*/ 122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2" y="77"/>
                  </a:lnTo>
                  <a:lnTo>
                    <a:pt x="9" y="56"/>
                  </a:lnTo>
                  <a:lnTo>
                    <a:pt x="19" y="38"/>
                  </a:lnTo>
                  <a:lnTo>
                    <a:pt x="32" y="23"/>
                  </a:lnTo>
                  <a:lnTo>
                    <a:pt x="48" y="10"/>
                  </a:lnTo>
                  <a:lnTo>
                    <a:pt x="67" y="3"/>
                  </a:lnTo>
                  <a:lnTo>
                    <a:pt x="86" y="0"/>
                  </a:lnTo>
                  <a:lnTo>
                    <a:pt x="105" y="3"/>
                  </a:lnTo>
                  <a:lnTo>
                    <a:pt x="123" y="10"/>
                  </a:lnTo>
                  <a:lnTo>
                    <a:pt x="139" y="23"/>
                  </a:lnTo>
                  <a:lnTo>
                    <a:pt x="153" y="38"/>
                  </a:lnTo>
                  <a:lnTo>
                    <a:pt x="164" y="56"/>
                  </a:lnTo>
                  <a:lnTo>
                    <a:pt x="170" y="77"/>
                  </a:lnTo>
                  <a:lnTo>
                    <a:pt x="171" y="99"/>
                  </a:lnTo>
                  <a:lnTo>
                    <a:pt x="170" y="122"/>
                  </a:lnTo>
                  <a:lnTo>
                    <a:pt x="164" y="142"/>
                  </a:lnTo>
                  <a:lnTo>
                    <a:pt x="153" y="161"/>
                  </a:lnTo>
                  <a:lnTo>
                    <a:pt x="139" y="177"/>
                  </a:lnTo>
                  <a:lnTo>
                    <a:pt x="123" y="188"/>
                  </a:lnTo>
                  <a:lnTo>
                    <a:pt x="105" y="195"/>
                  </a:lnTo>
                  <a:lnTo>
                    <a:pt x="86" y="198"/>
                  </a:lnTo>
                  <a:lnTo>
                    <a:pt x="67" y="195"/>
                  </a:lnTo>
                  <a:lnTo>
                    <a:pt x="48" y="188"/>
                  </a:lnTo>
                  <a:lnTo>
                    <a:pt x="32" y="177"/>
                  </a:lnTo>
                  <a:lnTo>
                    <a:pt x="19" y="161"/>
                  </a:lnTo>
                  <a:lnTo>
                    <a:pt x="9" y="142"/>
                  </a:lnTo>
                  <a:lnTo>
                    <a:pt x="2" y="122"/>
                  </a:lnTo>
                  <a:lnTo>
                    <a:pt x="0" y="99"/>
                  </a:lnTo>
                  <a:close/>
                </a:path>
              </a:pathLst>
            </a:custGeom>
            <a:solidFill>
              <a:srgbClr val="FFFFFF"/>
            </a:solidFill>
            <a:ln w="11113">
              <a:solidFill>
                <a:srgbClr val="000000"/>
              </a:solidFill>
              <a:round/>
              <a:headEnd/>
              <a:tailEnd/>
            </a:ln>
          </p:spPr>
          <p:txBody>
            <a:bodyPr/>
            <a:lstStyle/>
            <a:p>
              <a:endParaRPr lang="fr-FR"/>
            </a:p>
          </p:txBody>
        </p:sp>
        <p:sp>
          <p:nvSpPr>
            <p:cNvPr id="33327" name="Rectangle 672"/>
            <p:cNvSpPr>
              <a:spLocks noChangeArrowheads="1"/>
            </p:cNvSpPr>
            <p:nvPr/>
          </p:nvSpPr>
          <p:spPr bwMode="auto">
            <a:xfrm>
              <a:off x="288" y="1002"/>
              <a:ext cx="153" cy="88"/>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3328" name="Line 673"/>
            <p:cNvSpPr>
              <a:spLocks noChangeShapeType="1"/>
            </p:cNvSpPr>
            <p:nvPr/>
          </p:nvSpPr>
          <p:spPr bwMode="auto">
            <a:xfrm>
              <a:off x="198" y="1037"/>
              <a:ext cx="91" cy="1"/>
            </a:xfrm>
            <a:prstGeom prst="line">
              <a:avLst/>
            </a:prstGeom>
            <a:noFill/>
            <a:ln w="11113">
              <a:solidFill>
                <a:srgbClr val="000000"/>
              </a:solidFill>
              <a:round/>
              <a:headEnd/>
              <a:tailEnd/>
            </a:ln>
          </p:spPr>
          <p:txBody>
            <a:bodyPr/>
            <a:lstStyle/>
            <a:p>
              <a:endParaRPr lang="fr-FR"/>
            </a:p>
          </p:txBody>
        </p:sp>
        <p:sp>
          <p:nvSpPr>
            <p:cNvPr id="33329" name="Line 674"/>
            <p:cNvSpPr>
              <a:spLocks noChangeShapeType="1"/>
            </p:cNvSpPr>
            <p:nvPr/>
          </p:nvSpPr>
          <p:spPr bwMode="auto">
            <a:xfrm>
              <a:off x="457" y="1031"/>
              <a:ext cx="72" cy="1"/>
            </a:xfrm>
            <a:prstGeom prst="line">
              <a:avLst/>
            </a:prstGeom>
            <a:noFill/>
            <a:ln w="11113">
              <a:solidFill>
                <a:srgbClr val="000000"/>
              </a:solidFill>
              <a:round/>
              <a:headEnd/>
              <a:tailEnd/>
            </a:ln>
          </p:spPr>
          <p:txBody>
            <a:bodyPr/>
            <a:lstStyle/>
            <a:p>
              <a:endParaRPr lang="fr-FR"/>
            </a:p>
          </p:txBody>
        </p:sp>
        <p:sp>
          <p:nvSpPr>
            <p:cNvPr id="33330" name="Line 675"/>
            <p:cNvSpPr>
              <a:spLocks noChangeShapeType="1"/>
            </p:cNvSpPr>
            <p:nvPr/>
          </p:nvSpPr>
          <p:spPr bwMode="auto">
            <a:xfrm flipV="1">
              <a:off x="375" y="980"/>
              <a:ext cx="1" cy="4"/>
            </a:xfrm>
            <a:prstGeom prst="line">
              <a:avLst/>
            </a:prstGeom>
            <a:noFill/>
            <a:ln w="11113">
              <a:solidFill>
                <a:srgbClr val="000000"/>
              </a:solidFill>
              <a:round/>
              <a:headEnd/>
              <a:tailEnd/>
            </a:ln>
          </p:spPr>
          <p:txBody>
            <a:bodyPr/>
            <a:lstStyle/>
            <a:p>
              <a:endParaRPr lang="fr-FR"/>
            </a:p>
          </p:txBody>
        </p:sp>
        <p:sp>
          <p:nvSpPr>
            <p:cNvPr id="33331" name="Line 676"/>
            <p:cNvSpPr>
              <a:spLocks noChangeShapeType="1"/>
            </p:cNvSpPr>
            <p:nvPr/>
          </p:nvSpPr>
          <p:spPr bwMode="auto">
            <a:xfrm flipV="1">
              <a:off x="375" y="955"/>
              <a:ext cx="1" cy="4"/>
            </a:xfrm>
            <a:prstGeom prst="line">
              <a:avLst/>
            </a:prstGeom>
            <a:noFill/>
            <a:ln w="11113">
              <a:solidFill>
                <a:srgbClr val="000000"/>
              </a:solidFill>
              <a:round/>
              <a:headEnd/>
              <a:tailEnd/>
            </a:ln>
          </p:spPr>
          <p:txBody>
            <a:bodyPr/>
            <a:lstStyle/>
            <a:p>
              <a:endParaRPr lang="fr-FR"/>
            </a:p>
          </p:txBody>
        </p:sp>
        <p:sp>
          <p:nvSpPr>
            <p:cNvPr id="33332" name="Line 677"/>
            <p:cNvSpPr>
              <a:spLocks noChangeShapeType="1"/>
            </p:cNvSpPr>
            <p:nvPr/>
          </p:nvSpPr>
          <p:spPr bwMode="auto">
            <a:xfrm flipV="1">
              <a:off x="375" y="929"/>
              <a:ext cx="1" cy="5"/>
            </a:xfrm>
            <a:prstGeom prst="line">
              <a:avLst/>
            </a:prstGeom>
            <a:noFill/>
            <a:ln w="11113">
              <a:solidFill>
                <a:srgbClr val="000000"/>
              </a:solidFill>
              <a:round/>
              <a:headEnd/>
              <a:tailEnd/>
            </a:ln>
          </p:spPr>
          <p:txBody>
            <a:bodyPr/>
            <a:lstStyle/>
            <a:p>
              <a:endParaRPr lang="fr-FR"/>
            </a:p>
          </p:txBody>
        </p:sp>
        <p:sp>
          <p:nvSpPr>
            <p:cNvPr id="33333" name="Line 678"/>
            <p:cNvSpPr>
              <a:spLocks noChangeShapeType="1"/>
            </p:cNvSpPr>
            <p:nvPr/>
          </p:nvSpPr>
          <p:spPr bwMode="auto">
            <a:xfrm flipV="1">
              <a:off x="375" y="904"/>
              <a:ext cx="1" cy="5"/>
            </a:xfrm>
            <a:prstGeom prst="line">
              <a:avLst/>
            </a:prstGeom>
            <a:noFill/>
            <a:ln w="11113">
              <a:solidFill>
                <a:srgbClr val="000000"/>
              </a:solidFill>
              <a:round/>
              <a:headEnd/>
              <a:tailEnd/>
            </a:ln>
          </p:spPr>
          <p:txBody>
            <a:bodyPr/>
            <a:lstStyle/>
            <a:p>
              <a:endParaRPr lang="fr-FR"/>
            </a:p>
          </p:txBody>
        </p:sp>
        <p:sp>
          <p:nvSpPr>
            <p:cNvPr id="33334" name="Line 679"/>
            <p:cNvSpPr>
              <a:spLocks noChangeShapeType="1"/>
            </p:cNvSpPr>
            <p:nvPr/>
          </p:nvSpPr>
          <p:spPr bwMode="auto">
            <a:xfrm>
              <a:off x="402" y="899"/>
              <a:ext cx="7" cy="1"/>
            </a:xfrm>
            <a:prstGeom prst="line">
              <a:avLst/>
            </a:prstGeom>
            <a:noFill/>
            <a:ln w="11113">
              <a:solidFill>
                <a:srgbClr val="000000"/>
              </a:solidFill>
              <a:round/>
              <a:headEnd/>
              <a:tailEnd/>
            </a:ln>
          </p:spPr>
          <p:txBody>
            <a:bodyPr/>
            <a:lstStyle/>
            <a:p>
              <a:endParaRPr lang="fr-FR"/>
            </a:p>
          </p:txBody>
        </p:sp>
        <p:sp>
          <p:nvSpPr>
            <p:cNvPr id="33335" name="Line 680"/>
            <p:cNvSpPr>
              <a:spLocks noChangeShapeType="1"/>
            </p:cNvSpPr>
            <p:nvPr/>
          </p:nvSpPr>
          <p:spPr bwMode="auto">
            <a:xfrm>
              <a:off x="446" y="899"/>
              <a:ext cx="7" cy="1"/>
            </a:xfrm>
            <a:prstGeom prst="line">
              <a:avLst/>
            </a:prstGeom>
            <a:noFill/>
            <a:ln w="11113">
              <a:solidFill>
                <a:srgbClr val="000000"/>
              </a:solidFill>
              <a:round/>
              <a:headEnd/>
              <a:tailEnd/>
            </a:ln>
          </p:spPr>
          <p:txBody>
            <a:bodyPr/>
            <a:lstStyle/>
            <a:p>
              <a:endParaRPr lang="fr-FR"/>
            </a:p>
          </p:txBody>
        </p:sp>
        <p:sp>
          <p:nvSpPr>
            <p:cNvPr id="33336" name="Line 681"/>
            <p:cNvSpPr>
              <a:spLocks noChangeShapeType="1"/>
            </p:cNvSpPr>
            <p:nvPr/>
          </p:nvSpPr>
          <p:spPr bwMode="auto">
            <a:xfrm>
              <a:off x="490" y="899"/>
              <a:ext cx="7" cy="1"/>
            </a:xfrm>
            <a:prstGeom prst="line">
              <a:avLst/>
            </a:prstGeom>
            <a:noFill/>
            <a:ln w="11113">
              <a:solidFill>
                <a:srgbClr val="000000"/>
              </a:solidFill>
              <a:round/>
              <a:headEnd/>
              <a:tailEnd/>
            </a:ln>
          </p:spPr>
          <p:txBody>
            <a:bodyPr/>
            <a:lstStyle/>
            <a:p>
              <a:endParaRPr lang="fr-FR"/>
            </a:p>
          </p:txBody>
        </p:sp>
        <p:sp>
          <p:nvSpPr>
            <p:cNvPr id="33337" name="Line 682"/>
            <p:cNvSpPr>
              <a:spLocks noChangeShapeType="1"/>
            </p:cNvSpPr>
            <p:nvPr/>
          </p:nvSpPr>
          <p:spPr bwMode="auto">
            <a:xfrm>
              <a:off x="534" y="899"/>
              <a:ext cx="8" cy="1"/>
            </a:xfrm>
            <a:prstGeom prst="line">
              <a:avLst/>
            </a:prstGeom>
            <a:noFill/>
            <a:ln w="11113">
              <a:solidFill>
                <a:srgbClr val="000000"/>
              </a:solidFill>
              <a:round/>
              <a:headEnd/>
              <a:tailEnd/>
            </a:ln>
          </p:spPr>
          <p:txBody>
            <a:bodyPr/>
            <a:lstStyle/>
            <a:p>
              <a:endParaRPr lang="fr-FR"/>
            </a:p>
          </p:txBody>
        </p:sp>
        <p:sp>
          <p:nvSpPr>
            <p:cNvPr id="33338" name="Line 683"/>
            <p:cNvSpPr>
              <a:spLocks noChangeShapeType="1"/>
            </p:cNvSpPr>
            <p:nvPr/>
          </p:nvSpPr>
          <p:spPr bwMode="auto">
            <a:xfrm>
              <a:off x="578" y="899"/>
              <a:ext cx="8" cy="1"/>
            </a:xfrm>
            <a:prstGeom prst="line">
              <a:avLst/>
            </a:prstGeom>
            <a:noFill/>
            <a:ln w="11113">
              <a:solidFill>
                <a:srgbClr val="000000"/>
              </a:solidFill>
              <a:round/>
              <a:headEnd/>
              <a:tailEnd/>
            </a:ln>
          </p:spPr>
          <p:txBody>
            <a:bodyPr/>
            <a:lstStyle/>
            <a:p>
              <a:endParaRPr lang="fr-FR"/>
            </a:p>
          </p:txBody>
        </p:sp>
        <p:sp>
          <p:nvSpPr>
            <p:cNvPr id="33339" name="Line 684"/>
            <p:cNvSpPr>
              <a:spLocks noChangeShapeType="1"/>
            </p:cNvSpPr>
            <p:nvPr/>
          </p:nvSpPr>
          <p:spPr bwMode="auto">
            <a:xfrm>
              <a:off x="601" y="911"/>
              <a:ext cx="1" cy="5"/>
            </a:xfrm>
            <a:prstGeom prst="line">
              <a:avLst/>
            </a:prstGeom>
            <a:noFill/>
            <a:ln w="11113">
              <a:solidFill>
                <a:srgbClr val="000000"/>
              </a:solidFill>
              <a:round/>
              <a:headEnd/>
              <a:tailEnd/>
            </a:ln>
          </p:spPr>
          <p:txBody>
            <a:bodyPr/>
            <a:lstStyle/>
            <a:p>
              <a:endParaRPr lang="fr-FR"/>
            </a:p>
          </p:txBody>
        </p:sp>
        <p:sp>
          <p:nvSpPr>
            <p:cNvPr id="33340" name="Line 685"/>
            <p:cNvSpPr>
              <a:spLocks noChangeShapeType="1"/>
            </p:cNvSpPr>
            <p:nvPr/>
          </p:nvSpPr>
          <p:spPr bwMode="auto">
            <a:xfrm>
              <a:off x="601" y="936"/>
              <a:ext cx="1" cy="5"/>
            </a:xfrm>
            <a:prstGeom prst="line">
              <a:avLst/>
            </a:prstGeom>
            <a:noFill/>
            <a:ln w="11113">
              <a:solidFill>
                <a:srgbClr val="000000"/>
              </a:solidFill>
              <a:round/>
              <a:headEnd/>
              <a:tailEnd/>
            </a:ln>
          </p:spPr>
          <p:txBody>
            <a:bodyPr/>
            <a:lstStyle/>
            <a:p>
              <a:endParaRPr lang="fr-FR"/>
            </a:p>
          </p:txBody>
        </p:sp>
        <p:sp>
          <p:nvSpPr>
            <p:cNvPr id="33341" name="Rectangle 686"/>
            <p:cNvSpPr>
              <a:spLocks noChangeArrowheads="1"/>
            </p:cNvSpPr>
            <p:nvPr/>
          </p:nvSpPr>
          <p:spPr bwMode="auto">
            <a:xfrm>
              <a:off x="65" y="993"/>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#3</a:t>
              </a:r>
              <a:endParaRPr lang="fr-FR" sz="2400">
                <a:solidFill>
                  <a:srgbClr val="FC0128"/>
                </a:solidFill>
                <a:latin typeface="Times New Roman" pitchFamily="18" charset="0"/>
              </a:endParaRPr>
            </a:p>
          </p:txBody>
        </p:sp>
        <p:sp>
          <p:nvSpPr>
            <p:cNvPr id="33342" name="Line 687"/>
            <p:cNvSpPr>
              <a:spLocks noChangeShapeType="1"/>
            </p:cNvSpPr>
            <p:nvPr/>
          </p:nvSpPr>
          <p:spPr bwMode="auto">
            <a:xfrm flipH="1">
              <a:off x="537" y="1222"/>
              <a:ext cx="130" cy="41"/>
            </a:xfrm>
            <a:prstGeom prst="line">
              <a:avLst/>
            </a:prstGeom>
            <a:noFill/>
            <a:ln w="11113">
              <a:solidFill>
                <a:srgbClr val="000000"/>
              </a:solidFill>
              <a:round/>
              <a:headEnd/>
              <a:tailEnd/>
            </a:ln>
          </p:spPr>
          <p:txBody>
            <a:bodyPr/>
            <a:lstStyle/>
            <a:p>
              <a:endParaRPr lang="fr-FR"/>
            </a:p>
          </p:txBody>
        </p:sp>
        <p:sp>
          <p:nvSpPr>
            <p:cNvPr id="33343" name="Line 688"/>
            <p:cNvSpPr>
              <a:spLocks noChangeShapeType="1"/>
            </p:cNvSpPr>
            <p:nvPr/>
          </p:nvSpPr>
          <p:spPr bwMode="auto">
            <a:xfrm flipH="1" flipV="1">
              <a:off x="537" y="1222"/>
              <a:ext cx="130" cy="41"/>
            </a:xfrm>
            <a:prstGeom prst="line">
              <a:avLst/>
            </a:prstGeom>
            <a:noFill/>
            <a:ln w="11113">
              <a:solidFill>
                <a:srgbClr val="000000"/>
              </a:solidFill>
              <a:round/>
              <a:headEnd/>
              <a:tailEnd/>
            </a:ln>
          </p:spPr>
          <p:txBody>
            <a:bodyPr/>
            <a:lstStyle/>
            <a:p>
              <a:endParaRPr lang="fr-FR"/>
            </a:p>
          </p:txBody>
        </p:sp>
        <p:sp>
          <p:nvSpPr>
            <p:cNvPr id="33344" name="Line 689"/>
            <p:cNvSpPr>
              <a:spLocks noChangeShapeType="1"/>
            </p:cNvSpPr>
            <p:nvPr/>
          </p:nvSpPr>
          <p:spPr bwMode="auto">
            <a:xfrm>
              <a:off x="667" y="1222"/>
              <a:ext cx="1" cy="41"/>
            </a:xfrm>
            <a:prstGeom prst="line">
              <a:avLst/>
            </a:prstGeom>
            <a:noFill/>
            <a:ln w="11113">
              <a:solidFill>
                <a:srgbClr val="000000"/>
              </a:solidFill>
              <a:round/>
              <a:headEnd/>
              <a:tailEnd/>
            </a:ln>
          </p:spPr>
          <p:txBody>
            <a:bodyPr/>
            <a:lstStyle/>
            <a:p>
              <a:endParaRPr lang="fr-FR"/>
            </a:p>
          </p:txBody>
        </p:sp>
        <p:sp>
          <p:nvSpPr>
            <p:cNvPr id="33345" name="Line 690"/>
            <p:cNvSpPr>
              <a:spLocks noChangeShapeType="1"/>
            </p:cNvSpPr>
            <p:nvPr/>
          </p:nvSpPr>
          <p:spPr bwMode="auto">
            <a:xfrm>
              <a:off x="537" y="1222"/>
              <a:ext cx="1" cy="41"/>
            </a:xfrm>
            <a:prstGeom prst="line">
              <a:avLst/>
            </a:prstGeom>
            <a:noFill/>
            <a:ln w="11113">
              <a:solidFill>
                <a:srgbClr val="000000"/>
              </a:solidFill>
              <a:round/>
              <a:headEnd/>
              <a:tailEnd/>
            </a:ln>
          </p:spPr>
          <p:txBody>
            <a:bodyPr/>
            <a:lstStyle/>
            <a:p>
              <a:endParaRPr lang="fr-FR"/>
            </a:p>
          </p:txBody>
        </p:sp>
        <p:sp>
          <p:nvSpPr>
            <p:cNvPr id="33346" name="Freeform 691"/>
            <p:cNvSpPr>
              <a:spLocks/>
            </p:cNvSpPr>
            <p:nvPr/>
          </p:nvSpPr>
          <p:spPr bwMode="auto">
            <a:xfrm>
              <a:off x="553" y="1157"/>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33347" name="Freeform 692"/>
            <p:cNvSpPr>
              <a:spLocks/>
            </p:cNvSpPr>
            <p:nvPr/>
          </p:nvSpPr>
          <p:spPr bwMode="auto">
            <a:xfrm>
              <a:off x="553" y="1157"/>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33348" name="Line 693"/>
            <p:cNvSpPr>
              <a:spLocks noChangeShapeType="1"/>
            </p:cNvSpPr>
            <p:nvPr/>
          </p:nvSpPr>
          <p:spPr bwMode="auto">
            <a:xfrm flipH="1">
              <a:off x="553" y="1177"/>
              <a:ext cx="98" cy="1"/>
            </a:xfrm>
            <a:prstGeom prst="line">
              <a:avLst/>
            </a:prstGeom>
            <a:noFill/>
            <a:ln w="11113">
              <a:solidFill>
                <a:srgbClr val="000000"/>
              </a:solidFill>
              <a:round/>
              <a:headEnd/>
              <a:tailEnd/>
            </a:ln>
          </p:spPr>
          <p:txBody>
            <a:bodyPr/>
            <a:lstStyle/>
            <a:p>
              <a:endParaRPr lang="fr-FR"/>
            </a:p>
          </p:txBody>
        </p:sp>
        <p:sp>
          <p:nvSpPr>
            <p:cNvPr id="33349" name="Line 694"/>
            <p:cNvSpPr>
              <a:spLocks noChangeShapeType="1"/>
            </p:cNvSpPr>
            <p:nvPr/>
          </p:nvSpPr>
          <p:spPr bwMode="auto">
            <a:xfrm flipV="1">
              <a:off x="602" y="1177"/>
              <a:ext cx="1" cy="65"/>
            </a:xfrm>
            <a:prstGeom prst="line">
              <a:avLst/>
            </a:prstGeom>
            <a:noFill/>
            <a:ln w="11113">
              <a:solidFill>
                <a:srgbClr val="000000"/>
              </a:solidFill>
              <a:round/>
              <a:headEnd/>
              <a:tailEnd/>
            </a:ln>
          </p:spPr>
          <p:txBody>
            <a:bodyPr/>
            <a:lstStyle/>
            <a:p>
              <a:endParaRPr lang="fr-FR"/>
            </a:p>
          </p:txBody>
        </p:sp>
        <p:sp>
          <p:nvSpPr>
            <p:cNvPr id="33350" name="Freeform 695"/>
            <p:cNvSpPr>
              <a:spLocks/>
            </p:cNvSpPr>
            <p:nvPr/>
          </p:nvSpPr>
          <p:spPr bwMode="auto">
            <a:xfrm>
              <a:off x="289" y="1194"/>
              <a:ext cx="172" cy="99"/>
            </a:xfrm>
            <a:custGeom>
              <a:avLst/>
              <a:gdLst>
                <a:gd name="T0" fmla="*/ 0 w 172"/>
                <a:gd name="T1" fmla="*/ 99 h 198"/>
                <a:gd name="T2" fmla="*/ 2 w 172"/>
                <a:gd name="T3" fmla="*/ 78 h 198"/>
                <a:gd name="T4" fmla="*/ 8 w 172"/>
                <a:gd name="T5" fmla="*/ 57 h 198"/>
                <a:gd name="T6" fmla="*/ 19 w 172"/>
                <a:gd name="T7" fmla="*/ 38 h 198"/>
                <a:gd name="T8" fmla="*/ 33 w 172"/>
                <a:gd name="T9" fmla="*/ 23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3 h 198"/>
                <a:gd name="T22" fmla="*/ 153 w 172"/>
                <a:gd name="T23" fmla="*/ 38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3 w 172"/>
                <a:gd name="T35" fmla="*/ 162 h 198"/>
                <a:gd name="T36" fmla="*/ 140 w 172"/>
                <a:gd name="T37" fmla="*/ 177 h 198"/>
                <a:gd name="T38" fmla="*/ 124 w 172"/>
                <a:gd name="T39" fmla="*/ 188 h 198"/>
                <a:gd name="T40" fmla="*/ 105 w 172"/>
                <a:gd name="T41" fmla="*/ 197 h 198"/>
                <a:gd name="T42" fmla="*/ 86 w 172"/>
                <a:gd name="T43" fmla="*/ 198 h 198"/>
                <a:gd name="T44" fmla="*/ 67 w 172"/>
                <a:gd name="T45" fmla="*/ 197 h 198"/>
                <a:gd name="T46" fmla="*/ 49 w 172"/>
                <a:gd name="T47" fmla="*/ 188 h 198"/>
                <a:gd name="T48" fmla="*/ 33 w 172"/>
                <a:gd name="T49" fmla="*/ 177 h 198"/>
                <a:gd name="T50" fmla="*/ 19 w 172"/>
                <a:gd name="T51" fmla="*/ 162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9" y="38"/>
                  </a:lnTo>
                  <a:lnTo>
                    <a:pt x="33" y="23"/>
                  </a:lnTo>
                  <a:lnTo>
                    <a:pt x="49" y="10"/>
                  </a:lnTo>
                  <a:lnTo>
                    <a:pt x="67" y="3"/>
                  </a:lnTo>
                  <a:lnTo>
                    <a:pt x="86" y="0"/>
                  </a:lnTo>
                  <a:lnTo>
                    <a:pt x="105" y="3"/>
                  </a:lnTo>
                  <a:lnTo>
                    <a:pt x="124" y="10"/>
                  </a:lnTo>
                  <a:lnTo>
                    <a:pt x="140" y="23"/>
                  </a:lnTo>
                  <a:lnTo>
                    <a:pt x="153" y="38"/>
                  </a:lnTo>
                  <a:lnTo>
                    <a:pt x="163" y="57"/>
                  </a:lnTo>
                  <a:lnTo>
                    <a:pt x="169" y="78"/>
                  </a:lnTo>
                  <a:lnTo>
                    <a:pt x="172" y="99"/>
                  </a:lnTo>
                  <a:lnTo>
                    <a:pt x="169" y="121"/>
                  </a:lnTo>
                  <a:lnTo>
                    <a:pt x="163" y="142"/>
                  </a:lnTo>
                  <a:lnTo>
                    <a:pt x="153" y="162"/>
                  </a:lnTo>
                  <a:lnTo>
                    <a:pt x="140" y="177"/>
                  </a:lnTo>
                  <a:lnTo>
                    <a:pt x="124" y="188"/>
                  </a:lnTo>
                  <a:lnTo>
                    <a:pt x="105" y="197"/>
                  </a:lnTo>
                  <a:lnTo>
                    <a:pt x="86" y="198"/>
                  </a:lnTo>
                  <a:lnTo>
                    <a:pt x="67" y="197"/>
                  </a:lnTo>
                  <a:lnTo>
                    <a:pt x="49" y="188"/>
                  </a:lnTo>
                  <a:lnTo>
                    <a:pt x="33" y="177"/>
                  </a:lnTo>
                  <a:lnTo>
                    <a:pt x="19" y="162"/>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351" name="Rectangle 696"/>
            <p:cNvSpPr>
              <a:spLocks noChangeArrowheads="1"/>
            </p:cNvSpPr>
            <p:nvPr/>
          </p:nvSpPr>
          <p:spPr bwMode="auto">
            <a:xfrm>
              <a:off x="305" y="1219"/>
              <a:ext cx="153" cy="88"/>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3352" name="Line 697"/>
            <p:cNvSpPr>
              <a:spLocks noChangeShapeType="1"/>
            </p:cNvSpPr>
            <p:nvPr/>
          </p:nvSpPr>
          <p:spPr bwMode="auto">
            <a:xfrm>
              <a:off x="200" y="1247"/>
              <a:ext cx="91" cy="1"/>
            </a:xfrm>
            <a:prstGeom prst="line">
              <a:avLst/>
            </a:prstGeom>
            <a:noFill/>
            <a:ln w="11113">
              <a:solidFill>
                <a:srgbClr val="000000"/>
              </a:solidFill>
              <a:round/>
              <a:headEnd/>
              <a:tailEnd/>
            </a:ln>
          </p:spPr>
          <p:txBody>
            <a:bodyPr/>
            <a:lstStyle/>
            <a:p>
              <a:endParaRPr lang="fr-FR"/>
            </a:p>
          </p:txBody>
        </p:sp>
        <p:sp>
          <p:nvSpPr>
            <p:cNvPr id="33353" name="Line 698"/>
            <p:cNvSpPr>
              <a:spLocks noChangeShapeType="1"/>
            </p:cNvSpPr>
            <p:nvPr/>
          </p:nvSpPr>
          <p:spPr bwMode="auto">
            <a:xfrm>
              <a:off x="459" y="1242"/>
              <a:ext cx="73" cy="1"/>
            </a:xfrm>
            <a:prstGeom prst="line">
              <a:avLst/>
            </a:prstGeom>
            <a:noFill/>
            <a:ln w="11113">
              <a:solidFill>
                <a:srgbClr val="000000"/>
              </a:solidFill>
              <a:round/>
              <a:headEnd/>
              <a:tailEnd/>
            </a:ln>
          </p:spPr>
          <p:txBody>
            <a:bodyPr/>
            <a:lstStyle/>
            <a:p>
              <a:endParaRPr lang="fr-FR"/>
            </a:p>
          </p:txBody>
        </p:sp>
        <p:sp>
          <p:nvSpPr>
            <p:cNvPr id="33354" name="Line 699"/>
            <p:cNvSpPr>
              <a:spLocks noChangeShapeType="1"/>
            </p:cNvSpPr>
            <p:nvPr/>
          </p:nvSpPr>
          <p:spPr bwMode="auto">
            <a:xfrm flipV="1">
              <a:off x="377" y="1190"/>
              <a:ext cx="1" cy="4"/>
            </a:xfrm>
            <a:prstGeom prst="line">
              <a:avLst/>
            </a:prstGeom>
            <a:noFill/>
            <a:ln w="11113">
              <a:solidFill>
                <a:srgbClr val="000000"/>
              </a:solidFill>
              <a:round/>
              <a:headEnd/>
              <a:tailEnd/>
            </a:ln>
          </p:spPr>
          <p:txBody>
            <a:bodyPr/>
            <a:lstStyle/>
            <a:p>
              <a:endParaRPr lang="fr-FR"/>
            </a:p>
          </p:txBody>
        </p:sp>
        <p:sp>
          <p:nvSpPr>
            <p:cNvPr id="33355" name="Line 700"/>
            <p:cNvSpPr>
              <a:spLocks noChangeShapeType="1"/>
            </p:cNvSpPr>
            <p:nvPr/>
          </p:nvSpPr>
          <p:spPr bwMode="auto">
            <a:xfrm flipV="1">
              <a:off x="377" y="1165"/>
              <a:ext cx="1" cy="4"/>
            </a:xfrm>
            <a:prstGeom prst="line">
              <a:avLst/>
            </a:prstGeom>
            <a:noFill/>
            <a:ln w="11113">
              <a:solidFill>
                <a:srgbClr val="000000"/>
              </a:solidFill>
              <a:round/>
              <a:headEnd/>
              <a:tailEnd/>
            </a:ln>
          </p:spPr>
          <p:txBody>
            <a:bodyPr/>
            <a:lstStyle/>
            <a:p>
              <a:endParaRPr lang="fr-FR"/>
            </a:p>
          </p:txBody>
        </p:sp>
        <p:sp>
          <p:nvSpPr>
            <p:cNvPr id="33356" name="Line 701"/>
            <p:cNvSpPr>
              <a:spLocks noChangeShapeType="1"/>
            </p:cNvSpPr>
            <p:nvPr/>
          </p:nvSpPr>
          <p:spPr bwMode="auto">
            <a:xfrm flipV="1">
              <a:off x="377" y="1140"/>
              <a:ext cx="1" cy="4"/>
            </a:xfrm>
            <a:prstGeom prst="line">
              <a:avLst/>
            </a:prstGeom>
            <a:noFill/>
            <a:ln w="11113">
              <a:solidFill>
                <a:srgbClr val="000000"/>
              </a:solidFill>
              <a:round/>
              <a:headEnd/>
              <a:tailEnd/>
            </a:ln>
          </p:spPr>
          <p:txBody>
            <a:bodyPr/>
            <a:lstStyle/>
            <a:p>
              <a:endParaRPr lang="fr-FR"/>
            </a:p>
          </p:txBody>
        </p:sp>
        <p:sp>
          <p:nvSpPr>
            <p:cNvPr id="33357" name="Line 702"/>
            <p:cNvSpPr>
              <a:spLocks noChangeShapeType="1"/>
            </p:cNvSpPr>
            <p:nvPr/>
          </p:nvSpPr>
          <p:spPr bwMode="auto">
            <a:xfrm flipV="1">
              <a:off x="377" y="1115"/>
              <a:ext cx="1" cy="4"/>
            </a:xfrm>
            <a:prstGeom prst="line">
              <a:avLst/>
            </a:prstGeom>
            <a:noFill/>
            <a:ln w="11113">
              <a:solidFill>
                <a:srgbClr val="000000"/>
              </a:solidFill>
              <a:round/>
              <a:headEnd/>
              <a:tailEnd/>
            </a:ln>
          </p:spPr>
          <p:txBody>
            <a:bodyPr/>
            <a:lstStyle/>
            <a:p>
              <a:endParaRPr lang="fr-FR"/>
            </a:p>
          </p:txBody>
        </p:sp>
        <p:sp>
          <p:nvSpPr>
            <p:cNvPr id="33358" name="Line 703"/>
            <p:cNvSpPr>
              <a:spLocks noChangeShapeType="1"/>
            </p:cNvSpPr>
            <p:nvPr/>
          </p:nvSpPr>
          <p:spPr bwMode="auto">
            <a:xfrm>
              <a:off x="404" y="1109"/>
              <a:ext cx="7" cy="1"/>
            </a:xfrm>
            <a:prstGeom prst="line">
              <a:avLst/>
            </a:prstGeom>
            <a:noFill/>
            <a:ln w="11113">
              <a:solidFill>
                <a:srgbClr val="000000"/>
              </a:solidFill>
              <a:round/>
              <a:headEnd/>
              <a:tailEnd/>
            </a:ln>
          </p:spPr>
          <p:txBody>
            <a:bodyPr/>
            <a:lstStyle/>
            <a:p>
              <a:endParaRPr lang="fr-FR"/>
            </a:p>
          </p:txBody>
        </p:sp>
        <p:sp>
          <p:nvSpPr>
            <p:cNvPr id="33359" name="Line 704"/>
            <p:cNvSpPr>
              <a:spLocks noChangeShapeType="1"/>
            </p:cNvSpPr>
            <p:nvPr/>
          </p:nvSpPr>
          <p:spPr bwMode="auto">
            <a:xfrm>
              <a:off x="448" y="1109"/>
              <a:ext cx="8" cy="1"/>
            </a:xfrm>
            <a:prstGeom prst="line">
              <a:avLst/>
            </a:prstGeom>
            <a:noFill/>
            <a:ln w="11113">
              <a:solidFill>
                <a:srgbClr val="000000"/>
              </a:solidFill>
              <a:round/>
              <a:headEnd/>
              <a:tailEnd/>
            </a:ln>
          </p:spPr>
          <p:txBody>
            <a:bodyPr/>
            <a:lstStyle/>
            <a:p>
              <a:endParaRPr lang="fr-FR"/>
            </a:p>
          </p:txBody>
        </p:sp>
        <p:sp>
          <p:nvSpPr>
            <p:cNvPr id="33360" name="Line 705"/>
            <p:cNvSpPr>
              <a:spLocks noChangeShapeType="1"/>
            </p:cNvSpPr>
            <p:nvPr/>
          </p:nvSpPr>
          <p:spPr bwMode="auto">
            <a:xfrm>
              <a:off x="492" y="1109"/>
              <a:ext cx="8" cy="1"/>
            </a:xfrm>
            <a:prstGeom prst="line">
              <a:avLst/>
            </a:prstGeom>
            <a:noFill/>
            <a:ln w="11113">
              <a:solidFill>
                <a:srgbClr val="000000"/>
              </a:solidFill>
              <a:round/>
              <a:headEnd/>
              <a:tailEnd/>
            </a:ln>
          </p:spPr>
          <p:txBody>
            <a:bodyPr/>
            <a:lstStyle/>
            <a:p>
              <a:endParaRPr lang="fr-FR"/>
            </a:p>
          </p:txBody>
        </p:sp>
        <p:sp>
          <p:nvSpPr>
            <p:cNvPr id="33361" name="Line 706"/>
            <p:cNvSpPr>
              <a:spLocks noChangeShapeType="1"/>
            </p:cNvSpPr>
            <p:nvPr/>
          </p:nvSpPr>
          <p:spPr bwMode="auto">
            <a:xfrm>
              <a:off x="537" y="1109"/>
              <a:ext cx="7" cy="1"/>
            </a:xfrm>
            <a:prstGeom prst="line">
              <a:avLst/>
            </a:prstGeom>
            <a:noFill/>
            <a:ln w="11113">
              <a:solidFill>
                <a:srgbClr val="000000"/>
              </a:solidFill>
              <a:round/>
              <a:headEnd/>
              <a:tailEnd/>
            </a:ln>
          </p:spPr>
          <p:txBody>
            <a:bodyPr/>
            <a:lstStyle/>
            <a:p>
              <a:endParaRPr lang="fr-FR"/>
            </a:p>
          </p:txBody>
        </p:sp>
        <p:sp>
          <p:nvSpPr>
            <p:cNvPr id="33362" name="Line 707"/>
            <p:cNvSpPr>
              <a:spLocks noChangeShapeType="1"/>
            </p:cNvSpPr>
            <p:nvPr/>
          </p:nvSpPr>
          <p:spPr bwMode="auto">
            <a:xfrm>
              <a:off x="581" y="1109"/>
              <a:ext cx="7" cy="1"/>
            </a:xfrm>
            <a:prstGeom prst="line">
              <a:avLst/>
            </a:prstGeom>
            <a:noFill/>
            <a:ln w="11113">
              <a:solidFill>
                <a:srgbClr val="000000"/>
              </a:solidFill>
              <a:round/>
              <a:headEnd/>
              <a:tailEnd/>
            </a:ln>
          </p:spPr>
          <p:txBody>
            <a:bodyPr/>
            <a:lstStyle/>
            <a:p>
              <a:endParaRPr lang="fr-FR"/>
            </a:p>
          </p:txBody>
        </p:sp>
        <p:sp>
          <p:nvSpPr>
            <p:cNvPr id="33363" name="Line 708"/>
            <p:cNvSpPr>
              <a:spLocks noChangeShapeType="1"/>
            </p:cNvSpPr>
            <p:nvPr/>
          </p:nvSpPr>
          <p:spPr bwMode="auto">
            <a:xfrm>
              <a:off x="602" y="1123"/>
              <a:ext cx="1" cy="4"/>
            </a:xfrm>
            <a:prstGeom prst="line">
              <a:avLst/>
            </a:prstGeom>
            <a:noFill/>
            <a:ln w="11113">
              <a:solidFill>
                <a:srgbClr val="000000"/>
              </a:solidFill>
              <a:round/>
              <a:headEnd/>
              <a:tailEnd/>
            </a:ln>
          </p:spPr>
          <p:txBody>
            <a:bodyPr/>
            <a:lstStyle/>
            <a:p>
              <a:endParaRPr lang="fr-FR"/>
            </a:p>
          </p:txBody>
        </p:sp>
        <p:sp>
          <p:nvSpPr>
            <p:cNvPr id="33364" name="Line 709"/>
            <p:cNvSpPr>
              <a:spLocks noChangeShapeType="1"/>
            </p:cNvSpPr>
            <p:nvPr/>
          </p:nvSpPr>
          <p:spPr bwMode="auto">
            <a:xfrm>
              <a:off x="602" y="1148"/>
              <a:ext cx="1" cy="4"/>
            </a:xfrm>
            <a:prstGeom prst="line">
              <a:avLst/>
            </a:prstGeom>
            <a:noFill/>
            <a:ln w="11113">
              <a:solidFill>
                <a:srgbClr val="000000"/>
              </a:solidFill>
              <a:round/>
              <a:headEnd/>
              <a:tailEnd/>
            </a:ln>
          </p:spPr>
          <p:txBody>
            <a:bodyPr/>
            <a:lstStyle/>
            <a:p>
              <a:endParaRPr lang="fr-FR"/>
            </a:p>
          </p:txBody>
        </p:sp>
        <p:sp>
          <p:nvSpPr>
            <p:cNvPr id="33365" name="Rectangle 710"/>
            <p:cNvSpPr>
              <a:spLocks noChangeArrowheads="1"/>
            </p:cNvSpPr>
            <p:nvPr/>
          </p:nvSpPr>
          <p:spPr bwMode="auto">
            <a:xfrm>
              <a:off x="66" y="1204"/>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#4</a:t>
              </a:r>
              <a:endParaRPr lang="fr-FR" sz="2400">
                <a:solidFill>
                  <a:srgbClr val="FC0128"/>
                </a:solidFill>
                <a:latin typeface="Times New Roman" pitchFamily="18" charset="0"/>
              </a:endParaRPr>
            </a:p>
          </p:txBody>
        </p:sp>
        <p:sp>
          <p:nvSpPr>
            <p:cNvPr id="33366" name="Line 711"/>
            <p:cNvSpPr>
              <a:spLocks noChangeShapeType="1"/>
            </p:cNvSpPr>
            <p:nvPr/>
          </p:nvSpPr>
          <p:spPr bwMode="auto">
            <a:xfrm flipV="1">
              <a:off x="672" y="620"/>
              <a:ext cx="3489" cy="1"/>
            </a:xfrm>
            <a:prstGeom prst="line">
              <a:avLst/>
            </a:prstGeom>
            <a:noFill/>
            <a:ln w="11113">
              <a:solidFill>
                <a:srgbClr val="000000"/>
              </a:solidFill>
              <a:round/>
              <a:headEnd/>
              <a:tailEnd/>
            </a:ln>
          </p:spPr>
          <p:txBody>
            <a:bodyPr/>
            <a:lstStyle/>
            <a:p>
              <a:endParaRPr lang="fr-FR"/>
            </a:p>
          </p:txBody>
        </p:sp>
        <p:sp>
          <p:nvSpPr>
            <p:cNvPr id="33367" name="Line 712"/>
            <p:cNvSpPr>
              <a:spLocks noChangeShapeType="1"/>
            </p:cNvSpPr>
            <p:nvPr/>
          </p:nvSpPr>
          <p:spPr bwMode="auto">
            <a:xfrm>
              <a:off x="666" y="824"/>
              <a:ext cx="3499" cy="1"/>
            </a:xfrm>
            <a:prstGeom prst="line">
              <a:avLst/>
            </a:prstGeom>
            <a:noFill/>
            <a:ln w="11113">
              <a:solidFill>
                <a:srgbClr val="000000"/>
              </a:solidFill>
              <a:round/>
              <a:headEnd/>
              <a:tailEnd/>
            </a:ln>
          </p:spPr>
          <p:txBody>
            <a:bodyPr/>
            <a:lstStyle/>
            <a:p>
              <a:endParaRPr lang="fr-FR"/>
            </a:p>
          </p:txBody>
        </p:sp>
        <p:sp>
          <p:nvSpPr>
            <p:cNvPr id="33368" name="Line 713"/>
            <p:cNvSpPr>
              <a:spLocks noChangeShapeType="1"/>
            </p:cNvSpPr>
            <p:nvPr/>
          </p:nvSpPr>
          <p:spPr bwMode="auto">
            <a:xfrm>
              <a:off x="671" y="1032"/>
              <a:ext cx="3491" cy="1"/>
            </a:xfrm>
            <a:prstGeom prst="line">
              <a:avLst/>
            </a:prstGeom>
            <a:noFill/>
            <a:ln w="11113">
              <a:solidFill>
                <a:srgbClr val="000000"/>
              </a:solidFill>
              <a:round/>
              <a:headEnd/>
              <a:tailEnd/>
            </a:ln>
          </p:spPr>
          <p:txBody>
            <a:bodyPr/>
            <a:lstStyle/>
            <a:p>
              <a:endParaRPr lang="fr-FR"/>
            </a:p>
          </p:txBody>
        </p:sp>
        <p:sp>
          <p:nvSpPr>
            <p:cNvPr id="33369" name="Line 714"/>
            <p:cNvSpPr>
              <a:spLocks noChangeShapeType="1"/>
            </p:cNvSpPr>
            <p:nvPr/>
          </p:nvSpPr>
          <p:spPr bwMode="auto">
            <a:xfrm>
              <a:off x="672" y="1242"/>
              <a:ext cx="3490" cy="1"/>
            </a:xfrm>
            <a:prstGeom prst="line">
              <a:avLst/>
            </a:prstGeom>
            <a:noFill/>
            <a:ln w="11113">
              <a:solidFill>
                <a:srgbClr val="000000"/>
              </a:solidFill>
              <a:round/>
              <a:headEnd/>
              <a:tailEnd/>
            </a:ln>
          </p:spPr>
          <p:txBody>
            <a:bodyPr/>
            <a:lstStyle/>
            <a:p>
              <a:endParaRPr lang="fr-FR"/>
            </a:p>
          </p:txBody>
        </p:sp>
        <p:sp>
          <p:nvSpPr>
            <p:cNvPr id="33370" name="Line 715"/>
            <p:cNvSpPr>
              <a:spLocks noChangeShapeType="1"/>
            </p:cNvSpPr>
            <p:nvPr/>
          </p:nvSpPr>
          <p:spPr bwMode="auto">
            <a:xfrm>
              <a:off x="4165" y="620"/>
              <a:ext cx="1" cy="920"/>
            </a:xfrm>
            <a:prstGeom prst="line">
              <a:avLst/>
            </a:prstGeom>
            <a:noFill/>
            <a:ln w="11113">
              <a:solidFill>
                <a:srgbClr val="000000"/>
              </a:solidFill>
              <a:round/>
              <a:headEnd/>
              <a:tailEnd/>
            </a:ln>
          </p:spPr>
          <p:txBody>
            <a:bodyPr/>
            <a:lstStyle/>
            <a:p>
              <a:endParaRPr lang="fr-FR"/>
            </a:p>
          </p:txBody>
        </p:sp>
        <p:sp>
          <p:nvSpPr>
            <p:cNvPr id="33371" name="Line 716"/>
            <p:cNvSpPr>
              <a:spLocks noChangeShapeType="1"/>
            </p:cNvSpPr>
            <p:nvPr/>
          </p:nvSpPr>
          <p:spPr bwMode="auto">
            <a:xfrm flipV="1">
              <a:off x="1285" y="1270"/>
              <a:ext cx="1" cy="284"/>
            </a:xfrm>
            <a:prstGeom prst="line">
              <a:avLst/>
            </a:prstGeom>
            <a:noFill/>
            <a:ln w="11113">
              <a:solidFill>
                <a:srgbClr val="000000"/>
              </a:solidFill>
              <a:round/>
              <a:headEnd/>
              <a:tailEnd/>
            </a:ln>
          </p:spPr>
          <p:txBody>
            <a:bodyPr/>
            <a:lstStyle/>
            <a:p>
              <a:endParaRPr lang="fr-FR"/>
            </a:p>
          </p:txBody>
        </p:sp>
        <p:sp>
          <p:nvSpPr>
            <p:cNvPr id="33372" name="Line 717"/>
            <p:cNvSpPr>
              <a:spLocks noChangeShapeType="1"/>
            </p:cNvSpPr>
            <p:nvPr/>
          </p:nvSpPr>
          <p:spPr bwMode="auto">
            <a:xfrm flipV="1">
              <a:off x="1361" y="1270"/>
              <a:ext cx="1" cy="284"/>
            </a:xfrm>
            <a:prstGeom prst="line">
              <a:avLst/>
            </a:prstGeom>
            <a:noFill/>
            <a:ln w="11113">
              <a:solidFill>
                <a:srgbClr val="000000"/>
              </a:solidFill>
              <a:round/>
              <a:headEnd/>
              <a:tailEnd/>
            </a:ln>
          </p:spPr>
          <p:txBody>
            <a:bodyPr/>
            <a:lstStyle/>
            <a:p>
              <a:endParaRPr lang="fr-FR"/>
            </a:p>
          </p:txBody>
        </p:sp>
        <p:sp>
          <p:nvSpPr>
            <p:cNvPr id="33373" name="Line 718"/>
            <p:cNvSpPr>
              <a:spLocks noChangeShapeType="1"/>
            </p:cNvSpPr>
            <p:nvPr/>
          </p:nvSpPr>
          <p:spPr bwMode="auto">
            <a:xfrm flipV="1">
              <a:off x="1361" y="1033"/>
              <a:ext cx="1" cy="195"/>
            </a:xfrm>
            <a:prstGeom prst="line">
              <a:avLst/>
            </a:prstGeom>
            <a:noFill/>
            <a:ln w="11113">
              <a:solidFill>
                <a:srgbClr val="000000"/>
              </a:solidFill>
              <a:round/>
              <a:headEnd/>
              <a:tailEnd/>
            </a:ln>
          </p:spPr>
          <p:txBody>
            <a:bodyPr/>
            <a:lstStyle/>
            <a:p>
              <a:endParaRPr lang="fr-FR"/>
            </a:p>
          </p:txBody>
        </p:sp>
        <p:sp>
          <p:nvSpPr>
            <p:cNvPr id="33374" name="Line 719"/>
            <p:cNvSpPr>
              <a:spLocks noChangeShapeType="1"/>
            </p:cNvSpPr>
            <p:nvPr/>
          </p:nvSpPr>
          <p:spPr bwMode="auto">
            <a:xfrm flipV="1">
              <a:off x="1282" y="1051"/>
              <a:ext cx="1" cy="175"/>
            </a:xfrm>
            <a:prstGeom prst="line">
              <a:avLst/>
            </a:prstGeom>
            <a:noFill/>
            <a:ln w="11113">
              <a:solidFill>
                <a:srgbClr val="000000"/>
              </a:solidFill>
              <a:round/>
              <a:headEnd/>
              <a:tailEnd/>
            </a:ln>
          </p:spPr>
          <p:txBody>
            <a:bodyPr/>
            <a:lstStyle/>
            <a:p>
              <a:endParaRPr lang="fr-FR"/>
            </a:p>
          </p:txBody>
        </p:sp>
        <p:sp>
          <p:nvSpPr>
            <p:cNvPr id="33375" name="Line 720"/>
            <p:cNvSpPr>
              <a:spLocks noChangeShapeType="1"/>
            </p:cNvSpPr>
            <p:nvPr/>
          </p:nvSpPr>
          <p:spPr bwMode="auto">
            <a:xfrm flipV="1">
              <a:off x="1282" y="839"/>
              <a:ext cx="1" cy="176"/>
            </a:xfrm>
            <a:prstGeom prst="line">
              <a:avLst/>
            </a:prstGeom>
            <a:noFill/>
            <a:ln w="11113">
              <a:solidFill>
                <a:srgbClr val="000000"/>
              </a:solidFill>
              <a:round/>
              <a:headEnd/>
              <a:tailEnd/>
            </a:ln>
          </p:spPr>
          <p:txBody>
            <a:bodyPr/>
            <a:lstStyle/>
            <a:p>
              <a:endParaRPr lang="fr-FR"/>
            </a:p>
          </p:txBody>
        </p:sp>
        <p:sp>
          <p:nvSpPr>
            <p:cNvPr id="33376" name="Line 721"/>
            <p:cNvSpPr>
              <a:spLocks noChangeShapeType="1"/>
            </p:cNvSpPr>
            <p:nvPr/>
          </p:nvSpPr>
          <p:spPr bwMode="auto">
            <a:xfrm flipV="1">
              <a:off x="1282" y="623"/>
              <a:ext cx="1" cy="180"/>
            </a:xfrm>
            <a:prstGeom prst="line">
              <a:avLst/>
            </a:prstGeom>
            <a:noFill/>
            <a:ln w="11113">
              <a:solidFill>
                <a:srgbClr val="000000"/>
              </a:solidFill>
              <a:round/>
              <a:headEnd/>
              <a:tailEnd/>
            </a:ln>
          </p:spPr>
          <p:txBody>
            <a:bodyPr/>
            <a:lstStyle/>
            <a:p>
              <a:endParaRPr lang="fr-FR"/>
            </a:p>
          </p:txBody>
        </p:sp>
        <p:sp>
          <p:nvSpPr>
            <p:cNvPr id="33377" name="Freeform 722"/>
            <p:cNvSpPr>
              <a:spLocks/>
            </p:cNvSpPr>
            <p:nvPr/>
          </p:nvSpPr>
          <p:spPr bwMode="auto">
            <a:xfrm>
              <a:off x="877" y="1266"/>
              <a:ext cx="494" cy="1735"/>
            </a:xfrm>
            <a:custGeom>
              <a:avLst/>
              <a:gdLst>
                <a:gd name="T0" fmla="*/ 494 w 494"/>
                <a:gd name="T1" fmla="*/ 3471 h 3471"/>
                <a:gd name="T2" fmla="*/ 494 w 494"/>
                <a:gd name="T3" fmla="*/ 3220 h 3471"/>
                <a:gd name="T4" fmla="*/ 0 w 494"/>
                <a:gd name="T5" fmla="*/ 3220 h 3471"/>
                <a:gd name="T6" fmla="*/ 0 w 494"/>
                <a:gd name="T7" fmla="*/ 0 h 3471"/>
                <a:gd name="T8" fmla="*/ 0 60000 65536"/>
                <a:gd name="T9" fmla="*/ 0 60000 65536"/>
                <a:gd name="T10" fmla="*/ 0 60000 65536"/>
                <a:gd name="T11" fmla="*/ 0 60000 65536"/>
                <a:gd name="T12" fmla="*/ 0 w 494"/>
                <a:gd name="T13" fmla="*/ 0 h 3471"/>
                <a:gd name="T14" fmla="*/ 494 w 494"/>
                <a:gd name="T15" fmla="*/ 3471 h 3471"/>
              </a:gdLst>
              <a:ahLst/>
              <a:cxnLst>
                <a:cxn ang="T8">
                  <a:pos x="T0" y="T1"/>
                </a:cxn>
                <a:cxn ang="T9">
                  <a:pos x="T2" y="T3"/>
                </a:cxn>
                <a:cxn ang="T10">
                  <a:pos x="T4" y="T5"/>
                </a:cxn>
                <a:cxn ang="T11">
                  <a:pos x="T6" y="T7"/>
                </a:cxn>
              </a:cxnLst>
              <a:rect l="T12" t="T13" r="T14" b="T15"/>
              <a:pathLst>
                <a:path w="494" h="3471">
                  <a:moveTo>
                    <a:pt x="494" y="3471"/>
                  </a:moveTo>
                  <a:lnTo>
                    <a:pt x="494" y="3220"/>
                  </a:lnTo>
                  <a:lnTo>
                    <a:pt x="0" y="3220"/>
                  </a:lnTo>
                  <a:lnTo>
                    <a:pt x="0" y="0"/>
                  </a:lnTo>
                </a:path>
              </a:pathLst>
            </a:custGeom>
            <a:noFill/>
            <a:ln w="11113">
              <a:solidFill>
                <a:srgbClr val="000000"/>
              </a:solidFill>
              <a:round/>
              <a:headEnd/>
              <a:tailEnd/>
            </a:ln>
          </p:spPr>
          <p:txBody>
            <a:bodyPr/>
            <a:lstStyle/>
            <a:p>
              <a:endParaRPr lang="fr-FR"/>
            </a:p>
          </p:txBody>
        </p:sp>
        <p:sp>
          <p:nvSpPr>
            <p:cNvPr id="33378" name="Line 723"/>
            <p:cNvSpPr>
              <a:spLocks noChangeShapeType="1"/>
            </p:cNvSpPr>
            <p:nvPr/>
          </p:nvSpPr>
          <p:spPr bwMode="auto">
            <a:xfrm>
              <a:off x="974" y="1244"/>
              <a:ext cx="1" cy="1628"/>
            </a:xfrm>
            <a:prstGeom prst="line">
              <a:avLst/>
            </a:prstGeom>
            <a:noFill/>
            <a:ln w="11113">
              <a:solidFill>
                <a:srgbClr val="000000"/>
              </a:solidFill>
              <a:round/>
              <a:headEnd/>
              <a:tailEnd/>
            </a:ln>
          </p:spPr>
          <p:txBody>
            <a:bodyPr/>
            <a:lstStyle/>
            <a:p>
              <a:endParaRPr lang="fr-FR"/>
            </a:p>
          </p:txBody>
        </p:sp>
        <p:sp>
          <p:nvSpPr>
            <p:cNvPr id="33379" name="Line 724"/>
            <p:cNvSpPr>
              <a:spLocks noChangeShapeType="1"/>
            </p:cNvSpPr>
            <p:nvPr/>
          </p:nvSpPr>
          <p:spPr bwMode="auto">
            <a:xfrm flipV="1">
              <a:off x="877" y="1047"/>
              <a:ext cx="1" cy="176"/>
            </a:xfrm>
            <a:prstGeom prst="line">
              <a:avLst/>
            </a:prstGeom>
            <a:noFill/>
            <a:ln w="11113">
              <a:solidFill>
                <a:srgbClr val="000000"/>
              </a:solidFill>
              <a:round/>
              <a:headEnd/>
              <a:tailEnd/>
            </a:ln>
          </p:spPr>
          <p:txBody>
            <a:bodyPr/>
            <a:lstStyle/>
            <a:p>
              <a:endParaRPr lang="fr-FR"/>
            </a:p>
          </p:txBody>
        </p:sp>
        <p:sp>
          <p:nvSpPr>
            <p:cNvPr id="33380" name="Line 725"/>
            <p:cNvSpPr>
              <a:spLocks noChangeShapeType="1"/>
            </p:cNvSpPr>
            <p:nvPr/>
          </p:nvSpPr>
          <p:spPr bwMode="auto">
            <a:xfrm flipV="1">
              <a:off x="878" y="837"/>
              <a:ext cx="1" cy="175"/>
            </a:xfrm>
            <a:prstGeom prst="line">
              <a:avLst/>
            </a:prstGeom>
            <a:noFill/>
            <a:ln w="11113">
              <a:solidFill>
                <a:srgbClr val="000000"/>
              </a:solidFill>
              <a:round/>
              <a:headEnd/>
              <a:tailEnd/>
            </a:ln>
          </p:spPr>
          <p:txBody>
            <a:bodyPr/>
            <a:lstStyle/>
            <a:p>
              <a:endParaRPr lang="fr-FR"/>
            </a:p>
          </p:txBody>
        </p:sp>
        <p:sp>
          <p:nvSpPr>
            <p:cNvPr id="33381" name="Line 726"/>
            <p:cNvSpPr>
              <a:spLocks noChangeShapeType="1"/>
            </p:cNvSpPr>
            <p:nvPr/>
          </p:nvSpPr>
          <p:spPr bwMode="auto">
            <a:xfrm flipV="1">
              <a:off x="878" y="623"/>
              <a:ext cx="1" cy="180"/>
            </a:xfrm>
            <a:prstGeom prst="line">
              <a:avLst/>
            </a:prstGeom>
            <a:noFill/>
            <a:ln w="11113">
              <a:solidFill>
                <a:srgbClr val="000000"/>
              </a:solidFill>
              <a:round/>
              <a:headEnd/>
              <a:tailEnd/>
            </a:ln>
          </p:spPr>
          <p:txBody>
            <a:bodyPr/>
            <a:lstStyle/>
            <a:p>
              <a:endParaRPr lang="fr-FR"/>
            </a:p>
          </p:txBody>
        </p:sp>
        <p:sp>
          <p:nvSpPr>
            <p:cNvPr id="33382" name="Line 727"/>
            <p:cNvSpPr>
              <a:spLocks noChangeShapeType="1"/>
            </p:cNvSpPr>
            <p:nvPr/>
          </p:nvSpPr>
          <p:spPr bwMode="auto">
            <a:xfrm flipV="1">
              <a:off x="3004" y="1050"/>
              <a:ext cx="1" cy="176"/>
            </a:xfrm>
            <a:prstGeom prst="line">
              <a:avLst/>
            </a:prstGeom>
            <a:noFill/>
            <a:ln w="11113">
              <a:solidFill>
                <a:srgbClr val="000000"/>
              </a:solidFill>
              <a:round/>
              <a:headEnd/>
              <a:tailEnd/>
            </a:ln>
          </p:spPr>
          <p:txBody>
            <a:bodyPr/>
            <a:lstStyle/>
            <a:p>
              <a:endParaRPr lang="fr-FR"/>
            </a:p>
          </p:txBody>
        </p:sp>
        <p:sp>
          <p:nvSpPr>
            <p:cNvPr id="33383" name="Line 728"/>
            <p:cNvSpPr>
              <a:spLocks noChangeShapeType="1"/>
            </p:cNvSpPr>
            <p:nvPr/>
          </p:nvSpPr>
          <p:spPr bwMode="auto">
            <a:xfrm flipV="1">
              <a:off x="3004" y="838"/>
              <a:ext cx="1" cy="176"/>
            </a:xfrm>
            <a:prstGeom prst="line">
              <a:avLst/>
            </a:prstGeom>
            <a:noFill/>
            <a:ln w="11113">
              <a:solidFill>
                <a:srgbClr val="000000"/>
              </a:solidFill>
              <a:round/>
              <a:headEnd/>
              <a:tailEnd/>
            </a:ln>
          </p:spPr>
          <p:txBody>
            <a:bodyPr/>
            <a:lstStyle/>
            <a:p>
              <a:endParaRPr lang="fr-FR"/>
            </a:p>
          </p:txBody>
        </p:sp>
        <p:sp>
          <p:nvSpPr>
            <p:cNvPr id="33384" name="Line 729"/>
            <p:cNvSpPr>
              <a:spLocks noChangeShapeType="1"/>
            </p:cNvSpPr>
            <p:nvPr/>
          </p:nvSpPr>
          <p:spPr bwMode="auto">
            <a:xfrm flipV="1">
              <a:off x="3004" y="622"/>
              <a:ext cx="1" cy="180"/>
            </a:xfrm>
            <a:prstGeom prst="line">
              <a:avLst/>
            </a:prstGeom>
            <a:noFill/>
            <a:ln w="11113">
              <a:solidFill>
                <a:srgbClr val="000000"/>
              </a:solidFill>
              <a:round/>
              <a:headEnd/>
              <a:tailEnd/>
            </a:ln>
          </p:spPr>
          <p:txBody>
            <a:bodyPr/>
            <a:lstStyle/>
            <a:p>
              <a:endParaRPr lang="fr-FR"/>
            </a:p>
          </p:txBody>
        </p:sp>
        <p:sp>
          <p:nvSpPr>
            <p:cNvPr id="33385" name="Line 730"/>
            <p:cNvSpPr>
              <a:spLocks noChangeShapeType="1"/>
            </p:cNvSpPr>
            <p:nvPr/>
          </p:nvSpPr>
          <p:spPr bwMode="auto">
            <a:xfrm flipV="1">
              <a:off x="3064" y="1049"/>
              <a:ext cx="1" cy="176"/>
            </a:xfrm>
            <a:prstGeom prst="line">
              <a:avLst/>
            </a:prstGeom>
            <a:noFill/>
            <a:ln w="11113">
              <a:solidFill>
                <a:srgbClr val="000000"/>
              </a:solidFill>
              <a:round/>
              <a:headEnd/>
              <a:tailEnd/>
            </a:ln>
          </p:spPr>
          <p:txBody>
            <a:bodyPr/>
            <a:lstStyle/>
            <a:p>
              <a:endParaRPr lang="fr-FR"/>
            </a:p>
          </p:txBody>
        </p:sp>
        <p:sp>
          <p:nvSpPr>
            <p:cNvPr id="33386" name="Line 731"/>
            <p:cNvSpPr>
              <a:spLocks noChangeShapeType="1"/>
            </p:cNvSpPr>
            <p:nvPr/>
          </p:nvSpPr>
          <p:spPr bwMode="auto">
            <a:xfrm flipV="1">
              <a:off x="3064" y="827"/>
              <a:ext cx="1" cy="185"/>
            </a:xfrm>
            <a:prstGeom prst="line">
              <a:avLst/>
            </a:prstGeom>
            <a:noFill/>
            <a:ln w="11113">
              <a:solidFill>
                <a:srgbClr val="000000"/>
              </a:solidFill>
              <a:round/>
              <a:headEnd/>
              <a:tailEnd/>
            </a:ln>
          </p:spPr>
          <p:txBody>
            <a:bodyPr/>
            <a:lstStyle/>
            <a:p>
              <a:endParaRPr lang="fr-FR"/>
            </a:p>
          </p:txBody>
        </p:sp>
        <p:sp>
          <p:nvSpPr>
            <p:cNvPr id="33387" name="Line 732"/>
            <p:cNvSpPr>
              <a:spLocks noChangeShapeType="1"/>
            </p:cNvSpPr>
            <p:nvPr/>
          </p:nvSpPr>
          <p:spPr bwMode="auto">
            <a:xfrm>
              <a:off x="3004" y="1268"/>
              <a:ext cx="1" cy="439"/>
            </a:xfrm>
            <a:prstGeom prst="line">
              <a:avLst/>
            </a:prstGeom>
            <a:noFill/>
            <a:ln w="11113">
              <a:solidFill>
                <a:srgbClr val="000000"/>
              </a:solidFill>
              <a:round/>
              <a:headEnd/>
              <a:tailEnd/>
            </a:ln>
          </p:spPr>
          <p:txBody>
            <a:bodyPr/>
            <a:lstStyle/>
            <a:p>
              <a:endParaRPr lang="fr-FR"/>
            </a:p>
          </p:txBody>
        </p:sp>
        <p:sp>
          <p:nvSpPr>
            <p:cNvPr id="33388" name="Line 733"/>
            <p:cNvSpPr>
              <a:spLocks noChangeShapeType="1"/>
            </p:cNvSpPr>
            <p:nvPr/>
          </p:nvSpPr>
          <p:spPr bwMode="auto">
            <a:xfrm>
              <a:off x="3058" y="1268"/>
              <a:ext cx="1" cy="439"/>
            </a:xfrm>
            <a:prstGeom prst="line">
              <a:avLst/>
            </a:prstGeom>
            <a:noFill/>
            <a:ln w="11113">
              <a:solidFill>
                <a:srgbClr val="000000"/>
              </a:solidFill>
              <a:round/>
              <a:headEnd/>
              <a:tailEnd/>
            </a:ln>
          </p:spPr>
          <p:txBody>
            <a:bodyPr/>
            <a:lstStyle/>
            <a:p>
              <a:endParaRPr lang="fr-FR"/>
            </a:p>
          </p:txBody>
        </p:sp>
        <p:sp>
          <p:nvSpPr>
            <p:cNvPr id="33389" name="Line 734"/>
            <p:cNvSpPr>
              <a:spLocks noChangeShapeType="1"/>
            </p:cNvSpPr>
            <p:nvPr/>
          </p:nvSpPr>
          <p:spPr bwMode="auto">
            <a:xfrm>
              <a:off x="3113" y="1246"/>
              <a:ext cx="1" cy="461"/>
            </a:xfrm>
            <a:prstGeom prst="line">
              <a:avLst/>
            </a:prstGeom>
            <a:noFill/>
            <a:ln w="11113">
              <a:solidFill>
                <a:srgbClr val="000000"/>
              </a:solidFill>
              <a:round/>
              <a:headEnd/>
              <a:tailEnd/>
            </a:ln>
          </p:spPr>
          <p:txBody>
            <a:bodyPr/>
            <a:lstStyle/>
            <a:p>
              <a:endParaRPr lang="fr-FR"/>
            </a:p>
          </p:txBody>
        </p:sp>
        <p:sp>
          <p:nvSpPr>
            <p:cNvPr id="33390" name="Freeform 735"/>
            <p:cNvSpPr>
              <a:spLocks/>
            </p:cNvSpPr>
            <p:nvPr/>
          </p:nvSpPr>
          <p:spPr bwMode="auto">
            <a:xfrm>
              <a:off x="3004" y="1755"/>
              <a:ext cx="809" cy="1136"/>
            </a:xfrm>
            <a:custGeom>
              <a:avLst/>
              <a:gdLst>
                <a:gd name="T0" fmla="*/ 809 w 809"/>
                <a:gd name="T1" fmla="*/ 2272 h 2272"/>
                <a:gd name="T2" fmla="*/ 809 w 809"/>
                <a:gd name="T3" fmla="*/ 2035 h 2272"/>
                <a:gd name="T4" fmla="*/ 0 w 809"/>
                <a:gd name="T5" fmla="*/ 2035 h 2272"/>
                <a:gd name="T6" fmla="*/ 0 w 809"/>
                <a:gd name="T7" fmla="*/ 0 h 2272"/>
                <a:gd name="T8" fmla="*/ 0 60000 65536"/>
                <a:gd name="T9" fmla="*/ 0 60000 65536"/>
                <a:gd name="T10" fmla="*/ 0 60000 65536"/>
                <a:gd name="T11" fmla="*/ 0 60000 65536"/>
                <a:gd name="T12" fmla="*/ 0 w 809"/>
                <a:gd name="T13" fmla="*/ 0 h 2272"/>
                <a:gd name="T14" fmla="*/ 809 w 809"/>
                <a:gd name="T15" fmla="*/ 2272 h 2272"/>
              </a:gdLst>
              <a:ahLst/>
              <a:cxnLst>
                <a:cxn ang="T8">
                  <a:pos x="T0" y="T1"/>
                </a:cxn>
                <a:cxn ang="T9">
                  <a:pos x="T2" y="T3"/>
                </a:cxn>
                <a:cxn ang="T10">
                  <a:pos x="T4" y="T5"/>
                </a:cxn>
                <a:cxn ang="T11">
                  <a:pos x="T6" y="T7"/>
                </a:cxn>
              </a:cxnLst>
              <a:rect l="T12" t="T13" r="T14" b="T15"/>
              <a:pathLst>
                <a:path w="809" h="2272">
                  <a:moveTo>
                    <a:pt x="809" y="2272"/>
                  </a:moveTo>
                  <a:lnTo>
                    <a:pt x="809" y="2035"/>
                  </a:lnTo>
                  <a:lnTo>
                    <a:pt x="0" y="2035"/>
                  </a:lnTo>
                  <a:lnTo>
                    <a:pt x="0" y="0"/>
                  </a:lnTo>
                </a:path>
              </a:pathLst>
            </a:custGeom>
            <a:noFill/>
            <a:ln w="11113">
              <a:solidFill>
                <a:srgbClr val="000000"/>
              </a:solidFill>
              <a:round/>
              <a:headEnd/>
              <a:tailEnd/>
            </a:ln>
          </p:spPr>
          <p:txBody>
            <a:bodyPr/>
            <a:lstStyle/>
            <a:p>
              <a:endParaRPr lang="fr-FR"/>
            </a:p>
          </p:txBody>
        </p:sp>
        <p:sp>
          <p:nvSpPr>
            <p:cNvPr id="33391" name="Freeform 736"/>
            <p:cNvSpPr>
              <a:spLocks/>
            </p:cNvSpPr>
            <p:nvPr/>
          </p:nvSpPr>
          <p:spPr bwMode="auto">
            <a:xfrm>
              <a:off x="3056" y="1759"/>
              <a:ext cx="917" cy="1234"/>
            </a:xfrm>
            <a:custGeom>
              <a:avLst/>
              <a:gdLst>
                <a:gd name="T0" fmla="*/ 917 w 917"/>
                <a:gd name="T1" fmla="*/ 2468 h 2468"/>
                <a:gd name="T2" fmla="*/ 917 w 917"/>
                <a:gd name="T3" fmla="*/ 1968 h 2468"/>
                <a:gd name="T4" fmla="*/ 0 w 917"/>
                <a:gd name="T5" fmla="*/ 1968 h 2468"/>
                <a:gd name="T6" fmla="*/ 0 w 917"/>
                <a:gd name="T7" fmla="*/ 0 h 2468"/>
                <a:gd name="T8" fmla="*/ 0 60000 65536"/>
                <a:gd name="T9" fmla="*/ 0 60000 65536"/>
                <a:gd name="T10" fmla="*/ 0 60000 65536"/>
                <a:gd name="T11" fmla="*/ 0 60000 65536"/>
                <a:gd name="T12" fmla="*/ 0 w 917"/>
                <a:gd name="T13" fmla="*/ 0 h 2468"/>
                <a:gd name="T14" fmla="*/ 917 w 917"/>
                <a:gd name="T15" fmla="*/ 2468 h 2468"/>
              </a:gdLst>
              <a:ahLst/>
              <a:cxnLst>
                <a:cxn ang="T8">
                  <a:pos x="T0" y="T1"/>
                </a:cxn>
                <a:cxn ang="T9">
                  <a:pos x="T2" y="T3"/>
                </a:cxn>
                <a:cxn ang="T10">
                  <a:pos x="T4" y="T5"/>
                </a:cxn>
                <a:cxn ang="T11">
                  <a:pos x="T6" y="T7"/>
                </a:cxn>
              </a:cxnLst>
              <a:rect l="T12" t="T13" r="T14" b="T15"/>
              <a:pathLst>
                <a:path w="917" h="2468">
                  <a:moveTo>
                    <a:pt x="917" y="2468"/>
                  </a:moveTo>
                  <a:lnTo>
                    <a:pt x="917" y="1968"/>
                  </a:lnTo>
                  <a:lnTo>
                    <a:pt x="0" y="1968"/>
                  </a:lnTo>
                  <a:lnTo>
                    <a:pt x="0" y="0"/>
                  </a:lnTo>
                </a:path>
              </a:pathLst>
            </a:custGeom>
            <a:noFill/>
            <a:ln w="11113">
              <a:solidFill>
                <a:srgbClr val="000000"/>
              </a:solidFill>
              <a:round/>
              <a:headEnd/>
              <a:tailEnd/>
            </a:ln>
          </p:spPr>
          <p:txBody>
            <a:bodyPr/>
            <a:lstStyle/>
            <a:p>
              <a:endParaRPr lang="fr-FR"/>
            </a:p>
          </p:txBody>
        </p:sp>
        <p:sp>
          <p:nvSpPr>
            <p:cNvPr id="33392" name="Freeform 737"/>
            <p:cNvSpPr>
              <a:spLocks/>
            </p:cNvSpPr>
            <p:nvPr/>
          </p:nvSpPr>
          <p:spPr bwMode="auto">
            <a:xfrm>
              <a:off x="3107" y="1759"/>
              <a:ext cx="1043" cy="1325"/>
            </a:xfrm>
            <a:custGeom>
              <a:avLst/>
              <a:gdLst>
                <a:gd name="T0" fmla="*/ 1043 w 1043"/>
                <a:gd name="T1" fmla="*/ 2649 h 2649"/>
                <a:gd name="T2" fmla="*/ 1043 w 1043"/>
                <a:gd name="T3" fmla="*/ 1892 h 2649"/>
                <a:gd name="T4" fmla="*/ 0 w 1043"/>
                <a:gd name="T5" fmla="*/ 1892 h 2649"/>
                <a:gd name="T6" fmla="*/ 0 w 1043"/>
                <a:gd name="T7" fmla="*/ 0 h 2649"/>
                <a:gd name="T8" fmla="*/ 0 60000 65536"/>
                <a:gd name="T9" fmla="*/ 0 60000 65536"/>
                <a:gd name="T10" fmla="*/ 0 60000 65536"/>
                <a:gd name="T11" fmla="*/ 0 60000 65536"/>
                <a:gd name="T12" fmla="*/ 0 w 1043"/>
                <a:gd name="T13" fmla="*/ 0 h 2649"/>
                <a:gd name="T14" fmla="*/ 1043 w 1043"/>
                <a:gd name="T15" fmla="*/ 2649 h 2649"/>
              </a:gdLst>
              <a:ahLst/>
              <a:cxnLst>
                <a:cxn ang="T8">
                  <a:pos x="T0" y="T1"/>
                </a:cxn>
                <a:cxn ang="T9">
                  <a:pos x="T2" y="T3"/>
                </a:cxn>
                <a:cxn ang="T10">
                  <a:pos x="T4" y="T5"/>
                </a:cxn>
                <a:cxn ang="T11">
                  <a:pos x="T6" y="T7"/>
                </a:cxn>
              </a:cxnLst>
              <a:rect l="T12" t="T13" r="T14" b="T15"/>
              <a:pathLst>
                <a:path w="1043" h="2649">
                  <a:moveTo>
                    <a:pt x="1043" y="2649"/>
                  </a:moveTo>
                  <a:lnTo>
                    <a:pt x="1043" y="1892"/>
                  </a:lnTo>
                  <a:lnTo>
                    <a:pt x="0" y="1892"/>
                  </a:lnTo>
                  <a:lnTo>
                    <a:pt x="0" y="0"/>
                  </a:lnTo>
                </a:path>
              </a:pathLst>
            </a:custGeom>
            <a:noFill/>
            <a:ln w="11113">
              <a:solidFill>
                <a:srgbClr val="000000"/>
              </a:solidFill>
              <a:round/>
              <a:headEnd/>
              <a:tailEnd/>
            </a:ln>
          </p:spPr>
          <p:txBody>
            <a:bodyPr/>
            <a:lstStyle/>
            <a:p>
              <a:endParaRPr lang="fr-FR"/>
            </a:p>
          </p:txBody>
        </p:sp>
        <p:sp>
          <p:nvSpPr>
            <p:cNvPr id="33393" name="Freeform 738"/>
            <p:cNvSpPr>
              <a:spLocks/>
            </p:cNvSpPr>
            <p:nvPr/>
          </p:nvSpPr>
          <p:spPr bwMode="auto">
            <a:xfrm>
              <a:off x="1880" y="3492"/>
              <a:ext cx="171" cy="99"/>
            </a:xfrm>
            <a:custGeom>
              <a:avLst/>
              <a:gdLst>
                <a:gd name="T0" fmla="*/ 0 w 171"/>
                <a:gd name="T1" fmla="*/ 99 h 198"/>
                <a:gd name="T2" fmla="*/ 3 w 171"/>
                <a:gd name="T3" fmla="*/ 78 h 198"/>
                <a:gd name="T4" fmla="*/ 9 w 171"/>
                <a:gd name="T5" fmla="*/ 57 h 198"/>
                <a:gd name="T6" fmla="*/ 19 w 171"/>
                <a:gd name="T7" fmla="*/ 37 h 198"/>
                <a:gd name="T8" fmla="*/ 32 w 171"/>
                <a:gd name="T9" fmla="*/ 22 h 198"/>
                <a:gd name="T10" fmla="*/ 48 w 171"/>
                <a:gd name="T11" fmla="*/ 10 h 198"/>
                <a:gd name="T12" fmla="*/ 67 w 171"/>
                <a:gd name="T13" fmla="*/ 3 h 198"/>
                <a:gd name="T14" fmla="*/ 86 w 171"/>
                <a:gd name="T15" fmla="*/ 0 h 198"/>
                <a:gd name="T16" fmla="*/ 105 w 171"/>
                <a:gd name="T17" fmla="*/ 3 h 198"/>
                <a:gd name="T18" fmla="*/ 123 w 171"/>
                <a:gd name="T19" fmla="*/ 10 h 198"/>
                <a:gd name="T20" fmla="*/ 139 w 171"/>
                <a:gd name="T21" fmla="*/ 22 h 198"/>
                <a:gd name="T22" fmla="*/ 153 w 171"/>
                <a:gd name="T23" fmla="*/ 37 h 198"/>
                <a:gd name="T24" fmla="*/ 164 w 171"/>
                <a:gd name="T25" fmla="*/ 57 h 198"/>
                <a:gd name="T26" fmla="*/ 170 w 171"/>
                <a:gd name="T27" fmla="*/ 78 h 198"/>
                <a:gd name="T28" fmla="*/ 171 w 171"/>
                <a:gd name="T29" fmla="*/ 99 h 198"/>
                <a:gd name="T30" fmla="*/ 170 w 171"/>
                <a:gd name="T31" fmla="*/ 121 h 198"/>
                <a:gd name="T32" fmla="*/ 164 w 171"/>
                <a:gd name="T33" fmla="*/ 142 h 198"/>
                <a:gd name="T34" fmla="*/ 153 w 171"/>
                <a:gd name="T35" fmla="*/ 162 h 198"/>
                <a:gd name="T36" fmla="*/ 139 w 171"/>
                <a:gd name="T37" fmla="*/ 177 h 198"/>
                <a:gd name="T38" fmla="*/ 123 w 171"/>
                <a:gd name="T39" fmla="*/ 188 h 198"/>
                <a:gd name="T40" fmla="*/ 105 w 171"/>
                <a:gd name="T41" fmla="*/ 196 h 198"/>
                <a:gd name="T42" fmla="*/ 86 w 171"/>
                <a:gd name="T43" fmla="*/ 198 h 198"/>
                <a:gd name="T44" fmla="*/ 67 w 171"/>
                <a:gd name="T45" fmla="*/ 196 h 198"/>
                <a:gd name="T46" fmla="*/ 48 w 171"/>
                <a:gd name="T47" fmla="*/ 188 h 198"/>
                <a:gd name="T48" fmla="*/ 32 w 171"/>
                <a:gd name="T49" fmla="*/ 177 h 198"/>
                <a:gd name="T50" fmla="*/ 19 w 171"/>
                <a:gd name="T51" fmla="*/ 162 h 198"/>
                <a:gd name="T52" fmla="*/ 9 w 171"/>
                <a:gd name="T53" fmla="*/ 142 h 198"/>
                <a:gd name="T54" fmla="*/ 3 w 171"/>
                <a:gd name="T55" fmla="*/ 121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3" y="78"/>
                  </a:lnTo>
                  <a:lnTo>
                    <a:pt x="9" y="57"/>
                  </a:lnTo>
                  <a:lnTo>
                    <a:pt x="19" y="37"/>
                  </a:lnTo>
                  <a:lnTo>
                    <a:pt x="32" y="22"/>
                  </a:lnTo>
                  <a:lnTo>
                    <a:pt x="48" y="10"/>
                  </a:lnTo>
                  <a:lnTo>
                    <a:pt x="67" y="3"/>
                  </a:lnTo>
                  <a:lnTo>
                    <a:pt x="86" y="0"/>
                  </a:lnTo>
                  <a:lnTo>
                    <a:pt x="105" y="3"/>
                  </a:lnTo>
                  <a:lnTo>
                    <a:pt x="123" y="10"/>
                  </a:lnTo>
                  <a:lnTo>
                    <a:pt x="139" y="22"/>
                  </a:lnTo>
                  <a:lnTo>
                    <a:pt x="153" y="37"/>
                  </a:lnTo>
                  <a:lnTo>
                    <a:pt x="164" y="57"/>
                  </a:lnTo>
                  <a:lnTo>
                    <a:pt x="170" y="78"/>
                  </a:lnTo>
                  <a:lnTo>
                    <a:pt x="171" y="99"/>
                  </a:lnTo>
                  <a:lnTo>
                    <a:pt x="170" y="121"/>
                  </a:lnTo>
                  <a:lnTo>
                    <a:pt x="164" y="142"/>
                  </a:lnTo>
                  <a:lnTo>
                    <a:pt x="153" y="162"/>
                  </a:lnTo>
                  <a:lnTo>
                    <a:pt x="139" y="177"/>
                  </a:lnTo>
                  <a:lnTo>
                    <a:pt x="123" y="188"/>
                  </a:lnTo>
                  <a:lnTo>
                    <a:pt x="105" y="196"/>
                  </a:lnTo>
                  <a:lnTo>
                    <a:pt x="86" y="198"/>
                  </a:lnTo>
                  <a:lnTo>
                    <a:pt x="67" y="196"/>
                  </a:lnTo>
                  <a:lnTo>
                    <a:pt x="48" y="188"/>
                  </a:lnTo>
                  <a:lnTo>
                    <a:pt x="32" y="177"/>
                  </a:lnTo>
                  <a:lnTo>
                    <a:pt x="19" y="162"/>
                  </a:lnTo>
                  <a:lnTo>
                    <a:pt x="9" y="142"/>
                  </a:lnTo>
                  <a:lnTo>
                    <a:pt x="3"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394" name="Rectangle 739"/>
            <p:cNvSpPr>
              <a:spLocks noChangeArrowheads="1"/>
            </p:cNvSpPr>
            <p:nvPr/>
          </p:nvSpPr>
          <p:spPr bwMode="auto">
            <a:xfrm>
              <a:off x="1944" y="3518"/>
              <a:ext cx="54" cy="88"/>
            </a:xfrm>
            <a:prstGeom prst="rect">
              <a:avLst/>
            </a:prstGeom>
            <a:noFill/>
            <a:ln w="9525">
              <a:noFill/>
              <a:miter lim="800000"/>
              <a:headEnd/>
              <a:tailEnd/>
            </a:ln>
          </p:spPr>
          <p:txBody>
            <a:bodyPr wrap="none" lIns="0" tIns="0" rIns="0" bIns="0">
              <a:spAutoFit/>
            </a:bodyPr>
            <a:lstStyle/>
            <a:p>
              <a:r>
                <a:rPr lang="fr-FR" sz="800">
                  <a:solidFill>
                    <a:srgbClr val="000000"/>
                  </a:solidFill>
                </a:rPr>
                <a:t>LI</a:t>
              </a:r>
              <a:endParaRPr lang="fr-FR" sz="800">
                <a:solidFill>
                  <a:srgbClr val="FC0128"/>
                </a:solidFill>
                <a:latin typeface="Times New Roman" pitchFamily="18" charset="0"/>
              </a:endParaRPr>
            </a:p>
          </p:txBody>
        </p:sp>
        <p:sp>
          <p:nvSpPr>
            <p:cNvPr id="33395" name="Line 740"/>
            <p:cNvSpPr>
              <a:spLocks noChangeShapeType="1"/>
            </p:cNvSpPr>
            <p:nvPr/>
          </p:nvSpPr>
          <p:spPr bwMode="auto">
            <a:xfrm>
              <a:off x="1737" y="3323"/>
              <a:ext cx="59" cy="1"/>
            </a:xfrm>
            <a:prstGeom prst="line">
              <a:avLst/>
            </a:prstGeom>
            <a:noFill/>
            <a:ln w="11113">
              <a:solidFill>
                <a:srgbClr val="000000"/>
              </a:solidFill>
              <a:round/>
              <a:headEnd/>
              <a:tailEnd/>
            </a:ln>
          </p:spPr>
          <p:txBody>
            <a:bodyPr/>
            <a:lstStyle/>
            <a:p>
              <a:endParaRPr lang="fr-FR"/>
            </a:p>
          </p:txBody>
        </p:sp>
        <p:sp>
          <p:nvSpPr>
            <p:cNvPr id="33396" name="Line 741"/>
            <p:cNvSpPr>
              <a:spLocks noChangeShapeType="1"/>
            </p:cNvSpPr>
            <p:nvPr/>
          </p:nvSpPr>
          <p:spPr bwMode="auto">
            <a:xfrm>
              <a:off x="1832" y="3323"/>
              <a:ext cx="8" cy="1"/>
            </a:xfrm>
            <a:prstGeom prst="line">
              <a:avLst/>
            </a:prstGeom>
            <a:noFill/>
            <a:ln w="11113">
              <a:solidFill>
                <a:srgbClr val="000000"/>
              </a:solidFill>
              <a:round/>
              <a:headEnd/>
              <a:tailEnd/>
            </a:ln>
          </p:spPr>
          <p:txBody>
            <a:bodyPr/>
            <a:lstStyle/>
            <a:p>
              <a:endParaRPr lang="fr-FR"/>
            </a:p>
          </p:txBody>
        </p:sp>
        <p:sp>
          <p:nvSpPr>
            <p:cNvPr id="33397" name="Line 742"/>
            <p:cNvSpPr>
              <a:spLocks noChangeShapeType="1"/>
            </p:cNvSpPr>
            <p:nvPr/>
          </p:nvSpPr>
          <p:spPr bwMode="auto">
            <a:xfrm>
              <a:off x="1877" y="3323"/>
              <a:ext cx="59" cy="1"/>
            </a:xfrm>
            <a:prstGeom prst="line">
              <a:avLst/>
            </a:prstGeom>
            <a:noFill/>
            <a:ln w="11113">
              <a:solidFill>
                <a:srgbClr val="000000"/>
              </a:solidFill>
              <a:round/>
              <a:headEnd/>
              <a:tailEnd/>
            </a:ln>
          </p:spPr>
          <p:txBody>
            <a:bodyPr/>
            <a:lstStyle/>
            <a:p>
              <a:endParaRPr lang="fr-FR"/>
            </a:p>
          </p:txBody>
        </p:sp>
        <p:sp>
          <p:nvSpPr>
            <p:cNvPr id="33398" name="Line 743"/>
            <p:cNvSpPr>
              <a:spLocks noChangeShapeType="1"/>
            </p:cNvSpPr>
            <p:nvPr/>
          </p:nvSpPr>
          <p:spPr bwMode="auto">
            <a:xfrm>
              <a:off x="1972" y="3323"/>
              <a:ext cx="1" cy="4"/>
            </a:xfrm>
            <a:prstGeom prst="line">
              <a:avLst/>
            </a:prstGeom>
            <a:noFill/>
            <a:ln w="11113">
              <a:solidFill>
                <a:srgbClr val="000000"/>
              </a:solidFill>
              <a:round/>
              <a:headEnd/>
              <a:tailEnd/>
            </a:ln>
          </p:spPr>
          <p:txBody>
            <a:bodyPr/>
            <a:lstStyle/>
            <a:p>
              <a:endParaRPr lang="fr-FR"/>
            </a:p>
          </p:txBody>
        </p:sp>
        <p:sp>
          <p:nvSpPr>
            <p:cNvPr id="33399" name="Line 744"/>
            <p:cNvSpPr>
              <a:spLocks noChangeShapeType="1"/>
            </p:cNvSpPr>
            <p:nvPr/>
          </p:nvSpPr>
          <p:spPr bwMode="auto">
            <a:xfrm>
              <a:off x="1972" y="3348"/>
              <a:ext cx="1" cy="34"/>
            </a:xfrm>
            <a:prstGeom prst="line">
              <a:avLst/>
            </a:prstGeom>
            <a:noFill/>
            <a:ln w="11113">
              <a:solidFill>
                <a:srgbClr val="000000"/>
              </a:solidFill>
              <a:round/>
              <a:headEnd/>
              <a:tailEnd/>
            </a:ln>
          </p:spPr>
          <p:txBody>
            <a:bodyPr/>
            <a:lstStyle/>
            <a:p>
              <a:endParaRPr lang="fr-FR"/>
            </a:p>
          </p:txBody>
        </p:sp>
        <p:sp>
          <p:nvSpPr>
            <p:cNvPr id="33400" name="Line 745"/>
            <p:cNvSpPr>
              <a:spLocks noChangeShapeType="1"/>
            </p:cNvSpPr>
            <p:nvPr/>
          </p:nvSpPr>
          <p:spPr bwMode="auto">
            <a:xfrm>
              <a:off x="1972" y="3403"/>
              <a:ext cx="1" cy="4"/>
            </a:xfrm>
            <a:prstGeom prst="line">
              <a:avLst/>
            </a:prstGeom>
            <a:noFill/>
            <a:ln w="11113">
              <a:solidFill>
                <a:srgbClr val="000000"/>
              </a:solidFill>
              <a:round/>
              <a:headEnd/>
              <a:tailEnd/>
            </a:ln>
          </p:spPr>
          <p:txBody>
            <a:bodyPr/>
            <a:lstStyle/>
            <a:p>
              <a:endParaRPr lang="fr-FR"/>
            </a:p>
          </p:txBody>
        </p:sp>
        <p:sp>
          <p:nvSpPr>
            <p:cNvPr id="33401" name="Line 746"/>
            <p:cNvSpPr>
              <a:spLocks noChangeShapeType="1"/>
            </p:cNvSpPr>
            <p:nvPr/>
          </p:nvSpPr>
          <p:spPr bwMode="auto">
            <a:xfrm>
              <a:off x="1972" y="3428"/>
              <a:ext cx="1" cy="33"/>
            </a:xfrm>
            <a:prstGeom prst="line">
              <a:avLst/>
            </a:prstGeom>
            <a:noFill/>
            <a:ln w="11113">
              <a:solidFill>
                <a:srgbClr val="000000"/>
              </a:solidFill>
              <a:round/>
              <a:headEnd/>
              <a:tailEnd/>
            </a:ln>
          </p:spPr>
          <p:txBody>
            <a:bodyPr/>
            <a:lstStyle/>
            <a:p>
              <a:endParaRPr lang="fr-FR"/>
            </a:p>
          </p:txBody>
        </p:sp>
        <p:sp>
          <p:nvSpPr>
            <p:cNvPr id="33402" name="Line 747"/>
            <p:cNvSpPr>
              <a:spLocks noChangeShapeType="1"/>
            </p:cNvSpPr>
            <p:nvPr/>
          </p:nvSpPr>
          <p:spPr bwMode="auto">
            <a:xfrm>
              <a:off x="1972" y="3482"/>
              <a:ext cx="1" cy="4"/>
            </a:xfrm>
            <a:prstGeom prst="line">
              <a:avLst/>
            </a:prstGeom>
            <a:noFill/>
            <a:ln w="11113">
              <a:solidFill>
                <a:srgbClr val="000000"/>
              </a:solidFill>
              <a:round/>
              <a:headEnd/>
              <a:tailEnd/>
            </a:ln>
          </p:spPr>
          <p:txBody>
            <a:bodyPr/>
            <a:lstStyle/>
            <a:p>
              <a:endParaRPr lang="fr-FR"/>
            </a:p>
          </p:txBody>
        </p:sp>
        <p:sp>
          <p:nvSpPr>
            <p:cNvPr id="33403" name="Line 748"/>
            <p:cNvSpPr>
              <a:spLocks noChangeShapeType="1"/>
            </p:cNvSpPr>
            <p:nvPr/>
          </p:nvSpPr>
          <p:spPr bwMode="auto">
            <a:xfrm>
              <a:off x="1966" y="3594"/>
              <a:ext cx="1" cy="34"/>
            </a:xfrm>
            <a:prstGeom prst="line">
              <a:avLst/>
            </a:prstGeom>
            <a:noFill/>
            <a:ln w="11113">
              <a:solidFill>
                <a:srgbClr val="000000"/>
              </a:solidFill>
              <a:round/>
              <a:headEnd/>
              <a:tailEnd/>
            </a:ln>
          </p:spPr>
          <p:txBody>
            <a:bodyPr/>
            <a:lstStyle/>
            <a:p>
              <a:endParaRPr lang="fr-FR"/>
            </a:p>
          </p:txBody>
        </p:sp>
        <p:sp>
          <p:nvSpPr>
            <p:cNvPr id="33404" name="Line 749"/>
            <p:cNvSpPr>
              <a:spLocks noChangeShapeType="1"/>
            </p:cNvSpPr>
            <p:nvPr/>
          </p:nvSpPr>
          <p:spPr bwMode="auto">
            <a:xfrm>
              <a:off x="1966" y="3649"/>
              <a:ext cx="1" cy="4"/>
            </a:xfrm>
            <a:prstGeom prst="line">
              <a:avLst/>
            </a:prstGeom>
            <a:noFill/>
            <a:ln w="11113">
              <a:solidFill>
                <a:srgbClr val="000000"/>
              </a:solidFill>
              <a:round/>
              <a:headEnd/>
              <a:tailEnd/>
            </a:ln>
          </p:spPr>
          <p:txBody>
            <a:bodyPr/>
            <a:lstStyle/>
            <a:p>
              <a:endParaRPr lang="fr-FR"/>
            </a:p>
          </p:txBody>
        </p:sp>
        <p:sp>
          <p:nvSpPr>
            <p:cNvPr id="33405" name="Line 750"/>
            <p:cNvSpPr>
              <a:spLocks noChangeShapeType="1"/>
            </p:cNvSpPr>
            <p:nvPr/>
          </p:nvSpPr>
          <p:spPr bwMode="auto">
            <a:xfrm>
              <a:off x="1966" y="3674"/>
              <a:ext cx="1" cy="33"/>
            </a:xfrm>
            <a:prstGeom prst="line">
              <a:avLst/>
            </a:prstGeom>
            <a:noFill/>
            <a:ln w="11113">
              <a:solidFill>
                <a:srgbClr val="000000"/>
              </a:solidFill>
              <a:round/>
              <a:headEnd/>
              <a:tailEnd/>
            </a:ln>
          </p:spPr>
          <p:txBody>
            <a:bodyPr/>
            <a:lstStyle/>
            <a:p>
              <a:endParaRPr lang="fr-FR"/>
            </a:p>
          </p:txBody>
        </p:sp>
        <p:sp>
          <p:nvSpPr>
            <p:cNvPr id="33406" name="Line 751"/>
            <p:cNvSpPr>
              <a:spLocks noChangeShapeType="1"/>
            </p:cNvSpPr>
            <p:nvPr/>
          </p:nvSpPr>
          <p:spPr bwMode="auto">
            <a:xfrm>
              <a:off x="1966" y="3728"/>
              <a:ext cx="1" cy="4"/>
            </a:xfrm>
            <a:prstGeom prst="line">
              <a:avLst/>
            </a:prstGeom>
            <a:noFill/>
            <a:ln w="11113">
              <a:solidFill>
                <a:srgbClr val="000000"/>
              </a:solidFill>
              <a:round/>
              <a:headEnd/>
              <a:tailEnd/>
            </a:ln>
          </p:spPr>
          <p:txBody>
            <a:bodyPr/>
            <a:lstStyle/>
            <a:p>
              <a:endParaRPr lang="fr-FR"/>
            </a:p>
          </p:txBody>
        </p:sp>
        <p:sp>
          <p:nvSpPr>
            <p:cNvPr id="33407" name="Line 752"/>
            <p:cNvSpPr>
              <a:spLocks noChangeShapeType="1"/>
            </p:cNvSpPr>
            <p:nvPr/>
          </p:nvSpPr>
          <p:spPr bwMode="auto">
            <a:xfrm>
              <a:off x="1966" y="3753"/>
              <a:ext cx="1" cy="34"/>
            </a:xfrm>
            <a:prstGeom prst="line">
              <a:avLst/>
            </a:prstGeom>
            <a:noFill/>
            <a:ln w="11113">
              <a:solidFill>
                <a:srgbClr val="000000"/>
              </a:solidFill>
              <a:round/>
              <a:headEnd/>
              <a:tailEnd/>
            </a:ln>
          </p:spPr>
          <p:txBody>
            <a:bodyPr/>
            <a:lstStyle/>
            <a:p>
              <a:endParaRPr lang="fr-FR"/>
            </a:p>
          </p:txBody>
        </p:sp>
        <p:sp>
          <p:nvSpPr>
            <p:cNvPr id="33408" name="Line 753"/>
            <p:cNvSpPr>
              <a:spLocks noChangeShapeType="1"/>
            </p:cNvSpPr>
            <p:nvPr/>
          </p:nvSpPr>
          <p:spPr bwMode="auto">
            <a:xfrm>
              <a:off x="1850" y="3808"/>
              <a:ext cx="1" cy="4"/>
            </a:xfrm>
            <a:prstGeom prst="line">
              <a:avLst/>
            </a:prstGeom>
            <a:noFill/>
            <a:ln w="11113">
              <a:solidFill>
                <a:srgbClr val="000000"/>
              </a:solidFill>
              <a:round/>
              <a:headEnd/>
              <a:tailEnd/>
            </a:ln>
          </p:spPr>
          <p:txBody>
            <a:bodyPr/>
            <a:lstStyle/>
            <a:p>
              <a:endParaRPr lang="fr-FR"/>
            </a:p>
          </p:txBody>
        </p:sp>
        <p:sp>
          <p:nvSpPr>
            <p:cNvPr id="33409" name="Line 754"/>
            <p:cNvSpPr>
              <a:spLocks noChangeShapeType="1"/>
            </p:cNvSpPr>
            <p:nvPr/>
          </p:nvSpPr>
          <p:spPr bwMode="auto">
            <a:xfrm flipH="1">
              <a:off x="1768" y="3819"/>
              <a:ext cx="59" cy="1"/>
            </a:xfrm>
            <a:prstGeom prst="line">
              <a:avLst/>
            </a:prstGeom>
            <a:noFill/>
            <a:ln w="11113">
              <a:solidFill>
                <a:srgbClr val="000000"/>
              </a:solidFill>
              <a:round/>
              <a:headEnd/>
              <a:tailEnd/>
            </a:ln>
          </p:spPr>
          <p:txBody>
            <a:bodyPr/>
            <a:lstStyle/>
            <a:p>
              <a:endParaRPr lang="fr-FR"/>
            </a:p>
          </p:txBody>
        </p:sp>
        <p:sp>
          <p:nvSpPr>
            <p:cNvPr id="33410" name="Line 755"/>
            <p:cNvSpPr>
              <a:spLocks noChangeShapeType="1"/>
            </p:cNvSpPr>
            <p:nvPr/>
          </p:nvSpPr>
          <p:spPr bwMode="auto">
            <a:xfrm flipH="1">
              <a:off x="1724" y="3819"/>
              <a:ext cx="7" cy="1"/>
            </a:xfrm>
            <a:prstGeom prst="line">
              <a:avLst/>
            </a:prstGeom>
            <a:noFill/>
            <a:ln w="11113">
              <a:solidFill>
                <a:srgbClr val="000000"/>
              </a:solidFill>
              <a:round/>
              <a:headEnd/>
              <a:tailEnd/>
            </a:ln>
          </p:spPr>
          <p:txBody>
            <a:bodyPr/>
            <a:lstStyle/>
            <a:p>
              <a:endParaRPr lang="fr-FR"/>
            </a:p>
          </p:txBody>
        </p:sp>
        <p:sp>
          <p:nvSpPr>
            <p:cNvPr id="33411" name="Line 756"/>
            <p:cNvSpPr>
              <a:spLocks noChangeShapeType="1"/>
            </p:cNvSpPr>
            <p:nvPr/>
          </p:nvSpPr>
          <p:spPr bwMode="auto">
            <a:xfrm flipH="1">
              <a:off x="1628" y="3819"/>
              <a:ext cx="59" cy="1"/>
            </a:xfrm>
            <a:prstGeom prst="line">
              <a:avLst/>
            </a:prstGeom>
            <a:noFill/>
            <a:ln w="11113">
              <a:solidFill>
                <a:srgbClr val="000000"/>
              </a:solidFill>
              <a:round/>
              <a:headEnd/>
              <a:tailEnd/>
            </a:ln>
          </p:spPr>
          <p:txBody>
            <a:bodyPr/>
            <a:lstStyle/>
            <a:p>
              <a:endParaRPr lang="fr-FR"/>
            </a:p>
          </p:txBody>
        </p:sp>
        <p:sp>
          <p:nvSpPr>
            <p:cNvPr id="33412" name="Line 757"/>
            <p:cNvSpPr>
              <a:spLocks noChangeShapeType="1"/>
            </p:cNvSpPr>
            <p:nvPr/>
          </p:nvSpPr>
          <p:spPr bwMode="auto">
            <a:xfrm flipH="1">
              <a:off x="1584" y="3819"/>
              <a:ext cx="7" cy="1"/>
            </a:xfrm>
            <a:prstGeom prst="line">
              <a:avLst/>
            </a:prstGeom>
            <a:noFill/>
            <a:ln w="11113">
              <a:solidFill>
                <a:srgbClr val="000000"/>
              </a:solidFill>
              <a:round/>
              <a:headEnd/>
              <a:tailEnd/>
            </a:ln>
          </p:spPr>
          <p:txBody>
            <a:bodyPr/>
            <a:lstStyle/>
            <a:p>
              <a:endParaRPr lang="fr-FR"/>
            </a:p>
          </p:txBody>
        </p:sp>
        <p:sp>
          <p:nvSpPr>
            <p:cNvPr id="33413" name="Line 758"/>
            <p:cNvSpPr>
              <a:spLocks noChangeShapeType="1"/>
            </p:cNvSpPr>
            <p:nvPr/>
          </p:nvSpPr>
          <p:spPr bwMode="auto">
            <a:xfrm flipH="1">
              <a:off x="1638" y="3819"/>
              <a:ext cx="25" cy="1"/>
            </a:xfrm>
            <a:prstGeom prst="line">
              <a:avLst/>
            </a:prstGeom>
            <a:noFill/>
            <a:ln w="11113">
              <a:solidFill>
                <a:srgbClr val="000000"/>
              </a:solidFill>
              <a:round/>
              <a:headEnd/>
              <a:tailEnd/>
            </a:ln>
          </p:spPr>
          <p:txBody>
            <a:bodyPr/>
            <a:lstStyle/>
            <a:p>
              <a:endParaRPr lang="fr-FR"/>
            </a:p>
          </p:txBody>
        </p:sp>
        <p:sp>
          <p:nvSpPr>
            <p:cNvPr id="33414" name="Freeform 759"/>
            <p:cNvSpPr>
              <a:spLocks/>
            </p:cNvSpPr>
            <p:nvPr/>
          </p:nvSpPr>
          <p:spPr bwMode="auto">
            <a:xfrm>
              <a:off x="3998" y="600"/>
              <a:ext cx="87" cy="35"/>
            </a:xfrm>
            <a:custGeom>
              <a:avLst/>
              <a:gdLst>
                <a:gd name="T0" fmla="*/ 0 w 87"/>
                <a:gd name="T1" fmla="*/ 69 h 69"/>
                <a:gd name="T2" fmla="*/ 0 w 87"/>
                <a:gd name="T3" fmla="*/ 0 h 69"/>
                <a:gd name="T4" fmla="*/ 87 w 87"/>
                <a:gd name="T5" fmla="*/ 69 h 69"/>
                <a:gd name="T6" fmla="*/ 87 w 87"/>
                <a:gd name="T7" fmla="*/ 0 h 69"/>
                <a:gd name="T8" fmla="*/ 0 60000 65536"/>
                <a:gd name="T9" fmla="*/ 0 60000 65536"/>
                <a:gd name="T10" fmla="*/ 0 60000 65536"/>
                <a:gd name="T11" fmla="*/ 0 60000 65536"/>
                <a:gd name="T12" fmla="*/ 0 w 87"/>
                <a:gd name="T13" fmla="*/ 0 h 69"/>
                <a:gd name="T14" fmla="*/ 87 w 87"/>
                <a:gd name="T15" fmla="*/ 69 h 69"/>
              </a:gdLst>
              <a:ahLst/>
              <a:cxnLst>
                <a:cxn ang="T8">
                  <a:pos x="T0" y="T1"/>
                </a:cxn>
                <a:cxn ang="T9">
                  <a:pos x="T2" y="T3"/>
                </a:cxn>
                <a:cxn ang="T10">
                  <a:pos x="T4" y="T5"/>
                </a:cxn>
                <a:cxn ang="T11">
                  <a:pos x="T6" y="T7"/>
                </a:cxn>
              </a:cxnLst>
              <a:rect l="T12" t="T13" r="T14" b="T15"/>
              <a:pathLst>
                <a:path w="87" h="69">
                  <a:moveTo>
                    <a:pt x="0" y="69"/>
                  </a:moveTo>
                  <a:lnTo>
                    <a:pt x="0" y="0"/>
                  </a:lnTo>
                  <a:lnTo>
                    <a:pt x="87" y="69"/>
                  </a:lnTo>
                  <a:lnTo>
                    <a:pt x="87" y="0"/>
                  </a:lnTo>
                </a:path>
              </a:pathLst>
            </a:custGeom>
            <a:noFill/>
            <a:ln w="11113">
              <a:solidFill>
                <a:srgbClr val="000000"/>
              </a:solidFill>
              <a:round/>
              <a:headEnd/>
              <a:tailEnd/>
            </a:ln>
          </p:spPr>
          <p:txBody>
            <a:bodyPr/>
            <a:lstStyle/>
            <a:p>
              <a:endParaRPr lang="fr-FR"/>
            </a:p>
          </p:txBody>
        </p:sp>
        <p:sp>
          <p:nvSpPr>
            <p:cNvPr id="33415" name="Freeform 760"/>
            <p:cNvSpPr>
              <a:spLocks/>
            </p:cNvSpPr>
            <p:nvPr/>
          </p:nvSpPr>
          <p:spPr bwMode="auto">
            <a:xfrm>
              <a:off x="3995" y="576"/>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3416" name="Freeform 761"/>
            <p:cNvSpPr>
              <a:spLocks/>
            </p:cNvSpPr>
            <p:nvPr/>
          </p:nvSpPr>
          <p:spPr bwMode="auto">
            <a:xfrm>
              <a:off x="3998" y="1222"/>
              <a:ext cx="87" cy="36"/>
            </a:xfrm>
            <a:custGeom>
              <a:avLst/>
              <a:gdLst>
                <a:gd name="T0" fmla="*/ 0 w 87"/>
                <a:gd name="T1" fmla="*/ 71 h 71"/>
                <a:gd name="T2" fmla="*/ 0 w 87"/>
                <a:gd name="T3" fmla="*/ 0 h 71"/>
                <a:gd name="T4" fmla="*/ 87 w 87"/>
                <a:gd name="T5" fmla="*/ 71 h 71"/>
                <a:gd name="T6" fmla="*/ 87 w 87"/>
                <a:gd name="T7" fmla="*/ 0 h 71"/>
                <a:gd name="T8" fmla="*/ 0 60000 65536"/>
                <a:gd name="T9" fmla="*/ 0 60000 65536"/>
                <a:gd name="T10" fmla="*/ 0 60000 65536"/>
                <a:gd name="T11" fmla="*/ 0 60000 65536"/>
                <a:gd name="T12" fmla="*/ 0 w 87"/>
                <a:gd name="T13" fmla="*/ 0 h 71"/>
                <a:gd name="T14" fmla="*/ 87 w 87"/>
                <a:gd name="T15" fmla="*/ 71 h 71"/>
              </a:gdLst>
              <a:ahLst/>
              <a:cxnLst>
                <a:cxn ang="T8">
                  <a:pos x="T0" y="T1"/>
                </a:cxn>
                <a:cxn ang="T9">
                  <a:pos x="T2" y="T3"/>
                </a:cxn>
                <a:cxn ang="T10">
                  <a:pos x="T4" y="T5"/>
                </a:cxn>
                <a:cxn ang="T11">
                  <a:pos x="T6" y="T7"/>
                </a:cxn>
              </a:cxnLst>
              <a:rect l="T12" t="T13" r="T14" b="T15"/>
              <a:pathLst>
                <a:path w="87" h="71">
                  <a:moveTo>
                    <a:pt x="0" y="71"/>
                  </a:moveTo>
                  <a:lnTo>
                    <a:pt x="0" y="0"/>
                  </a:lnTo>
                  <a:lnTo>
                    <a:pt x="87" y="71"/>
                  </a:lnTo>
                  <a:lnTo>
                    <a:pt x="87" y="0"/>
                  </a:lnTo>
                </a:path>
              </a:pathLst>
            </a:custGeom>
            <a:noFill/>
            <a:ln w="11113">
              <a:solidFill>
                <a:srgbClr val="000000"/>
              </a:solidFill>
              <a:round/>
              <a:headEnd/>
              <a:tailEnd/>
            </a:ln>
          </p:spPr>
          <p:txBody>
            <a:bodyPr/>
            <a:lstStyle/>
            <a:p>
              <a:endParaRPr lang="fr-FR"/>
            </a:p>
          </p:txBody>
        </p:sp>
        <p:sp>
          <p:nvSpPr>
            <p:cNvPr id="33417" name="Freeform 762"/>
            <p:cNvSpPr>
              <a:spLocks/>
            </p:cNvSpPr>
            <p:nvPr/>
          </p:nvSpPr>
          <p:spPr bwMode="auto">
            <a:xfrm>
              <a:off x="3995" y="1199"/>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3418" name="Freeform 763"/>
            <p:cNvSpPr>
              <a:spLocks/>
            </p:cNvSpPr>
            <p:nvPr/>
          </p:nvSpPr>
          <p:spPr bwMode="auto">
            <a:xfrm>
              <a:off x="3998" y="1015"/>
              <a:ext cx="87" cy="36"/>
            </a:xfrm>
            <a:custGeom>
              <a:avLst/>
              <a:gdLst>
                <a:gd name="T0" fmla="*/ 0 w 87"/>
                <a:gd name="T1" fmla="*/ 71 h 71"/>
                <a:gd name="T2" fmla="*/ 0 w 87"/>
                <a:gd name="T3" fmla="*/ 0 h 71"/>
                <a:gd name="T4" fmla="*/ 87 w 87"/>
                <a:gd name="T5" fmla="*/ 71 h 71"/>
                <a:gd name="T6" fmla="*/ 87 w 87"/>
                <a:gd name="T7" fmla="*/ 0 h 71"/>
                <a:gd name="T8" fmla="*/ 0 60000 65536"/>
                <a:gd name="T9" fmla="*/ 0 60000 65536"/>
                <a:gd name="T10" fmla="*/ 0 60000 65536"/>
                <a:gd name="T11" fmla="*/ 0 60000 65536"/>
                <a:gd name="T12" fmla="*/ 0 w 87"/>
                <a:gd name="T13" fmla="*/ 0 h 71"/>
                <a:gd name="T14" fmla="*/ 87 w 87"/>
                <a:gd name="T15" fmla="*/ 71 h 71"/>
              </a:gdLst>
              <a:ahLst/>
              <a:cxnLst>
                <a:cxn ang="T8">
                  <a:pos x="T0" y="T1"/>
                </a:cxn>
                <a:cxn ang="T9">
                  <a:pos x="T2" y="T3"/>
                </a:cxn>
                <a:cxn ang="T10">
                  <a:pos x="T4" y="T5"/>
                </a:cxn>
                <a:cxn ang="T11">
                  <a:pos x="T6" y="T7"/>
                </a:cxn>
              </a:cxnLst>
              <a:rect l="T12" t="T13" r="T14" b="T15"/>
              <a:pathLst>
                <a:path w="87" h="71">
                  <a:moveTo>
                    <a:pt x="0" y="71"/>
                  </a:moveTo>
                  <a:lnTo>
                    <a:pt x="0" y="0"/>
                  </a:lnTo>
                  <a:lnTo>
                    <a:pt x="87" y="71"/>
                  </a:lnTo>
                  <a:lnTo>
                    <a:pt x="87" y="0"/>
                  </a:lnTo>
                </a:path>
              </a:pathLst>
            </a:custGeom>
            <a:noFill/>
            <a:ln w="11113">
              <a:solidFill>
                <a:srgbClr val="000000"/>
              </a:solidFill>
              <a:round/>
              <a:headEnd/>
              <a:tailEnd/>
            </a:ln>
          </p:spPr>
          <p:txBody>
            <a:bodyPr/>
            <a:lstStyle/>
            <a:p>
              <a:endParaRPr lang="fr-FR"/>
            </a:p>
          </p:txBody>
        </p:sp>
        <p:sp>
          <p:nvSpPr>
            <p:cNvPr id="33419" name="Freeform 764"/>
            <p:cNvSpPr>
              <a:spLocks/>
            </p:cNvSpPr>
            <p:nvPr/>
          </p:nvSpPr>
          <p:spPr bwMode="auto">
            <a:xfrm>
              <a:off x="3995" y="992"/>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3420" name="Freeform 765"/>
            <p:cNvSpPr>
              <a:spLocks/>
            </p:cNvSpPr>
            <p:nvPr/>
          </p:nvSpPr>
          <p:spPr bwMode="auto">
            <a:xfrm>
              <a:off x="3998" y="809"/>
              <a:ext cx="87" cy="35"/>
            </a:xfrm>
            <a:custGeom>
              <a:avLst/>
              <a:gdLst>
                <a:gd name="T0" fmla="*/ 0 w 87"/>
                <a:gd name="T1" fmla="*/ 70 h 70"/>
                <a:gd name="T2" fmla="*/ 0 w 87"/>
                <a:gd name="T3" fmla="*/ 0 h 70"/>
                <a:gd name="T4" fmla="*/ 87 w 87"/>
                <a:gd name="T5" fmla="*/ 70 h 70"/>
                <a:gd name="T6" fmla="*/ 87 w 87"/>
                <a:gd name="T7" fmla="*/ 0 h 70"/>
                <a:gd name="T8" fmla="*/ 0 60000 65536"/>
                <a:gd name="T9" fmla="*/ 0 60000 65536"/>
                <a:gd name="T10" fmla="*/ 0 60000 65536"/>
                <a:gd name="T11" fmla="*/ 0 60000 65536"/>
                <a:gd name="T12" fmla="*/ 0 w 87"/>
                <a:gd name="T13" fmla="*/ 0 h 70"/>
                <a:gd name="T14" fmla="*/ 87 w 87"/>
                <a:gd name="T15" fmla="*/ 70 h 70"/>
              </a:gdLst>
              <a:ahLst/>
              <a:cxnLst>
                <a:cxn ang="T8">
                  <a:pos x="T0" y="T1"/>
                </a:cxn>
                <a:cxn ang="T9">
                  <a:pos x="T2" y="T3"/>
                </a:cxn>
                <a:cxn ang="T10">
                  <a:pos x="T4" y="T5"/>
                </a:cxn>
                <a:cxn ang="T11">
                  <a:pos x="T6" y="T7"/>
                </a:cxn>
              </a:cxnLst>
              <a:rect l="T12" t="T13" r="T14" b="T15"/>
              <a:pathLst>
                <a:path w="87" h="70">
                  <a:moveTo>
                    <a:pt x="0" y="70"/>
                  </a:moveTo>
                  <a:lnTo>
                    <a:pt x="0" y="0"/>
                  </a:lnTo>
                  <a:lnTo>
                    <a:pt x="87" y="70"/>
                  </a:lnTo>
                  <a:lnTo>
                    <a:pt x="87" y="0"/>
                  </a:lnTo>
                </a:path>
              </a:pathLst>
            </a:custGeom>
            <a:noFill/>
            <a:ln w="11113">
              <a:solidFill>
                <a:srgbClr val="000000"/>
              </a:solidFill>
              <a:round/>
              <a:headEnd/>
              <a:tailEnd/>
            </a:ln>
          </p:spPr>
          <p:txBody>
            <a:bodyPr/>
            <a:lstStyle/>
            <a:p>
              <a:endParaRPr lang="fr-FR"/>
            </a:p>
          </p:txBody>
        </p:sp>
        <p:sp>
          <p:nvSpPr>
            <p:cNvPr id="33421" name="Freeform 766"/>
            <p:cNvSpPr>
              <a:spLocks/>
            </p:cNvSpPr>
            <p:nvPr/>
          </p:nvSpPr>
          <p:spPr bwMode="auto">
            <a:xfrm>
              <a:off x="3995" y="785"/>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3422" name="Freeform 767"/>
            <p:cNvSpPr>
              <a:spLocks/>
            </p:cNvSpPr>
            <p:nvPr/>
          </p:nvSpPr>
          <p:spPr bwMode="auto">
            <a:xfrm>
              <a:off x="2978" y="652"/>
              <a:ext cx="62" cy="50"/>
            </a:xfrm>
            <a:custGeom>
              <a:avLst/>
              <a:gdLst>
                <a:gd name="T0" fmla="*/ 0 w 62"/>
                <a:gd name="T1" fmla="*/ 0 h 99"/>
                <a:gd name="T2" fmla="*/ 62 w 62"/>
                <a:gd name="T3" fmla="*/ 0 h 99"/>
                <a:gd name="T4" fmla="*/ 0 w 62"/>
                <a:gd name="T5" fmla="*/ 99 h 99"/>
                <a:gd name="T6" fmla="*/ 62 w 62"/>
                <a:gd name="T7" fmla="*/ 99 h 99"/>
                <a:gd name="T8" fmla="*/ 0 60000 65536"/>
                <a:gd name="T9" fmla="*/ 0 60000 65536"/>
                <a:gd name="T10" fmla="*/ 0 60000 65536"/>
                <a:gd name="T11" fmla="*/ 0 60000 65536"/>
                <a:gd name="T12" fmla="*/ 0 w 62"/>
                <a:gd name="T13" fmla="*/ 0 h 99"/>
                <a:gd name="T14" fmla="*/ 62 w 62"/>
                <a:gd name="T15" fmla="*/ 99 h 99"/>
              </a:gdLst>
              <a:ahLst/>
              <a:cxnLst>
                <a:cxn ang="T8">
                  <a:pos x="T0" y="T1"/>
                </a:cxn>
                <a:cxn ang="T9">
                  <a:pos x="T2" y="T3"/>
                </a:cxn>
                <a:cxn ang="T10">
                  <a:pos x="T4" y="T5"/>
                </a:cxn>
                <a:cxn ang="T11">
                  <a:pos x="T6" y="T7"/>
                </a:cxn>
              </a:cxnLst>
              <a:rect l="T12" t="T13" r="T14" b="T15"/>
              <a:pathLst>
                <a:path w="62" h="99">
                  <a:moveTo>
                    <a:pt x="0" y="0"/>
                  </a:moveTo>
                  <a:lnTo>
                    <a:pt x="62" y="0"/>
                  </a:lnTo>
                  <a:lnTo>
                    <a:pt x="0" y="99"/>
                  </a:lnTo>
                  <a:lnTo>
                    <a:pt x="62" y="99"/>
                  </a:lnTo>
                </a:path>
              </a:pathLst>
            </a:custGeom>
            <a:noFill/>
            <a:ln w="11113">
              <a:solidFill>
                <a:srgbClr val="000000"/>
              </a:solidFill>
              <a:round/>
              <a:headEnd/>
              <a:tailEnd/>
            </a:ln>
          </p:spPr>
          <p:txBody>
            <a:bodyPr/>
            <a:lstStyle/>
            <a:p>
              <a:endParaRPr lang="fr-FR"/>
            </a:p>
          </p:txBody>
        </p:sp>
        <p:sp>
          <p:nvSpPr>
            <p:cNvPr id="33423" name="Freeform 768"/>
            <p:cNvSpPr>
              <a:spLocks/>
            </p:cNvSpPr>
            <p:nvPr/>
          </p:nvSpPr>
          <p:spPr bwMode="auto">
            <a:xfrm>
              <a:off x="3056" y="651"/>
              <a:ext cx="25" cy="51"/>
            </a:xfrm>
            <a:custGeom>
              <a:avLst/>
              <a:gdLst>
                <a:gd name="T0" fmla="*/ 0 w 25"/>
                <a:gd name="T1" fmla="*/ 0 h 104"/>
                <a:gd name="T2" fmla="*/ 0 w 25"/>
                <a:gd name="T3" fmla="*/ 104 h 104"/>
                <a:gd name="T4" fmla="*/ 25 w 25"/>
                <a:gd name="T5" fmla="*/ 69 h 104"/>
                <a:gd name="T6" fmla="*/ 0 60000 65536"/>
                <a:gd name="T7" fmla="*/ 0 60000 65536"/>
                <a:gd name="T8" fmla="*/ 0 60000 65536"/>
                <a:gd name="T9" fmla="*/ 0 w 25"/>
                <a:gd name="T10" fmla="*/ 0 h 104"/>
                <a:gd name="T11" fmla="*/ 25 w 25"/>
                <a:gd name="T12" fmla="*/ 104 h 104"/>
              </a:gdLst>
              <a:ahLst/>
              <a:cxnLst>
                <a:cxn ang="T6">
                  <a:pos x="T0" y="T1"/>
                </a:cxn>
                <a:cxn ang="T7">
                  <a:pos x="T2" y="T3"/>
                </a:cxn>
                <a:cxn ang="T8">
                  <a:pos x="T4" y="T5"/>
                </a:cxn>
              </a:cxnLst>
              <a:rect l="T9" t="T10" r="T11" b="T12"/>
              <a:pathLst>
                <a:path w="25" h="104">
                  <a:moveTo>
                    <a:pt x="0" y="0"/>
                  </a:moveTo>
                  <a:lnTo>
                    <a:pt x="0" y="104"/>
                  </a:lnTo>
                  <a:lnTo>
                    <a:pt x="25" y="69"/>
                  </a:lnTo>
                </a:path>
              </a:pathLst>
            </a:custGeom>
            <a:noFill/>
            <a:ln w="11113">
              <a:solidFill>
                <a:srgbClr val="000000"/>
              </a:solidFill>
              <a:round/>
              <a:headEnd/>
              <a:tailEnd/>
            </a:ln>
          </p:spPr>
          <p:txBody>
            <a:bodyPr/>
            <a:lstStyle/>
            <a:p>
              <a:endParaRPr lang="fr-FR"/>
            </a:p>
          </p:txBody>
        </p:sp>
        <p:sp>
          <p:nvSpPr>
            <p:cNvPr id="33424" name="Freeform 769"/>
            <p:cNvSpPr>
              <a:spLocks/>
            </p:cNvSpPr>
            <p:nvPr/>
          </p:nvSpPr>
          <p:spPr bwMode="auto">
            <a:xfrm>
              <a:off x="3031" y="863"/>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3425" name="Freeform 770"/>
            <p:cNvSpPr>
              <a:spLocks/>
            </p:cNvSpPr>
            <p:nvPr/>
          </p:nvSpPr>
          <p:spPr bwMode="auto">
            <a:xfrm>
              <a:off x="3110" y="862"/>
              <a:ext cx="25" cy="51"/>
            </a:xfrm>
            <a:custGeom>
              <a:avLst/>
              <a:gdLst>
                <a:gd name="T0" fmla="*/ 0 w 25"/>
                <a:gd name="T1" fmla="*/ 0 h 103"/>
                <a:gd name="T2" fmla="*/ 0 w 25"/>
                <a:gd name="T3" fmla="*/ 103 h 103"/>
                <a:gd name="T4" fmla="*/ 25 w 25"/>
                <a:gd name="T5" fmla="*/ 68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8"/>
                  </a:lnTo>
                </a:path>
              </a:pathLst>
            </a:custGeom>
            <a:noFill/>
            <a:ln w="11113">
              <a:solidFill>
                <a:srgbClr val="000000"/>
              </a:solidFill>
              <a:round/>
              <a:headEnd/>
              <a:tailEnd/>
            </a:ln>
          </p:spPr>
          <p:txBody>
            <a:bodyPr/>
            <a:lstStyle/>
            <a:p>
              <a:endParaRPr lang="fr-FR"/>
            </a:p>
          </p:txBody>
        </p:sp>
        <p:sp>
          <p:nvSpPr>
            <p:cNvPr id="33426" name="Freeform 771"/>
            <p:cNvSpPr>
              <a:spLocks/>
            </p:cNvSpPr>
            <p:nvPr/>
          </p:nvSpPr>
          <p:spPr bwMode="auto">
            <a:xfrm>
              <a:off x="3081" y="1284"/>
              <a:ext cx="63" cy="49"/>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3427" name="Freeform 772"/>
            <p:cNvSpPr>
              <a:spLocks/>
            </p:cNvSpPr>
            <p:nvPr/>
          </p:nvSpPr>
          <p:spPr bwMode="auto">
            <a:xfrm>
              <a:off x="3160" y="1282"/>
              <a:ext cx="25" cy="52"/>
            </a:xfrm>
            <a:custGeom>
              <a:avLst/>
              <a:gdLst>
                <a:gd name="T0" fmla="*/ 0 w 25"/>
                <a:gd name="T1" fmla="*/ 0 h 103"/>
                <a:gd name="T2" fmla="*/ 0 w 25"/>
                <a:gd name="T3" fmla="*/ 103 h 103"/>
                <a:gd name="T4" fmla="*/ 25 w 25"/>
                <a:gd name="T5" fmla="*/ 69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9"/>
                  </a:lnTo>
                </a:path>
              </a:pathLst>
            </a:custGeom>
            <a:noFill/>
            <a:ln w="11113">
              <a:solidFill>
                <a:srgbClr val="000000"/>
              </a:solidFill>
              <a:round/>
              <a:headEnd/>
              <a:tailEnd/>
            </a:ln>
          </p:spPr>
          <p:txBody>
            <a:bodyPr/>
            <a:lstStyle/>
            <a:p>
              <a:endParaRPr lang="fr-FR"/>
            </a:p>
          </p:txBody>
        </p:sp>
        <p:sp>
          <p:nvSpPr>
            <p:cNvPr id="33428" name="Freeform 773"/>
            <p:cNvSpPr>
              <a:spLocks/>
            </p:cNvSpPr>
            <p:nvPr/>
          </p:nvSpPr>
          <p:spPr bwMode="auto">
            <a:xfrm>
              <a:off x="1335" y="1072"/>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3429" name="Freeform 774"/>
            <p:cNvSpPr>
              <a:spLocks/>
            </p:cNvSpPr>
            <p:nvPr/>
          </p:nvSpPr>
          <p:spPr bwMode="auto">
            <a:xfrm>
              <a:off x="1414" y="1071"/>
              <a:ext cx="24" cy="52"/>
            </a:xfrm>
            <a:custGeom>
              <a:avLst/>
              <a:gdLst>
                <a:gd name="T0" fmla="*/ 0 w 24"/>
                <a:gd name="T1" fmla="*/ 0 h 103"/>
                <a:gd name="T2" fmla="*/ 0 w 24"/>
                <a:gd name="T3" fmla="*/ 103 h 103"/>
                <a:gd name="T4" fmla="*/ 24 w 24"/>
                <a:gd name="T5" fmla="*/ 68 h 103"/>
                <a:gd name="T6" fmla="*/ 0 60000 65536"/>
                <a:gd name="T7" fmla="*/ 0 60000 65536"/>
                <a:gd name="T8" fmla="*/ 0 60000 65536"/>
                <a:gd name="T9" fmla="*/ 0 w 24"/>
                <a:gd name="T10" fmla="*/ 0 h 103"/>
                <a:gd name="T11" fmla="*/ 24 w 24"/>
                <a:gd name="T12" fmla="*/ 103 h 103"/>
              </a:gdLst>
              <a:ahLst/>
              <a:cxnLst>
                <a:cxn ang="T6">
                  <a:pos x="T0" y="T1"/>
                </a:cxn>
                <a:cxn ang="T7">
                  <a:pos x="T2" y="T3"/>
                </a:cxn>
                <a:cxn ang="T8">
                  <a:pos x="T4" y="T5"/>
                </a:cxn>
              </a:cxnLst>
              <a:rect l="T9" t="T10" r="T11" b="T12"/>
              <a:pathLst>
                <a:path w="24" h="103">
                  <a:moveTo>
                    <a:pt x="0" y="0"/>
                  </a:moveTo>
                  <a:lnTo>
                    <a:pt x="0" y="103"/>
                  </a:lnTo>
                  <a:lnTo>
                    <a:pt x="24" y="68"/>
                  </a:lnTo>
                </a:path>
              </a:pathLst>
            </a:custGeom>
            <a:noFill/>
            <a:ln w="11113">
              <a:solidFill>
                <a:srgbClr val="000000"/>
              </a:solidFill>
              <a:round/>
              <a:headEnd/>
              <a:tailEnd/>
            </a:ln>
          </p:spPr>
          <p:txBody>
            <a:bodyPr/>
            <a:lstStyle/>
            <a:p>
              <a:endParaRPr lang="fr-FR"/>
            </a:p>
          </p:txBody>
        </p:sp>
        <p:sp>
          <p:nvSpPr>
            <p:cNvPr id="33430" name="Freeform 775"/>
            <p:cNvSpPr>
              <a:spLocks/>
            </p:cNvSpPr>
            <p:nvPr/>
          </p:nvSpPr>
          <p:spPr bwMode="auto">
            <a:xfrm>
              <a:off x="1254" y="645"/>
              <a:ext cx="63" cy="50"/>
            </a:xfrm>
            <a:custGeom>
              <a:avLst/>
              <a:gdLst>
                <a:gd name="T0" fmla="*/ 0 w 63"/>
                <a:gd name="T1" fmla="*/ 0 h 101"/>
                <a:gd name="T2" fmla="*/ 63 w 63"/>
                <a:gd name="T3" fmla="*/ 0 h 101"/>
                <a:gd name="T4" fmla="*/ 0 w 63"/>
                <a:gd name="T5" fmla="*/ 101 h 101"/>
                <a:gd name="T6" fmla="*/ 63 w 63"/>
                <a:gd name="T7" fmla="*/ 101 h 101"/>
                <a:gd name="T8" fmla="*/ 0 60000 65536"/>
                <a:gd name="T9" fmla="*/ 0 60000 65536"/>
                <a:gd name="T10" fmla="*/ 0 60000 65536"/>
                <a:gd name="T11" fmla="*/ 0 60000 65536"/>
                <a:gd name="T12" fmla="*/ 0 w 63"/>
                <a:gd name="T13" fmla="*/ 0 h 101"/>
                <a:gd name="T14" fmla="*/ 63 w 63"/>
                <a:gd name="T15" fmla="*/ 101 h 101"/>
              </a:gdLst>
              <a:ahLst/>
              <a:cxnLst>
                <a:cxn ang="T8">
                  <a:pos x="T0" y="T1"/>
                </a:cxn>
                <a:cxn ang="T9">
                  <a:pos x="T2" y="T3"/>
                </a:cxn>
                <a:cxn ang="T10">
                  <a:pos x="T4" y="T5"/>
                </a:cxn>
                <a:cxn ang="T11">
                  <a:pos x="T6" y="T7"/>
                </a:cxn>
              </a:cxnLst>
              <a:rect l="T12" t="T13" r="T14" b="T15"/>
              <a:pathLst>
                <a:path w="63" h="101">
                  <a:moveTo>
                    <a:pt x="0" y="0"/>
                  </a:moveTo>
                  <a:lnTo>
                    <a:pt x="63" y="0"/>
                  </a:lnTo>
                  <a:lnTo>
                    <a:pt x="0" y="101"/>
                  </a:lnTo>
                  <a:lnTo>
                    <a:pt x="63" y="101"/>
                  </a:lnTo>
                </a:path>
              </a:pathLst>
            </a:custGeom>
            <a:noFill/>
            <a:ln w="11113">
              <a:solidFill>
                <a:srgbClr val="000000"/>
              </a:solidFill>
              <a:round/>
              <a:headEnd/>
              <a:tailEnd/>
            </a:ln>
          </p:spPr>
          <p:txBody>
            <a:bodyPr/>
            <a:lstStyle/>
            <a:p>
              <a:endParaRPr lang="fr-FR"/>
            </a:p>
          </p:txBody>
        </p:sp>
        <p:sp>
          <p:nvSpPr>
            <p:cNvPr id="33431" name="Freeform 776"/>
            <p:cNvSpPr>
              <a:spLocks/>
            </p:cNvSpPr>
            <p:nvPr/>
          </p:nvSpPr>
          <p:spPr bwMode="auto">
            <a:xfrm>
              <a:off x="1333" y="644"/>
              <a:ext cx="25" cy="52"/>
            </a:xfrm>
            <a:custGeom>
              <a:avLst/>
              <a:gdLst>
                <a:gd name="T0" fmla="*/ 0 w 25"/>
                <a:gd name="T1" fmla="*/ 0 h 104"/>
                <a:gd name="T2" fmla="*/ 0 w 25"/>
                <a:gd name="T3" fmla="*/ 104 h 104"/>
                <a:gd name="T4" fmla="*/ 25 w 25"/>
                <a:gd name="T5" fmla="*/ 68 h 104"/>
                <a:gd name="T6" fmla="*/ 0 60000 65536"/>
                <a:gd name="T7" fmla="*/ 0 60000 65536"/>
                <a:gd name="T8" fmla="*/ 0 60000 65536"/>
                <a:gd name="T9" fmla="*/ 0 w 25"/>
                <a:gd name="T10" fmla="*/ 0 h 104"/>
                <a:gd name="T11" fmla="*/ 25 w 25"/>
                <a:gd name="T12" fmla="*/ 104 h 104"/>
              </a:gdLst>
              <a:ahLst/>
              <a:cxnLst>
                <a:cxn ang="T6">
                  <a:pos x="T0" y="T1"/>
                </a:cxn>
                <a:cxn ang="T7">
                  <a:pos x="T2" y="T3"/>
                </a:cxn>
                <a:cxn ang="T8">
                  <a:pos x="T4" y="T5"/>
                </a:cxn>
              </a:cxnLst>
              <a:rect l="T9" t="T10" r="T11" b="T12"/>
              <a:pathLst>
                <a:path w="25" h="104">
                  <a:moveTo>
                    <a:pt x="0" y="0"/>
                  </a:moveTo>
                  <a:lnTo>
                    <a:pt x="0" y="104"/>
                  </a:lnTo>
                  <a:lnTo>
                    <a:pt x="25" y="68"/>
                  </a:lnTo>
                </a:path>
              </a:pathLst>
            </a:custGeom>
            <a:noFill/>
            <a:ln w="11113">
              <a:solidFill>
                <a:srgbClr val="000000"/>
              </a:solidFill>
              <a:round/>
              <a:headEnd/>
              <a:tailEnd/>
            </a:ln>
          </p:spPr>
          <p:txBody>
            <a:bodyPr/>
            <a:lstStyle/>
            <a:p>
              <a:endParaRPr lang="fr-FR"/>
            </a:p>
          </p:txBody>
        </p:sp>
        <p:sp>
          <p:nvSpPr>
            <p:cNvPr id="33432" name="Freeform 777"/>
            <p:cNvSpPr>
              <a:spLocks/>
            </p:cNvSpPr>
            <p:nvPr/>
          </p:nvSpPr>
          <p:spPr bwMode="auto">
            <a:xfrm>
              <a:off x="844" y="641"/>
              <a:ext cx="62" cy="49"/>
            </a:xfrm>
            <a:custGeom>
              <a:avLst/>
              <a:gdLst>
                <a:gd name="T0" fmla="*/ 0 w 62"/>
                <a:gd name="T1" fmla="*/ 0 h 99"/>
                <a:gd name="T2" fmla="*/ 62 w 62"/>
                <a:gd name="T3" fmla="*/ 0 h 99"/>
                <a:gd name="T4" fmla="*/ 0 w 62"/>
                <a:gd name="T5" fmla="*/ 99 h 99"/>
                <a:gd name="T6" fmla="*/ 62 w 62"/>
                <a:gd name="T7" fmla="*/ 99 h 99"/>
                <a:gd name="T8" fmla="*/ 0 60000 65536"/>
                <a:gd name="T9" fmla="*/ 0 60000 65536"/>
                <a:gd name="T10" fmla="*/ 0 60000 65536"/>
                <a:gd name="T11" fmla="*/ 0 60000 65536"/>
                <a:gd name="T12" fmla="*/ 0 w 62"/>
                <a:gd name="T13" fmla="*/ 0 h 99"/>
                <a:gd name="T14" fmla="*/ 62 w 62"/>
                <a:gd name="T15" fmla="*/ 99 h 99"/>
              </a:gdLst>
              <a:ahLst/>
              <a:cxnLst>
                <a:cxn ang="T8">
                  <a:pos x="T0" y="T1"/>
                </a:cxn>
                <a:cxn ang="T9">
                  <a:pos x="T2" y="T3"/>
                </a:cxn>
                <a:cxn ang="T10">
                  <a:pos x="T4" y="T5"/>
                </a:cxn>
                <a:cxn ang="T11">
                  <a:pos x="T6" y="T7"/>
                </a:cxn>
              </a:cxnLst>
              <a:rect l="T12" t="T13" r="T14" b="T15"/>
              <a:pathLst>
                <a:path w="62" h="99">
                  <a:moveTo>
                    <a:pt x="0" y="0"/>
                  </a:moveTo>
                  <a:lnTo>
                    <a:pt x="62" y="0"/>
                  </a:lnTo>
                  <a:lnTo>
                    <a:pt x="0" y="99"/>
                  </a:lnTo>
                  <a:lnTo>
                    <a:pt x="62" y="99"/>
                  </a:lnTo>
                </a:path>
              </a:pathLst>
            </a:custGeom>
            <a:noFill/>
            <a:ln w="11113">
              <a:solidFill>
                <a:srgbClr val="000000"/>
              </a:solidFill>
              <a:round/>
              <a:headEnd/>
              <a:tailEnd/>
            </a:ln>
          </p:spPr>
          <p:txBody>
            <a:bodyPr/>
            <a:lstStyle/>
            <a:p>
              <a:endParaRPr lang="fr-FR"/>
            </a:p>
          </p:txBody>
        </p:sp>
        <p:sp>
          <p:nvSpPr>
            <p:cNvPr id="33433" name="Freeform 778"/>
            <p:cNvSpPr>
              <a:spLocks/>
            </p:cNvSpPr>
            <p:nvPr/>
          </p:nvSpPr>
          <p:spPr bwMode="auto">
            <a:xfrm>
              <a:off x="922" y="640"/>
              <a:ext cx="25" cy="51"/>
            </a:xfrm>
            <a:custGeom>
              <a:avLst/>
              <a:gdLst>
                <a:gd name="T0" fmla="*/ 0 w 25"/>
                <a:gd name="T1" fmla="*/ 0 h 103"/>
                <a:gd name="T2" fmla="*/ 0 w 25"/>
                <a:gd name="T3" fmla="*/ 103 h 103"/>
                <a:gd name="T4" fmla="*/ 25 w 25"/>
                <a:gd name="T5" fmla="*/ 68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8"/>
                  </a:lnTo>
                </a:path>
              </a:pathLst>
            </a:custGeom>
            <a:noFill/>
            <a:ln w="11113">
              <a:solidFill>
                <a:srgbClr val="000000"/>
              </a:solidFill>
              <a:round/>
              <a:headEnd/>
              <a:tailEnd/>
            </a:ln>
          </p:spPr>
          <p:txBody>
            <a:bodyPr/>
            <a:lstStyle/>
            <a:p>
              <a:endParaRPr lang="fr-FR"/>
            </a:p>
          </p:txBody>
        </p:sp>
        <p:sp>
          <p:nvSpPr>
            <p:cNvPr id="33434" name="Freeform 779"/>
            <p:cNvSpPr>
              <a:spLocks/>
            </p:cNvSpPr>
            <p:nvPr/>
          </p:nvSpPr>
          <p:spPr bwMode="auto">
            <a:xfrm>
              <a:off x="943" y="1268"/>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3435" name="Freeform 780"/>
            <p:cNvSpPr>
              <a:spLocks/>
            </p:cNvSpPr>
            <p:nvPr/>
          </p:nvSpPr>
          <p:spPr bwMode="auto">
            <a:xfrm>
              <a:off x="1022" y="1267"/>
              <a:ext cx="26" cy="51"/>
            </a:xfrm>
            <a:custGeom>
              <a:avLst/>
              <a:gdLst>
                <a:gd name="T0" fmla="*/ 0 w 26"/>
                <a:gd name="T1" fmla="*/ 0 h 103"/>
                <a:gd name="T2" fmla="*/ 0 w 26"/>
                <a:gd name="T3" fmla="*/ 103 h 103"/>
                <a:gd name="T4" fmla="*/ 26 w 26"/>
                <a:gd name="T5" fmla="*/ 68 h 103"/>
                <a:gd name="T6" fmla="*/ 0 60000 65536"/>
                <a:gd name="T7" fmla="*/ 0 60000 65536"/>
                <a:gd name="T8" fmla="*/ 0 60000 65536"/>
                <a:gd name="T9" fmla="*/ 0 w 26"/>
                <a:gd name="T10" fmla="*/ 0 h 103"/>
                <a:gd name="T11" fmla="*/ 26 w 26"/>
                <a:gd name="T12" fmla="*/ 103 h 103"/>
              </a:gdLst>
              <a:ahLst/>
              <a:cxnLst>
                <a:cxn ang="T6">
                  <a:pos x="T0" y="T1"/>
                </a:cxn>
                <a:cxn ang="T7">
                  <a:pos x="T2" y="T3"/>
                </a:cxn>
                <a:cxn ang="T8">
                  <a:pos x="T4" y="T5"/>
                </a:cxn>
              </a:cxnLst>
              <a:rect l="T9" t="T10" r="T11" b="T12"/>
              <a:pathLst>
                <a:path w="26" h="103">
                  <a:moveTo>
                    <a:pt x="0" y="0"/>
                  </a:moveTo>
                  <a:lnTo>
                    <a:pt x="0" y="103"/>
                  </a:lnTo>
                  <a:lnTo>
                    <a:pt x="26" y="68"/>
                  </a:lnTo>
                </a:path>
              </a:pathLst>
            </a:custGeom>
            <a:noFill/>
            <a:ln w="11113">
              <a:solidFill>
                <a:srgbClr val="000000"/>
              </a:solidFill>
              <a:round/>
              <a:headEnd/>
              <a:tailEnd/>
            </a:ln>
          </p:spPr>
          <p:txBody>
            <a:bodyPr/>
            <a:lstStyle/>
            <a:p>
              <a:endParaRPr lang="fr-FR"/>
            </a:p>
          </p:txBody>
        </p:sp>
        <p:sp>
          <p:nvSpPr>
            <p:cNvPr id="33436" name="Freeform 781"/>
            <p:cNvSpPr>
              <a:spLocks/>
            </p:cNvSpPr>
            <p:nvPr/>
          </p:nvSpPr>
          <p:spPr bwMode="auto">
            <a:xfrm>
              <a:off x="4853" y="2300"/>
              <a:ext cx="172" cy="99"/>
            </a:xfrm>
            <a:custGeom>
              <a:avLst/>
              <a:gdLst>
                <a:gd name="T0" fmla="*/ 0 w 172"/>
                <a:gd name="T1" fmla="*/ 99 h 198"/>
                <a:gd name="T2" fmla="*/ 2 w 172"/>
                <a:gd name="T3" fmla="*/ 78 h 198"/>
                <a:gd name="T4" fmla="*/ 8 w 172"/>
                <a:gd name="T5" fmla="*/ 57 h 198"/>
                <a:gd name="T6" fmla="*/ 18 w 172"/>
                <a:gd name="T7" fmla="*/ 38 h 198"/>
                <a:gd name="T8" fmla="*/ 32 w 172"/>
                <a:gd name="T9" fmla="*/ 22 h 198"/>
                <a:gd name="T10" fmla="*/ 49 w 172"/>
                <a:gd name="T11" fmla="*/ 10 h 198"/>
                <a:gd name="T12" fmla="*/ 66 w 172"/>
                <a:gd name="T13" fmla="*/ 3 h 198"/>
                <a:gd name="T14" fmla="*/ 86 w 172"/>
                <a:gd name="T15" fmla="*/ 0 h 198"/>
                <a:gd name="T16" fmla="*/ 104 w 172"/>
                <a:gd name="T17" fmla="*/ 3 h 198"/>
                <a:gd name="T18" fmla="*/ 122 w 172"/>
                <a:gd name="T19" fmla="*/ 10 h 198"/>
                <a:gd name="T20" fmla="*/ 138 w 172"/>
                <a:gd name="T21" fmla="*/ 22 h 198"/>
                <a:gd name="T22" fmla="*/ 152 w 172"/>
                <a:gd name="T23" fmla="*/ 38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2 w 172"/>
                <a:gd name="T35" fmla="*/ 162 h 198"/>
                <a:gd name="T36" fmla="*/ 138 w 172"/>
                <a:gd name="T37" fmla="*/ 177 h 198"/>
                <a:gd name="T38" fmla="*/ 122 w 172"/>
                <a:gd name="T39" fmla="*/ 188 h 198"/>
                <a:gd name="T40" fmla="*/ 104 w 172"/>
                <a:gd name="T41" fmla="*/ 197 h 198"/>
                <a:gd name="T42" fmla="*/ 86 w 172"/>
                <a:gd name="T43" fmla="*/ 198 h 198"/>
                <a:gd name="T44" fmla="*/ 66 w 172"/>
                <a:gd name="T45" fmla="*/ 197 h 198"/>
                <a:gd name="T46" fmla="*/ 49 w 172"/>
                <a:gd name="T47" fmla="*/ 188 h 198"/>
                <a:gd name="T48" fmla="*/ 32 w 172"/>
                <a:gd name="T49" fmla="*/ 177 h 198"/>
                <a:gd name="T50" fmla="*/ 18 w 172"/>
                <a:gd name="T51" fmla="*/ 162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8" y="38"/>
                  </a:lnTo>
                  <a:lnTo>
                    <a:pt x="32" y="22"/>
                  </a:lnTo>
                  <a:lnTo>
                    <a:pt x="49" y="10"/>
                  </a:lnTo>
                  <a:lnTo>
                    <a:pt x="66" y="3"/>
                  </a:lnTo>
                  <a:lnTo>
                    <a:pt x="86" y="0"/>
                  </a:lnTo>
                  <a:lnTo>
                    <a:pt x="104" y="3"/>
                  </a:lnTo>
                  <a:lnTo>
                    <a:pt x="122" y="10"/>
                  </a:lnTo>
                  <a:lnTo>
                    <a:pt x="138" y="22"/>
                  </a:lnTo>
                  <a:lnTo>
                    <a:pt x="152" y="38"/>
                  </a:lnTo>
                  <a:lnTo>
                    <a:pt x="163" y="57"/>
                  </a:lnTo>
                  <a:lnTo>
                    <a:pt x="169" y="78"/>
                  </a:lnTo>
                  <a:lnTo>
                    <a:pt x="172" y="99"/>
                  </a:lnTo>
                  <a:lnTo>
                    <a:pt x="169" y="121"/>
                  </a:lnTo>
                  <a:lnTo>
                    <a:pt x="163" y="142"/>
                  </a:lnTo>
                  <a:lnTo>
                    <a:pt x="152" y="162"/>
                  </a:lnTo>
                  <a:lnTo>
                    <a:pt x="138" y="177"/>
                  </a:lnTo>
                  <a:lnTo>
                    <a:pt x="122" y="188"/>
                  </a:lnTo>
                  <a:lnTo>
                    <a:pt x="104" y="197"/>
                  </a:lnTo>
                  <a:lnTo>
                    <a:pt x="86" y="198"/>
                  </a:lnTo>
                  <a:lnTo>
                    <a:pt x="66" y="197"/>
                  </a:lnTo>
                  <a:lnTo>
                    <a:pt x="49" y="188"/>
                  </a:lnTo>
                  <a:lnTo>
                    <a:pt x="32" y="177"/>
                  </a:lnTo>
                  <a:lnTo>
                    <a:pt x="18" y="162"/>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437" name="Rectangle 782"/>
            <p:cNvSpPr>
              <a:spLocks noChangeArrowheads="1"/>
            </p:cNvSpPr>
            <p:nvPr/>
          </p:nvSpPr>
          <p:spPr bwMode="auto">
            <a:xfrm>
              <a:off x="4899" y="2325"/>
              <a:ext cx="78" cy="88"/>
            </a:xfrm>
            <a:prstGeom prst="rect">
              <a:avLst/>
            </a:prstGeom>
            <a:noFill/>
            <a:ln w="9525">
              <a:noFill/>
              <a:miter lim="800000"/>
              <a:headEnd/>
              <a:tailEnd/>
            </a:ln>
          </p:spPr>
          <p:txBody>
            <a:bodyPr wrap="none" lIns="0" tIns="0" rIns="0" bIns="0">
              <a:spAutoFit/>
            </a:bodyPr>
            <a:lstStyle/>
            <a:p>
              <a:r>
                <a:rPr lang="fr-FR" sz="800">
                  <a:solidFill>
                    <a:srgbClr val="000000"/>
                  </a:solidFill>
                </a:rPr>
                <a:t>WI</a:t>
              </a:r>
              <a:endParaRPr lang="fr-FR" sz="800">
                <a:solidFill>
                  <a:srgbClr val="FC0128"/>
                </a:solidFill>
                <a:latin typeface="Times New Roman" pitchFamily="18" charset="0"/>
              </a:endParaRPr>
            </a:p>
          </p:txBody>
        </p:sp>
        <p:sp>
          <p:nvSpPr>
            <p:cNvPr id="33438" name="Freeform 783"/>
            <p:cNvSpPr>
              <a:spLocks/>
            </p:cNvSpPr>
            <p:nvPr/>
          </p:nvSpPr>
          <p:spPr bwMode="auto">
            <a:xfrm>
              <a:off x="4617" y="3489"/>
              <a:ext cx="172" cy="99"/>
            </a:xfrm>
            <a:custGeom>
              <a:avLst/>
              <a:gdLst>
                <a:gd name="T0" fmla="*/ 0 w 172"/>
                <a:gd name="T1" fmla="*/ 99 h 198"/>
                <a:gd name="T2" fmla="*/ 2 w 172"/>
                <a:gd name="T3" fmla="*/ 77 h 198"/>
                <a:gd name="T4" fmla="*/ 8 w 172"/>
                <a:gd name="T5" fmla="*/ 56 h 198"/>
                <a:gd name="T6" fmla="*/ 18 w 172"/>
                <a:gd name="T7" fmla="*/ 36 h 198"/>
                <a:gd name="T8" fmla="*/ 32 w 172"/>
                <a:gd name="T9" fmla="*/ 21 h 198"/>
                <a:gd name="T10" fmla="*/ 47 w 172"/>
                <a:gd name="T11" fmla="*/ 10 h 198"/>
                <a:gd name="T12" fmla="*/ 66 w 172"/>
                <a:gd name="T13" fmla="*/ 2 h 198"/>
                <a:gd name="T14" fmla="*/ 86 w 172"/>
                <a:gd name="T15" fmla="*/ 0 h 198"/>
                <a:gd name="T16" fmla="*/ 104 w 172"/>
                <a:gd name="T17" fmla="*/ 2 h 198"/>
                <a:gd name="T18" fmla="*/ 122 w 172"/>
                <a:gd name="T19" fmla="*/ 10 h 198"/>
                <a:gd name="T20" fmla="*/ 138 w 172"/>
                <a:gd name="T21" fmla="*/ 21 h 198"/>
                <a:gd name="T22" fmla="*/ 152 w 172"/>
                <a:gd name="T23" fmla="*/ 36 h 198"/>
                <a:gd name="T24" fmla="*/ 163 w 172"/>
                <a:gd name="T25" fmla="*/ 56 h 198"/>
                <a:gd name="T26" fmla="*/ 169 w 172"/>
                <a:gd name="T27" fmla="*/ 77 h 198"/>
                <a:gd name="T28" fmla="*/ 172 w 172"/>
                <a:gd name="T29" fmla="*/ 99 h 198"/>
                <a:gd name="T30" fmla="*/ 169 w 172"/>
                <a:gd name="T31" fmla="*/ 120 h 198"/>
                <a:gd name="T32" fmla="*/ 163 w 172"/>
                <a:gd name="T33" fmla="*/ 141 h 198"/>
                <a:gd name="T34" fmla="*/ 152 w 172"/>
                <a:gd name="T35" fmla="*/ 161 h 198"/>
                <a:gd name="T36" fmla="*/ 138 w 172"/>
                <a:gd name="T37" fmla="*/ 176 h 198"/>
                <a:gd name="T38" fmla="*/ 122 w 172"/>
                <a:gd name="T39" fmla="*/ 188 h 198"/>
                <a:gd name="T40" fmla="*/ 104 w 172"/>
                <a:gd name="T41" fmla="*/ 195 h 198"/>
                <a:gd name="T42" fmla="*/ 86 w 172"/>
                <a:gd name="T43" fmla="*/ 198 h 198"/>
                <a:gd name="T44" fmla="*/ 66 w 172"/>
                <a:gd name="T45" fmla="*/ 195 h 198"/>
                <a:gd name="T46" fmla="*/ 47 w 172"/>
                <a:gd name="T47" fmla="*/ 188 h 198"/>
                <a:gd name="T48" fmla="*/ 32 w 172"/>
                <a:gd name="T49" fmla="*/ 176 h 198"/>
                <a:gd name="T50" fmla="*/ 18 w 172"/>
                <a:gd name="T51" fmla="*/ 161 h 198"/>
                <a:gd name="T52" fmla="*/ 8 w 172"/>
                <a:gd name="T53" fmla="*/ 141 h 198"/>
                <a:gd name="T54" fmla="*/ 2 w 172"/>
                <a:gd name="T55" fmla="*/ 120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7"/>
                  </a:lnTo>
                  <a:lnTo>
                    <a:pt x="8" y="56"/>
                  </a:lnTo>
                  <a:lnTo>
                    <a:pt x="18" y="36"/>
                  </a:lnTo>
                  <a:lnTo>
                    <a:pt x="32" y="21"/>
                  </a:lnTo>
                  <a:lnTo>
                    <a:pt x="47" y="10"/>
                  </a:lnTo>
                  <a:lnTo>
                    <a:pt x="66" y="2"/>
                  </a:lnTo>
                  <a:lnTo>
                    <a:pt x="86" y="0"/>
                  </a:lnTo>
                  <a:lnTo>
                    <a:pt x="104" y="2"/>
                  </a:lnTo>
                  <a:lnTo>
                    <a:pt x="122" y="10"/>
                  </a:lnTo>
                  <a:lnTo>
                    <a:pt x="138" y="21"/>
                  </a:lnTo>
                  <a:lnTo>
                    <a:pt x="152" y="36"/>
                  </a:lnTo>
                  <a:lnTo>
                    <a:pt x="163" y="56"/>
                  </a:lnTo>
                  <a:lnTo>
                    <a:pt x="169" y="77"/>
                  </a:lnTo>
                  <a:lnTo>
                    <a:pt x="172" y="99"/>
                  </a:lnTo>
                  <a:lnTo>
                    <a:pt x="169" y="120"/>
                  </a:lnTo>
                  <a:lnTo>
                    <a:pt x="163" y="141"/>
                  </a:lnTo>
                  <a:lnTo>
                    <a:pt x="152" y="161"/>
                  </a:lnTo>
                  <a:lnTo>
                    <a:pt x="138" y="176"/>
                  </a:lnTo>
                  <a:lnTo>
                    <a:pt x="122" y="188"/>
                  </a:lnTo>
                  <a:lnTo>
                    <a:pt x="104" y="195"/>
                  </a:lnTo>
                  <a:lnTo>
                    <a:pt x="86" y="198"/>
                  </a:lnTo>
                  <a:lnTo>
                    <a:pt x="66" y="195"/>
                  </a:lnTo>
                  <a:lnTo>
                    <a:pt x="47" y="188"/>
                  </a:lnTo>
                  <a:lnTo>
                    <a:pt x="32" y="176"/>
                  </a:lnTo>
                  <a:lnTo>
                    <a:pt x="18" y="161"/>
                  </a:lnTo>
                  <a:lnTo>
                    <a:pt x="8" y="141"/>
                  </a:lnTo>
                  <a:lnTo>
                    <a:pt x="2" y="120"/>
                  </a:lnTo>
                  <a:lnTo>
                    <a:pt x="0" y="99"/>
                  </a:lnTo>
                  <a:close/>
                </a:path>
              </a:pathLst>
            </a:custGeom>
            <a:solidFill>
              <a:srgbClr val="FFFFFF"/>
            </a:solidFill>
            <a:ln w="11113">
              <a:solidFill>
                <a:srgbClr val="000000"/>
              </a:solidFill>
              <a:round/>
              <a:headEnd/>
              <a:tailEnd/>
            </a:ln>
          </p:spPr>
          <p:txBody>
            <a:bodyPr/>
            <a:lstStyle/>
            <a:p>
              <a:endParaRPr lang="fr-FR"/>
            </a:p>
          </p:txBody>
        </p:sp>
        <p:sp>
          <p:nvSpPr>
            <p:cNvPr id="33439" name="Rectangle 784"/>
            <p:cNvSpPr>
              <a:spLocks noChangeArrowheads="1"/>
            </p:cNvSpPr>
            <p:nvPr/>
          </p:nvSpPr>
          <p:spPr bwMode="auto">
            <a:xfrm>
              <a:off x="4680" y="3514"/>
              <a:ext cx="54" cy="89"/>
            </a:xfrm>
            <a:prstGeom prst="rect">
              <a:avLst/>
            </a:prstGeom>
            <a:noFill/>
            <a:ln w="9525">
              <a:noFill/>
              <a:miter lim="800000"/>
              <a:headEnd/>
              <a:tailEnd/>
            </a:ln>
          </p:spPr>
          <p:txBody>
            <a:bodyPr wrap="none" lIns="0" tIns="0" rIns="0" bIns="0">
              <a:spAutoFit/>
            </a:bodyPr>
            <a:lstStyle/>
            <a:p>
              <a:r>
                <a:rPr lang="fr-FR" sz="800">
                  <a:solidFill>
                    <a:srgbClr val="000000"/>
                  </a:solidFill>
                </a:rPr>
                <a:t>LI</a:t>
              </a:r>
              <a:endParaRPr lang="fr-FR" sz="800">
                <a:solidFill>
                  <a:srgbClr val="FC0128"/>
                </a:solidFill>
                <a:latin typeface="Times New Roman" pitchFamily="18" charset="0"/>
              </a:endParaRPr>
            </a:p>
          </p:txBody>
        </p:sp>
        <p:sp>
          <p:nvSpPr>
            <p:cNvPr id="33440" name="Line 785"/>
            <p:cNvSpPr>
              <a:spLocks noChangeShapeType="1"/>
            </p:cNvSpPr>
            <p:nvPr/>
          </p:nvSpPr>
          <p:spPr bwMode="auto">
            <a:xfrm>
              <a:off x="4473" y="3320"/>
              <a:ext cx="59" cy="1"/>
            </a:xfrm>
            <a:prstGeom prst="line">
              <a:avLst/>
            </a:prstGeom>
            <a:noFill/>
            <a:ln w="11113">
              <a:solidFill>
                <a:srgbClr val="000000"/>
              </a:solidFill>
              <a:round/>
              <a:headEnd/>
              <a:tailEnd/>
            </a:ln>
          </p:spPr>
          <p:txBody>
            <a:bodyPr/>
            <a:lstStyle/>
            <a:p>
              <a:endParaRPr lang="fr-FR"/>
            </a:p>
          </p:txBody>
        </p:sp>
        <p:sp>
          <p:nvSpPr>
            <p:cNvPr id="33441" name="Line 786"/>
            <p:cNvSpPr>
              <a:spLocks noChangeShapeType="1"/>
            </p:cNvSpPr>
            <p:nvPr/>
          </p:nvSpPr>
          <p:spPr bwMode="auto">
            <a:xfrm>
              <a:off x="4569" y="3320"/>
              <a:ext cx="7" cy="1"/>
            </a:xfrm>
            <a:prstGeom prst="line">
              <a:avLst/>
            </a:prstGeom>
            <a:noFill/>
            <a:ln w="11113">
              <a:solidFill>
                <a:srgbClr val="000000"/>
              </a:solidFill>
              <a:round/>
              <a:headEnd/>
              <a:tailEnd/>
            </a:ln>
          </p:spPr>
          <p:txBody>
            <a:bodyPr/>
            <a:lstStyle/>
            <a:p>
              <a:endParaRPr lang="fr-FR"/>
            </a:p>
          </p:txBody>
        </p:sp>
        <p:sp>
          <p:nvSpPr>
            <p:cNvPr id="33442" name="Line 787"/>
            <p:cNvSpPr>
              <a:spLocks noChangeShapeType="1"/>
            </p:cNvSpPr>
            <p:nvPr/>
          </p:nvSpPr>
          <p:spPr bwMode="auto">
            <a:xfrm>
              <a:off x="4613" y="3320"/>
              <a:ext cx="59" cy="1"/>
            </a:xfrm>
            <a:prstGeom prst="line">
              <a:avLst/>
            </a:prstGeom>
            <a:noFill/>
            <a:ln w="11113">
              <a:solidFill>
                <a:srgbClr val="000000"/>
              </a:solidFill>
              <a:round/>
              <a:headEnd/>
              <a:tailEnd/>
            </a:ln>
          </p:spPr>
          <p:txBody>
            <a:bodyPr/>
            <a:lstStyle/>
            <a:p>
              <a:endParaRPr lang="fr-FR"/>
            </a:p>
          </p:txBody>
        </p:sp>
        <p:sp>
          <p:nvSpPr>
            <p:cNvPr id="33443" name="Line 788"/>
            <p:cNvSpPr>
              <a:spLocks noChangeShapeType="1"/>
            </p:cNvSpPr>
            <p:nvPr/>
          </p:nvSpPr>
          <p:spPr bwMode="auto">
            <a:xfrm>
              <a:off x="4709" y="3320"/>
              <a:ext cx="1" cy="4"/>
            </a:xfrm>
            <a:prstGeom prst="line">
              <a:avLst/>
            </a:prstGeom>
            <a:noFill/>
            <a:ln w="11113">
              <a:solidFill>
                <a:srgbClr val="000000"/>
              </a:solidFill>
              <a:round/>
              <a:headEnd/>
              <a:tailEnd/>
            </a:ln>
          </p:spPr>
          <p:txBody>
            <a:bodyPr/>
            <a:lstStyle/>
            <a:p>
              <a:endParaRPr lang="fr-FR"/>
            </a:p>
          </p:txBody>
        </p:sp>
        <p:sp>
          <p:nvSpPr>
            <p:cNvPr id="33444" name="Line 789"/>
            <p:cNvSpPr>
              <a:spLocks noChangeShapeType="1"/>
            </p:cNvSpPr>
            <p:nvPr/>
          </p:nvSpPr>
          <p:spPr bwMode="auto">
            <a:xfrm>
              <a:off x="4709" y="3345"/>
              <a:ext cx="1" cy="33"/>
            </a:xfrm>
            <a:prstGeom prst="line">
              <a:avLst/>
            </a:prstGeom>
            <a:noFill/>
            <a:ln w="11113">
              <a:solidFill>
                <a:srgbClr val="000000"/>
              </a:solidFill>
              <a:round/>
              <a:headEnd/>
              <a:tailEnd/>
            </a:ln>
          </p:spPr>
          <p:txBody>
            <a:bodyPr/>
            <a:lstStyle/>
            <a:p>
              <a:endParaRPr lang="fr-FR"/>
            </a:p>
          </p:txBody>
        </p:sp>
        <p:sp>
          <p:nvSpPr>
            <p:cNvPr id="33445" name="Line 790"/>
            <p:cNvSpPr>
              <a:spLocks noChangeShapeType="1"/>
            </p:cNvSpPr>
            <p:nvPr/>
          </p:nvSpPr>
          <p:spPr bwMode="auto">
            <a:xfrm>
              <a:off x="4709" y="3399"/>
              <a:ext cx="1" cy="4"/>
            </a:xfrm>
            <a:prstGeom prst="line">
              <a:avLst/>
            </a:prstGeom>
            <a:noFill/>
            <a:ln w="11113">
              <a:solidFill>
                <a:srgbClr val="000000"/>
              </a:solidFill>
              <a:round/>
              <a:headEnd/>
              <a:tailEnd/>
            </a:ln>
          </p:spPr>
          <p:txBody>
            <a:bodyPr/>
            <a:lstStyle/>
            <a:p>
              <a:endParaRPr lang="fr-FR"/>
            </a:p>
          </p:txBody>
        </p:sp>
        <p:sp>
          <p:nvSpPr>
            <p:cNvPr id="33446" name="Line 791"/>
            <p:cNvSpPr>
              <a:spLocks noChangeShapeType="1"/>
            </p:cNvSpPr>
            <p:nvPr/>
          </p:nvSpPr>
          <p:spPr bwMode="auto">
            <a:xfrm>
              <a:off x="4709" y="3424"/>
              <a:ext cx="1" cy="34"/>
            </a:xfrm>
            <a:prstGeom prst="line">
              <a:avLst/>
            </a:prstGeom>
            <a:noFill/>
            <a:ln w="11113">
              <a:solidFill>
                <a:srgbClr val="000000"/>
              </a:solidFill>
              <a:round/>
              <a:headEnd/>
              <a:tailEnd/>
            </a:ln>
          </p:spPr>
          <p:txBody>
            <a:bodyPr/>
            <a:lstStyle/>
            <a:p>
              <a:endParaRPr lang="fr-FR"/>
            </a:p>
          </p:txBody>
        </p:sp>
        <p:sp>
          <p:nvSpPr>
            <p:cNvPr id="33447" name="Line 792"/>
            <p:cNvSpPr>
              <a:spLocks noChangeShapeType="1"/>
            </p:cNvSpPr>
            <p:nvPr/>
          </p:nvSpPr>
          <p:spPr bwMode="auto">
            <a:xfrm>
              <a:off x="4709" y="3479"/>
              <a:ext cx="1" cy="4"/>
            </a:xfrm>
            <a:prstGeom prst="line">
              <a:avLst/>
            </a:prstGeom>
            <a:noFill/>
            <a:ln w="11113">
              <a:solidFill>
                <a:srgbClr val="000000"/>
              </a:solidFill>
              <a:round/>
              <a:headEnd/>
              <a:tailEnd/>
            </a:ln>
          </p:spPr>
          <p:txBody>
            <a:bodyPr/>
            <a:lstStyle/>
            <a:p>
              <a:endParaRPr lang="fr-FR"/>
            </a:p>
          </p:txBody>
        </p:sp>
        <p:sp>
          <p:nvSpPr>
            <p:cNvPr id="33448" name="Line 793"/>
            <p:cNvSpPr>
              <a:spLocks noChangeShapeType="1"/>
            </p:cNvSpPr>
            <p:nvPr/>
          </p:nvSpPr>
          <p:spPr bwMode="auto">
            <a:xfrm>
              <a:off x="4703" y="3591"/>
              <a:ext cx="1" cy="33"/>
            </a:xfrm>
            <a:prstGeom prst="line">
              <a:avLst/>
            </a:prstGeom>
            <a:noFill/>
            <a:ln w="11113">
              <a:solidFill>
                <a:srgbClr val="000000"/>
              </a:solidFill>
              <a:round/>
              <a:headEnd/>
              <a:tailEnd/>
            </a:ln>
          </p:spPr>
          <p:txBody>
            <a:bodyPr/>
            <a:lstStyle/>
            <a:p>
              <a:endParaRPr lang="fr-FR"/>
            </a:p>
          </p:txBody>
        </p:sp>
        <p:sp>
          <p:nvSpPr>
            <p:cNvPr id="33449" name="Line 794"/>
            <p:cNvSpPr>
              <a:spLocks noChangeShapeType="1"/>
            </p:cNvSpPr>
            <p:nvPr/>
          </p:nvSpPr>
          <p:spPr bwMode="auto">
            <a:xfrm>
              <a:off x="4703" y="3645"/>
              <a:ext cx="1" cy="4"/>
            </a:xfrm>
            <a:prstGeom prst="line">
              <a:avLst/>
            </a:prstGeom>
            <a:noFill/>
            <a:ln w="11113">
              <a:solidFill>
                <a:srgbClr val="000000"/>
              </a:solidFill>
              <a:round/>
              <a:headEnd/>
              <a:tailEnd/>
            </a:ln>
          </p:spPr>
          <p:txBody>
            <a:bodyPr/>
            <a:lstStyle/>
            <a:p>
              <a:endParaRPr lang="fr-FR"/>
            </a:p>
          </p:txBody>
        </p:sp>
        <p:sp>
          <p:nvSpPr>
            <p:cNvPr id="33450" name="Line 795"/>
            <p:cNvSpPr>
              <a:spLocks noChangeShapeType="1"/>
            </p:cNvSpPr>
            <p:nvPr/>
          </p:nvSpPr>
          <p:spPr bwMode="auto">
            <a:xfrm>
              <a:off x="4703" y="3670"/>
              <a:ext cx="1" cy="34"/>
            </a:xfrm>
            <a:prstGeom prst="line">
              <a:avLst/>
            </a:prstGeom>
            <a:noFill/>
            <a:ln w="11113">
              <a:solidFill>
                <a:srgbClr val="000000"/>
              </a:solidFill>
              <a:round/>
              <a:headEnd/>
              <a:tailEnd/>
            </a:ln>
          </p:spPr>
          <p:txBody>
            <a:bodyPr/>
            <a:lstStyle/>
            <a:p>
              <a:endParaRPr lang="fr-FR"/>
            </a:p>
          </p:txBody>
        </p:sp>
        <p:sp>
          <p:nvSpPr>
            <p:cNvPr id="33451" name="Line 796"/>
            <p:cNvSpPr>
              <a:spLocks noChangeShapeType="1"/>
            </p:cNvSpPr>
            <p:nvPr/>
          </p:nvSpPr>
          <p:spPr bwMode="auto">
            <a:xfrm>
              <a:off x="4703" y="3725"/>
              <a:ext cx="1" cy="4"/>
            </a:xfrm>
            <a:prstGeom prst="line">
              <a:avLst/>
            </a:prstGeom>
            <a:noFill/>
            <a:ln w="11113">
              <a:solidFill>
                <a:srgbClr val="000000"/>
              </a:solidFill>
              <a:round/>
              <a:headEnd/>
              <a:tailEnd/>
            </a:ln>
          </p:spPr>
          <p:txBody>
            <a:bodyPr/>
            <a:lstStyle/>
            <a:p>
              <a:endParaRPr lang="fr-FR"/>
            </a:p>
          </p:txBody>
        </p:sp>
        <p:sp>
          <p:nvSpPr>
            <p:cNvPr id="33452" name="Line 797"/>
            <p:cNvSpPr>
              <a:spLocks noChangeShapeType="1"/>
            </p:cNvSpPr>
            <p:nvPr/>
          </p:nvSpPr>
          <p:spPr bwMode="auto">
            <a:xfrm>
              <a:off x="4703" y="3750"/>
              <a:ext cx="1" cy="33"/>
            </a:xfrm>
            <a:prstGeom prst="line">
              <a:avLst/>
            </a:prstGeom>
            <a:noFill/>
            <a:ln w="11113">
              <a:solidFill>
                <a:srgbClr val="000000"/>
              </a:solidFill>
              <a:round/>
              <a:headEnd/>
              <a:tailEnd/>
            </a:ln>
          </p:spPr>
          <p:txBody>
            <a:bodyPr/>
            <a:lstStyle/>
            <a:p>
              <a:endParaRPr lang="fr-FR"/>
            </a:p>
          </p:txBody>
        </p:sp>
        <p:sp>
          <p:nvSpPr>
            <p:cNvPr id="33453" name="Line 798"/>
            <p:cNvSpPr>
              <a:spLocks noChangeShapeType="1"/>
            </p:cNvSpPr>
            <p:nvPr/>
          </p:nvSpPr>
          <p:spPr bwMode="auto">
            <a:xfrm>
              <a:off x="4703" y="3804"/>
              <a:ext cx="1" cy="4"/>
            </a:xfrm>
            <a:prstGeom prst="line">
              <a:avLst/>
            </a:prstGeom>
            <a:noFill/>
            <a:ln w="11113">
              <a:solidFill>
                <a:srgbClr val="000000"/>
              </a:solidFill>
              <a:round/>
              <a:headEnd/>
              <a:tailEnd/>
            </a:ln>
          </p:spPr>
          <p:txBody>
            <a:bodyPr/>
            <a:lstStyle/>
            <a:p>
              <a:endParaRPr lang="fr-FR"/>
            </a:p>
          </p:txBody>
        </p:sp>
        <p:sp>
          <p:nvSpPr>
            <p:cNvPr id="33454" name="Line 799"/>
            <p:cNvSpPr>
              <a:spLocks noChangeShapeType="1"/>
            </p:cNvSpPr>
            <p:nvPr/>
          </p:nvSpPr>
          <p:spPr bwMode="auto">
            <a:xfrm flipH="1">
              <a:off x="4622" y="3817"/>
              <a:ext cx="58" cy="1"/>
            </a:xfrm>
            <a:prstGeom prst="line">
              <a:avLst/>
            </a:prstGeom>
            <a:noFill/>
            <a:ln w="11113">
              <a:solidFill>
                <a:srgbClr val="000000"/>
              </a:solidFill>
              <a:round/>
              <a:headEnd/>
              <a:tailEnd/>
            </a:ln>
          </p:spPr>
          <p:txBody>
            <a:bodyPr/>
            <a:lstStyle/>
            <a:p>
              <a:endParaRPr lang="fr-FR"/>
            </a:p>
          </p:txBody>
        </p:sp>
        <p:sp>
          <p:nvSpPr>
            <p:cNvPr id="33455" name="Line 800"/>
            <p:cNvSpPr>
              <a:spLocks noChangeShapeType="1"/>
            </p:cNvSpPr>
            <p:nvPr/>
          </p:nvSpPr>
          <p:spPr bwMode="auto">
            <a:xfrm flipH="1">
              <a:off x="4577" y="3817"/>
              <a:ext cx="8" cy="1"/>
            </a:xfrm>
            <a:prstGeom prst="line">
              <a:avLst/>
            </a:prstGeom>
            <a:noFill/>
            <a:ln w="11113">
              <a:solidFill>
                <a:srgbClr val="000000"/>
              </a:solidFill>
              <a:round/>
              <a:headEnd/>
              <a:tailEnd/>
            </a:ln>
          </p:spPr>
          <p:txBody>
            <a:bodyPr/>
            <a:lstStyle/>
            <a:p>
              <a:endParaRPr lang="fr-FR"/>
            </a:p>
          </p:txBody>
        </p:sp>
        <p:sp>
          <p:nvSpPr>
            <p:cNvPr id="33456" name="Line 801"/>
            <p:cNvSpPr>
              <a:spLocks noChangeShapeType="1"/>
            </p:cNvSpPr>
            <p:nvPr/>
          </p:nvSpPr>
          <p:spPr bwMode="auto">
            <a:xfrm flipH="1">
              <a:off x="4482" y="3817"/>
              <a:ext cx="58" cy="1"/>
            </a:xfrm>
            <a:prstGeom prst="line">
              <a:avLst/>
            </a:prstGeom>
            <a:noFill/>
            <a:ln w="11113">
              <a:solidFill>
                <a:srgbClr val="000000"/>
              </a:solidFill>
              <a:round/>
              <a:headEnd/>
              <a:tailEnd/>
            </a:ln>
          </p:spPr>
          <p:txBody>
            <a:bodyPr/>
            <a:lstStyle/>
            <a:p>
              <a:endParaRPr lang="fr-FR"/>
            </a:p>
          </p:txBody>
        </p:sp>
        <p:sp>
          <p:nvSpPr>
            <p:cNvPr id="33457" name="Line 802"/>
            <p:cNvSpPr>
              <a:spLocks noChangeShapeType="1"/>
            </p:cNvSpPr>
            <p:nvPr/>
          </p:nvSpPr>
          <p:spPr bwMode="auto">
            <a:xfrm flipH="1">
              <a:off x="4437" y="3817"/>
              <a:ext cx="8" cy="1"/>
            </a:xfrm>
            <a:prstGeom prst="line">
              <a:avLst/>
            </a:prstGeom>
            <a:noFill/>
            <a:ln w="11113">
              <a:solidFill>
                <a:srgbClr val="000000"/>
              </a:solidFill>
              <a:round/>
              <a:headEnd/>
              <a:tailEnd/>
            </a:ln>
          </p:spPr>
          <p:txBody>
            <a:bodyPr/>
            <a:lstStyle/>
            <a:p>
              <a:endParaRPr lang="fr-FR"/>
            </a:p>
          </p:txBody>
        </p:sp>
        <p:sp>
          <p:nvSpPr>
            <p:cNvPr id="33458" name="Line 803"/>
            <p:cNvSpPr>
              <a:spLocks noChangeShapeType="1"/>
            </p:cNvSpPr>
            <p:nvPr/>
          </p:nvSpPr>
          <p:spPr bwMode="auto">
            <a:xfrm flipH="1">
              <a:off x="4375" y="3817"/>
              <a:ext cx="25" cy="1"/>
            </a:xfrm>
            <a:prstGeom prst="line">
              <a:avLst/>
            </a:prstGeom>
            <a:noFill/>
            <a:ln w="11113">
              <a:solidFill>
                <a:srgbClr val="000000"/>
              </a:solidFill>
              <a:round/>
              <a:headEnd/>
              <a:tailEnd/>
            </a:ln>
          </p:spPr>
          <p:txBody>
            <a:bodyPr/>
            <a:lstStyle/>
            <a:p>
              <a:endParaRPr lang="fr-FR"/>
            </a:p>
          </p:txBody>
        </p:sp>
        <p:sp>
          <p:nvSpPr>
            <p:cNvPr id="33459" name="Freeform 804"/>
            <p:cNvSpPr>
              <a:spLocks/>
            </p:cNvSpPr>
            <p:nvPr/>
          </p:nvSpPr>
          <p:spPr bwMode="auto">
            <a:xfrm>
              <a:off x="1228" y="3846"/>
              <a:ext cx="171" cy="99"/>
            </a:xfrm>
            <a:custGeom>
              <a:avLst/>
              <a:gdLst>
                <a:gd name="T0" fmla="*/ 0 w 171"/>
                <a:gd name="T1" fmla="*/ 99 h 198"/>
                <a:gd name="T2" fmla="*/ 1 w 171"/>
                <a:gd name="T3" fmla="*/ 77 h 198"/>
                <a:gd name="T4" fmla="*/ 8 w 171"/>
                <a:gd name="T5" fmla="*/ 56 h 198"/>
                <a:gd name="T6" fmla="*/ 19 w 171"/>
                <a:gd name="T7" fmla="*/ 37 h 198"/>
                <a:gd name="T8" fmla="*/ 32 w 171"/>
                <a:gd name="T9" fmla="*/ 22 h 198"/>
                <a:gd name="T10" fmla="*/ 48 w 171"/>
                <a:gd name="T11" fmla="*/ 10 h 198"/>
                <a:gd name="T12" fmla="*/ 66 w 171"/>
                <a:gd name="T13" fmla="*/ 3 h 198"/>
                <a:gd name="T14" fmla="*/ 85 w 171"/>
                <a:gd name="T15" fmla="*/ 0 h 198"/>
                <a:gd name="T16" fmla="*/ 105 w 171"/>
                <a:gd name="T17" fmla="*/ 3 h 198"/>
                <a:gd name="T18" fmla="*/ 123 w 171"/>
                <a:gd name="T19" fmla="*/ 10 h 198"/>
                <a:gd name="T20" fmla="*/ 139 w 171"/>
                <a:gd name="T21" fmla="*/ 22 h 198"/>
                <a:gd name="T22" fmla="*/ 152 w 171"/>
                <a:gd name="T23" fmla="*/ 37 h 198"/>
                <a:gd name="T24" fmla="*/ 162 w 171"/>
                <a:gd name="T25" fmla="*/ 56 h 198"/>
                <a:gd name="T26" fmla="*/ 168 w 171"/>
                <a:gd name="T27" fmla="*/ 77 h 198"/>
                <a:gd name="T28" fmla="*/ 171 w 171"/>
                <a:gd name="T29" fmla="*/ 99 h 198"/>
                <a:gd name="T30" fmla="*/ 168 w 171"/>
                <a:gd name="T31" fmla="*/ 121 h 198"/>
                <a:gd name="T32" fmla="*/ 162 w 171"/>
                <a:gd name="T33" fmla="*/ 142 h 198"/>
                <a:gd name="T34" fmla="*/ 152 w 171"/>
                <a:gd name="T35" fmla="*/ 160 h 198"/>
                <a:gd name="T36" fmla="*/ 139 w 171"/>
                <a:gd name="T37" fmla="*/ 177 h 198"/>
                <a:gd name="T38" fmla="*/ 123 w 171"/>
                <a:gd name="T39" fmla="*/ 188 h 198"/>
                <a:gd name="T40" fmla="*/ 105 w 171"/>
                <a:gd name="T41" fmla="*/ 195 h 198"/>
                <a:gd name="T42" fmla="*/ 85 w 171"/>
                <a:gd name="T43" fmla="*/ 198 h 198"/>
                <a:gd name="T44" fmla="*/ 66 w 171"/>
                <a:gd name="T45" fmla="*/ 195 h 198"/>
                <a:gd name="T46" fmla="*/ 48 w 171"/>
                <a:gd name="T47" fmla="*/ 188 h 198"/>
                <a:gd name="T48" fmla="*/ 32 w 171"/>
                <a:gd name="T49" fmla="*/ 177 h 198"/>
                <a:gd name="T50" fmla="*/ 19 w 171"/>
                <a:gd name="T51" fmla="*/ 160 h 198"/>
                <a:gd name="T52" fmla="*/ 8 w 171"/>
                <a:gd name="T53" fmla="*/ 142 h 198"/>
                <a:gd name="T54" fmla="*/ 1 w 171"/>
                <a:gd name="T55" fmla="*/ 121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1" y="77"/>
                  </a:lnTo>
                  <a:lnTo>
                    <a:pt x="8" y="56"/>
                  </a:lnTo>
                  <a:lnTo>
                    <a:pt x="19" y="37"/>
                  </a:lnTo>
                  <a:lnTo>
                    <a:pt x="32" y="22"/>
                  </a:lnTo>
                  <a:lnTo>
                    <a:pt x="48" y="10"/>
                  </a:lnTo>
                  <a:lnTo>
                    <a:pt x="66" y="3"/>
                  </a:lnTo>
                  <a:lnTo>
                    <a:pt x="85" y="0"/>
                  </a:lnTo>
                  <a:lnTo>
                    <a:pt x="105" y="3"/>
                  </a:lnTo>
                  <a:lnTo>
                    <a:pt x="123" y="10"/>
                  </a:lnTo>
                  <a:lnTo>
                    <a:pt x="139" y="22"/>
                  </a:lnTo>
                  <a:lnTo>
                    <a:pt x="152" y="37"/>
                  </a:lnTo>
                  <a:lnTo>
                    <a:pt x="162" y="56"/>
                  </a:lnTo>
                  <a:lnTo>
                    <a:pt x="168" y="77"/>
                  </a:lnTo>
                  <a:lnTo>
                    <a:pt x="171" y="99"/>
                  </a:lnTo>
                  <a:lnTo>
                    <a:pt x="168" y="121"/>
                  </a:lnTo>
                  <a:lnTo>
                    <a:pt x="162" y="142"/>
                  </a:lnTo>
                  <a:lnTo>
                    <a:pt x="152" y="160"/>
                  </a:lnTo>
                  <a:lnTo>
                    <a:pt x="139" y="177"/>
                  </a:lnTo>
                  <a:lnTo>
                    <a:pt x="123" y="188"/>
                  </a:lnTo>
                  <a:lnTo>
                    <a:pt x="105" y="195"/>
                  </a:lnTo>
                  <a:lnTo>
                    <a:pt x="85" y="198"/>
                  </a:lnTo>
                  <a:lnTo>
                    <a:pt x="66" y="195"/>
                  </a:lnTo>
                  <a:lnTo>
                    <a:pt x="48" y="188"/>
                  </a:lnTo>
                  <a:lnTo>
                    <a:pt x="32" y="177"/>
                  </a:lnTo>
                  <a:lnTo>
                    <a:pt x="19" y="160"/>
                  </a:lnTo>
                  <a:lnTo>
                    <a:pt x="8" y="142"/>
                  </a:lnTo>
                  <a:lnTo>
                    <a:pt x="1"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460" name="Rectangle 805"/>
            <p:cNvSpPr>
              <a:spLocks noChangeArrowheads="1"/>
            </p:cNvSpPr>
            <p:nvPr/>
          </p:nvSpPr>
          <p:spPr bwMode="auto">
            <a:xfrm>
              <a:off x="1251" y="3872"/>
              <a:ext cx="118" cy="87"/>
            </a:xfrm>
            <a:prstGeom prst="rect">
              <a:avLst/>
            </a:prstGeom>
            <a:noFill/>
            <a:ln w="9525">
              <a:noFill/>
              <a:miter lim="800000"/>
              <a:headEnd/>
              <a:tailEnd/>
            </a:ln>
          </p:spPr>
          <p:txBody>
            <a:bodyPr wrap="none" lIns="0" tIns="0" rIns="0" bIns="0">
              <a:spAutoFit/>
            </a:bodyPr>
            <a:lstStyle/>
            <a:p>
              <a:r>
                <a:rPr lang="fr-FR" sz="800">
                  <a:solidFill>
                    <a:srgbClr val="000000"/>
                  </a:solidFill>
                </a:rPr>
                <a:t>FSL</a:t>
              </a:r>
              <a:endParaRPr lang="fr-FR" sz="800">
                <a:solidFill>
                  <a:srgbClr val="FC0128"/>
                </a:solidFill>
                <a:latin typeface="Times New Roman" pitchFamily="18" charset="0"/>
              </a:endParaRPr>
            </a:p>
          </p:txBody>
        </p:sp>
        <p:sp>
          <p:nvSpPr>
            <p:cNvPr id="33461" name="Line 806"/>
            <p:cNvSpPr>
              <a:spLocks noChangeShapeType="1"/>
            </p:cNvSpPr>
            <p:nvPr/>
          </p:nvSpPr>
          <p:spPr bwMode="auto">
            <a:xfrm>
              <a:off x="1399" y="3895"/>
              <a:ext cx="7" cy="1"/>
            </a:xfrm>
            <a:prstGeom prst="line">
              <a:avLst/>
            </a:prstGeom>
            <a:noFill/>
            <a:ln w="11113">
              <a:solidFill>
                <a:srgbClr val="000000"/>
              </a:solidFill>
              <a:round/>
              <a:headEnd/>
              <a:tailEnd/>
            </a:ln>
          </p:spPr>
          <p:txBody>
            <a:bodyPr/>
            <a:lstStyle/>
            <a:p>
              <a:endParaRPr lang="fr-FR"/>
            </a:p>
          </p:txBody>
        </p:sp>
        <p:sp>
          <p:nvSpPr>
            <p:cNvPr id="33462" name="Line 807"/>
            <p:cNvSpPr>
              <a:spLocks noChangeShapeType="1"/>
            </p:cNvSpPr>
            <p:nvPr/>
          </p:nvSpPr>
          <p:spPr bwMode="auto">
            <a:xfrm>
              <a:off x="1443" y="3895"/>
              <a:ext cx="7" cy="1"/>
            </a:xfrm>
            <a:prstGeom prst="line">
              <a:avLst/>
            </a:prstGeom>
            <a:noFill/>
            <a:ln w="11113">
              <a:solidFill>
                <a:srgbClr val="000000"/>
              </a:solidFill>
              <a:round/>
              <a:headEnd/>
              <a:tailEnd/>
            </a:ln>
          </p:spPr>
          <p:txBody>
            <a:bodyPr/>
            <a:lstStyle/>
            <a:p>
              <a:endParaRPr lang="fr-FR"/>
            </a:p>
          </p:txBody>
        </p:sp>
        <p:sp>
          <p:nvSpPr>
            <p:cNvPr id="33463" name="Line 808"/>
            <p:cNvSpPr>
              <a:spLocks noChangeShapeType="1"/>
            </p:cNvSpPr>
            <p:nvPr/>
          </p:nvSpPr>
          <p:spPr bwMode="auto">
            <a:xfrm>
              <a:off x="1487" y="3895"/>
              <a:ext cx="8" cy="1"/>
            </a:xfrm>
            <a:prstGeom prst="line">
              <a:avLst/>
            </a:prstGeom>
            <a:noFill/>
            <a:ln w="11113">
              <a:solidFill>
                <a:srgbClr val="000000"/>
              </a:solidFill>
              <a:round/>
              <a:headEnd/>
              <a:tailEnd/>
            </a:ln>
          </p:spPr>
          <p:txBody>
            <a:bodyPr/>
            <a:lstStyle/>
            <a:p>
              <a:endParaRPr lang="fr-FR"/>
            </a:p>
          </p:txBody>
        </p:sp>
        <p:sp>
          <p:nvSpPr>
            <p:cNvPr id="33464" name="Freeform 809"/>
            <p:cNvSpPr>
              <a:spLocks/>
            </p:cNvSpPr>
            <p:nvPr/>
          </p:nvSpPr>
          <p:spPr bwMode="auto">
            <a:xfrm>
              <a:off x="1223" y="2398"/>
              <a:ext cx="172" cy="99"/>
            </a:xfrm>
            <a:custGeom>
              <a:avLst/>
              <a:gdLst>
                <a:gd name="T0" fmla="*/ 0 w 172"/>
                <a:gd name="T1" fmla="*/ 99 h 198"/>
                <a:gd name="T2" fmla="*/ 3 w 172"/>
                <a:gd name="T3" fmla="*/ 76 h 198"/>
                <a:gd name="T4" fmla="*/ 9 w 172"/>
                <a:gd name="T5" fmla="*/ 55 h 198"/>
                <a:gd name="T6" fmla="*/ 20 w 172"/>
                <a:gd name="T7" fmla="*/ 37 h 198"/>
                <a:gd name="T8" fmla="*/ 33 w 172"/>
                <a:gd name="T9" fmla="*/ 21 h 198"/>
                <a:gd name="T10" fmla="*/ 49 w 172"/>
                <a:gd name="T11" fmla="*/ 9 h 198"/>
                <a:gd name="T12" fmla="*/ 68 w 172"/>
                <a:gd name="T13" fmla="*/ 2 h 198"/>
                <a:gd name="T14" fmla="*/ 86 w 172"/>
                <a:gd name="T15" fmla="*/ 0 h 198"/>
                <a:gd name="T16" fmla="*/ 106 w 172"/>
                <a:gd name="T17" fmla="*/ 2 h 198"/>
                <a:gd name="T18" fmla="*/ 124 w 172"/>
                <a:gd name="T19" fmla="*/ 9 h 198"/>
                <a:gd name="T20" fmla="*/ 140 w 172"/>
                <a:gd name="T21" fmla="*/ 21 h 198"/>
                <a:gd name="T22" fmla="*/ 154 w 172"/>
                <a:gd name="T23" fmla="*/ 37 h 198"/>
                <a:gd name="T24" fmla="*/ 164 w 172"/>
                <a:gd name="T25" fmla="*/ 55 h 198"/>
                <a:gd name="T26" fmla="*/ 170 w 172"/>
                <a:gd name="T27" fmla="*/ 76 h 198"/>
                <a:gd name="T28" fmla="*/ 172 w 172"/>
                <a:gd name="T29" fmla="*/ 99 h 198"/>
                <a:gd name="T30" fmla="*/ 170 w 172"/>
                <a:gd name="T31" fmla="*/ 121 h 198"/>
                <a:gd name="T32" fmla="*/ 164 w 172"/>
                <a:gd name="T33" fmla="*/ 142 h 198"/>
                <a:gd name="T34" fmla="*/ 154 w 172"/>
                <a:gd name="T35" fmla="*/ 160 h 198"/>
                <a:gd name="T36" fmla="*/ 140 w 172"/>
                <a:gd name="T37" fmla="*/ 177 h 198"/>
                <a:gd name="T38" fmla="*/ 124 w 172"/>
                <a:gd name="T39" fmla="*/ 188 h 198"/>
                <a:gd name="T40" fmla="*/ 106 w 172"/>
                <a:gd name="T41" fmla="*/ 195 h 198"/>
                <a:gd name="T42" fmla="*/ 86 w 172"/>
                <a:gd name="T43" fmla="*/ 198 h 198"/>
                <a:gd name="T44" fmla="*/ 68 w 172"/>
                <a:gd name="T45" fmla="*/ 195 h 198"/>
                <a:gd name="T46" fmla="*/ 49 w 172"/>
                <a:gd name="T47" fmla="*/ 188 h 198"/>
                <a:gd name="T48" fmla="*/ 33 w 172"/>
                <a:gd name="T49" fmla="*/ 177 h 198"/>
                <a:gd name="T50" fmla="*/ 20 w 172"/>
                <a:gd name="T51" fmla="*/ 160 h 198"/>
                <a:gd name="T52" fmla="*/ 9 w 172"/>
                <a:gd name="T53" fmla="*/ 142 h 198"/>
                <a:gd name="T54" fmla="*/ 3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3" y="76"/>
                  </a:lnTo>
                  <a:lnTo>
                    <a:pt x="9" y="55"/>
                  </a:lnTo>
                  <a:lnTo>
                    <a:pt x="20" y="37"/>
                  </a:lnTo>
                  <a:lnTo>
                    <a:pt x="33" y="21"/>
                  </a:lnTo>
                  <a:lnTo>
                    <a:pt x="49" y="9"/>
                  </a:lnTo>
                  <a:lnTo>
                    <a:pt x="68" y="2"/>
                  </a:lnTo>
                  <a:lnTo>
                    <a:pt x="86" y="0"/>
                  </a:lnTo>
                  <a:lnTo>
                    <a:pt x="106" y="2"/>
                  </a:lnTo>
                  <a:lnTo>
                    <a:pt x="124" y="9"/>
                  </a:lnTo>
                  <a:lnTo>
                    <a:pt x="140" y="21"/>
                  </a:lnTo>
                  <a:lnTo>
                    <a:pt x="154" y="37"/>
                  </a:lnTo>
                  <a:lnTo>
                    <a:pt x="164" y="55"/>
                  </a:lnTo>
                  <a:lnTo>
                    <a:pt x="170" y="76"/>
                  </a:lnTo>
                  <a:lnTo>
                    <a:pt x="172" y="99"/>
                  </a:lnTo>
                  <a:lnTo>
                    <a:pt x="170" y="121"/>
                  </a:lnTo>
                  <a:lnTo>
                    <a:pt x="164" y="142"/>
                  </a:lnTo>
                  <a:lnTo>
                    <a:pt x="154" y="160"/>
                  </a:lnTo>
                  <a:lnTo>
                    <a:pt x="140" y="177"/>
                  </a:lnTo>
                  <a:lnTo>
                    <a:pt x="124" y="188"/>
                  </a:lnTo>
                  <a:lnTo>
                    <a:pt x="106" y="195"/>
                  </a:lnTo>
                  <a:lnTo>
                    <a:pt x="86" y="198"/>
                  </a:lnTo>
                  <a:lnTo>
                    <a:pt x="68" y="195"/>
                  </a:lnTo>
                  <a:lnTo>
                    <a:pt x="49" y="188"/>
                  </a:lnTo>
                  <a:lnTo>
                    <a:pt x="33" y="177"/>
                  </a:lnTo>
                  <a:lnTo>
                    <a:pt x="20" y="160"/>
                  </a:lnTo>
                  <a:lnTo>
                    <a:pt x="9" y="142"/>
                  </a:lnTo>
                  <a:lnTo>
                    <a:pt x="3"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3465" name="Rectangle 810"/>
            <p:cNvSpPr>
              <a:spLocks noChangeArrowheads="1"/>
            </p:cNvSpPr>
            <p:nvPr/>
          </p:nvSpPr>
          <p:spPr bwMode="auto">
            <a:xfrm>
              <a:off x="1247" y="2423"/>
              <a:ext cx="118" cy="87"/>
            </a:xfrm>
            <a:prstGeom prst="rect">
              <a:avLst/>
            </a:prstGeom>
            <a:noFill/>
            <a:ln w="9525">
              <a:noFill/>
              <a:miter lim="800000"/>
              <a:headEnd/>
              <a:tailEnd/>
            </a:ln>
          </p:spPr>
          <p:txBody>
            <a:bodyPr wrap="none" lIns="0" tIns="0" rIns="0" bIns="0">
              <a:spAutoFit/>
            </a:bodyPr>
            <a:lstStyle/>
            <a:p>
              <a:r>
                <a:rPr lang="fr-FR" sz="800">
                  <a:solidFill>
                    <a:srgbClr val="000000"/>
                  </a:solidFill>
                </a:rPr>
                <a:t>FSL</a:t>
              </a:r>
              <a:endParaRPr lang="fr-FR" sz="800">
                <a:solidFill>
                  <a:srgbClr val="FC0128"/>
                </a:solidFill>
                <a:latin typeface="Times New Roman" pitchFamily="18" charset="0"/>
              </a:endParaRPr>
            </a:p>
          </p:txBody>
        </p:sp>
        <p:sp>
          <p:nvSpPr>
            <p:cNvPr id="33466" name="Line 811"/>
            <p:cNvSpPr>
              <a:spLocks noChangeShapeType="1"/>
            </p:cNvSpPr>
            <p:nvPr/>
          </p:nvSpPr>
          <p:spPr bwMode="auto">
            <a:xfrm>
              <a:off x="1395" y="2447"/>
              <a:ext cx="8" cy="1"/>
            </a:xfrm>
            <a:prstGeom prst="line">
              <a:avLst/>
            </a:prstGeom>
            <a:noFill/>
            <a:ln w="11113">
              <a:solidFill>
                <a:srgbClr val="000000"/>
              </a:solidFill>
              <a:round/>
              <a:headEnd/>
              <a:tailEnd/>
            </a:ln>
          </p:spPr>
          <p:txBody>
            <a:bodyPr/>
            <a:lstStyle/>
            <a:p>
              <a:endParaRPr lang="fr-FR"/>
            </a:p>
          </p:txBody>
        </p:sp>
        <p:sp>
          <p:nvSpPr>
            <p:cNvPr id="33467" name="Line 812"/>
            <p:cNvSpPr>
              <a:spLocks noChangeShapeType="1"/>
            </p:cNvSpPr>
            <p:nvPr/>
          </p:nvSpPr>
          <p:spPr bwMode="auto">
            <a:xfrm>
              <a:off x="1439" y="2447"/>
              <a:ext cx="8" cy="1"/>
            </a:xfrm>
            <a:prstGeom prst="line">
              <a:avLst/>
            </a:prstGeom>
            <a:noFill/>
            <a:ln w="11113">
              <a:solidFill>
                <a:srgbClr val="000000"/>
              </a:solidFill>
              <a:round/>
              <a:headEnd/>
              <a:tailEnd/>
            </a:ln>
          </p:spPr>
          <p:txBody>
            <a:bodyPr/>
            <a:lstStyle/>
            <a:p>
              <a:endParaRPr lang="fr-FR"/>
            </a:p>
          </p:txBody>
        </p:sp>
        <p:sp>
          <p:nvSpPr>
            <p:cNvPr id="33468" name="Line 813"/>
            <p:cNvSpPr>
              <a:spLocks noChangeShapeType="1"/>
            </p:cNvSpPr>
            <p:nvPr/>
          </p:nvSpPr>
          <p:spPr bwMode="auto">
            <a:xfrm>
              <a:off x="1484" y="2447"/>
              <a:ext cx="7" cy="1"/>
            </a:xfrm>
            <a:prstGeom prst="line">
              <a:avLst/>
            </a:prstGeom>
            <a:noFill/>
            <a:ln w="11113">
              <a:solidFill>
                <a:srgbClr val="000000"/>
              </a:solidFill>
              <a:round/>
              <a:headEnd/>
              <a:tailEnd/>
            </a:ln>
          </p:spPr>
          <p:txBody>
            <a:bodyPr/>
            <a:lstStyle/>
            <a:p>
              <a:endParaRPr lang="fr-FR"/>
            </a:p>
          </p:txBody>
        </p:sp>
        <p:sp>
          <p:nvSpPr>
            <p:cNvPr id="33469" name="Freeform 814"/>
            <p:cNvSpPr>
              <a:spLocks/>
            </p:cNvSpPr>
            <p:nvPr/>
          </p:nvSpPr>
          <p:spPr bwMode="auto">
            <a:xfrm>
              <a:off x="1850" y="2523"/>
              <a:ext cx="253" cy="43"/>
            </a:xfrm>
            <a:custGeom>
              <a:avLst/>
              <a:gdLst>
                <a:gd name="T0" fmla="*/ 41 w 253"/>
                <a:gd name="T1" fmla="*/ 0 h 86"/>
                <a:gd name="T2" fmla="*/ 213 w 253"/>
                <a:gd name="T3" fmla="*/ 0 h 86"/>
                <a:gd name="T4" fmla="*/ 253 w 253"/>
                <a:gd name="T5" fmla="*/ 86 h 86"/>
                <a:gd name="T6" fmla="*/ 0 w 253"/>
                <a:gd name="T7" fmla="*/ 86 h 86"/>
                <a:gd name="T8" fmla="*/ 41 w 253"/>
                <a:gd name="T9" fmla="*/ 0 h 86"/>
                <a:gd name="T10" fmla="*/ 0 60000 65536"/>
                <a:gd name="T11" fmla="*/ 0 60000 65536"/>
                <a:gd name="T12" fmla="*/ 0 60000 65536"/>
                <a:gd name="T13" fmla="*/ 0 60000 65536"/>
                <a:gd name="T14" fmla="*/ 0 60000 65536"/>
                <a:gd name="T15" fmla="*/ 0 w 253"/>
                <a:gd name="T16" fmla="*/ 0 h 86"/>
                <a:gd name="T17" fmla="*/ 253 w 253"/>
                <a:gd name="T18" fmla="*/ 86 h 86"/>
              </a:gdLst>
              <a:ahLst/>
              <a:cxnLst>
                <a:cxn ang="T10">
                  <a:pos x="T0" y="T1"/>
                </a:cxn>
                <a:cxn ang="T11">
                  <a:pos x="T2" y="T3"/>
                </a:cxn>
                <a:cxn ang="T12">
                  <a:pos x="T4" y="T5"/>
                </a:cxn>
                <a:cxn ang="T13">
                  <a:pos x="T6" y="T7"/>
                </a:cxn>
                <a:cxn ang="T14">
                  <a:pos x="T8" y="T9"/>
                </a:cxn>
              </a:cxnLst>
              <a:rect l="T15" t="T16" r="T17" b="T18"/>
              <a:pathLst>
                <a:path w="253" h="86">
                  <a:moveTo>
                    <a:pt x="41" y="0"/>
                  </a:moveTo>
                  <a:lnTo>
                    <a:pt x="213" y="0"/>
                  </a:lnTo>
                  <a:lnTo>
                    <a:pt x="253" y="86"/>
                  </a:lnTo>
                  <a:lnTo>
                    <a:pt x="0" y="86"/>
                  </a:lnTo>
                  <a:lnTo>
                    <a:pt x="41" y="0"/>
                  </a:lnTo>
                  <a:close/>
                </a:path>
              </a:pathLst>
            </a:custGeom>
            <a:solidFill>
              <a:srgbClr val="FFFFFF"/>
            </a:solidFill>
            <a:ln w="11113">
              <a:solidFill>
                <a:srgbClr val="000000"/>
              </a:solidFill>
              <a:round/>
              <a:headEnd/>
              <a:tailEnd/>
            </a:ln>
          </p:spPr>
          <p:txBody>
            <a:bodyPr/>
            <a:lstStyle/>
            <a:p>
              <a:endParaRPr lang="fr-FR"/>
            </a:p>
          </p:txBody>
        </p:sp>
        <p:grpSp>
          <p:nvGrpSpPr>
            <p:cNvPr id="33470" name="Group 815"/>
            <p:cNvGrpSpPr>
              <a:grpSpLocks/>
            </p:cNvGrpSpPr>
            <p:nvPr/>
          </p:nvGrpSpPr>
          <p:grpSpPr bwMode="auto">
            <a:xfrm>
              <a:off x="1632" y="2412"/>
              <a:ext cx="131" cy="106"/>
              <a:chOff x="1728" y="2438"/>
              <a:chExt cx="131" cy="106"/>
            </a:xfrm>
          </p:grpSpPr>
          <p:sp>
            <p:nvSpPr>
              <p:cNvPr id="33563" name="Line 816"/>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3564" name="Line 817"/>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3565" name="Line 818"/>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3566" name="Line 819"/>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3567" name="Freeform 820"/>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3568" name="Freeform 821"/>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3569" name="Line 822"/>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3570" name="Line 823"/>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3471" name="Group 824"/>
            <p:cNvGrpSpPr>
              <a:grpSpLocks/>
            </p:cNvGrpSpPr>
            <p:nvPr/>
          </p:nvGrpSpPr>
          <p:grpSpPr bwMode="auto">
            <a:xfrm>
              <a:off x="1625" y="3844"/>
              <a:ext cx="131" cy="106"/>
              <a:chOff x="1728" y="2438"/>
              <a:chExt cx="131" cy="106"/>
            </a:xfrm>
          </p:grpSpPr>
          <p:sp>
            <p:nvSpPr>
              <p:cNvPr id="33555" name="Line 825"/>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3556" name="Line 826"/>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3557" name="Line 827"/>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3558" name="Line 828"/>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3559" name="Freeform 829"/>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3560" name="Freeform 830"/>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3561" name="Line 831"/>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3562" name="Line 832"/>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33472" name="Freeform 833"/>
            <p:cNvSpPr>
              <a:spLocks/>
            </p:cNvSpPr>
            <p:nvPr/>
          </p:nvSpPr>
          <p:spPr bwMode="auto">
            <a:xfrm>
              <a:off x="4715" y="3870"/>
              <a:ext cx="206" cy="129"/>
            </a:xfrm>
            <a:custGeom>
              <a:avLst/>
              <a:gdLst>
                <a:gd name="T0" fmla="*/ 0 w 206"/>
                <a:gd name="T1" fmla="*/ 128 h 256"/>
                <a:gd name="T2" fmla="*/ 1 w 206"/>
                <a:gd name="T3" fmla="*/ 103 h 256"/>
                <a:gd name="T4" fmla="*/ 7 w 206"/>
                <a:gd name="T5" fmla="*/ 79 h 256"/>
                <a:gd name="T6" fmla="*/ 17 w 206"/>
                <a:gd name="T7" fmla="*/ 57 h 256"/>
                <a:gd name="T8" fmla="*/ 30 w 206"/>
                <a:gd name="T9" fmla="*/ 37 h 256"/>
                <a:gd name="T10" fmla="*/ 46 w 206"/>
                <a:gd name="T11" fmla="*/ 21 h 256"/>
                <a:gd name="T12" fmla="*/ 64 w 206"/>
                <a:gd name="T13" fmla="*/ 9 h 256"/>
                <a:gd name="T14" fmla="*/ 82 w 206"/>
                <a:gd name="T15" fmla="*/ 2 h 256"/>
                <a:gd name="T16" fmla="*/ 103 w 206"/>
                <a:gd name="T17" fmla="*/ 0 h 256"/>
                <a:gd name="T18" fmla="*/ 123 w 206"/>
                <a:gd name="T19" fmla="*/ 2 h 256"/>
                <a:gd name="T20" fmla="*/ 143 w 206"/>
                <a:gd name="T21" fmla="*/ 9 h 256"/>
                <a:gd name="T22" fmla="*/ 160 w 206"/>
                <a:gd name="T23" fmla="*/ 21 h 256"/>
                <a:gd name="T24" fmla="*/ 176 w 206"/>
                <a:gd name="T25" fmla="*/ 37 h 256"/>
                <a:gd name="T26" fmla="*/ 188 w 206"/>
                <a:gd name="T27" fmla="*/ 57 h 256"/>
                <a:gd name="T28" fmla="*/ 198 w 206"/>
                <a:gd name="T29" fmla="*/ 79 h 256"/>
                <a:gd name="T30" fmla="*/ 204 w 206"/>
                <a:gd name="T31" fmla="*/ 103 h 256"/>
                <a:gd name="T32" fmla="*/ 206 w 206"/>
                <a:gd name="T33" fmla="*/ 128 h 256"/>
                <a:gd name="T34" fmla="*/ 204 w 206"/>
                <a:gd name="T35" fmla="*/ 153 h 256"/>
                <a:gd name="T36" fmla="*/ 198 w 206"/>
                <a:gd name="T37" fmla="*/ 177 h 256"/>
                <a:gd name="T38" fmla="*/ 188 w 206"/>
                <a:gd name="T39" fmla="*/ 199 h 256"/>
                <a:gd name="T40" fmla="*/ 176 w 206"/>
                <a:gd name="T41" fmla="*/ 218 h 256"/>
                <a:gd name="T42" fmla="*/ 160 w 206"/>
                <a:gd name="T43" fmla="*/ 234 h 256"/>
                <a:gd name="T44" fmla="*/ 143 w 206"/>
                <a:gd name="T45" fmla="*/ 246 h 256"/>
                <a:gd name="T46" fmla="*/ 123 w 206"/>
                <a:gd name="T47" fmla="*/ 253 h 256"/>
                <a:gd name="T48" fmla="*/ 103 w 206"/>
                <a:gd name="T49" fmla="*/ 256 h 256"/>
                <a:gd name="T50" fmla="*/ 82 w 206"/>
                <a:gd name="T51" fmla="*/ 253 h 256"/>
                <a:gd name="T52" fmla="*/ 64 w 206"/>
                <a:gd name="T53" fmla="*/ 246 h 256"/>
                <a:gd name="T54" fmla="*/ 46 w 206"/>
                <a:gd name="T55" fmla="*/ 234 h 256"/>
                <a:gd name="T56" fmla="*/ 30 w 206"/>
                <a:gd name="T57" fmla="*/ 218 h 256"/>
                <a:gd name="T58" fmla="*/ 17 w 206"/>
                <a:gd name="T59" fmla="*/ 199 h 256"/>
                <a:gd name="T60" fmla="*/ 7 w 206"/>
                <a:gd name="T61" fmla="*/ 177 h 256"/>
                <a:gd name="T62" fmla="*/ 1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1" y="103"/>
                  </a:lnTo>
                  <a:lnTo>
                    <a:pt x="7" y="79"/>
                  </a:lnTo>
                  <a:lnTo>
                    <a:pt x="17" y="57"/>
                  </a:lnTo>
                  <a:lnTo>
                    <a:pt x="30" y="37"/>
                  </a:lnTo>
                  <a:lnTo>
                    <a:pt x="46" y="21"/>
                  </a:lnTo>
                  <a:lnTo>
                    <a:pt x="64" y="9"/>
                  </a:lnTo>
                  <a:lnTo>
                    <a:pt x="82" y="2"/>
                  </a:lnTo>
                  <a:lnTo>
                    <a:pt x="103" y="0"/>
                  </a:lnTo>
                  <a:lnTo>
                    <a:pt x="123" y="2"/>
                  </a:lnTo>
                  <a:lnTo>
                    <a:pt x="143" y="9"/>
                  </a:lnTo>
                  <a:lnTo>
                    <a:pt x="160" y="21"/>
                  </a:lnTo>
                  <a:lnTo>
                    <a:pt x="176" y="37"/>
                  </a:lnTo>
                  <a:lnTo>
                    <a:pt x="188" y="57"/>
                  </a:lnTo>
                  <a:lnTo>
                    <a:pt x="198" y="79"/>
                  </a:lnTo>
                  <a:lnTo>
                    <a:pt x="204" y="103"/>
                  </a:lnTo>
                  <a:lnTo>
                    <a:pt x="206" y="128"/>
                  </a:lnTo>
                  <a:lnTo>
                    <a:pt x="204" y="153"/>
                  </a:lnTo>
                  <a:lnTo>
                    <a:pt x="198" y="177"/>
                  </a:lnTo>
                  <a:lnTo>
                    <a:pt x="188" y="199"/>
                  </a:lnTo>
                  <a:lnTo>
                    <a:pt x="176" y="218"/>
                  </a:lnTo>
                  <a:lnTo>
                    <a:pt x="160" y="234"/>
                  </a:lnTo>
                  <a:lnTo>
                    <a:pt x="143" y="246"/>
                  </a:lnTo>
                  <a:lnTo>
                    <a:pt x="123" y="253"/>
                  </a:lnTo>
                  <a:lnTo>
                    <a:pt x="103" y="256"/>
                  </a:lnTo>
                  <a:lnTo>
                    <a:pt x="82" y="253"/>
                  </a:lnTo>
                  <a:lnTo>
                    <a:pt x="64" y="246"/>
                  </a:lnTo>
                  <a:lnTo>
                    <a:pt x="46" y="234"/>
                  </a:lnTo>
                  <a:lnTo>
                    <a:pt x="30" y="218"/>
                  </a:lnTo>
                  <a:lnTo>
                    <a:pt x="17" y="199"/>
                  </a:lnTo>
                  <a:lnTo>
                    <a:pt x="7" y="177"/>
                  </a:lnTo>
                  <a:lnTo>
                    <a:pt x="1" y="153"/>
                  </a:lnTo>
                  <a:lnTo>
                    <a:pt x="0" y="128"/>
                  </a:lnTo>
                  <a:close/>
                </a:path>
              </a:pathLst>
            </a:custGeom>
            <a:solidFill>
              <a:srgbClr val="FFFFFF"/>
            </a:solidFill>
            <a:ln w="11113">
              <a:solidFill>
                <a:srgbClr val="000000"/>
              </a:solidFill>
              <a:round/>
              <a:headEnd/>
              <a:tailEnd/>
            </a:ln>
          </p:spPr>
          <p:txBody>
            <a:bodyPr/>
            <a:lstStyle/>
            <a:p>
              <a:endParaRPr lang="fr-FR"/>
            </a:p>
          </p:txBody>
        </p:sp>
        <p:sp>
          <p:nvSpPr>
            <p:cNvPr id="33473" name="Freeform 834"/>
            <p:cNvSpPr>
              <a:spLocks/>
            </p:cNvSpPr>
            <p:nvPr/>
          </p:nvSpPr>
          <p:spPr bwMode="auto">
            <a:xfrm>
              <a:off x="1910" y="3870"/>
              <a:ext cx="206" cy="129"/>
            </a:xfrm>
            <a:custGeom>
              <a:avLst/>
              <a:gdLst>
                <a:gd name="T0" fmla="*/ 0 w 206"/>
                <a:gd name="T1" fmla="*/ 128 h 256"/>
                <a:gd name="T2" fmla="*/ 2 w 206"/>
                <a:gd name="T3" fmla="*/ 103 h 256"/>
                <a:gd name="T4" fmla="*/ 7 w 206"/>
                <a:gd name="T5" fmla="*/ 79 h 256"/>
                <a:gd name="T6" fmla="*/ 17 w 206"/>
                <a:gd name="T7" fmla="*/ 57 h 256"/>
                <a:gd name="T8" fmla="*/ 31 w 206"/>
                <a:gd name="T9" fmla="*/ 37 h 256"/>
                <a:gd name="T10" fmla="*/ 45 w 206"/>
                <a:gd name="T11" fmla="*/ 21 h 256"/>
                <a:gd name="T12" fmla="*/ 64 w 206"/>
                <a:gd name="T13" fmla="*/ 9 h 256"/>
                <a:gd name="T14" fmla="*/ 83 w 206"/>
                <a:gd name="T15" fmla="*/ 2 h 256"/>
                <a:gd name="T16" fmla="*/ 103 w 206"/>
                <a:gd name="T17" fmla="*/ 0 h 256"/>
                <a:gd name="T18" fmla="*/ 123 w 206"/>
                <a:gd name="T19" fmla="*/ 2 h 256"/>
                <a:gd name="T20" fmla="*/ 142 w 206"/>
                <a:gd name="T21" fmla="*/ 9 h 256"/>
                <a:gd name="T22" fmla="*/ 161 w 206"/>
                <a:gd name="T23" fmla="*/ 21 h 256"/>
                <a:gd name="T24" fmla="*/ 175 w 206"/>
                <a:gd name="T25" fmla="*/ 37 h 256"/>
                <a:gd name="T26" fmla="*/ 189 w 206"/>
                <a:gd name="T27" fmla="*/ 57 h 256"/>
                <a:gd name="T28" fmla="*/ 199 w 206"/>
                <a:gd name="T29" fmla="*/ 79 h 256"/>
                <a:gd name="T30" fmla="*/ 204 w 206"/>
                <a:gd name="T31" fmla="*/ 103 h 256"/>
                <a:gd name="T32" fmla="*/ 206 w 206"/>
                <a:gd name="T33" fmla="*/ 128 h 256"/>
                <a:gd name="T34" fmla="*/ 204 w 206"/>
                <a:gd name="T35" fmla="*/ 153 h 256"/>
                <a:gd name="T36" fmla="*/ 199 w 206"/>
                <a:gd name="T37" fmla="*/ 177 h 256"/>
                <a:gd name="T38" fmla="*/ 189 w 206"/>
                <a:gd name="T39" fmla="*/ 199 h 256"/>
                <a:gd name="T40" fmla="*/ 175 w 206"/>
                <a:gd name="T41" fmla="*/ 218 h 256"/>
                <a:gd name="T42" fmla="*/ 161 w 206"/>
                <a:gd name="T43" fmla="*/ 234 h 256"/>
                <a:gd name="T44" fmla="*/ 142 w 206"/>
                <a:gd name="T45" fmla="*/ 246 h 256"/>
                <a:gd name="T46" fmla="*/ 123 w 206"/>
                <a:gd name="T47" fmla="*/ 253 h 256"/>
                <a:gd name="T48" fmla="*/ 103 w 206"/>
                <a:gd name="T49" fmla="*/ 256 h 256"/>
                <a:gd name="T50" fmla="*/ 83 w 206"/>
                <a:gd name="T51" fmla="*/ 253 h 256"/>
                <a:gd name="T52" fmla="*/ 64 w 206"/>
                <a:gd name="T53" fmla="*/ 246 h 256"/>
                <a:gd name="T54" fmla="*/ 45 w 206"/>
                <a:gd name="T55" fmla="*/ 234 h 256"/>
                <a:gd name="T56" fmla="*/ 31 w 206"/>
                <a:gd name="T57" fmla="*/ 218 h 256"/>
                <a:gd name="T58" fmla="*/ 17 w 206"/>
                <a:gd name="T59" fmla="*/ 199 h 256"/>
                <a:gd name="T60" fmla="*/ 7 w 206"/>
                <a:gd name="T61" fmla="*/ 177 h 256"/>
                <a:gd name="T62" fmla="*/ 2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2" y="103"/>
                  </a:lnTo>
                  <a:lnTo>
                    <a:pt x="7" y="79"/>
                  </a:lnTo>
                  <a:lnTo>
                    <a:pt x="17" y="57"/>
                  </a:lnTo>
                  <a:lnTo>
                    <a:pt x="31" y="37"/>
                  </a:lnTo>
                  <a:lnTo>
                    <a:pt x="45" y="21"/>
                  </a:lnTo>
                  <a:lnTo>
                    <a:pt x="64" y="9"/>
                  </a:lnTo>
                  <a:lnTo>
                    <a:pt x="83" y="2"/>
                  </a:lnTo>
                  <a:lnTo>
                    <a:pt x="103" y="0"/>
                  </a:lnTo>
                  <a:lnTo>
                    <a:pt x="123" y="2"/>
                  </a:lnTo>
                  <a:lnTo>
                    <a:pt x="142" y="9"/>
                  </a:lnTo>
                  <a:lnTo>
                    <a:pt x="161" y="21"/>
                  </a:lnTo>
                  <a:lnTo>
                    <a:pt x="175" y="37"/>
                  </a:lnTo>
                  <a:lnTo>
                    <a:pt x="189" y="57"/>
                  </a:lnTo>
                  <a:lnTo>
                    <a:pt x="199" y="79"/>
                  </a:lnTo>
                  <a:lnTo>
                    <a:pt x="204" y="103"/>
                  </a:lnTo>
                  <a:lnTo>
                    <a:pt x="206" y="128"/>
                  </a:lnTo>
                  <a:lnTo>
                    <a:pt x="204" y="153"/>
                  </a:lnTo>
                  <a:lnTo>
                    <a:pt x="199" y="177"/>
                  </a:lnTo>
                  <a:lnTo>
                    <a:pt x="189" y="199"/>
                  </a:lnTo>
                  <a:lnTo>
                    <a:pt x="175" y="218"/>
                  </a:lnTo>
                  <a:lnTo>
                    <a:pt x="161" y="234"/>
                  </a:lnTo>
                  <a:lnTo>
                    <a:pt x="142" y="246"/>
                  </a:lnTo>
                  <a:lnTo>
                    <a:pt x="123" y="253"/>
                  </a:lnTo>
                  <a:lnTo>
                    <a:pt x="103" y="256"/>
                  </a:lnTo>
                  <a:lnTo>
                    <a:pt x="83" y="253"/>
                  </a:lnTo>
                  <a:lnTo>
                    <a:pt x="64" y="246"/>
                  </a:lnTo>
                  <a:lnTo>
                    <a:pt x="45" y="234"/>
                  </a:lnTo>
                  <a:lnTo>
                    <a:pt x="31" y="218"/>
                  </a:lnTo>
                  <a:lnTo>
                    <a:pt x="17" y="199"/>
                  </a:lnTo>
                  <a:lnTo>
                    <a:pt x="7" y="177"/>
                  </a:lnTo>
                  <a:lnTo>
                    <a:pt x="2" y="153"/>
                  </a:lnTo>
                  <a:lnTo>
                    <a:pt x="0" y="128"/>
                  </a:lnTo>
                  <a:close/>
                </a:path>
              </a:pathLst>
            </a:custGeom>
            <a:solidFill>
              <a:srgbClr val="FFFFFF"/>
            </a:solidFill>
            <a:ln w="11113">
              <a:solidFill>
                <a:srgbClr val="000000"/>
              </a:solidFill>
              <a:round/>
              <a:headEnd/>
              <a:tailEnd/>
            </a:ln>
          </p:spPr>
          <p:txBody>
            <a:bodyPr/>
            <a:lstStyle/>
            <a:p>
              <a:endParaRPr lang="fr-FR"/>
            </a:p>
          </p:txBody>
        </p:sp>
        <p:grpSp>
          <p:nvGrpSpPr>
            <p:cNvPr id="33474" name="Group 835"/>
            <p:cNvGrpSpPr>
              <a:grpSpLocks/>
            </p:cNvGrpSpPr>
            <p:nvPr/>
          </p:nvGrpSpPr>
          <p:grpSpPr bwMode="auto">
            <a:xfrm>
              <a:off x="4429" y="3851"/>
              <a:ext cx="131" cy="106"/>
              <a:chOff x="1728" y="2438"/>
              <a:chExt cx="131" cy="106"/>
            </a:xfrm>
          </p:grpSpPr>
          <p:sp>
            <p:nvSpPr>
              <p:cNvPr id="33547" name="Line 836"/>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3548" name="Line 837"/>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3549" name="Line 838"/>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3550" name="Line 839"/>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3551" name="Freeform 840"/>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solidFill>
                <a:srgbClr val="FFFFFF"/>
              </a:solidFill>
              <a:ln w="11176">
                <a:solidFill>
                  <a:srgbClr val="000000"/>
                </a:solidFill>
                <a:round/>
                <a:headEnd/>
                <a:tailEnd/>
              </a:ln>
            </p:spPr>
            <p:txBody>
              <a:bodyPr/>
              <a:lstStyle/>
              <a:p>
                <a:endParaRPr lang="fr-FR"/>
              </a:p>
            </p:txBody>
          </p:sp>
          <p:sp>
            <p:nvSpPr>
              <p:cNvPr id="33552" name="Freeform 841"/>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solidFill>
                <a:srgbClr val="FFFFFF"/>
              </a:solidFill>
              <a:ln w="11176">
                <a:solidFill>
                  <a:srgbClr val="000000"/>
                </a:solidFill>
                <a:round/>
                <a:headEnd/>
                <a:tailEnd/>
              </a:ln>
            </p:spPr>
            <p:txBody>
              <a:bodyPr/>
              <a:lstStyle/>
              <a:p>
                <a:endParaRPr lang="fr-FR"/>
              </a:p>
            </p:txBody>
          </p:sp>
          <p:sp>
            <p:nvSpPr>
              <p:cNvPr id="33553" name="Line 842"/>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3554" name="Line 843"/>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3475" name="Group 844"/>
            <p:cNvGrpSpPr>
              <a:grpSpLocks/>
            </p:cNvGrpSpPr>
            <p:nvPr/>
          </p:nvGrpSpPr>
          <p:grpSpPr bwMode="auto">
            <a:xfrm>
              <a:off x="4525" y="2412"/>
              <a:ext cx="131" cy="106"/>
              <a:chOff x="1728" y="2438"/>
              <a:chExt cx="131" cy="106"/>
            </a:xfrm>
          </p:grpSpPr>
          <p:sp>
            <p:nvSpPr>
              <p:cNvPr id="33539" name="Line 845"/>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3540" name="Line 846"/>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3541" name="Line 847"/>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3542" name="Line 848"/>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3543" name="Freeform 849"/>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3544" name="Freeform 850"/>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3545" name="Line 851"/>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3546" name="Line 852"/>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33476" name="Line 853"/>
            <p:cNvSpPr>
              <a:spLocks noChangeShapeType="1"/>
            </p:cNvSpPr>
            <p:nvPr/>
          </p:nvSpPr>
          <p:spPr bwMode="auto">
            <a:xfrm>
              <a:off x="4512" y="2352"/>
              <a:ext cx="336" cy="0"/>
            </a:xfrm>
            <a:prstGeom prst="line">
              <a:avLst/>
            </a:prstGeom>
            <a:noFill/>
            <a:ln w="12700">
              <a:solidFill>
                <a:schemeClr val="tx1"/>
              </a:solidFill>
              <a:prstDash val="dash"/>
              <a:round/>
              <a:headEnd/>
              <a:tailEnd/>
            </a:ln>
          </p:spPr>
          <p:txBody>
            <a:bodyPr wrap="none" lIns="90000" tIns="46800" rIns="90000" bIns="46800"/>
            <a:lstStyle/>
            <a:p>
              <a:endParaRPr lang="fr-FR"/>
            </a:p>
          </p:txBody>
        </p:sp>
        <p:grpSp>
          <p:nvGrpSpPr>
            <p:cNvPr id="33477" name="Group 854"/>
            <p:cNvGrpSpPr>
              <a:grpSpLocks/>
            </p:cNvGrpSpPr>
            <p:nvPr/>
          </p:nvGrpSpPr>
          <p:grpSpPr bwMode="auto">
            <a:xfrm>
              <a:off x="2160" y="2412"/>
              <a:ext cx="131" cy="106"/>
              <a:chOff x="1728" y="2438"/>
              <a:chExt cx="131" cy="106"/>
            </a:xfrm>
          </p:grpSpPr>
          <p:sp>
            <p:nvSpPr>
              <p:cNvPr id="33531" name="Line 855"/>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3532" name="Line 856"/>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3533" name="Line 857"/>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3534" name="Line 858"/>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3535" name="Freeform 859"/>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3536" name="Freeform 860"/>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3537" name="Line 861"/>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3538" name="Line 862"/>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3478" name="Group 863"/>
            <p:cNvGrpSpPr>
              <a:grpSpLocks/>
            </p:cNvGrpSpPr>
            <p:nvPr/>
          </p:nvGrpSpPr>
          <p:grpSpPr bwMode="auto">
            <a:xfrm>
              <a:off x="3805" y="1632"/>
              <a:ext cx="131" cy="106"/>
              <a:chOff x="1728" y="2438"/>
              <a:chExt cx="131" cy="106"/>
            </a:xfrm>
          </p:grpSpPr>
          <p:sp>
            <p:nvSpPr>
              <p:cNvPr id="33523" name="Line 864"/>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3524" name="Line 865"/>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3525" name="Line 866"/>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3526" name="Line 867"/>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3527" name="Freeform 868"/>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3528" name="Freeform 869"/>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3529" name="Line 870"/>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3530" name="Line 871"/>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3479" name="Group 872"/>
            <p:cNvGrpSpPr>
              <a:grpSpLocks/>
            </p:cNvGrpSpPr>
            <p:nvPr/>
          </p:nvGrpSpPr>
          <p:grpSpPr bwMode="auto">
            <a:xfrm>
              <a:off x="2297" y="3851"/>
              <a:ext cx="131" cy="106"/>
              <a:chOff x="1728" y="2438"/>
              <a:chExt cx="131" cy="106"/>
            </a:xfrm>
          </p:grpSpPr>
          <p:sp>
            <p:nvSpPr>
              <p:cNvPr id="33515" name="Line 873"/>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3516" name="Line 874"/>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3517" name="Line 875"/>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3518" name="Line 876"/>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3519" name="Freeform 877"/>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3520" name="Freeform 878"/>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3521" name="Line 879"/>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3522" name="Line 880"/>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33480" name="Freeform 881"/>
            <p:cNvSpPr>
              <a:spLocks/>
            </p:cNvSpPr>
            <p:nvPr/>
          </p:nvSpPr>
          <p:spPr bwMode="auto">
            <a:xfrm>
              <a:off x="1874" y="2424"/>
              <a:ext cx="206" cy="128"/>
            </a:xfrm>
            <a:custGeom>
              <a:avLst/>
              <a:gdLst>
                <a:gd name="T0" fmla="*/ 0 w 206"/>
                <a:gd name="T1" fmla="*/ 126 h 255"/>
                <a:gd name="T2" fmla="*/ 2 w 206"/>
                <a:gd name="T3" fmla="*/ 101 h 255"/>
                <a:gd name="T4" fmla="*/ 7 w 206"/>
                <a:gd name="T5" fmla="*/ 78 h 255"/>
                <a:gd name="T6" fmla="*/ 17 w 206"/>
                <a:gd name="T7" fmla="*/ 55 h 255"/>
                <a:gd name="T8" fmla="*/ 30 w 206"/>
                <a:gd name="T9" fmla="*/ 36 h 255"/>
                <a:gd name="T10" fmla="*/ 45 w 206"/>
                <a:gd name="T11" fmla="*/ 20 h 255"/>
                <a:gd name="T12" fmla="*/ 64 w 206"/>
                <a:gd name="T13" fmla="*/ 9 h 255"/>
                <a:gd name="T14" fmla="*/ 83 w 206"/>
                <a:gd name="T15" fmla="*/ 1 h 255"/>
                <a:gd name="T16" fmla="*/ 103 w 206"/>
                <a:gd name="T17" fmla="*/ 0 h 255"/>
                <a:gd name="T18" fmla="*/ 123 w 206"/>
                <a:gd name="T19" fmla="*/ 1 h 255"/>
                <a:gd name="T20" fmla="*/ 142 w 206"/>
                <a:gd name="T21" fmla="*/ 9 h 255"/>
                <a:gd name="T22" fmla="*/ 161 w 206"/>
                <a:gd name="T23" fmla="*/ 20 h 255"/>
                <a:gd name="T24" fmla="*/ 175 w 206"/>
                <a:gd name="T25" fmla="*/ 36 h 255"/>
                <a:gd name="T26" fmla="*/ 189 w 206"/>
                <a:gd name="T27" fmla="*/ 55 h 255"/>
                <a:gd name="T28" fmla="*/ 199 w 206"/>
                <a:gd name="T29" fmla="*/ 78 h 255"/>
                <a:gd name="T30" fmla="*/ 204 w 206"/>
                <a:gd name="T31" fmla="*/ 101 h 255"/>
                <a:gd name="T32" fmla="*/ 206 w 206"/>
                <a:gd name="T33" fmla="*/ 126 h 255"/>
                <a:gd name="T34" fmla="*/ 204 w 206"/>
                <a:gd name="T35" fmla="*/ 152 h 255"/>
                <a:gd name="T36" fmla="*/ 199 w 206"/>
                <a:gd name="T37" fmla="*/ 177 h 255"/>
                <a:gd name="T38" fmla="*/ 189 w 206"/>
                <a:gd name="T39" fmla="*/ 198 h 255"/>
                <a:gd name="T40" fmla="*/ 175 w 206"/>
                <a:gd name="T41" fmla="*/ 217 h 255"/>
                <a:gd name="T42" fmla="*/ 161 w 206"/>
                <a:gd name="T43" fmla="*/ 234 h 255"/>
                <a:gd name="T44" fmla="*/ 142 w 206"/>
                <a:gd name="T45" fmla="*/ 245 h 255"/>
                <a:gd name="T46" fmla="*/ 123 w 206"/>
                <a:gd name="T47" fmla="*/ 253 h 255"/>
                <a:gd name="T48" fmla="*/ 103 w 206"/>
                <a:gd name="T49" fmla="*/ 255 h 255"/>
                <a:gd name="T50" fmla="*/ 83 w 206"/>
                <a:gd name="T51" fmla="*/ 253 h 255"/>
                <a:gd name="T52" fmla="*/ 64 w 206"/>
                <a:gd name="T53" fmla="*/ 245 h 255"/>
                <a:gd name="T54" fmla="*/ 45 w 206"/>
                <a:gd name="T55" fmla="*/ 234 h 255"/>
                <a:gd name="T56" fmla="*/ 30 w 206"/>
                <a:gd name="T57" fmla="*/ 217 h 255"/>
                <a:gd name="T58" fmla="*/ 17 w 206"/>
                <a:gd name="T59" fmla="*/ 198 h 255"/>
                <a:gd name="T60" fmla="*/ 7 w 206"/>
                <a:gd name="T61" fmla="*/ 177 h 255"/>
                <a:gd name="T62" fmla="*/ 2 w 206"/>
                <a:gd name="T63" fmla="*/ 152 h 255"/>
                <a:gd name="T64" fmla="*/ 0 w 206"/>
                <a:gd name="T65" fmla="*/ 126 h 2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5"/>
                <a:gd name="T101" fmla="*/ 206 w 206"/>
                <a:gd name="T102" fmla="*/ 255 h 25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5">
                  <a:moveTo>
                    <a:pt x="0" y="126"/>
                  </a:moveTo>
                  <a:lnTo>
                    <a:pt x="2" y="101"/>
                  </a:lnTo>
                  <a:lnTo>
                    <a:pt x="7" y="78"/>
                  </a:lnTo>
                  <a:lnTo>
                    <a:pt x="17" y="55"/>
                  </a:lnTo>
                  <a:lnTo>
                    <a:pt x="30" y="36"/>
                  </a:lnTo>
                  <a:lnTo>
                    <a:pt x="45" y="20"/>
                  </a:lnTo>
                  <a:lnTo>
                    <a:pt x="64" y="9"/>
                  </a:lnTo>
                  <a:lnTo>
                    <a:pt x="83" y="1"/>
                  </a:lnTo>
                  <a:lnTo>
                    <a:pt x="103" y="0"/>
                  </a:lnTo>
                  <a:lnTo>
                    <a:pt x="123" y="1"/>
                  </a:lnTo>
                  <a:lnTo>
                    <a:pt x="142" y="9"/>
                  </a:lnTo>
                  <a:lnTo>
                    <a:pt x="161" y="20"/>
                  </a:lnTo>
                  <a:lnTo>
                    <a:pt x="175" y="36"/>
                  </a:lnTo>
                  <a:lnTo>
                    <a:pt x="189" y="55"/>
                  </a:lnTo>
                  <a:lnTo>
                    <a:pt x="199" y="78"/>
                  </a:lnTo>
                  <a:lnTo>
                    <a:pt x="204" y="101"/>
                  </a:lnTo>
                  <a:lnTo>
                    <a:pt x="206" y="126"/>
                  </a:lnTo>
                  <a:lnTo>
                    <a:pt x="204" y="152"/>
                  </a:lnTo>
                  <a:lnTo>
                    <a:pt x="199" y="177"/>
                  </a:lnTo>
                  <a:lnTo>
                    <a:pt x="189" y="198"/>
                  </a:lnTo>
                  <a:lnTo>
                    <a:pt x="175" y="217"/>
                  </a:lnTo>
                  <a:lnTo>
                    <a:pt x="161" y="234"/>
                  </a:lnTo>
                  <a:lnTo>
                    <a:pt x="142" y="245"/>
                  </a:lnTo>
                  <a:lnTo>
                    <a:pt x="123" y="253"/>
                  </a:lnTo>
                  <a:lnTo>
                    <a:pt x="103" y="255"/>
                  </a:lnTo>
                  <a:lnTo>
                    <a:pt x="83" y="253"/>
                  </a:lnTo>
                  <a:lnTo>
                    <a:pt x="64" y="245"/>
                  </a:lnTo>
                  <a:lnTo>
                    <a:pt x="45" y="234"/>
                  </a:lnTo>
                  <a:lnTo>
                    <a:pt x="30" y="217"/>
                  </a:lnTo>
                  <a:lnTo>
                    <a:pt x="17" y="198"/>
                  </a:lnTo>
                  <a:lnTo>
                    <a:pt x="7" y="177"/>
                  </a:lnTo>
                  <a:lnTo>
                    <a:pt x="2" y="152"/>
                  </a:lnTo>
                  <a:lnTo>
                    <a:pt x="0" y="126"/>
                  </a:lnTo>
                  <a:close/>
                </a:path>
              </a:pathLst>
            </a:custGeom>
            <a:solidFill>
              <a:srgbClr val="FFFFFF"/>
            </a:solidFill>
            <a:ln w="11113">
              <a:solidFill>
                <a:srgbClr val="000000"/>
              </a:solidFill>
              <a:round/>
              <a:headEnd/>
              <a:tailEnd/>
            </a:ln>
          </p:spPr>
          <p:txBody>
            <a:bodyPr/>
            <a:lstStyle/>
            <a:p>
              <a:endParaRPr lang="fr-FR"/>
            </a:p>
          </p:txBody>
        </p:sp>
        <p:sp>
          <p:nvSpPr>
            <p:cNvPr id="33481" name="Text Box 882"/>
            <p:cNvSpPr txBox="1">
              <a:spLocks noChangeArrowheads="1"/>
            </p:cNvSpPr>
            <p:nvPr/>
          </p:nvSpPr>
          <p:spPr bwMode="auto">
            <a:xfrm>
              <a:off x="1056" y="1633"/>
              <a:ext cx="211" cy="174"/>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3482" name="Text Box 883"/>
            <p:cNvSpPr txBox="1">
              <a:spLocks noChangeArrowheads="1"/>
            </p:cNvSpPr>
            <p:nvPr/>
          </p:nvSpPr>
          <p:spPr bwMode="auto">
            <a:xfrm>
              <a:off x="1344" y="1439"/>
              <a:ext cx="211" cy="175"/>
            </a:xfrm>
            <a:prstGeom prst="rect">
              <a:avLst/>
            </a:prstGeom>
            <a:noFill/>
            <a:ln w="12700">
              <a:noFill/>
              <a:miter lim="800000"/>
              <a:headEnd/>
              <a:tailEnd/>
            </a:ln>
          </p:spPr>
          <p:txBody>
            <a:bodyPr wrap="none" lIns="90000" tIns="46800" rIns="90000" bIns="46800">
              <a:spAutoFit/>
            </a:bodyPr>
            <a:lstStyle/>
            <a:p>
              <a:r>
                <a:rPr lang="fr-FR" sz="1000"/>
                <a:t>V3</a:t>
              </a:r>
            </a:p>
          </p:txBody>
        </p:sp>
        <p:sp>
          <p:nvSpPr>
            <p:cNvPr id="33483" name="Text Box 884"/>
            <p:cNvSpPr txBox="1">
              <a:spLocks noChangeArrowheads="1"/>
            </p:cNvSpPr>
            <p:nvPr/>
          </p:nvSpPr>
          <p:spPr bwMode="auto">
            <a:xfrm>
              <a:off x="1872" y="124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3484" name="Text Box 885"/>
            <p:cNvSpPr txBox="1">
              <a:spLocks noChangeArrowheads="1"/>
            </p:cNvSpPr>
            <p:nvPr/>
          </p:nvSpPr>
          <p:spPr bwMode="auto">
            <a:xfrm>
              <a:off x="1901" y="1766"/>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3485" name="Text Box 886"/>
            <p:cNvSpPr txBox="1">
              <a:spLocks noChangeArrowheads="1"/>
            </p:cNvSpPr>
            <p:nvPr/>
          </p:nvSpPr>
          <p:spPr bwMode="auto">
            <a:xfrm>
              <a:off x="1872" y="2736"/>
              <a:ext cx="255" cy="175"/>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3486" name="Text Box 887"/>
            <p:cNvSpPr txBox="1">
              <a:spLocks noChangeArrowheads="1"/>
            </p:cNvSpPr>
            <p:nvPr/>
          </p:nvSpPr>
          <p:spPr bwMode="auto">
            <a:xfrm>
              <a:off x="2001" y="3025"/>
              <a:ext cx="255" cy="174"/>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3487" name="Text Box 888"/>
            <p:cNvSpPr txBox="1">
              <a:spLocks noChangeArrowheads="1"/>
            </p:cNvSpPr>
            <p:nvPr/>
          </p:nvSpPr>
          <p:spPr bwMode="auto">
            <a:xfrm>
              <a:off x="4660" y="124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3488" name="Text Box 889"/>
            <p:cNvSpPr txBox="1">
              <a:spLocks noChangeArrowheads="1"/>
            </p:cNvSpPr>
            <p:nvPr/>
          </p:nvSpPr>
          <p:spPr bwMode="auto">
            <a:xfrm>
              <a:off x="4785" y="1536"/>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3489" name="Text Box 890"/>
            <p:cNvSpPr txBox="1">
              <a:spLocks noChangeArrowheads="1"/>
            </p:cNvSpPr>
            <p:nvPr/>
          </p:nvSpPr>
          <p:spPr bwMode="auto">
            <a:xfrm>
              <a:off x="4579" y="269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3490" name="Text Box 891"/>
            <p:cNvSpPr txBox="1">
              <a:spLocks noChangeArrowheads="1"/>
            </p:cNvSpPr>
            <p:nvPr/>
          </p:nvSpPr>
          <p:spPr bwMode="auto">
            <a:xfrm>
              <a:off x="4689" y="3014"/>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3491" name="Text Box 892"/>
            <p:cNvSpPr txBox="1">
              <a:spLocks noChangeArrowheads="1"/>
            </p:cNvSpPr>
            <p:nvPr/>
          </p:nvSpPr>
          <p:spPr bwMode="auto">
            <a:xfrm>
              <a:off x="4176" y="1392"/>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3492" name="Text Box 893"/>
            <p:cNvSpPr txBox="1">
              <a:spLocks noChangeArrowheads="1"/>
            </p:cNvSpPr>
            <p:nvPr/>
          </p:nvSpPr>
          <p:spPr bwMode="auto">
            <a:xfrm>
              <a:off x="1344" y="2880"/>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3493" name="Text Box 894"/>
            <p:cNvSpPr txBox="1">
              <a:spLocks noChangeArrowheads="1"/>
            </p:cNvSpPr>
            <p:nvPr/>
          </p:nvSpPr>
          <p:spPr bwMode="auto">
            <a:xfrm>
              <a:off x="3629" y="2784"/>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3494" name="Text Box 895"/>
            <p:cNvSpPr txBox="1">
              <a:spLocks noChangeArrowheads="1"/>
            </p:cNvSpPr>
            <p:nvPr/>
          </p:nvSpPr>
          <p:spPr bwMode="auto">
            <a:xfrm>
              <a:off x="3965" y="2870"/>
              <a:ext cx="211" cy="175"/>
            </a:xfrm>
            <a:prstGeom prst="rect">
              <a:avLst/>
            </a:prstGeom>
            <a:noFill/>
            <a:ln w="12700">
              <a:noFill/>
              <a:miter lim="800000"/>
              <a:headEnd/>
              <a:tailEnd/>
            </a:ln>
          </p:spPr>
          <p:txBody>
            <a:bodyPr wrap="none" lIns="90000" tIns="46800" rIns="90000" bIns="46800">
              <a:spAutoFit/>
            </a:bodyPr>
            <a:lstStyle/>
            <a:p>
              <a:r>
                <a:rPr lang="fr-FR" sz="1000"/>
                <a:t>V2</a:t>
              </a:r>
            </a:p>
          </p:txBody>
        </p:sp>
        <p:sp>
          <p:nvSpPr>
            <p:cNvPr id="33495" name="Text Box 896"/>
            <p:cNvSpPr txBox="1">
              <a:spLocks noChangeArrowheads="1"/>
            </p:cNvSpPr>
            <p:nvPr/>
          </p:nvSpPr>
          <p:spPr bwMode="auto">
            <a:xfrm>
              <a:off x="4128" y="2965"/>
              <a:ext cx="211" cy="175"/>
            </a:xfrm>
            <a:prstGeom prst="rect">
              <a:avLst/>
            </a:prstGeom>
            <a:noFill/>
            <a:ln w="12700">
              <a:noFill/>
              <a:miter lim="800000"/>
              <a:headEnd/>
              <a:tailEnd/>
            </a:ln>
          </p:spPr>
          <p:txBody>
            <a:bodyPr wrap="none" lIns="90000" tIns="46800" rIns="90000" bIns="46800">
              <a:spAutoFit/>
            </a:bodyPr>
            <a:lstStyle/>
            <a:p>
              <a:r>
                <a:rPr lang="fr-FR" sz="1000"/>
                <a:t>V4</a:t>
              </a:r>
            </a:p>
          </p:txBody>
        </p:sp>
        <p:sp>
          <p:nvSpPr>
            <p:cNvPr id="33496" name="Text Box 897"/>
            <p:cNvSpPr txBox="1">
              <a:spLocks noChangeArrowheads="1"/>
            </p:cNvSpPr>
            <p:nvPr/>
          </p:nvSpPr>
          <p:spPr bwMode="auto">
            <a:xfrm>
              <a:off x="3408" y="3062"/>
              <a:ext cx="211" cy="175"/>
            </a:xfrm>
            <a:prstGeom prst="rect">
              <a:avLst/>
            </a:prstGeom>
            <a:noFill/>
            <a:ln w="12700">
              <a:noFill/>
              <a:miter lim="800000"/>
              <a:headEnd/>
              <a:tailEnd/>
            </a:ln>
          </p:spPr>
          <p:txBody>
            <a:bodyPr wrap="none" lIns="90000" tIns="46800" rIns="90000" bIns="46800">
              <a:spAutoFit/>
            </a:bodyPr>
            <a:lstStyle/>
            <a:p>
              <a:r>
                <a:rPr lang="fr-FR" sz="1000"/>
                <a:t>V5</a:t>
              </a:r>
            </a:p>
          </p:txBody>
        </p:sp>
        <p:sp>
          <p:nvSpPr>
            <p:cNvPr id="33497" name="Text Box 898"/>
            <p:cNvSpPr txBox="1">
              <a:spLocks noChangeArrowheads="1"/>
            </p:cNvSpPr>
            <p:nvPr/>
          </p:nvSpPr>
          <p:spPr bwMode="auto">
            <a:xfrm>
              <a:off x="3821" y="1488"/>
              <a:ext cx="211" cy="175"/>
            </a:xfrm>
            <a:prstGeom prst="rect">
              <a:avLst/>
            </a:prstGeom>
            <a:noFill/>
            <a:ln w="12700">
              <a:noFill/>
              <a:miter lim="800000"/>
              <a:headEnd/>
              <a:tailEnd/>
            </a:ln>
          </p:spPr>
          <p:txBody>
            <a:bodyPr wrap="none" lIns="90000" tIns="46800" rIns="90000" bIns="46800">
              <a:spAutoFit/>
            </a:bodyPr>
            <a:lstStyle/>
            <a:p>
              <a:r>
                <a:rPr lang="fr-FR" sz="1000"/>
                <a:t>V5</a:t>
              </a:r>
            </a:p>
          </p:txBody>
        </p:sp>
        <p:sp>
          <p:nvSpPr>
            <p:cNvPr id="33498" name="Text Box 899"/>
            <p:cNvSpPr txBox="1">
              <a:spLocks noChangeArrowheads="1"/>
            </p:cNvSpPr>
            <p:nvPr/>
          </p:nvSpPr>
          <p:spPr bwMode="auto">
            <a:xfrm>
              <a:off x="2784" y="2784"/>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3499" name="Text Box 900"/>
            <p:cNvSpPr txBox="1">
              <a:spLocks noChangeArrowheads="1"/>
            </p:cNvSpPr>
            <p:nvPr/>
          </p:nvSpPr>
          <p:spPr bwMode="auto">
            <a:xfrm>
              <a:off x="4397" y="3936"/>
              <a:ext cx="211" cy="174"/>
            </a:xfrm>
            <a:prstGeom prst="rect">
              <a:avLst/>
            </a:prstGeom>
            <a:noFill/>
            <a:ln w="12700">
              <a:noFill/>
              <a:miter lim="800000"/>
              <a:headEnd/>
              <a:tailEnd/>
            </a:ln>
          </p:spPr>
          <p:txBody>
            <a:bodyPr wrap="none" lIns="90000" tIns="46800" rIns="90000" bIns="46800">
              <a:spAutoFit/>
            </a:bodyPr>
            <a:lstStyle/>
            <a:p>
              <a:r>
                <a:rPr lang="fr-FR" sz="1000"/>
                <a:t>V6</a:t>
              </a:r>
            </a:p>
          </p:txBody>
        </p:sp>
        <p:sp>
          <p:nvSpPr>
            <p:cNvPr id="33500" name="Text Box 901"/>
            <p:cNvSpPr txBox="1">
              <a:spLocks noChangeArrowheads="1"/>
            </p:cNvSpPr>
            <p:nvPr/>
          </p:nvSpPr>
          <p:spPr bwMode="auto">
            <a:xfrm>
              <a:off x="5117" y="3936"/>
              <a:ext cx="211" cy="174"/>
            </a:xfrm>
            <a:prstGeom prst="rect">
              <a:avLst/>
            </a:prstGeom>
            <a:noFill/>
            <a:ln w="12700">
              <a:noFill/>
              <a:miter lim="800000"/>
              <a:headEnd/>
              <a:tailEnd/>
            </a:ln>
          </p:spPr>
          <p:txBody>
            <a:bodyPr wrap="none" lIns="90000" tIns="46800" rIns="90000" bIns="46800">
              <a:spAutoFit/>
            </a:bodyPr>
            <a:lstStyle/>
            <a:p>
              <a:r>
                <a:rPr lang="fr-FR" sz="1000"/>
                <a:t>V7</a:t>
              </a:r>
            </a:p>
          </p:txBody>
        </p:sp>
        <p:sp>
          <p:nvSpPr>
            <p:cNvPr id="33501" name="Text Box 902"/>
            <p:cNvSpPr txBox="1">
              <a:spLocks noChangeArrowheads="1"/>
            </p:cNvSpPr>
            <p:nvPr/>
          </p:nvSpPr>
          <p:spPr bwMode="auto">
            <a:xfrm>
              <a:off x="4848" y="3599"/>
              <a:ext cx="211" cy="175"/>
            </a:xfrm>
            <a:prstGeom prst="rect">
              <a:avLst/>
            </a:prstGeom>
            <a:noFill/>
            <a:ln w="12700">
              <a:noFill/>
              <a:miter lim="800000"/>
              <a:headEnd/>
              <a:tailEnd/>
            </a:ln>
          </p:spPr>
          <p:txBody>
            <a:bodyPr wrap="none" lIns="90000" tIns="46800" rIns="90000" bIns="46800">
              <a:spAutoFit/>
            </a:bodyPr>
            <a:lstStyle/>
            <a:p>
              <a:r>
                <a:rPr lang="fr-FR" sz="1000"/>
                <a:t>V8</a:t>
              </a:r>
            </a:p>
          </p:txBody>
        </p:sp>
        <p:sp>
          <p:nvSpPr>
            <p:cNvPr id="33502" name="Text Box 903"/>
            <p:cNvSpPr txBox="1">
              <a:spLocks noChangeArrowheads="1"/>
            </p:cNvSpPr>
            <p:nvPr/>
          </p:nvSpPr>
          <p:spPr bwMode="auto">
            <a:xfrm>
              <a:off x="4493" y="2485"/>
              <a:ext cx="211" cy="175"/>
            </a:xfrm>
            <a:prstGeom prst="rect">
              <a:avLst/>
            </a:prstGeom>
            <a:noFill/>
            <a:ln w="12700">
              <a:noFill/>
              <a:miter lim="800000"/>
              <a:headEnd/>
              <a:tailEnd/>
            </a:ln>
          </p:spPr>
          <p:txBody>
            <a:bodyPr wrap="none" lIns="90000" tIns="46800" rIns="90000" bIns="46800">
              <a:spAutoFit/>
            </a:bodyPr>
            <a:lstStyle/>
            <a:p>
              <a:r>
                <a:rPr lang="fr-FR" sz="1000"/>
                <a:t>V6</a:t>
              </a:r>
            </a:p>
          </p:txBody>
        </p:sp>
        <p:sp>
          <p:nvSpPr>
            <p:cNvPr id="33503" name="Text Box 904"/>
            <p:cNvSpPr txBox="1">
              <a:spLocks noChangeArrowheads="1"/>
            </p:cNvSpPr>
            <p:nvPr/>
          </p:nvSpPr>
          <p:spPr bwMode="auto">
            <a:xfrm>
              <a:off x="5136" y="2485"/>
              <a:ext cx="211" cy="175"/>
            </a:xfrm>
            <a:prstGeom prst="rect">
              <a:avLst/>
            </a:prstGeom>
            <a:noFill/>
            <a:ln w="12700">
              <a:noFill/>
              <a:miter lim="800000"/>
              <a:headEnd/>
              <a:tailEnd/>
            </a:ln>
          </p:spPr>
          <p:txBody>
            <a:bodyPr wrap="none" lIns="90000" tIns="46800" rIns="90000" bIns="46800">
              <a:spAutoFit/>
            </a:bodyPr>
            <a:lstStyle/>
            <a:p>
              <a:r>
                <a:rPr lang="fr-FR" sz="1000"/>
                <a:t>V7</a:t>
              </a:r>
            </a:p>
          </p:txBody>
        </p:sp>
        <p:sp>
          <p:nvSpPr>
            <p:cNvPr id="33504" name="Text Box 905"/>
            <p:cNvSpPr txBox="1">
              <a:spLocks noChangeArrowheads="1"/>
            </p:cNvSpPr>
            <p:nvPr/>
          </p:nvSpPr>
          <p:spPr bwMode="auto">
            <a:xfrm>
              <a:off x="4896" y="2160"/>
              <a:ext cx="211" cy="174"/>
            </a:xfrm>
            <a:prstGeom prst="rect">
              <a:avLst/>
            </a:prstGeom>
            <a:noFill/>
            <a:ln w="12700">
              <a:noFill/>
              <a:miter lim="800000"/>
              <a:headEnd/>
              <a:tailEnd/>
            </a:ln>
          </p:spPr>
          <p:txBody>
            <a:bodyPr wrap="none" lIns="90000" tIns="46800" rIns="90000" bIns="46800">
              <a:spAutoFit/>
            </a:bodyPr>
            <a:lstStyle/>
            <a:p>
              <a:r>
                <a:rPr lang="fr-FR" sz="1000"/>
                <a:t>V8</a:t>
              </a:r>
            </a:p>
          </p:txBody>
        </p:sp>
        <p:sp>
          <p:nvSpPr>
            <p:cNvPr id="33505" name="Text Box 906"/>
            <p:cNvSpPr txBox="1">
              <a:spLocks noChangeArrowheads="1"/>
            </p:cNvSpPr>
            <p:nvPr/>
          </p:nvSpPr>
          <p:spPr bwMode="auto">
            <a:xfrm>
              <a:off x="5261" y="3504"/>
              <a:ext cx="255" cy="175"/>
            </a:xfrm>
            <a:prstGeom prst="rect">
              <a:avLst/>
            </a:prstGeom>
            <a:noFill/>
            <a:ln w="12700">
              <a:noFill/>
              <a:miter lim="800000"/>
              <a:headEnd/>
              <a:tailEnd/>
            </a:ln>
          </p:spPr>
          <p:txBody>
            <a:bodyPr wrap="none" lIns="90000" tIns="46800" rIns="90000" bIns="46800">
              <a:spAutoFit/>
            </a:bodyPr>
            <a:lstStyle/>
            <a:p>
              <a:r>
                <a:rPr lang="fr-FR" sz="1000"/>
                <a:t>V10</a:t>
              </a:r>
            </a:p>
          </p:txBody>
        </p:sp>
        <p:sp>
          <p:nvSpPr>
            <p:cNvPr id="33506" name="Text Box 907"/>
            <p:cNvSpPr txBox="1">
              <a:spLocks noChangeArrowheads="1"/>
            </p:cNvSpPr>
            <p:nvPr/>
          </p:nvSpPr>
          <p:spPr bwMode="auto">
            <a:xfrm>
              <a:off x="3840" y="2447"/>
              <a:ext cx="255" cy="175"/>
            </a:xfrm>
            <a:prstGeom prst="rect">
              <a:avLst/>
            </a:prstGeom>
            <a:noFill/>
            <a:ln w="12700">
              <a:noFill/>
              <a:miter lim="800000"/>
              <a:headEnd/>
              <a:tailEnd/>
            </a:ln>
          </p:spPr>
          <p:txBody>
            <a:bodyPr wrap="none" lIns="90000" tIns="46800" rIns="90000" bIns="46800">
              <a:spAutoFit/>
            </a:bodyPr>
            <a:lstStyle/>
            <a:p>
              <a:r>
                <a:rPr lang="fr-FR" sz="1000"/>
                <a:t>V10</a:t>
              </a:r>
            </a:p>
          </p:txBody>
        </p:sp>
        <p:sp>
          <p:nvSpPr>
            <p:cNvPr id="33507" name="Text Box 908"/>
            <p:cNvSpPr txBox="1">
              <a:spLocks noChangeArrowheads="1"/>
            </p:cNvSpPr>
            <p:nvPr/>
          </p:nvSpPr>
          <p:spPr bwMode="auto">
            <a:xfrm>
              <a:off x="3393" y="1766"/>
              <a:ext cx="255" cy="174"/>
            </a:xfrm>
            <a:prstGeom prst="rect">
              <a:avLst/>
            </a:prstGeom>
            <a:noFill/>
            <a:ln w="12700">
              <a:noFill/>
              <a:miter lim="800000"/>
              <a:headEnd/>
              <a:tailEnd/>
            </a:ln>
          </p:spPr>
          <p:txBody>
            <a:bodyPr wrap="none" lIns="90000" tIns="46800" rIns="90000" bIns="46800">
              <a:spAutoFit/>
            </a:bodyPr>
            <a:lstStyle/>
            <a:p>
              <a:r>
                <a:rPr lang="fr-FR" sz="1000"/>
                <a:t>V13</a:t>
              </a:r>
            </a:p>
          </p:txBody>
        </p:sp>
        <p:sp>
          <p:nvSpPr>
            <p:cNvPr id="33508" name="Text Box 909"/>
            <p:cNvSpPr txBox="1">
              <a:spLocks noChangeArrowheads="1"/>
            </p:cNvSpPr>
            <p:nvPr/>
          </p:nvSpPr>
          <p:spPr bwMode="auto">
            <a:xfrm>
              <a:off x="3393" y="1872"/>
              <a:ext cx="255" cy="175"/>
            </a:xfrm>
            <a:prstGeom prst="rect">
              <a:avLst/>
            </a:prstGeom>
            <a:noFill/>
            <a:ln w="12700">
              <a:noFill/>
              <a:miter lim="800000"/>
              <a:headEnd/>
              <a:tailEnd/>
            </a:ln>
          </p:spPr>
          <p:txBody>
            <a:bodyPr wrap="none" lIns="90000" tIns="46800" rIns="90000" bIns="46800">
              <a:spAutoFit/>
            </a:bodyPr>
            <a:lstStyle/>
            <a:p>
              <a:r>
                <a:rPr lang="fr-FR" sz="1000"/>
                <a:t>V14</a:t>
              </a:r>
            </a:p>
          </p:txBody>
        </p:sp>
        <p:sp>
          <p:nvSpPr>
            <p:cNvPr id="33509" name="Text Box 910"/>
            <p:cNvSpPr txBox="1">
              <a:spLocks noChangeArrowheads="1"/>
            </p:cNvSpPr>
            <p:nvPr/>
          </p:nvSpPr>
          <p:spPr bwMode="auto">
            <a:xfrm>
              <a:off x="3393" y="2112"/>
              <a:ext cx="255" cy="175"/>
            </a:xfrm>
            <a:prstGeom prst="rect">
              <a:avLst/>
            </a:prstGeom>
            <a:noFill/>
            <a:ln w="12700">
              <a:noFill/>
              <a:miter lim="800000"/>
              <a:headEnd/>
              <a:tailEnd/>
            </a:ln>
          </p:spPr>
          <p:txBody>
            <a:bodyPr wrap="none" lIns="90000" tIns="46800" rIns="90000" bIns="46800">
              <a:spAutoFit/>
            </a:bodyPr>
            <a:lstStyle/>
            <a:p>
              <a:r>
                <a:rPr lang="fr-FR" sz="1000"/>
                <a:t>V15</a:t>
              </a:r>
            </a:p>
          </p:txBody>
        </p:sp>
        <p:sp>
          <p:nvSpPr>
            <p:cNvPr id="33510" name="Text Box 911"/>
            <p:cNvSpPr txBox="1">
              <a:spLocks noChangeArrowheads="1"/>
            </p:cNvSpPr>
            <p:nvPr/>
          </p:nvSpPr>
          <p:spPr bwMode="auto">
            <a:xfrm>
              <a:off x="3393" y="2208"/>
              <a:ext cx="255" cy="175"/>
            </a:xfrm>
            <a:prstGeom prst="rect">
              <a:avLst/>
            </a:prstGeom>
            <a:noFill/>
            <a:ln w="12700">
              <a:noFill/>
              <a:miter lim="800000"/>
              <a:headEnd/>
              <a:tailEnd/>
            </a:ln>
          </p:spPr>
          <p:txBody>
            <a:bodyPr wrap="none" lIns="90000" tIns="46800" rIns="90000" bIns="46800">
              <a:spAutoFit/>
            </a:bodyPr>
            <a:lstStyle/>
            <a:p>
              <a:r>
                <a:rPr lang="fr-FR" sz="1000"/>
                <a:t>V16</a:t>
              </a:r>
            </a:p>
          </p:txBody>
        </p:sp>
        <p:sp>
          <p:nvSpPr>
            <p:cNvPr id="33511" name="Text Box 912"/>
            <p:cNvSpPr txBox="1">
              <a:spLocks noChangeArrowheads="1"/>
            </p:cNvSpPr>
            <p:nvPr/>
          </p:nvSpPr>
          <p:spPr bwMode="auto">
            <a:xfrm>
              <a:off x="3312" y="3216"/>
              <a:ext cx="255" cy="175"/>
            </a:xfrm>
            <a:prstGeom prst="rect">
              <a:avLst/>
            </a:prstGeom>
            <a:noFill/>
            <a:ln w="12700">
              <a:noFill/>
              <a:miter lim="800000"/>
              <a:headEnd/>
              <a:tailEnd/>
            </a:ln>
          </p:spPr>
          <p:txBody>
            <a:bodyPr wrap="none" lIns="90000" tIns="46800" rIns="90000" bIns="46800">
              <a:spAutoFit/>
            </a:bodyPr>
            <a:lstStyle/>
            <a:p>
              <a:r>
                <a:rPr lang="fr-FR" sz="1000"/>
                <a:t>V13</a:t>
              </a:r>
            </a:p>
          </p:txBody>
        </p:sp>
        <p:sp>
          <p:nvSpPr>
            <p:cNvPr id="33512" name="Text Box 913"/>
            <p:cNvSpPr txBox="1">
              <a:spLocks noChangeArrowheads="1"/>
            </p:cNvSpPr>
            <p:nvPr/>
          </p:nvSpPr>
          <p:spPr bwMode="auto">
            <a:xfrm>
              <a:off x="3297" y="3312"/>
              <a:ext cx="255" cy="175"/>
            </a:xfrm>
            <a:prstGeom prst="rect">
              <a:avLst/>
            </a:prstGeom>
            <a:noFill/>
            <a:ln w="12700">
              <a:noFill/>
              <a:miter lim="800000"/>
              <a:headEnd/>
              <a:tailEnd/>
            </a:ln>
          </p:spPr>
          <p:txBody>
            <a:bodyPr wrap="none" lIns="90000" tIns="46800" rIns="90000" bIns="46800">
              <a:spAutoFit/>
            </a:bodyPr>
            <a:lstStyle/>
            <a:p>
              <a:r>
                <a:rPr lang="fr-FR" sz="1000"/>
                <a:t>V14</a:t>
              </a:r>
            </a:p>
          </p:txBody>
        </p:sp>
        <p:sp>
          <p:nvSpPr>
            <p:cNvPr id="33513" name="Text Box 914"/>
            <p:cNvSpPr txBox="1">
              <a:spLocks noChangeArrowheads="1"/>
            </p:cNvSpPr>
            <p:nvPr/>
          </p:nvSpPr>
          <p:spPr bwMode="auto">
            <a:xfrm>
              <a:off x="3312" y="3599"/>
              <a:ext cx="255" cy="175"/>
            </a:xfrm>
            <a:prstGeom prst="rect">
              <a:avLst/>
            </a:prstGeom>
            <a:noFill/>
            <a:ln w="12700">
              <a:noFill/>
              <a:miter lim="800000"/>
              <a:headEnd/>
              <a:tailEnd/>
            </a:ln>
          </p:spPr>
          <p:txBody>
            <a:bodyPr wrap="none" lIns="90000" tIns="46800" rIns="90000" bIns="46800">
              <a:spAutoFit/>
            </a:bodyPr>
            <a:lstStyle/>
            <a:p>
              <a:r>
                <a:rPr lang="fr-FR" sz="1000"/>
                <a:t>V15</a:t>
              </a:r>
            </a:p>
          </p:txBody>
        </p:sp>
        <p:sp>
          <p:nvSpPr>
            <p:cNvPr id="33514" name="Text Box 915"/>
            <p:cNvSpPr txBox="1">
              <a:spLocks noChangeArrowheads="1"/>
            </p:cNvSpPr>
            <p:nvPr/>
          </p:nvSpPr>
          <p:spPr bwMode="auto">
            <a:xfrm>
              <a:off x="3312" y="3686"/>
              <a:ext cx="255" cy="175"/>
            </a:xfrm>
            <a:prstGeom prst="rect">
              <a:avLst/>
            </a:prstGeom>
            <a:noFill/>
            <a:ln w="12700">
              <a:noFill/>
              <a:miter lim="800000"/>
              <a:headEnd/>
              <a:tailEnd/>
            </a:ln>
          </p:spPr>
          <p:txBody>
            <a:bodyPr wrap="none" lIns="90000" tIns="46800" rIns="90000" bIns="46800">
              <a:spAutoFit/>
            </a:bodyPr>
            <a:lstStyle/>
            <a:p>
              <a:r>
                <a:rPr lang="fr-FR" sz="1000"/>
                <a:t>V16</a:t>
              </a:r>
            </a:p>
          </p:txBody>
        </p:sp>
      </p:grpSp>
      <p:grpSp>
        <p:nvGrpSpPr>
          <p:cNvPr id="32774" name="Group 918"/>
          <p:cNvGrpSpPr>
            <a:grpSpLocks/>
          </p:cNvGrpSpPr>
          <p:nvPr/>
        </p:nvGrpSpPr>
        <p:grpSpPr bwMode="auto">
          <a:xfrm>
            <a:off x="8043863" y="152400"/>
            <a:ext cx="889000" cy="1671638"/>
            <a:chOff x="5067" y="96"/>
            <a:chExt cx="560" cy="1053"/>
          </a:xfrm>
        </p:grpSpPr>
        <p:cxnSp>
          <p:nvCxnSpPr>
            <p:cNvPr id="32775" name="AutoShape 919"/>
            <p:cNvCxnSpPr>
              <a:cxnSpLocks noChangeShapeType="1"/>
              <a:stCxn id="32776" idx="2"/>
              <a:endCxn id="32777"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2776" name="Rectangle 920"/>
            <p:cNvSpPr>
              <a:spLocks noChangeArrowheads="1"/>
            </p:cNvSpPr>
            <p:nvPr/>
          </p:nvSpPr>
          <p:spPr bwMode="auto">
            <a:xfrm>
              <a:off x="5069" y="96"/>
              <a:ext cx="558" cy="172"/>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2777" name="Rectangle 921"/>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2778" name="AutoShape 922"/>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2779" name="Rectangle 923"/>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2780" name="Rectangle 924"/>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2781" name="AutoShape 925"/>
            <p:cNvCxnSpPr>
              <a:cxnSpLocks noChangeShapeType="1"/>
              <a:stCxn id="32777" idx="2"/>
              <a:endCxn id="32779"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2782" name="AutoShape 926"/>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2783" name="AutoShape 927"/>
            <p:cNvCxnSpPr>
              <a:cxnSpLocks noChangeShapeType="1"/>
              <a:stCxn id="32779" idx="2"/>
              <a:endCxn id="32780"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2784" name="AutoShape 928"/>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2785" name="AutoShape 929"/>
            <p:cNvCxnSpPr>
              <a:cxnSpLocks noChangeShapeType="1"/>
              <a:endCxn id="32786"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2786" name="AutoShape 930"/>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2787" name="AutoShape 931"/>
            <p:cNvCxnSpPr>
              <a:cxnSpLocks noChangeShapeType="1"/>
              <a:endCxn id="32788"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2788" name="AutoShape 932"/>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smtClean="0"/>
              <a:t>Agenda</a:t>
            </a:r>
          </a:p>
        </p:txBody>
      </p:sp>
      <p:sp>
        <p:nvSpPr>
          <p:cNvPr id="33795"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3379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3797" name="Espace réservé du numéro de diapositive 5"/>
          <p:cNvSpPr>
            <a:spLocks noGrp="1"/>
          </p:cNvSpPr>
          <p:nvPr>
            <p:ph type="sldNum" sz="quarter" idx="11"/>
          </p:nvPr>
        </p:nvSpPr>
        <p:spPr>
          <a:noFill/>
        </p:spPr>
        <p:txBody>
          <a:bodyPr/>
          <a:lstStyle/>
          <a:p>
            <a:fld id="{2B4611E5-72C2-4CEA-A8E1-5F32F965CDAE}" type="slidenum">
              <a:rPr lang="en-GB"/>
              <a:pPr/>
              <a:t>32</a:t>
            </a:fld>
            <a:endParaRPr lang="en-GB"/>
          </a:p>
        </p:txBody>
      </p:sp>
      <p:sp>
        <p:nvSpPr>
          <p:cNvPr id="33798" name="Rectangle 4"/>
          <p:cNvSpPr>
            <a:spLocks noChangeArrowheads="1"/>
          </p:cNvSpPr>
          <p:nvPr/>
        </p:nvSpPr>
        <p:spPr bwMode="auto">
          <a:xfrm>
            <a:off x="0" y="2579948"/>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fr-FR" smtClean="0"/>
              <a:t>Role of Work Unit</a:t>
            </a:r>
          </a:p>
        </p:txBody>
      </p:sp>
      <p:sp>
        <p:nvSpPr>
          <p:cNvPr id="34819" name="Rectangle 3"/>
          <p:cNvSpPr>
            <a:spLocks noGrp="1" noChangeArrowheads="1"/>
          </p:cNvSpPr>
          <p:nvPr>
            <p:ph idx="1"/>
          </p:nvPr>
        </p:nvSpPr>
        <p:spPr>
          <a:xfrm>
            <a:off x="179388" y="1125538"/>
            <a:ext cx="7358062" cy="4895850"/>
          </a:xfrm>
        </p:spPr>
        <p:txBody>
          <a:bodyPr/>
          <a:lstStyle/>
          <a:p>
            <a:r>
              <a:rPr lang="en-US" sz="1800" smtClean="0"/>
              <a:t>The « Central » allocation level </a:t>
            </a:r>
          </a:p>
          <a:p>
            <a:pPr lvl="1"/>
            <a:r>
              <a:rPr lang="en-US" sz="1800" smtClean="0"/>
              <a:t>A relatively autonomous entity for planning/scheduling purpose</a:t>
            </a:r>
          </a:p>
          <a:p>
            <a:pPr lvl="1"/>
            <a:r>
              <a:rPr lang="en-US" sz="1800" smtClean="0"/>
              <a:t>Batch Processes, </a:t>
            </a:r>
          </a:p>
          <a:p>
            <a:pPr lvl="2"/>
            <a:r>
              <a:rPr lang="en-US" sz="1600" smtClean="0"/>
              <a:t>A strict batch breakdown : Unit contains one single batch</a:t>
            </a:r>
          </a:p>
          <a:p>
            <a:pPr lvl="1"/>
            <a:r>
              <a:rPr lang="en-US" sz="1800" smtClean="0"/>
              <a:t>Discrete Processes,</a:t>
            </a:r>
          </a:p>
          <a:p>
            <a:pPr lvl="2"/>
            <a:r>
              <a:rPr lang="en-US" sz="1600" smtClean="0"/>
              <a:t> Work Cell is similar to Unit</a:t>
            </a:r>
          </a:p>
          <a:p>
            <a:pPr lvl="1"/>
            <a:r>
              <a:rPr lang="en-US" sz="1800" smtClean="0"/>
              <a:t>Warehouses and storage : </a:t>
            </a:r>
          </a:p>
          <a:p>
            <a:pPr lvl="2"/>
            <a:r>
              <a:rPr lang="en-US" sz="1600" smtClean="0"/>
              <a:t>Allocation is not confined to a specific level</a:t>
            </a:r>
          </a:p>
          <a:p>
            <a:pPr lvl="2"/>
            <a:r>
              <a:rPr lang="en-US" sz="1600" smtClean="0"/>
              <a:t>Storage Units should be recursive – not in the standard</a:t>
            </a:r>
          </a:p>
          <a:p>
            <a:pPr lvl="1"/>
            <a:r>
              <a:rPr lang="en-US" sz="1800" smtClean="0"/>
              <a:t>Continuous processes</a:t>
            </a:r>
          </a:p>
          <a:p>
            <a:pPr lvl="2"/>
            <a:r>
              <a:rPr lang="en-US" sz="1600" smtClean="0"/>
              <a:t>A main equipment, Sub-part of a Production Unit</a:t>
            </a:r>
          </a:p>
          <a:p>
            <a:pPr lvl="2"/>
            <a:r>
              <a:rPr lang="en-US" sz="1600" smtClean="0"/>
              <a:t>Can segregate “virtual batches”  in a continuous flow</a:t>
            </a:r>
          </a:p>
          <a:p>
            <a:r>
              <a:rPr lang="en-US" sz="1800" smtClean="0"/>
              <a:t>Provides and execute product independent process services</a:t>
            </a:r>
          </a:p>
          <a:p>
            <a:pPr lvl="1"/>
            <a:r>
              <a:rPr lang="en-US" sz="1800" smtClean="0"/>
              <a:t>Implemented by Equipment Procedural Element (EPE) (possibly inherited from embedded Equipment Modules) </a:t>
            </a:r>
          </a:p>
          <a:p>
            <a:pPr lvl="2"/>
            <a:endParaRPr lang="fr-FR" sz="1600" smtClean="0"/>
          </a:p>
        </p:txBody>
      </p:sp>
      <p:sp>
        <p:nvSpPr>
          <p:cNvPr id="3482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4821" name="Espace réservé du numéro de diapositive 5"/>
          <p:cNvSpPr>
            <a:spLocks noGrp="1"/>
          </p:cNvSpPr>
          <p:nvPr>
            <p:ph type="sldNum" sz="quarter" idx="11"/>
          </p:nvPr>
        </p:nvSpPr>
        <p:spPr>
          <a:noFill/>
        </p:spPr>
        <p:txBody>
          <a:bodyPr/>
          <a:lstStyle/>
          <a:p>
            <a:fld id="{E18E93E4-64C2-47D4-B1C0-CB91F6304288}" type="slidenum">
              <a:rPr lang="en-GB"/>
              <a:pPr/>
              <a:t>33</a:t>
            </a:fld>
            <a:endParaRPr lang="en-GB"/>
          </a:p>
        </p:txBody>
      </p:sp>
      <p:grpSp>
        <p:nvGrpSpPr>
          <p:cNvPr id="34822" name="Group 4"/>
          <p:cNvGrpSpPr>
            <a:grpSpLocks/>
          </p:cNvGrpSpPr>
          <p:nvPr/>
        </p:nvGrpSpPr>
        <p:grpSpPr bwMode="auto">
          <a:xfrm>
            <a:off x="8043863" y="152400"/>
            <a:ext cx="889000" cy="1671638"/>
            <a:chOff x="5067" y="96"/>
            <a:chExt cx="560" cy="1053"/>
          </a:xfrm>
        </p:grpSpPr>
        <p:cxnSp>
          <p:nvCxnSpPr>
            <p:cNvPr id="34823" name="AutoShape 5"/>
            <p:cNvCxnSpPr>
              <a:cxnSpLocks noChangeShapeType="1"/>
              <a:stCxn id="34824" idx="2"/>
              <a:endCxn id="34825"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4824"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4825" name="Rectangle 7"/>
            <p:cNvSpPr>
              <a:spLocks noChangeArrowheads="1"/>
            </p:cNvSpPr>
            <p:nvPr/>
          </p:nvSpPr>
          <p:spPr bwMode="auto">
            <a:xfrm>
              <a:off x="5069" y="364"/>
              <a:ext cx="558" cy="171"/>
            </a:xfrm>
            <a:prstGeom prst="rect">
              <a:avLst/>
            </a:prstGeom>
            <a:solidFill>
              <a:srgbClr val="00FFFF"/>
            </a:solid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4826"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4827"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4828"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4829" name="AutoShape 11"/>
            <p:cNvCxnSpPr>
              <a:cxnSpLocks noChangeShapeType="1"/>
              <a:stCxn id="34825" idx="2"/>
              <a:endCxn id="34827"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4830"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4831" name="AutoShape 13"/>
            <p:cNvCxnSpPr>
              <a:cxnSpLocks noChangeShapeType="1"/>
              <a:stCxn id="34827" idx="2"/>
              <a:endCxn id="34828"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4832"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4833" name="AutoShape 15"/>
            <p:cNvCxnSpPr>
              <a:cxnSpLocks noChangeShapeType="1"/>
              <a:endCxn id="34834"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4834"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4835" name="AutoShape 17"/>
            <p:cNvCxnSpPr>
              <a:cxnSpLocks noChangeShapeType="1"/>
              <a:endCxn id="34836"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4836" name="AutoShape 18"/>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fr-FR" smtClean="0"/>
              <a:t>Work Units for Batch: Unit</a:t>
            </a:r>
          </a:p>
        </p:txBody>
      </p:sp>
      <p:sp>
        <p:nvSpPr>
          <p:cNvPr id="35843" name="Rectangle 3"/>
          <p:cNvSpPr>
            <a:spLocks noGrp="1" noChangeArrowheads="1"/>
          </p:cNvSpPr>
          <p:nvPr>
            <p:ph idx="1"/>
          </p:nvPr>
        </p:nvSpPr>
        <p:spPr/>
        <p:txBody>
          <a:bodyPr/>
          <a:lstStyle/>
          <a:p>
            <a:pPr>
              <a:lnSpc>
                <a:spcPct val="90000"/>
              </a:lnSpc>
            </a:pPr>
            <a:r>
              <a:rPr lang="fr-FR" sz="1800" smtClean="0"/>
              <a:t>Definition</a:t>
            </a:r>
          </a:p>
          <a:p>
            <a:pPr lvl="1">
              <a:lnSpc>
                <a:spcPct val="90000"/>
              </a:lnSpc>
            </a:pPr>
            <a:r>
              <a:rPr lang="en-US" sz="1800" smtClean="0"/>
              <a:t>Is a collection of </a:t>
            </a:r>
            <a:r>
              <a:rPr lang="fr-FR" sz="1800" smtClean="0"/>
              <a:t>Control Modules and Equiment Modules</a:t>
            </a:r>
          </a:p>
          <a:p>
            <a:pPr lvl="1">
              <a:lnSpc>
                <a:spcPct val="90000"/>
              </a:lnSpc>
            </a:pPr>
            <a:r>
              <a:rPr lang="en-US" sz="1800" smtClean="0"/>
              <a:t>Performs one or more significant processing activities, as product independent Equipment procedural Elements</a:t>
            </a:r>
            <a:endParaRPr lang="fr-FR" sz="1800" smtClean="0"/>
          </a:p>
          <a:p>
            <a:pPr lvl="3">
              <a:lnSpc>
                <a:spcPct val="75000"/>
              </a:lnSpc>
            </a:pPr>
            <a:r>
              <a:rPr lang="en-US" sz="1600" smtClean="0"/>
              <a:t>Combining material, Performing a reaction</a:t>
            </a:r>
            <a:endParaRPr lang="fr-FR" sz="1600" smtClean="0"/>
          </a:p>
          <a:p>
            <a:pPr>
              <a:lnSpc>
                <a:spcPct val="90000"/>
              </a:lnSpc>
            </a:pPr>
            <a:r>
              <a:rPr lang="fr-FR" sz="1800" smtClean="0"/>
              <a:t>Role</a:t>
            </a:r>
          </a:p>
          <a:p>
            <a:pPr lvl="1">
              <a:lnSpc>
                <a:spcPct val="90000"/>
              </a:lnSpc>
            </a:pPr>
            <a:r>
              <a:rPr lang="en-US" sz="1800" smtClean="0"/>
              <a:t>Basis of procedural control</a:t>
            </a:r>
          </a:p>
          <a:p>
            <a:pPr>
              <a:lnSpc>
                <a:spcPct val="90000"/>
              </a:lnSpc>
            </a:pPr>
            <a:r>
              <a:rPr lang="fr-FR" sz="1800" smtClean="0"/>
              <a:t>Properties</a:t>
            </a:r>
          </a:p>
          <a:p>
            <a:pPr lvl="1">
              <a:lnSpc>
                <a:spcPct val="90000"/>
              </a:lnSpc>
            </a:pPr>
            <a:r>
              <a:rPr lang="en-US" sz="1800" smtClean="0"/>
              <a:t>Cannot contain another unit</a:t>
            </a:r>
          </a:p>
          <a:p>
            <a:pPr lvl="1">
              <a:lnSpc>
                <a:spcPct val="90000"/>
              </a:lnSpc>
            </a:pPr>
            <a:r>
              <a:rPr lang="en-US" sz="1800" smtClean="0"/>
              <a:t>A unit cannot operate on more than one batch of material at any given time</a:t>
            </a:r>
          </a:p>
          <a:p>
            <a:pPr lvl="2">
              <a:lnSpc>
                <a:spcPct val="75000"/>
              </a:lnSpc>
            </a:pPr>
            <a:r>
              <a:rPr lang="en-US" sz="1600" smtClean="0"/>
              <a:t>Although a unit is allowed to operate on a portion of a single batch</a:t>
            </a:r>
          </a:p>
          <a:p>
            <a:pPr lvl="1">
              <a:lnSpc>
                <a:spcPct val="90000"/>
              </a:lnSpc>
            </a:pPr>
            <a:r>
              <a:rPr lang="en-US" sz="1800" smtClean="0"/>
              <a:t>Making a batch often requires multiple units</a:t>
            </a:r>
          </a:p>
          <a:p>
            <a:pPr lvl="2">
              <a:lnSpc>
                <a:spcPct val="75000"/>
              </a:lnSpc>
            </a:pPr>
            <a:r>
              <a:rPr lang="en-US" sz="1600" smtClean="0"/>
              <a:t>Although a batch is allowed to be completed in a single unit</a:t>
            </a:r>
            <a:endParaRPr lang="fr-FR" sz="1600" smtClean="0"/>
          </a:p>
          <a:p>
            <a:pPr lvl="1">
              <a:lnSpc>
                <a:spcPct val="90000"/>
              </a:lnSpc>
            </a:pPr>
            <a:r>
              <a:rPr lang="en-US" sz="1800" smtClean="0"/>
              <a:t>May contain a flexible amount of control modules and/or equipment modules</a:t>
            </a:r>
          </a:p>
          <a:p>
            <a:pPr lvl="2">
              <a:lnSpc>
                <a:spcPct val="90000"/>
              </a:lnSpc>
            </a:pPr>
            <a:r>
              <a:rPr lang="en-US" sz="1400" smtClean="0"/>
              <a:t>Permanently attached parts to a unit</a:t>
            </a:r>
          </a:p>
          <a:p>
            <a:pPr lvl="2">
              <a:lnSpc>
                <a:spcPct val="90000"/>
              </a:lnSpc>
            </a:pPr>
            <a:r>
              <a:rPr lang="en-US" sz="1400" smtClean="0"/>
              <a:t>Temporarily attached parts to a unit</a:t>
            </a:r>
          </a:p>
          <a:p>
            <a:pPr lvl="2">
              <a:lnSpc>
                <a:spcPct val="90000"/>
              </a:lnSpc>
            </a:pPr>
            <a:r>
              <a:rPr lang="en-US" sz="1400" smtClean="0"/>
              <a:t>Totally separate from any unit</a:t>
            </a:r>
            <a:r>
              <a:rPr lang="en-US" sz="1600" smtClean="0"/>
              <a:t> </a:t>
            </a:r>
          </a:p>
        </p:txBody>
      </p:sp>
      <p:sp>
        <p:nvSpPr>
          <p:cNvPr id="3584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5845" name="Espace réservé du numéro de diapositive 5"/>
          <p:cNvSpPr>
            <a:spLocks noGrp="1"/>
          </p:cNvSpPr>
          <p:nvPr>
            <p:ph type="sldNum" sz="quarter" idx="11"/>
          </p:nvPr>
        </p:nvSpPr>
        <p:spPr>
          <a:noFill/>
        </p:spPr>
        <p:txBody>
          <a:bodyPr/>
          <a:lstStyle/>
          <a:p>
            <a:fld id="{7EF133A5-9B5C-4E6E-9D20-5F6FAD42412F}" type="slidenum">
              <a:rPr lang="en-GB"/>
              <a:pPr/>
              <a:t>34</a:t>
            </a:fld>
            <a:endParaRPr lang="en-GB"/>
          </a:p>
        </p:txBody>
      </p:sp>
      <p:grpSp>
        <p:nvGrpSpPr>
          <p:cNvPr id="35846" name="Group 4"/>
          <p:cNvGrpSpPr>
            <a:grpSpLocks/>
          </p:cNvGrpSpPr>
          <p:nvPr/>
        </p:nvGrpSpPr>
        <p:grpSpPr bwMode="auto">
          <a:xfrm>
            <a:off x="8043863" y="152400"/>
            <a:ext cx="889000" cy="1671638"/>
            <a:chOff x="5067" y="96"/>
            <a:chExt cx="560" cy="1053"/>
          </a:xfrm>
        </p:grpSpPr>
        <p:cxnSp>
          <p:nvCxnSpPr>
            <p:cNvPr id="35847" name="AutoShape 5"/>
            <p:cNvCxnSpPr>
              <a:cxnSpLocks noChangeShapeType="1"/>
              <a:stCxn id="35848" idx="2"/>
              <a:endCxn id="35849"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5848"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5849" name="Rectangle 7"/>
            <p:cNvSpPr>
              <a:spLocks noChangeArrowheads="1"/>
            </p:cNvSpPr>
            <p:nvPr/>
          </p:nvSpPr>
          <p:spPr bwMode="auto">
            <a:xfrm>
              <a:off x="5069" y="364"/>
              <a:ext cx="558" cy="171"/>
            </a:xfrm>
            <a:prstGeom prst="rect">
              <a:avLst/>
            </a:prstGeom>
            <a:solidFill>
              <a:srgbClr val="00FFFF"/>
            </a:solid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5850"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5851"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5852"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5853" name="AutoShape 11"/>
            <p:cNvCxnSpPr>
              <a:cxnSpLocks noChangeShapeType="1"/>
              <a:stCxn id="35849" idx="2"/>
              <a:endCxn id="35851"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5854"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5855" name="AutoShape 13"/>
            <p:cNvCxnSpPr>
              <a:cxnSpLocks noChangeShapeType="1"/>
              <a:stCxn id="35851" idx="2"/>
              <a:endCxn id="35852"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5856"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5857" name="AutoShape 15"/>
            <p:cNvCxnSpPr>
              <a:cxnSpLocks noChangeShapeType="1"/>
              <a:endCxn id="35858"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5858"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5859" name="AutoShape 17"/>
            <p:cNvCxnSpPr>
              <a:cxnSpLocks noChangeShapeType="1"/>
              <a:endCxn id="35860"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5860" name="AutoShape 18"/>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fr-FR" smtClean="0"/>
              <a:t>Work Units for Batch: Unit</a:t>
            </a:r>
            <a:endParaRPr lang="en-GB" smtClean="0"/>
          </a:p>
        </p:txBody>
      </p:sp>
      <p:sp>
        <p:nvSpPr>
          <p:cNvPr id="36867" name="Rectangle 3"/>
          <p:cNvSpPr>
            <a:spLocks noGrp="1" noChangeArrowheads="1"/>
          </p:cNvSpPr>
          <p:nvPr>
            <p:ph idx="1"/>
          </p:nvPr>
        </p:nvSpPr>
        <p:spPr/>
        <p:txBody>
          <a:bodyPr/>
          <a:lstStyle/>
          <a:p>
            <a:r>
              <a:rPr lang="fr-FR" smtClean="0"/>
              <a:t>Rules</a:t>
            </a:r>
          </a:p>
          <a:p>
            <a:pPr lvl="1"/>
            <a:r>
              <a:rPr lang="fr-FR" smtClean="0"/>
              <a:t>Essentially dynamic structure, : identified at the engineering time, but physical scope depends on the context</a:t>
            </a:r>
            <a:endParaRPr lang="en-US" smtClean="0"/>
          </a:p>
          <a:p>
            <a:pPr lvl="1"/>
            <a:r>
              <a:rPr lang="en-US" smtClean="0"/>
              <a:t>Centered around a major piece of equipment</a:t>
            </a:r>
          </a:p>
          <a:p>
            <a:pPr lvl="1"/>
            <a:r>
              <a:rPr lang="fr-FR" smtClean="0"/>
              <a:t>Autonomy: </a:t>
            </a:r>
            <a:r>
              <a:rPr lang="en-US" smtClean="0"/>
              <a:t>May operate independently of other units</a:t>
            </a:r>
            <a:r>
              <a:rPr lang="fr-FR" smtClean="0"/>
              <a:t> </a:t>
            </a:r>
          </a:p>
          <a:p>
            <a:r>
              <a:rPr lang="en-GB" smtClean="0"/>
              <a:t>Examples</a:t>
            </a:r>
          </a:p>
          <a:p>
            <a:pPr lvl="1"/>
            <a:r>
              <a:rPr lang="en-GB" smtClean="0"/>
              <a:t>Reactor, Mixer</a:t>
            </a:r>
          </a:p>
          <a:p>
            <a:pPr lvl="1"/>
            <a:r>
              <a:rPr lang="en-GB" smtClean="0"/>
              <a:t>Washing machine</a:t>
            </a:r>
          </a:p>
          <a:p>
            <a:pPr lvl="1"/>
            <a:r>
              <a:rPr lang="en-GB" smtClean="0"/>
              <a:t>Oven</a:t>
            </a:r>
          </a:p>
          <a:p>
            <a:pPr lvl="1"/>
            <a:r>
              <a:rPr lang="en-GB" smtClean="0"/>
              <a:t>Press</a:t>
            </a:r>
          </a:p>
          <a:p>
            <a:endParaRPr lang="en-GB" smtClean="0"/>
          </a:p>
        </p:txBody>
      </p:sp>
      <p:sp>
        <p:nvSpPr>
          <p:cNvPr id="36868"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6869" name="Espace réservé du numéro de diapositive 5"/>
          <p:cNvSpPr>
            <a:spLocks noGrp="1"/>
          </p:cNvSpPr>
          <p:nvPr>
            <p:ph type="sldNum" sz="quarter" idx="11"/>
          </p:nvPr>
        </p:nvSpPr>
        <p:spPr>
          <a:noFill/>
        </p:spPr>
        <p:txBody>
          <a:bodyPr/>
          <a:lstStyle/>
          <a:p>
            <a:fld id="{C62643FE-2BE8-4329-A39E-1AA987937ED7}" type="slidenum">
              <a:rPr lang="en-GB"/>
              <a:pPr/>
              <a:t>35</a:t>
            </a:fld>
            <a:endParaRPr lang="en-GB"/>
          </a:p>
        </p:txBody>
      </p:sp>
      <p:grpSp>
        <p:nvGrpSpPr>
          <p:cNvPr id="36870" name="Group 4"/>
          <p:cNvGrpSpPr>
            <a:grpSpLocks/>
          </p:cNvGrpSpPr>
          <p:nvPr/>
        </p:nvGrpSpPr>
        <p:grpSpPr bwMode="auto">
          <a:xfrm>
            <a:off x="8043863" y="152400"/>
            <a:ext cx="889000" cy="1671638"/>
            <a:chOff x="5067" y="96"/>
            <a:chExt cx="560" cy="1053"/>
          </a:xfrm>
        </p:grpSpPr>
        <p:cxnSp>
          <p:nvCxnSpPr>
            <p:cNvPr id="36871" name="AutoShape 5"/>
            <p:cNvCxnSpPr>
              <a:cxnSpLocks noChangeShapeType="1"/>
              <a:stCxn id="36872" idx="2"/>
              <a:endCxn id="36873"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6872"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6873" name="Rectangle 7"/>
            <p:cNvSpPr>
              <a:spLocks noChangeArrowheads="1"/>
            </p:cNvSpPr>
            <p:nvPr/>
          </p:nvSpPr>
          <p:spPr bwMode="auto">
            <a:xfrm>
              <a:off x="5069" y="364"/>
              <a:ext cx="558" cy="171"/>
            </a:xfrm>
            <a:prstGeom prst="rect">
              <a:avLst/>
            </a:prstGeom>
            <a:solidFill>
              <a:srgbClr val="00FFFF"/>
            </a:solid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6874"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6875"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6876"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6877" name="AutoShape 11"/>
            <p:cNvCxnSpPr>
              <a:cxnSpLocks noChangeShapeType="1"/>
              <a:stCxn id="36873" idx="2"/>
              <a:endCxn id="36875"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6878"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6879" name="AutoShape 13"/>
            <p:cNvCxnSpPr>
              <a:cxnSpLocks noChangeShapeType="1"/>
              <a:stCxn id="36875" idx="2"/>
              <a:endCxn id="36876"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6880"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6881" name="AutoShape 15"/>
            <p:cNvCxnSpPr>
              <a:cxnSpLocks noChangeShapeType="1"/>
              <a:endCxn id="36882"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6882"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6883" name="AutoShape 17"/>
            <p:cNvCxnSpPr>
              <a:cxnSpLocks noChangeShapeType="1"/>
              <a:endCxn id="36884"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6884" name="AutoShape 18"/>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5"/>
          <p:cNvSpPr>
            <a:spLocks noGrp="1" noChangeArrowheads="1"/>
          </p:cNvSpPr>
          <p:nvPr>
            <p:ph type="title"/>
          </p:nvPr>
        </p:nvSpPr>
        <p:spPr/>
        <p:txBody>
          <a:bodyPr/>
          <a:lstStyle/>
          <a:p>
            <a:r>
              <a:rPr lang="en-US" smtClean="0"/>
              <a:t>Example of a Unit in a Process Cell</a:t>
            </a:r>
          </a:p>
        </p:txBody>
      </p:sp>
      <p:sp>
        <p:nvSpPr>
          <p:cNvPr id="37891" name="Rectangle 66"/>
          <p:cNvSpPr>
            <a:spLocks noGrp="1" noChangeArrowheads="1"/>
          </p:cNvSpPr>
          <p:nvPr>
            <p:ph idx="1"/>
          </p:nvPr>
        </p:nvSpPr>
        <p:spPr>
          <a:xfrm>
            <a:off x="179388" y="1125538"/>
            <a:ext cx="5407025" cy="4895850"/>
          </a:xfrm>
        </p:spPr>
        <p:txBody>
          <a:bodyPr/>
          <a:lstStyle/>
          <a:p>
            <a:endParaRPr lang="en-US" sz="1800" smtClean="0"/>
          </a:p>
          <a:p>
            <a:endParaRPr lang="en-US" sz="1800" smtClean="0"/>
          </a:p>
        </p:txBody>
      </p:sp>
      <p:sp>
        <p:nvSpPr>
          <p:cNvPr id="3789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7893" name="Espace réservé du numéro de diapositive 5"/>
          <p:cNvSpPr>
            <a:spLocks noGrp="1"/>
          </p:cNvSpPr>
          <p:nvPr>
            <p:ph type="sldNum" sz="quarter" idx="11"/>
          </p:nvPr>
        </p:nvSpPr>
        <p:spPr>
          <a:noFill/>
        </p:spPr>
        <p:txBody>
          <a:bodyPr/>
          <a:lstStyle/>
          <a:p>
            <a:fld id="{D6F626DF-3B3C-4330-98F5-6B06E4E435E3}" type="slidenum">
              <a:rPr lang="en-GB"/>
              <a:pPr/>
              <a:t>36</a:t>
            </a:fld>
            <a:endParaRPr lang="en-GB"/>
          </a:p>
        </p:txBody>
      </p:sp>
      <p:grpSp>
        <p:nvGrpSpPr>
          <p:cNvPr id="37894" name="Group 82"/>
          <p:cNvGrpSpPr>
            <a:grpSpLocks/>
          </p:cNvGrpSpPr>
          <p:nvPr/>
        </p:nvGrpSpPr>
        <p:grpSpPr bwMode="auto">
          <a:xfrm>
            <a:off x="103188" y="1095375"/>
            <a:ext cx="8964612" cy="5064125"/>
            <a:chOff x="65" y="488"/>
            <a:chExt cx="5647" cy="3622"/>
          </a:xfrm>
        </p:grpSpPr>
        <p:sp>
          <p:nvSpPr>
            <p:cNvPr id="37911" name="Freeform 83"/>
            <p:cNvSpPr>
              <a:spLocks/>
            </p:cNvSpPr>
            <p:nvPr/>
          </p:nvSpPr>
          <p:spPr bwMode="auto">
            <a:xfrm>
              <a:off x="1244" y="2161"/>
              <a:ext cx="520" cy="226"/>
            </a:xfrm>
            <a:custGeom>
              <a:avLst/>
              <a:gdLst>
                <a:gd name="T0" fmla="*/ 520 w 520"/>
                <a:gd name="T1" fmla="*/ 226 h 453"/>
                <a:gd name="T2" fmla="*/ 517 w 520"/>
                <a:gd name="T3" fmla="*/ 258 h 453"/>
                <a:gd name="T4" fmla="*/ 510 w 520"/>
                <a:gd name="T5" fmla="*/ 287 h 453"/>
                <a:gd name="T6" fmla="*/ 499 w 520"/>
                <a:gd name="T7" fmla="*/ 316 h 453"/>
                <a:gd name="T8" fmla="*/ 482 w 520"/>
                <a:gd name="T9" fmla="*/ 344 h 453"/>
                <a:gd name="T10" fmla="*/ 462 w 520"/>
                <a:gd name="T11" fmla="*/ 369 h 453"/>
                <a:gd name="T12" fmla="*/ 437 w 520"/>
                <a:gd name="T13" fmla="*/ 391 h 453"/>
                <a:gd name="T14" fmla="*/ 410 w 520"/>
                <a:gd name="T15" fmla="*/ 411 h 453"/>
                <a:gd name="T16" fmla="*/ 380 w 520"/>
                <a:gd name="T17" fmla="*/ 428 h 453"/>
                <a:gd name="T18" fmla="*/ 346 w 520"/>
                <a:gd name="T19" fmla="*/ 440 h 453"/>
                <a:gd name="T20" fmla="*/ 313 w 520"/>
                <a:gd name="T21" fmla="*/ 449 h 453"/>
                <a:gd name="T22" fmla="*/ 278 w 520"/>
                <a:gd name="T23" fmla="*/ 453 h 453"/>
                <a:gd name="T24" fmla="*/ 242 w 520"/>
                <a:gd name="T25" fmla="*/ 453 h 453"/>
                <a:gd name="T26" fmla="*/ 208 w 520"/>
                <a:gd name="T27" fmla="*/ 449 h 453"/>
                <a:gd name="T28" fmla="*/ 173 w 520"/>
                <a:gd name="T29" fmla="*/ 440 h 453"/>
                <a:gd name="T30" fmla="*/ 140 w 520"/>
                <a:gd name="T31" fmla="*/ 428 h 453"/>
                <a:gd name="T32" fmla="*/ 111 w 520"/>
                <a:gd name="T33" fmla="*/ 411 h 453"/>
                <a:gd name="T34" fmla="*/ 82 w 520"/>
                <a:gd name="T35" fmla="*/ 391 h 453"/>
                <a:gd name="T36" fmla="*/ 58 w 520"/>
                <a:gd name="T37" fmla="*/ 369 h 453"/>
                <a:gd name="T38" fmla="*/ 38 w 520"/>
                <a:gd name="T39" fmla="*/ 344 h 453"/>
                <a:gd name="T40" fmla="*/ 21 w 520"/>
                <a:gd name="T41" fmla="*/ 316 h 453"/>
                <a:gd name="T42" fmla="*/ 10 w 520"/>
                <a:gd name="T43" fmla="*/ 287 h 453"/>
                <a:gd name="T44" fmla="*/ 3 w 520"/>
                <a:gd name="T45" fmla="*/ 258 h 453"/>
                <a:gd name="T46" fmla="*/ 0 w 520"/>
                <a:gd name="T47" fmla="*/ 226 h 453"/>
                <a:gd name="T48" fmla="*/ 3 w 520"/>
                <a:gd name="T49" fmla="*/ 195 h 453"/>
                <a:gd name="T50" fmla="*/ 10 w 520"/>
                <a:gd name="T51" fmla="*/ 166 h 453"/>
                <a:gd name="T52" fmla="*/ 21 w 520"/>
                <a:gd name="T53" fmla="*/ 136 h 453"/>
                <a:gd name="T54" fmla="*/ 38 w 520"/>
                <a:gd name="T55" fmla="*/ 108 h 453"/>
                <a:gd name="T56" fmla="*/ 58 w 520"/>
                <a:gd name="T57" fmla="*/ 83 h 453"/>
                <a:gd name="T58" fmla="*/ 82 w 520"/>
                <a:gd name="T59" fmla="*/ 60 h 453"/>
                <a:gd name="T60" fmla="*/ 111 w 520"/>
                <a:gd name="T61" fmla="*/ 40 h 453"/>
                <a:gd name="T62" fmla="*/ 140 w 520"/>
                <a:gd name="T63" fmla="*/ 25 h 453"/>
                <a:gd name="T64" fmla="*/ 173 w 520"/>
                <a:gd name="T65" fmla="*/ 12 h 453"/>
                <a:gd name="T66" fmla="*/ 208 w 520"/>
                <a:gd name="T67" fmla="*/ 4 h 453"/>
                <a:gd name="T68" fmla="*/ 242 w 520"/>
                <a:gd name="T69" fmla="*/ 0 h 453"/>
                <a:gd name="T70" fmla="*/ 278 w 520"/>
                <a:gd name="T71" fmla="*/ 0 h 453"/>
                <a:gd name="T72" fmla="*/ 313 w 520"/>
                <a:gd name="T73" fmla="*/ 4 h 453"/>
                <a:gd name="T74" fmla="*/ 346 w 520"/>
                <a:gd name="T75" fmla="*/ 12 h 453"/>
                <a:gd name="T76" fmla="*/ 380 w 520"/>
                <a:gd name="T77" fmla="*/ 25 h 453"/>
                <a:gd name="T78" fmla="*/ 410 w 520"/>
                <a:gd name="T79" fmla="*/ 40 h 453"/>
                <a:gd name="T80" fmla="*/ 437 w 520"/>
                <a:gd name="T81" fmla="*/ 60 h 453"/>
                <a:gd name="T82" fmla="*/ 462 w 520"/>
                <a:gd name="T83" fmla="*/ 83 h 453"/>
                <a:gd name="T84" fmla="*/ 482 w 520"/>
                <a:gd name="T85" fmla="*/ 108 h 453"/>
                <a:gd name="T86" fmla="*/ 499 w 520"/>
                <a:gd name="T87" fmla="*/ 136 h 453"/>
                <a:gd name="T88" fmla="*/ 510 w 520"/>
                <a:gd name="T89" fmla="*/ 166 h 453"/>
                <a:gd name="T90" fmla="*/ 517 w 520"/>
                <a:gd name="T91" fmla="*/ 195 h 453"/>
                <a:gd name="T92" fmla="*/ 520 w 520"/>
                <a:gd name="T93" fmla="*/ 226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6"/>
                  </a:moveTo>
                  <a:lnTo>
                    <a:pt x="517" y="258"/>
                  </a:lnTo>
                  <a:lnTo>
                    <a:pt x="510" y="287"/>
                  </a:lnTo>
                  <a:lnTo>
                    <a:pt x="499" y="316"/>
                  </a:lnTo>
                  <a:lnTo>
                    <a:pt x="482" y="344"/>
                  </a:lnTo>
                  <a:lnTo>
                    <a:pt x="462" y="369"/>
                  </a:lnTo>
                  <a:lnTo>
                    <a:pt x="437" y="391"/>
                  </a:lnTo>
                  <a:lnTo>
                    <a:pt x="410" y="411"/>
                  </a:lnTo>
                  <a:lnTo>
                    <a:pt x="380" y="428"/>
                  </a:lnTo>
                  <a:lnTo>
                    <a:pt x="346" y="440"/>
                  </a:lnTo>
                  <a:lnTo>
                    <a:pt x="313" y="449"/>
                  </a:lnTo>
                  <a:lnTo>
                    <a:pt x="278" y="453"/>
                  </a:lnTo>
                  <a:lnTo>
                    <a:pt x="242" y="453"/>
                  </a:lnTo>
                  <a:lnTo>
                    <a:pt x="208" y="449"/>
                  </a:lnTo>
                  <a:lnTo>
                    <a:pt x="173" y="440"/>
                  </a:lnTo>
                  <a:lnTo>
                    <a:pt x="140" y="428"/>
                  </a:lnTo>
                  <a:lnTo>
                    <a:pt x="111" y="411"/>
                  </a:lnTo>
                  <a:lnTo>
                    <a:pt x="82" y="391"/>
                  </a:lnTo>
                  <a:lnTo>
                    <a:pt x="58" y="369"/>
                  </a:lnTo>
                  <a:lnTo>
                    <a:pt x="38" y="344"/>
                  </a:lnTo>
                  <a:lnTo>
                    <a:pt x="21" y="316"/>
                  </a:lnTo>
                  <a:lnTo>
                    <a:pt x="10" y="287"/>
                  </a:lnTo>
                  <a:lnTo>
                    <a:pt x="3" y="258"/>
                  </a:lnTo>
                  <a:lnTo>
                    <a:pt x="0" y="226"/>
                  </a:lnTo>
                  <a:lnTo>
                    <a:pt x="3" y="195"/>
                  </a:lnTo>
                  <a:lnTo>
                    <a:pt x="10" y="166"/>
                  </a:lnTo>
                  <a:lnTo>
                    <a:pt x="21" y="136"/>
                  </a:lnTo>
                  <a:lnTo>
                    <a:pt x="38" y="108"/>
                  </a:lnTo>
                  <a:lnTo>
                    <a:pt x="58" y="83"/>
                  </a:lnTo>
                  <a:lnTo>
                    <a:pt x="82" y="60"/>
                  </a:lnTo>
                  <a:lnTo>
                    <a:pt x="111" y="40"/>
                  </a:lnTo>
                  <a:lnTo>
                    <a:pt x="140" y="25"/>
                  </a:lnTo>
                  <a:lnTo>
                    <a:pt x="173" y="12"/>
                  </a:lnTo>
                  <a:lnTo>
                    <a:pt x="208" y="4"/>
                  </a:lnTo>
                  <a:lnTo>
                    <a:pt x="242" y="0"/>
                  </a:lnTo>
                  <a:lnTo>
                    <a:pt x="278" y="0"/>
                  </a:lnTo>
                  <a:lnTo>
                    <a:pt x="313" y="4"/>
                  </a:lnTo>
                  <a:lnTo>
                    <a:pt x="346" y="12"/>
                  </a:lnTo>
                  <a:lnTo>
                    <a:pt x="380" y="25"/>
                  </a:lnTo>
                  <a:lnTo>
                    <a:pt x="410" y="40"/>
                  </a:lnTo>
                  <a:lnTo>
                    <a:pt x="437" y="60"/>
                  </a:lnTo>
                  <a:lnTo>
                    <a:pt x="462" y="83"/>
                  </a:lnTo>
                  <a:lnTo>
                    <a:pt x="482" y="108"/>
                  </a:lnTo>
                  <a:lnTo>
                    <a:pt x="499" y="136"/>
                  </a:lnTo>
                  <a:lnTo>
                    <a:pt x="510" y="166"/>
                  </a:lnTo>
                  <a:lnTo>
                    <a:pt x="517" y="195"/>
                  </a:lnTo>
                  <a:lnTo>
                    <a:pt x="520" y="226"/>
                  </a:lnTo>
                  <a:close/>
                </a:path>
              </a:pathLst>
            </a:custGeom>
            <a:solidFill>
              <a:srgbClr val="FFFFFF"/>
            </a:solidFill>
            <a:ln w="11113">
              <a:solidFill>
                <a:srgbClr val="000000"/>
              </a:solidFill>
              <a:round/>
              <a:headEnd/>
              <a:tailEnd/>
            </a:ln>
          </p:spPr>
          <p:txBody>
            <a:bodyPr/>
            <a:lstStyle/>
            <a:p>
              <a:endParaRPr lang="fr-FR"/>
            </a:p>
          </p:txBody>
        </p:sp>
        <p:sp>
          <p:nvSpPr>
            <p:cNvPr id="37912" name="Freeform 84"/>
            <p:cNvSpPr>
              <a:spLocks/>
            </p:cNvSpPr>
            <p:nvPr/>
          </p:nvSpPr>
          <p:spPr bwMode="auto">
            <a:xfrm>
              <a:off x="1244" y="1821"/>
              <a:ext cx="520" cy="226"/>
            </a:xfrm>
            <a:custGeom>
              <a:avLst/>
              <a:gdLst>
                <a:gd name="T0" fmla="*/ 520 w 520"/>
                <a:gd name="T1" fmla="*/ 225 h 451"/>
                <a:gd name="T2" fmla="*/ 517 w 520"/>
                <a:gd name="T3" fmla="*/ 256 h 451"/>
                <a:gd name="T4" fmla="*/ 510 w 520"/>
                <a:gd name="T5" fmla="*/ 287 h 451"/>
                <a:gd name="T6" fmla="*/ 499 w 520"/>
                <a:gd name="T7" fmla="*/ 316 h 451"/>
                <a:gd name="T8" fmla="*/ 482 w 520"/>
                <a:gd name="T9" fmla="*/ 344 h 451"/>
                <a:gd name="T10" fmla="*/ 462 w 520"/>
                <a:gd name="T11" fmla="*/ 369 h 451"/>
                <a:gd name="T12" fmla="*/ 437 w 520"/>
                <a:gd name="T13" fmla="*/ 391 h 451"/>
                <a:gd name="T14" fmla="*/ 410 w 520"/>
                <a:gd name="T15" fmla="*/ 411 h 451"/>
                <a:gd name="T16" fmla="*/ 380 w 520"/>
                <a:gd name="T17" fmla="*/ 427 h 451"/>
                <a:gd name="T18" fmla="*/ 346 w 520"/>
                <a:gd name="T19" fmla="*/ 439 h 451"/>
                <a:gd name="T20" fmla="*/ 313 w 520"/>
                <a:gd name="T21" fmla="*/ 447 h 451"/>
                <a:gd name="T22" fmla="*/ 278 w 520"/>
                <a:gd name="T23" fmla="*/ 451 h 451"/>
                <a:gd name="T24" fmla="*/ 242 w 520"/>
                <a:gd name="T25" fmla="*/ 451 h 451"/>
                <a:gd name="T26" fmla="*/ 208 w 520"/>
                <a:gd name="T27" fmla="*/ 447 h 451"/>
                <a:gd name="T28" fmla="*/ 173 w 520"/>
                <a:gd name="T29" fmla="*/ 439 h 451"/>
                <a:gd name="T30" fmla="*/ 140 w 520"/>
                <a:gd name="T31" fmla="*/ 427 h 451"/>
                <a:gd name="T32" fmla="*/ 111 w 520"/>
                <a:gd name="T33" fmla="*/ 411 h 451"/>
                <a:gd name="T34" fmla="*/ 82 w 520"/>
                <a:gd name="T35" fmla="*/ 391 h 451"/>
                <a:gd name="T36" fmla="*/ 58 w 520"/>
                <a:gd name="T37" fmla="*/ 369 h 451"/>
                <a:gd name="T38" fmla="*/ 38 w 520"/>
                <a:gd name="T39" fmla="*/ 344 h 451"/>
                <a:gd name="T40" fmla="*/ 21 w 520"/>
                <a:gd name="T41" fmla="*/ 316 h 451"/>
                <a:gd name="T42" fmla="*/ 10 w 520"/>
                <a:gd name="T43" fmla="*/ 287 h 451"/>
                <a:gd name="T44" fmla="*/ 3 w 520"/>
                <a:gd name="T45" fmla="*/ 256 h 451"/>
                <a:gd name="T46" fmla="*/ 0 w 520"/>
                <a:gd name="T47" fmla="*/ 225 h 451"/>
                <a:gd name="T48" fmla="*/ 3 w 520"/>
                <a:gd name="T49" fmla="*/ 195 h 451"/>
                <a:gd name="T50" fmla="*/ 10 w 520"/>
                <a:gd name="T51" fmla="*/ 164 h 451"/>
                <a:gd name="T52" fmla="*/ 21 w 520"/>
                <a:gd name="T53" fmla="*/ 135 h 451"/>
                <a:gd name="T54" fmla="*/ 38 w 520"/>
                <a:gd name="T55" fmla="*/ 107 h 451"/>
                <a:gd name="T56" fmla="*/ 58 w 520"/>
                <a:gd name="T57" fmla="*/ 82 h 451"/>
                <a:gd name="T58" fmla="*/ 82 w 520"/>
                <a:gd name="T59" fmla="*/ 60 h 451"/>
                <a:gd name="T60" fmla="*/ 111 w 520"/>
                <a:gd name="T61" fmla="*/ 40 h 451"/>
                <a:gd name="T62" fmla="*/ 140 w 520"/>
                <a:gd name="T63" fmla="*/ 23 h 451"/>
                <a:gd name="T64" fmla="*/ 173 w 520"/>
                <a:gd name="T65" fmla="*/ 12 h 451"/>
                <a:gd name="T66" fmla="*/ 208 w 520"/>
                <a:gd name="T67" fmla="*/ 4 h 451"/>
                <a:gd name="T68" fmla="*/ 242 w 520"/>
                <a:gd name="T69" fmla="*/ 0 h 451"/>
                <a:gd name="T70" fmla="*/ 278 w 520"/>
                <a:gd name="T71" fmla="*/ 0 h 451"/>
                <a:gd name="T72" fmla="*/ 313 w 520"/>
                <a:gd name="T73" fmla="*/ 4 h 451"/>
                <a:gd name="T74" fmla="*/ 346 w 520"/>
                <a:gd name="T75" fmla="*/ 12 h 451"/>
                <a:gd name="T76" fmla="*/ 380 w 520"/>
                <a:gd name="T77" fmla="*/ 23 h 451"/>
                <a:gd name="T78" fmla="*/ 410 w 520"/>
                <a:gd name="T79" fmla="*/ 40 h 451"/>
                <a:gd name="T80" fmla="*/ 437 w 520"/>
                <a:gd name="T81" fmla="*/ 60 h 451"/>
                <a:gd name="T82" fmla="*/ 462 w 520"/>
                <a:gd name="T83" fmla="*/ 82 h 451"/>
                <a:gd name="T84" fmla="*/ 482 w 520"/>
                <a:gd name="T85" fmla="*/ 107 h 451"/>
                <a:gd name="T86" fmla="*/ 499 w 520"/>
                <a:gd name="T87" fmla="*/ 135 h 451"/>
                <a:gd name="T88" fmla="*/ 510 w 520"/>
                <a:gd name="T89" fmla="*/ 164 h 451"/>
                <a:gd name="T90" fmla="*/ 517 w 520"/>
                <a:gd name="T91" fmla="*/ 195 h 451"/>
                <a:gd name="T92" fmla="*/ 520 w 520"/>
                <a:gd name="T93" fmla="*/ 225 h 4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1"/>
                <a:gd name="T143" fmla="*/ 520 w 520"/>
                <a:gd name="T144" fmla="*/ 451 h 4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1">
                  <a:moveTo>
                    <a:pt x="520" y="225"/>
                  </a:moveTo>
                  <a:lnTo>
                    <a:pt x="517" y="256"/>
                  </a:lnTo>
                  <a:lnTo>
                    <a:pt x="510" y="287"/>
                  </a:lnTo>
                  <a:lnTo>
                    <a:pt x="499" y="316"/>
                  </a:lnTo>
                  <a:lnTo>
                    <a:pt x="482" y="344"/>
                  </a:lnTo>
                  <a:lnTo>
                    <a:pt x="462" y="369"/>
                  </a:lnTo>
                  <a:lnTo>
                    <a:pt x="437" y="391"/>
                  </a:lnTo>
                  <a:lnTo>
                    <a:pt x="410" y="411"/>
                  </a:lnTo>
                  <a:lnTo>
                    <a:pt x="380" y="427"/>
                  </a:lnTo>
                  <a:lnTo>
                    <a:pt x="346" y="439"/>
                  </a:lnTo>
                  <a:lnTo>
                    <a:pt x="313" y="447"/>
                  </a:lnTo>
                  <a:lnTo>
                    <a:pt x="278" y="451"/>
                  </a:lnTo>
                  <a:lnTo>
                    <a:pt x="242" y="451"/>
                  </a:lnTo>
                  <a:lnTo>
                    <a:pt x="208" y="447"/>
                  </a:lnTo>
                  <a:lnTo>
                    <a:pt x="173" y="439"/>
                  </a:lnTo>
                  <a:lnTo>
                    <a:pt x="140" y="427"/>
                  </a:lnTo>
                  <a:lnTo>
                    <a:pt x="111" y="411"/>
                  </a:lnTo>
                  <a:lnTo>
                    <a:pt x="82" y="391"/>
                  </a:lnTo>
                  <a:lnTo>
                    <a:pt x="58" y="369"/>
                  </a:lnTo>
                  <a:lnTo>
                    <a:pt x="38" y="344"/>
                  </a:lnTo>
                  <a:lnTo>
                    <a:pt x="21" y="316"/>
                  </a:lnTo>
                  <a:lnTo>
                    <a:pt x="10" y="287"/>
                  </a:lnTo>
                  <a:lnTo>
                    <a:pt x="3" y="256"/>
                  </a:lnTo>
                  <a:lnTo>
                    <a:pt x="0" y="225"/>
                  </a:lnTo>
                  <a:lnTo>
                    <a:pt x="3" y="195"/>
                  </a:lnTo>
                  <a:lnTo>
                    <a:pt x="10" y="164"/>
                  </a:lnTo>
                  <a:lnTo>
                    <a:pt x="21" y="135"/>
                  </a:lnTo>
                  <a:lnTo>
                    <a:pt x="38" y="107"/>
                  </a:lnTo>
                  <a:lnTo>
                    <a:pt x="58" y="82"/>
                  </a:lnTo>
                  <a:lnTo>
                    <a:pt x="82" y="60"/>
                  </a:lnTo>
                  <a:lnTo>
                    <a:pt x="111" y="40"/>
                  </a:lnTo>
                  <a:lnTo>
                    <a:pt x="140" y="23"/>
                  </a:lnTo>
                  <a:lnTo>
                    <a:pt x="173" y="12"/>
                  </a:lnTo>
                  <a:lnTo>
                    <a:pt x="208" y="4"/>
                  </a:lnTo>
                  <a:lnTo>
                    <a:pt x="242" y="0"/>
                  </a:lnTo>
                  <a:lnTo>
                    <a:pt x="278" y="0"/>
                  </a:lnTo>
                  <a:lnTo>
                    <a:pt x="313" y="4"/>
                  </a:lnTo>
                  <a:lnTo>
                    <a:pt x="346" y="12"/>
                  </a:lnTo>
                  <a:lnTo>
                    <a:pt x="380" y="23"/>
                  </a:lnTo>
                  <a:lnTo>
                    <a:pt x="410" y="40"/>
                  </a:lnTo>
                  <a:lnTo>
                    <a:pt x="437" y="60"/>
                  </a:lnTo>
                  <a:lnTo>
                    <a:pt x="462" y="82"/>
                  </a:lnTo>
                  <a:lnTo>
                    <a:pt x="482" y="107"/>
                  </a:lnTo>
                  <a:lnTo>
                    <a:pt x="499" y="135"/>
                  </a:lnTo>
                  <a:lnTo>
                    <a:pt x="510" y="164"/>
                  </a:lnTo>
                  <a:lnTo>
                    <a:pt x="517" y="195"/>
                  </a:lnTo>
                  <a:lnTo>
                    <a:pt x="520" y="225"/>
                  </a:lnTo>
                  <a:close/>
                </a:path>
              </a:pathLst>
            </a:custGeom>
            <a:solidFill>
              <a:srgbClr val="FFFFFF"/>
            </a:solidFill>
            <a:ln w="11113">
              <a:solidFill>
                <a:srgbClr val="000000"/>
              </a:solidFill>
              <a:round/>
              <a:headEnd/>
              <a:tailEnd/>
            </a:ln>
          </p:spPr>
          <p:txBody>
            <a:bodyPr/>
            <a:lstStyle/>
            <a:p>
              <a:endParaRPr lang="fr-FR"/>
            </a:p>
          </p:txBody>
        </p:sp>
        <p:sp>
          <p:nvSpPr>
            <p:cNvPr id="37913" name="Rectangle 85"/>
            <p:cNvSpPr>
              <a:spLocks noChangeArrowheads="1"/>
            </p:cNvSpPr>
            <p:nvPr/>
          </p:nvSpPr>
          <p:spPr bwMode="auto">
            <a:xfrm>
              <a:off x="1244" y="1934"/>
              <a:ext cx="520" cy="327"/>
            </a:xfrm>
            <a:prstGeom prst="rect">
              <a:avLst/>
            </a:prstGeom>
            <a:solidFill>
              <a:srgbClr val="FFFFFF"/>
            </a:solidFill>
            <a:ln w="11113">
              <a:solidFill>
                <a:srgbClr val="000000"/>
              </a:solidFill>
              <a:miter lim="800000"/>
              <a:headEnd/>
              <a:tailEnd/>
            </a:ln>
          </p:spPr>
          <p:txBody>
            <a:bodyPr/>
            <a:lstStyle/>
            <a:p>
              <a:endParaRPr lang="fr-FR"/>
            </a:p>
          </p:txBody>
        </p:sp>
        <p:sp>
          <p:nvSpPr>
            <p:cNvPr id="37914" name="Freeform 86"/>
            <p:cNvSpPr>
              <a:spLocks/>
            </p:cNvSpPr>
            <p:nvPr/>
          </p:nvSpPr>
          <p:spPr bwMode="auto">
            <a:xfrm>
              <a:off x="1508" y="2031"/>
              <a:ext cx="157" cy="24"/>
            </a:xfrm>
            <a:custGeom>
              <a:avLst/>
              <a:gdLst>
                <a:gd name="T0" fmla="*/ 0 w 157"/>
                <a:gd name="T1" fmla="*/ 25 h 49"/>
                <a:gd name="T2" fmla="*/ 3 w 157"/>
                <a:gd name="T3" fmla="*/ 18 h 49"/>
                <a:gd name="T4" fmla="*/ 9 w 157"/>
                <a:gd name="T5" fmla="*/ 13 h 49"/>
                <a:gd name="T6" fmla="*/ 20 w 157"/>
                <a:gd name="T7" fmla="*/ 8 h 49"/>
                <a:gd name="T8" fmla="*/ 33 w 157"/>
                <a:gd name="T9" fmla="*/ 4 h 49"/>
                <a:gd name="T10" fmla="*/ 51 w 157"/>
                <a:gd name="T11" fmla="*/ 2 h 49"/>
                <a:gd name="T12" fmla="*/ 69 w 157"/>
                <a:gd name="T13" fmla="*/ 0 h 49"/>
                <a:gd name="T14" fmla="*/ 89 w 157"/>
                <a:gd name="T15" fmla="*/ 0 h 49"/>
                <a:gd name="T16" fmla="*/ 107 w 157"/>
                <a:gd name="T17" fmla="*/ 2 h 49"/>
                <a:gd name="T18" fmla="*/ 123 w 157"/>
                <a:gd name="T19" fmla="*/ 4 h 49"/>
                <a:gd name="T20" fmla="*/ 138 w 157"/>
                <a:gd name="T21" fmla="*/ 8 h 49"/>
                <a:gd name="T22" fmla="*/ 149 w 157"/>
                <a:gd name="T23" fmla="*/ 13 h 49"/>
                <a:gd name="T24" fmla="*/ 155 w 157"/>
                <a:gd name="T25" fmla="*/ 18 h 49"/>
                <a:gd name="T26" fmla="*/ 157 w 157"/>
                <a:gd name="T27" fmla="*/ 25 h 49"/>
                <a:gd name="T28" fmla="*/ 155 w 157"/>
                <a:gd name="T29" fmla="*/ 31 h 49"/>
                <a:gd name="T30" fmla="*/ 149 w 157"/>
                <a:gd name="T31" fmla="*/ 36 h 49"/>
                <a:gd name="T32" fmla="*/ 138 w 157"/>
                <a:gd name="T33" fmla="*/ 41 h 49"/>
                <a:gd name="T34" fmla="*/ 123 w 157"/>
                <a:gd name="T35" fmla="*/ 45 h 49"/>
                <a:gd name="T36" fmla="*/ 107 w 157"/>
                <a:gd name="T37" fmla="*/ 48 h 49"/>
                <a:gd name="T38" fmla="*/ 89 w 157"/>
                <a:gd name="T39" fmla="*/ 49 h 49"/>
                <a:gd name="T40" fmla="*/ 69 w 157"/>
                <a:gd name="T41" fmla="*/ 49 h 49"/>
                <a:gd name="T42" fmla="*/ 51 w 157"/>
                <a:gd name="T43" fmla="*/ 48 h 49"/>
                <a:gd name="T44" fmla="*/ 33 w 157"/>
                <a:gd name="T45" fmla="*/ 45 h 49"/>
                <a:gd name="T46" fmla="*/ 20 w 157"/>
                <a:gd name="T47" fmla="*/ 41 h 49"/>
                <a:gd name="T48" fmla="*/ 9 w 157"/>
                <a:gd name="T49" fmla="*/ 36 h 49"/>
                <a:gd name="T50" fmla="*/ 3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3" y="18"/>
                  </a:lnTo>
                  <a:lnTo>
                    <a:pt x="9" y="13"/>
                  </a:lnTo>
                  <a:lnTo>
                    <a:pt x="20" y="8"/>
                  </a:lnTo>
                  <a:lnTo>
                    <a:pt x="33" y="4"/>
                  </a:lnTo>
                  <a:lnTo>
                    <a:pt x="51" y="2"/>
                  </a:lnTo>
                  <a:lnTo>
                    <a:pt x="69" y="0"/>
                  </a:lnTo>
                  <a:lnTo>
                    <a:pt x="89" y="0"/>
                  </a:lnTo>
                  <a:lnTo>
                    <a:pt x="107" y="2"/>
                  </a:lnTo>
                  <a:lnTo>
                    <a:pt x="123" y="4"/>
                  </a:lnTo>
                  <a:lnTo>
                    <a:pt x="138" y="8"/>
                  </a:lnTo>
                  <a:lnTo>
                    <a:pt x="149" y="13"/>
                  </a:lnTo>
                  <a:lnTo>
                    <a:pt x="155" y="18"/>
                  </a:lnTo>
                  <a:lnTo>
                    <a:pt x="157"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7915" name="Freeform 87"/>
            <p:cNvSpPr>
              <a:spLocks/>
            </p:cNvSpPr>
            <p:nvPr/>
          </p:nvSpPr>
          <p:spPr bwMode="auto">
            <a:xfrm>
              <a:off x="1342" y="2031"/>
              <a:ext cx="158" cy="24"/>
            </a:xfrm>
            <a:custGeom>
              <a:avLst/>
              <a:gdLst>
                <a:gd name="T0" fmla="*/ 0 w 158"/>
                <a:gd name="T1" fmla="*/ 25 h 49"/>
                <a:gd name="T2" fmla="*/ 3 w 158"/>
                <a:gd name="T3" fmla="*/ 18 h 49"/>
                <a:gd name="T4" fmla="*/ 9 w 158"/>
                <a:gd name="T5" fmla="*/ 13 h 49"/>
                <a:gd name="T6" fmla="*/ 20 w 158"/>
                <a:gd name="T7" fmla="*/ 8 h 49"/>
                <a:gd name="T8" fmla="*/ 35 w 158"/>
                <a:gd name="T9" fmla="*/ 4 h 49"/>
                <a:gd name="T10" fmla="*/ 52 w 158"/>
                <a:gd name="T11" fmla="*/ 2 h 49"/>
                <a:gd name="T12" fmla="*/ 70 w 158"/>
                <a:gd name="T13" fmla="*/ 0 h 49"/>
                <a:gd name="T14" fmla="*/ 89 w 158"/>
                <a:gd name="T15" fmla="*/ 0 h 49"/>
                <a:gd name="T16" fmla="*/ 107 w 158"/>
                <a:gd name="T17" fmla="*/ 2 h 49"/>
                <a:gd name="T18" fmla="*/ 124 w 158"/>
                <a:gd name="T19" fmla="*/ 4 h 49"/>
                <a:gd name="T20" fmla="*/ 138 w 158"/>
                <a:gd name="T21" fmla="*/ 8 h 49"/>
                <a:gd name="T22" fmla="*/ 149 w 158"/>
                <a:gd name="T23" fmla="*/ 13 h 49"/>
                <a:gd name="T24" fmla="*/ 155 w 158"/>
                <a:gd name="T25" fmla="*/ 18 h 49"/>
                <a:gd name="T26" fmla="*/ 158 w 158"/>
                <a:gd name="T27" fmla="*/ 25 h 49"/>
                <a:gd name="T28" fmla="*/ 155 w 158"/>
                <a:gd name="T29" fmla="*/ 31 h 49"/>
                <a:gd name="T30" fmla="*/ 149 w 158"/>
                <a:gd name="T31" fmla="*/ 36 h 49"/>
                <a:gd name="T32" fmla="*/ 138 w 158"/>
                <a:gd name="T33" fmla="*/ 41 h 49"/>
                <a:gd name="T34" fmla="*/ 124 w 158"/>
                <a:gd name="T35" fmla="*/ 45 h 49"/>
                <a:gd name="T36" fmla="*/ 107 w 158"/>
                <a:gd name="T37" fmla="*/ 48 h 49"/>
                <a:gd name="T38" fmla="*/ 89 w 158"/>
                <a:gd name="T39" fmla="*/ 49 h 49"/>
                <a:gd name="T40" fmla="*/ 70 w 158"/>
                <a:gd name="T41" fmla="*/ 49 h 49"/>
                <a:gd name="T42" fmla="*/ 52 w 158"/>
                <a:gd name="T43" fmla="*/ 48 h 49"/>
                <a:gd name="T44" fmla="*/ 35 w 158"/>
                <a:gd name="T45" fmla="*/ 45 h 49"/>
                <a:gd name="T46" fmla="*/ 20 w 158"/>
                <a:gd name="T47" fmla="*/ 41 h 49"/>
                <a:gd name="T48" fmla="*/ 9 w 158"/>
                <a:gd name="T49" fmla="*/ 36 h 49"/>
                <a:gd name="T50" fmla="*/ 3 w 158"/>
                <a:gd name="T51" fmla="*/ 31 h 49"/>
                <a:gd name="T52" fmla="*/ 0 w 158"/>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5"/>
                  </a:moveTo>
                  <a:lnTo>
                    <a:pt x="3" y="18"/>
                  </a:lnTo>
                  <a:lnTo>
                    <a:pt x="9" y="13"/>
                  </a:lnTo>
                  <a:lnTo>
                    <a:pt x="20" y="8"/>
                  </a:lnTo>
                  <a:lnTo>
                    <a:pt x="35" y="4"/>
                  </a:lnTo>
                  <a:lnTo>
                    <a:pt x="52" y="2"/>
                  </a:lnTo>
                  <a:lnTo>
                    <a:pt x="70" y="0"/>
                  </a:lnTo>
                  <a:lnTo>
                    <a:pt x="89" y="0"/>
                  </a:lnTo>
                  <a:lnTo>
                    <a:pt x="107" y="2"/>
                  </a:lnTo>
                  <a:lnTo>
                    <a:pt x="124" y="4"/>
                  </a:lnTo>
                  <a:lnTo>
                    <a:pt x="138" y="8"/>
                  </a:lnTo>
                  <a:lnTo>
                    <a:pt x="149" y="13"/>
                  </a:lnTo>
                  <a:lnTo>
                    <a:pt x="155" y="18"/>
                  </a:lnTo>
                  <a:lnTo>
                    <a:pt x="158" y="25"/>
                  </a:lnTo>
                  <a:lnTo>
                    <a:pt x="155" y="31"/>
                  </a:lnTo>
                  <a:lnTo>
                    <a:pt x="149" y="36"/>
                  </a:lnTo>
                  <a:lnTo>
                    <a:pt x="138" y="41"/>
                  </a:lnTo>
                  <a:lnTo>
                    <a:pt x="124" y="45"/>
                  </a:lnTo>
                  <a:lnTo>
                    <a:pt x="107" y="48"/>
                  </a:lnTo>
                  <a:lnTo>
                    <a:pt x="89" y="49"/>
                  </a:lnTo>
                  <a:lnTo>
                    <a:pt x="70" y="49"/>
                  </a:lnTo>
                  <a:lnTo>
                    <a:pt x="52" y="48"/>
                  </a:lnTo>
                  <a:lnTo>
                    <a:pt x="35"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7916" name="Line 88"/>
            <p:cNvSpPr>
              <a:spLocks noChangeShapeType="1"/>
            </p:cNvSpPr>
            <p:nvPr/>
          </p:nvSpPr>
          <p:spPr bwMode="auto">
            <a:xfrm flipV="1">
              <a:off x="1504" y="1820"/>
              <a:ext cx="1" cy="225"/>
            </a:xfrm>
            <a:prstGeom prst="line">
              <a:avLst/>
            </a:prstGeom>
            <a:noFill/>
            <a:ln w="11113">
              <a:solidFill>
                <a:srgbClr val="000000"/>
              </a:solidFill>
              <a:round/>
              <a:headEnd/>
              <a:tailEnd/>
            </a:ln>
          </p:spPr>
          <p:txBody>
            <a:bodyPr/>
            <a:lstStyle/>
            <a:p>
              <a:endParaRPr lang="fr-FR"/>
            </a:p>
          </p:txBody>
        </p:sp>
        <p:sp>
          <p:nvSpPr>
            <p:cNvPr id="37917" name="Freeform 89"/>
            <p:cNvSpPr>
              <a:spLocks/>
            </p:cNvSpPr>
            <p:nvPr/>
          </p:nvSpPr>
          <p:spPr bwMode="auto">
            <a:xfrm>
              <a:off x="1452" y="1785"/>
              <a:ext cx="104" cy="32"/>
            </a:xfrm>
            <a:custGeom>
              <a:avLst/>
              <a:gdLst>
                <a:gd name="T0" fmla="*/ 104 w 104"/>
                <a:gd name="T1" fmla="*/ 32 h 62"/>
                <a:gd name="T2" fmla="*/ 103 w 104"/>
                <a:gd name="T3" fmla="*/ 40 h 62"/>
                <a:gd name="T4" fmla="*/ 97 w 104"/>
                <a:gd name="T5" fmla="*/ 48 h 62"/>
                <a:gd name="T6" fmla="*/ 87 w 104"/>
                <a:gd name="T7" fmla="*/ 55 h 62"/>
                <a:gd name="T8" fmla="*/ 73 w 104"/>
                <a:gd name="T9" fmla="*/ 59 h 62"/>
                <a:gd name="T10" fmla="*/ 60 w 104"/>
                <a:gd name="T11" fmla="*/ 62 h 62"/>
                <a:gd name="T12" fmla="*/ 44 w 104"/>
                <a:gd name="T13" fmla="*/ 62 h 62"/>
                <a:gd name="T14" fmla="*/ 30 w 104"/>
                <a:gd name="T15" fmla="*/ 59 h 62"/>
                <a:gd name="T16" fmla="*/ 18 w 104"/>
                <a:gd name="T17" fmla="*/ 55 h 62"/>
                <a:gd name="T18" fmla="*/ 8 w 104"/>
                <a:gd name="T19" fmla="*/ 48 h 62"/>
                <a:gd name="T20" fmla="*/ 2 w 104"/>
                <a:gd name="T21" fmla="*/ 40 h 62"/>
                <a:gd name="T22" fmla="*/ 0 w 104"/>
                <a:gd name="T23" fmla="*/ 32 h 62"/>
                <a:gd name="T24" fmla="*/ 2 w 104"/>
                <a:gd name="T25" fmla="*/ 22 h 62"/>
                <a:gd name="T26" fmla="*/ 8 w 104"/>
                <a:gd name="T27" fmla="*/ 13 h 62"/>
                <a:gd name="T28" fmla="*/ 18 w 104"/>
                <a:gd name="T29" fmla="*/ 6 h 62"/>
                <a:gd name="T30" fmla="*/ 30 w 104"/>
                <a:gd name="T31" fmla="*/ 2 h 62"/>
                <a:gd name="T32" fmla="*/ 44 w 104"/>
                <a:gd name="T33" fmla="*/ 0 h 62"/>
                <a:gd name="T34" fmla="*/ 60 w 104"/>
                <a:gd name="T35" fmla="*/ 0 h 62"/>
                <a:gd name="T36" fmla="*/ 73 w 104"/>
                <a:gd name="T37" fmla="*/ 2 h 62"/>
                <a:gd name="T38" fmla="*/ 87 w 104"/>
                <a:gd name="T39" fmla="*/ 6 h 62"/>
                <a:gd name="T40" fmla="*/ 97 w 104"/>
                <a:gd name="T41" fmla="*/ 13 h 62"/>
                <a:gd name="T42" fmla="*/ 103 w 104"/>
                <a:gd name="T43" fmla="*/ 22 h 62"/>
                <a:gd name="T44" fmla="*/ 104 w 104"/>
                <a:gd name="T45" fmla="*/ 32 h 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2"/>
                <a:gd name="T71" fmla="*/ 104 w 104"/>
                <a:gd name="T72" fmla="*/ 62 h 6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2">
                  <a:moveTo>
                    <a:pt x="104" y="32"/>
                  </a:moveTo>
                  <a:lnTo>
                    <a:pt x="103" y="40"/>
                  </a:lnTo>
                  <a:lnTo>
                    <a:pt x="97" y="48"/>
                  </a:lnTo>
                  <a:lnTo>
                    <a:pt x="87" y="55"/>
                  </a:lnTo>
                  <a:lnTo>
                    <a:pt x="73" y="59"/>
                  </a:lnTo>
                  <a:lnTo>
                    <a:pt x="60" y="62"/>
                  </a:lnTo>
                  <a:lnTo>
                    <a:pt x="44" y="62"/>
                  </a:lnTo>
                  <a:lnTo>
                    <a:pt x="30" y="59"/>
                  </a:lnTo>
                  <a:lnTo>
                    <a:pt x="18" y="55"/>
                  </a:lnTo>
                  <a:lnTo>
                    <a:pt x="8" y="48"/>
                  </a:lnTo>
                  <a:lnTo>
                    <a:pt x="2" y="40"/>
                  </a:lnTo>
                  <a:lnTo>
                    <a:pt x="0" y="32"/>
                  </a:lnTo>
                  <a:lnTo>
                    <a:pt x="2" y="22"/>
                  </a:lnTo>
                  <a:lnTo>
                    <a:pt x="8" y="13"/>
                  </a:lnTo>
                  <a:lnTo>
                    <a:pt x="18" y="6"/>
                  </a:lnTo>
                  <a:lnTo>
                    <a:pt x="30" y="2"/>
                  </a:lnTo>
                  <a:lnTo>
                    <a:pt x="44" y="0"/>
                  </a:lnTo>
                  <a:lnTo>
                    <a:pt x="60" y="0"/>
                  </a:lnTo>
                  <a:lnTo>
                    <a:pt x="73" y="2"/>
                  </a:lnTo>
                  <a:lnTo>
                    <a:pt x="87" y="6"/>
                  </a:lnTo>
                  <a:lnTo>
                    <a:pt x="97" y="13"/>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37918" name="Freeform 90"/>
            <p:cNvSpPr>
              <a:spLocks/>
            </p:cNvSpPr>
            <p:nvPr/>
          </p:nvSpPr>
          <p:spPr bwMode="auto">
            <a:xfrm>
              <a:off x="1452" y="1737"/>
              <a:ext cx="104" cy="32"/>
            </a:xfrm>
            <a:custGeom>
              <a:avLst/>
              <a:gdLst>
                <a:gd name="T0" fmla="*/ 104 w 104"/>
                <a:gd name="T1" fmla="*/ 32 h 64"/>
                <a:gd name="T2" fmla="*/ 103 w 104"/>
                <a:gd name="T3" fmla="*/ 41 h 64"/>
                <a:gd name="T4" fmla="*/ 97 w 104"/>
                <a:gd name="T5" fmla="*/ 49 h 64"/>
                <a:gd name="T6" fmla="*/ 87 w 104"/>
                <a:gd name="T7" fmla="*/ 56 h 64"/>
                <a:gd name="T8" fmla="*/ 73 w 104"/>
                <a:gd name="T9" fmla="*/ 62 h 64"/>
                <a:gd name="T10" fmla="*/ 60 w 104"/>
                <a:gd name="T11" fmla="*/ 64 h 64"/>
                <a:gd name="T12" fmla="*/ 44 w 104"/>
                <a:gd name="T13" fmla="*/ 64 h 64"/>
                <a:gd name="T14" fmla="*/ 30 w 104"/>
                <a:gd name="T15" fmla="*/ 62 h 64"/>
                <a:gd name="T16" fmla="*/ 18 w 104"/>
                <a:gd name="T17" fmla="*/ 56 h 64"/>
                <a:gd name="T18" fmla="*/ 8 w 104"/>
                <a:gd name="T19" fmla="*/ 49 h 64"/>
                <a:gd name="T20" fmla="*/ 2 w 104"/>
                <a:gd name="T21" fmla="*/ 41 h 64"/>
                <a:gd name="T22" fmla="*/ 0 w 104"/>
                <a:gd name="T23" fmla="*/ 32 h 64"/>
                <a:gd name="T24" fmla="*/ 2 w 104"/>
                <a:gd name="T25" fmla="*/ 23 h 64"/>
                <a:gd name="T26" fmla="*/ 8 w 104"/>
                <a:gd name="T27" fmla="*/ 14 h 64"/>
                <a:gd name="T28" fmla="*/ 18 w 104"/>
                <a:gd name="T29" fmla="*/ 9 h 64"/>
                <a:gd name="T30" fmla="*/ 30 w 104"/>
                <a:gd name="T31" fmla="*/ 3 h 64"/>
                <a:gd name="T32" fmla="*/ 44 w 104"/>
                <a:gd name="T33" fmla="*/ 0 h 64"/>
                <a:gd name="T34" fmla="*/ 60 w 104"/>
                <a:gd name="T35" fmla="*/ 0 h 64"/>
                <a:gd name="T36" fmla="*/ 73 w 104"/>
                <a:gd name="T37" fmla="*/ 3 h 64"/>
                <a:gd name="T38" fmla="*/ 87 w 104"/>
                <a:gd name="T39" fmla="*/ 9 h 64"/>
                <a:gd name="T40" fmla="*/ 97 w 104"/>
                <a:gd name="T41" fmla="*/ 14 h 64"/>
                <a:gd name="T42" fmla="*/ 103 w 104"/>
                <a:gd name="T43" fmla="*/ 23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1"/>
                  </a:lnTo>
                  <a:lnTo>
                    <a:pt x="97" y="49"/>
                  </a:lnTo>
                  <a:lnTo>
                    <a:pt x="87" y="56"/>
                  </a:lnTo>
                  <a:lnTo>
                    <a:pt x="73" y="62"/>
                  </a:lnTo>
                  <a:lnTo>
                    <a:pt x="60" y="64"/>
                  </a:lnTo>
                  <a:lnTo>
                    <a:pt x="44" y="64"/>
                  </a:lnTo>
                  <a:lnTo>
                    <a:pt x="30" y="62"/>
                  </a:lnTo>
                  <a:lnTo>
                    <a:pt x="18" y="56"/>
                  </a:lnTo>
                  <a:lnTo>
                    <a:pt x="8" y="49"/>
                  </a:lnTo>
                  <a:lnTo>
                    <a:pt x="2" y="41"/>
                  </a:lnTo>
                  <a:lnTo>
                    <a:pt x="0" y="32"/>
                  </a:lnTo>
                  <a:lnTo>
                    <a:pt x="2" y="23"/>
                  </a:lnTo>
                  <a:lnTo>
                    <a:pt x="8" y="14"/>
                  </a:lnTo>
                  <a:lnTo>
                    <a:pt x="18" y="9"/>
                  </a:lnTo>
                  <a:lnTo>
                    <a:pt x="30" y="3"/>
                  </a:lnTo>
                  <a:lnTo>
                    <a:pt x="44" y="0"/>
                  </a:lnTo>
                  <a:lnTo>
                    <a:pt x="60" y="0"/>
                  </a:lnTo>
                  <a:lnTo>
                    <a:pt x="73" y="3"/>
                  </a:lnTo>
                  <a:lnTo>
                    <a:pt x="87" y="9"/>
                  </a:lnTo>
                  <a:lnTo>
                    <a:pt x="97" y="14"/>
                  </a:lnTo>
                  <a:lnTo>
                    <a:pt x="103" y="23"/>
                  </a:lnTo>
                  <a:lnTo>
                    <a:pt x="104" y="32"/>
                  </a:lnTo>
                  <a:close/>
                </a:path>
              </a:pathLst>
            </a:custGeom>
            <a:solidFill>
              <a:srgbClr val="FFFFFF"/>
            </a:solidFill>
            <a:ln w="11113">
              <a:solidFill>
                <a:srgbClr val="000000"/>
              </a:solidFill>
              <a:round/>
              <a:headEnd/>
              <a:tailEnd/>
            </a:ln>
          </p:spPr>
          <p:txBody>
            <a:bodyPr/>
            <a:lstStyle/>
            <a:p>
              <a:endParaRPr lang="fr-FR"/>
            </a:p>
          </p:txBody>
        </p:sp>
        <p:sp>
          <p:nvSpPr>
            <p:cNvPr id="37919" name="Rectangle 91"/>
            <p:cNvSpPr>
              <a:spLocks noChangeArrowheads="1"/>
            </p:cNvSpPr>
            <p:nvPr/>
          </p:nvSpPr>
          <p:spPr bwMode="auto">
            <a:xfrm>
              <a:off x="1452" y="1753"/>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37920" name="Freeform 92"/>
            <p:cNvSpPr>
              <a:spLocks/>
            </p:cNvSpPr>
            <p:nvPr/>
          </p:nvSpPr>
          <p:spPr bwMode="auto">
            <a:xfrm>
              <a:off x="1504" y="2400"/>
              <a:ext cx="1280" cy="96"/>
            </a:xfrm>
            <a:custGeom>
              <a:avLst/>
              <a:gdLst>
                <a:gd name="T0" fmla="*/ 0 w 204"/>
                <a:gd name="T1" fmla="*/ 0 h 216"/>
                <a:gd name="T2" fmla="*/ 0 w 204"/>
                <a:gd name="T3" fmla="*/ 216 h 216"/>
                <a:gd name="T4" fmla="*/ 204 w 204"/>
                <a:gd name="T5" fmla="*/ 216 h 216"/>
                <a:gd name="T6" fmla="*/ 0 60000 65536"/>
                <a:gd name="T7" fmla="*/ 0 60000 65536"/>
                <a:gd name="T8" fmla="*/ 0 60000 65536"/>
                <a:gd name="T9" fmla="*/ 0 w 204"/>
                <a:gd name="T10" fmla="*/ 0 h 216"/>
                <a:gd name="T11" fmla="*/ 204 w 204"/>
                <a:gd name="T12" fmla="*/ 216 h 216"/>
              </a:gdLst>
              <a:ahLst/>
              <a:cxnLst>
                <a:cxn ang="T6">
                  <a:pos x="T0" y="T1"/>
                </a:cxn>
                <a:cxn ang="T7">
                  <a:pos x="T2" y="T3"/>
                </a:cxn>
                <a:cxn ang="T8">
                  <a:pos x="T4" y="T5"/>
                </a:cxn>
              </a:cxnLst>
              <a:rect l="T9" t="T10" r="T11" b="T12"/>
              <a:pathLst>
                <a:path w="204" h="216">
                  <a:moveTo>
                    <a:pt x="0" y="0"/>
                  </a:moveTo>
                  <a:lnTo>
                    <a:pt x="0" y="216"/>
                  </a:lnTo>
                  <a:lnTo>
                    <a:pt x="204" y="216"/>
                  </a:lnTo>
                </a:path>
              </a:pathLst>
            </a:custGeom>
            <a:noFill/>
            <a:ln w="11113">
              <a:solidFill>
                <a:srgbClr val="000000"/>
              </a:solidFill>
              <a:round/>
              <a:headEnd/>
              <a:tailEnd/>
            </a:ln>
          </p:spPr>
          <p:txBody>
            <a:bodyPr/>
            <a:lstStyle/>
            <a:p>
              <a:endParaRPr lang="fr-FR"/>
            </a:p>
          </p:txBody>
        </p:sp>
        <p:sp>
          <p:nvSpPr>
            <p:cNvPr id="37921" name="Line 93"/>
            <p:cNvSpPr>
              <a:spLocks noChangeShapeType="1"/>
            </p:cNvSpPr>
            <p:nvPr/>
          </p:nvSpPr>
          <p:spPr bwMode="auto">
            <a:xfrm flipH="1" flipV="1">
              <a:off x="1329" y="1558"/>
              <a:ext cx="65" cy="81"/>
            </a:xfrm>
            <a:prstGeom prst="line">
              <a:avLst/>
            </a:prstGeom>
            <a:noFill/>
            <a:ln w="11113">
              <a:solidFill>
                <a:srgbClr val="000000"/>
              </a:solidFill>
              <a:round/>
              <a:headEnd/>
              <a:tailEnd/>
            </a:ln>
          </p:spPr>
          <p:txBody>
            <a:bodyPr/>
            <a:lstStyle/>
            <a:p>
              <a:endParaRPr lang="fr-FR"/>
            </a:p>
          </p:txBody>
        </p:sp>
        <p:sp>
          <p:nvSpPr>
            <p:cNvPr id="37922" name="Line 94"/>
            <p:cNvSpPr>
              <a:spLocks noChangeShapeType="1"/>
            </p:cNvSpPr>
            <p:nvPr/>
          </p:nvSpPr>
          <p:spPr bwMode="auto">
            <a:xfrm flipV="1">
              <a:off x="1329" y="1558"/>
              <a:ext cx="65" cy="81"/>
            </a:xfrm>
            <a:prstGeom prst="line">
              <a:avLst/>
            </a:prstGeom>
            <a:noFill/>
            <a:ln w="11113">
              <a:solidFill>
                <a:srgbClr val="000000"/>
              </a:solidFill>
              <a:round/>
              <a:headEnd/>
              <a:tailEnd/>
            </a:ln>
          </p:spPr>
          <p:txBody>
            <a:bodyPr/>
            <a:lstStyle/>
            <a:p>
              <a:endParaRPr lang="fr-FR"/>
            </a:p>
          </p:txBody>
        </p:sp>
        <p:sp>
          <p:nvSpPr>
            <p:cNvPr id="37923" name="Line 95"/>
            <p:cNvSpPr>
              <a:spLocks noChangeShapeType="1"/>
            </p:cNvSpPr>
            <p:nvPr/>
          </p:nvSpPr>
          <p:spPr bwMode="auto">
            <a:xfrm flipH="1">
              <a:off x="1329" y="1639"/>
              <a:ext cx="65" cy="1"/>
            </a:xfrm>
            <a:prstGeom prst="line">
              <a:avLst/>
            </a:prstGeom>
            <a:noFill/>
            <a:ln w="11113">
              <a:solidFill>
                <a:srgbClr val="000000"/>
              </a:solidFill>
              <a:round/>
              <a:headEnd/>
              <a:tailEnd/>
            </a:ln>
          </p:spPr>
          <p:txBody>
            <a:bodyPr/>
            <a:lstStyle/>
            <a:p>
              <a:endParaRPr lang="fr-FR"/>
            </a:p>
          </p:txBody>
        </p:sp>
        <p:sp>
          <p:nvSpPr>
            <p:cNvPr id="37924" name="Line 96"/>
            <p:cNvSpPr>
              <a:spLocks noChangeShapeType="1"/>
            </p:cNvSpPr>
            <p:nvPr/>
          </p:nvSpPr>
          <p:spPr bwMode="auto">
            <a:xfrm flipH="1">
              <a:off x="1329" y="1558"/>
              <a:ext cx="65" cy="1"/>
            </a:xfrm>
            <a:prstGeom prst="line">
              <a:avLst/>
            </a:prstGeom>
            <a:noFill/>
            <a:ln w="11113">
              <a:solidFill>
                <a:srgbClr val="000000"/>
              </a:solidFill>
              <a:round/>
              <a:headEnd/>
              <a:tailEnd/>
            </a:ln>
          </p:spPr>
          <p:txBody>
            <a:bodyPr/>
            <a:lstStyle/>
            <a:p>
              <a:endParaRPr lang="fr-FR"/>
            </a:p>
          </p:txBody>
        </p:sp>
        <p:sp>
          <p:nvSpPr>
            <p:cNvPr id="37925" name="Freeform 97"/>
            <p:cNvSpPr>
              <a:spLocks/>
            </p:cNvSpPr>
            <p:nvPr/>
          </p:nvSpPr>
          <p:spPr bwMode="auto">
            <a:xfrm>
              <a:off x="1427" y="1568"/>
              <a:ext cx="74" cy="60"/>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37926" name="Freeform 98"/>
            <p:cNvSpPr>
              <a:spLocks/>
            </p:cNvSpPr>
            <p:nvPr/>
          </p:nvSpPr>
          <p:spPr bwMode="auto">
            <a:xfrm>
              <a:off x="1427" y="1568"/>
              <a:ext cx="74" cy="60"/>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37927" name="Line 99"/>
            <p:cNvSpPr>
              <a:spLocks noChangeShapeType="1"/>
            </p:cNvSpPr>
            <p:nvPr/>
          </p:nvSpPr>
          <p:spPr bwMode="auto">
            <a:xfrm flipV="1">
              <a:off x="1468" y="1568"/>
              <a:ext cx="1" cy="60"/>
            </a:xfrm>
            <a:prstGeom prst="line">
              <a:avLst/>
            </a:prstGeom>
            <a:noFill/>
            <a:ln w="11113">
              <a:solidFill>
                <a:srgbClr val="000000"/>
              </a:solidFill>
              <a:round/>
              <a:headEnd/>
              <a:tailEnd/>
            </a:ln>
          </p:spPr>
          <p:txBody>
            <a:bodyPr/>
            <a:lstStyle/>
            <a:p>
              <a:endParaRPr lang="fr-FR"/>
            </a:p>
          </p:txBody>
        </p:sp>
        <p:sp>
          <p:nvSpPr>
            <p:cNvPr id="37928" name="Line 100"/>
            <p:cNvSpPr>
              <a:spLocks noChangeShapeType="1"/>
            </p:cNvSpPr>
            <p:nvPr/>
          </p:nvSpPr>
          <p:spPr bwMode="auto">
            <a:xfrm>
              <a:off x="1362" y="1598"/>
              <a:ext cx="106" cy="1"/>
            </a:xfrm>
            <a:prstGeom prst="line">
              <a:avLst/>
            </a:prstGeom>
            <a:noFill/>
            <a:ln w="11113">
              <a:solidFill>
                <a:srgbClr val="000000"/>
              </a:solidFill>
              <a:round/>
              <a:headEnd/>
              <a:tailEnd/>
            </a:ln>
          </p:spPr>
          <p:txBody>
            <a:bodyPr/>
            <a:lstStyle/>
            <a:p>
              <a:endParaRPr lang="fr-FR"/>
            </a:p>
          </p:txBody>
        </p:sp>
        <p:sp>
          <p:nvSpPr>
            <p:cNvPr id="37929" name="Line 101"/>
            <p:cNvSpPr>
              <a:spLocks noChangeShapeType="1"/>
            </p:cNvSpPr>
            <p:nvPr/>
          </p:nvSpPr>
          <p:spPr bwMode="auto">
            <a:xfrm>
              <a:off x="1905" y="1736"/>
              <a:ext cx="147" cy="46"/>
            </a:xfrm>
            <a:prstGeom prst="line">
              <a:avLst/>
            </a:prstGeom>
            <a:noFill/>
            <a:ln w="11113">
              <a:solidFill>
                <a:srgbClr val="000000"/>
              </a:solidFill>
              <a:round/>
              <a:headEnd/>
              <a:tailEnd/>
            </a:ln>
          </p:spPr>
          <p:txBody>
            <a:bodyPr/>
            <a:lstStyle/>
            <a:p>
              <a:endParaRPr lang="fr-FR"/>
            </a:p>
          </p:txBody>
        </p:sp>
        <p:sp>
          <p:nvSpPr>
            <p:cNvPr id="37930" name="Line 102"/>
            <p:cNvSpPr>
              <a:spLocks noChangeShapeType="1"/>
            </p:cNvSpPr>
            <p:nvPr/>
          </p:nvSpPr>
          <p:spPr bwMode="auto">
            <a:xfrm flipV="1">
              <a:off x="1905" y="1736"/>
              <a:ext cx="147" cy="46"/>
            </a:xfrm>
            <a:prstGeom prst="line">
              <a:avLst/>
            </a:prstGeom>
            <a:noFill/>
            <a:ln w="11113">
              <a:solidFill>
                <a:srgbClr val="000000"/>
              </a:solidFill>
              <a:round/>
              <a:headEnd/>
              <a:tailEnd/>
            </a:ln>
          </p:spPr>
          <p:txBody>
            <a:bodyPr/>
            <a:lstStyle/>
            <a:p>
              <a:endParaRPr lang="fr-FR"/>
            </a:p>
          </p:txBody>
        </p:sp>
        <p:sp>
          <p:nvSpPr>
            <p:cNvPr id="37931" name="Line 103"/>
            <p:cNvSpPr>
              <a:spLocks noChangeShapeType="1"/>
            </p:cNvSpPr>
            <p:nvPr/>
          </p:nvSpPr>
          <p:spPr bwMode="auto">
            <a:xfrm>
              <a:off x="1905" y="1736"/>
              <a:ext cx="1" cy="46"/>
            </a:xfrm>
            <a:prstGeom prst="line">
              <a:avLst/>
            </a:prstGeom>
            <a:noFill/>
            <a:ln w="11113">
              <a:solidFill>
                <a:srgbClr val="000000"/>
              </a:solidFill>
              <a:round/>
              <a:headEnd/>
              <a:tailEnd/>
            </a:ln>
          </p:spPr>
          <p:txBody>
            <a:bodyPr/>
            <a:lstStyle/>
            <a:p>
              <a:endParaRPr lang="fr-FR"/>
            </a:p>
          </p:txBody>
        </p:sp>
        <p:sp>
          <p:nvSpPr>
            <p:cNvPr id="37932" name="Line 104"/>
            <p:cNvSpPr>
              <a:spLocks noChangeShapeType="1"/>
            </p:cNvSpPr>
            <p:nvPr/>
          </p:nvSpPr>
          <p:spPr bwMode="auto">
            <a:xfrm>
              <a:off x="2052" y="1736"/>
              <a:ext cx="1" cy="46"/>
            </a:xfrm>
            <a:prstGeom prst="line">
              <a:avLst/>
            </a:prstGeom>
            <a:noFill/>
            <a:ln w="11113">
              <a:solidFill>
                <a:srgbClr val="000000"/>
              </a:solidFill>
              <a:round/>
              <a:headEnd/>
              <a:tailEnd/>
            </a:ln>
          </p:spPr>
          <p:txBody>
            <a:bodyPr/>
            <a:lstStyle/>
            <a:p>
              <a:endParaRPr lang="fr-FR"/>
            </a:p>
          </p:txBody>
        </p:sp>
        <p:sp>
          <p:nvSpPr>
            <p:cNvPr id="37933" name="Freeform 105"/>
            <p:cNvSpPr>
              <a:spLocks/>
            </p:cNvSpPr>
            <p:nvPr/>
          </p:nvSpPr>
          <p:spPr bwMode="auto">
            <a:xfrm>
              <a:off x="1929" y="1682"/>
              <a:ext cx="111" cy="42"/>
            </a:xfrm>
            <a:custGeom>
              <a:avLst/>
              <a:gdLst>
                <a:gd name="T0" fmla="*/ 0 w 111"/>
                <a:gd name="T1" fmla="*/ 42 h 84"/>
                <a:gd name="T2" fmla="*/ 3 w 111"/>
                <a:gd name="T3" fmla="*/ 31 h 84"/>
                <a:gd name="T4" fmla="*/ 9 w 111"/>
                <a:gd name="T5" fmla="*/ 20 h 84"/>
                <a:gd name="T6" fmla="*/ 20 w 111"/>
                <a:gd name="T7" fmla="*/ 10 h 84"/>
                <a:gd name="T8" fmla="*/ 32 w 111"/>
                <a:gd name="T9" fmla="*/ 4 h 84"/>
                <a:gd name="T10" fmla="*/ 48 w 111"/>
                <a:gd name="T11" fmla="*/ 0 h 84"/>
                <a:gd name="T12" fmla="*/ 63 w 111"/>
                <a:gd name="T13" fmla="*/ 0 h 84"/>
                <a:gd name="T14" fmla="*/ 79 w 111"/>
                <a:gd name="T15" fmla="*/ 4 h 84"/>
                <a:gd name="T16" fmla="*/ 91 w 111"/>
                <a:gd name="T17" fmla="*/ 10 h 84"/>
                <a:gd name="T18" fmla="*/ 102 w 111"/>
                <a:gd name="T19" fmla="*/ 20 h 84"/>
                <a:gd name="T20" fmla="*/ 108 w 111"/>
                <a:gd name="T21" fmla="*/ 31 h 84"/>
                <a:gd name="T22" fmla="*/ 111 w 111"/>
                <a:gd name="T23" fmla="*/ 42 h 84"/>
                <a:gd name="T24" fmla="*/ 108 w 111"/>
                <a:gd name="T25" fmla="*/ 53 h 84"/>
                <a:gd name="T26" fmla="*/ 102 w 111"/>
                <a:gd name="T27" fmla="*/ 64 h 84"/>
                <a:gd name="T28" fmla="*/ 91 w 111"/>
                <a:gd name="T29" fmla="*/ 74 h 84"/>
                <a:gd name="T30" fmla="*/ 79 w 111"/>
                <a:gd name="T31" fmla="*/ 80 h 84"/>
                <a:gd name="T32" fmla="*/ 63 w 111"/>
                <a:gd name="T33" fmla="*/ 84 h 84"/>
                <a:gd name="T34" fmla="*/ 48 w 111"/>
                <a:gd name="T35" fmla="*/ 84 h 84"/>
                <a:gd name="T36" fmla="*/ 32 w 111"/>
                <a:gd name="T37" fmla="*/ 80 h 84"/>
                <a:gd name="T38" fmla="*/ 20 w 111"/>
                <a:gd name="T39" fmla="*/ 74 h 84"/>
                <a:gd name="T40" fmla="*/ 9 w 111"/>
                <a:gd name="T41" fmla="*/ 64 h 84"/>
                <a:gd name="T42" fmla="*/ 3 w 111"/>
                <a:gd name="T43" fmla="*/ 53 h 84"/>
                <a:gd name="T44" fmla="*/ 0 w 111"/>
                <a:gd name="T45" fmla="*/ 42 h 8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4"/>
                <a:gd name="T71" fmla="*/ 111 w 111"/>
                <a:gd name="T72" fmla="*/ 84 h 8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4">
                  <a:moveTo>
                    <a:pt x="0" y="42"/>
                  </a:moveTo>
                  <a:lnTo>
                    <a:pt x="3" y="31"/>
                  </a:lnTo>
                  <a:lnTo>
                    <a:pt x="9" y="20"/>
                  </a:lnTo>
                  <a:lnTo>
                    <a:pt x="20" y="10"/>
                  </a:lnTo>
                  <a:lnTo>
                    <a:pt x="32" y="4"/>
                  </a:lnTo>
                  <a:lnTo>
                    <a:pt x="48" y="0"/>
                  </a:lnTo>
                  <a:lnTo>
                    <a:pt x="63" y="0"/>
                  </a:lnTo>
                  <a:lnTo>
                    <a:pt x="79" y="4"/>
                  </a:lnTo>
                  <a:lnTo>
                    <a:pt x="91" y="10"/>
                  </a:lnTo>
                  <a:lnTo>
                    <a:pt x="102" y="20"/>
                  </a:lnTo>
                  <a:lnTo>
                    <a:pt x="108" y="31"/>
                  </a:lnTo>
                  <a:lnTo>
                    <a:pt x="111" y="42"/>
                  </a:lnTo>
                  <a:lnTo>
                    <a:pt x="108" y="53"/>
                  </a:lnTo>
                  <a:lnTo>
                    <a:pt x="102" y="64"/>
                  </a:lnTo>
                  <a:lnTo>
                    <a:pt x="91" y="74"/>
                  </a:lnTo>
                  <a:lnTo>
                    <a:pt x="79" y="80"/>
                  </a:lnTo>
                  <a:lnTo>
                    <a:pt x="63" y="84"/>
                  </a:lnTo>
                  <a:lnTo>
                    <a:pt x="48" y="84"/>
                  </a:lnTo>
                  <a:lnTo>
                    <a:pt x="32" y="80"/>
                  </a:lnTo>
                  <a:lnTo>
                    <a:pt x="20" y="74"/>
                  </a:lnTo>
                  <a:lnTo>
                    <a:pt x="9" y="64"/>
                  </a:lnTo>
                  <a:lnTo>
                    <a:pt x="3" y="53"/>
                  </a:lnTo>
                  <a:lnTo>
                    <a:pt x="0" y="42"/>
                  </a:lnTo>
                  <a:close/>
                </a:path>
              </a:pathLst>
            </a:custGeom>
            <a:solidFill>
              <a:srgbClr val="FFFFFF"/>
            </a:solidFill>
            <a:ln w="11113">
              <a:solidFill>
                <a:srgbClr val="000000"/>
              </a:solidFill>
              <a:round/>
              <a:headEnd/>
              <a:tailEnd/>
            </a:ln>
          </p:spPr>
          <p:txBody>
            <a:bodyPr/>
            <a:lstStyle/>
            <a:p>
              <a:endParaRPr lang="fr-FR"/>
            </a:p>
          </p:txBody>
        </p:sp>
        <p:sp>
          <p:nvSpPr>
            <p:cNvPr id="37934" name="Rectangle 106"/>
            <p:cNvSpPr>
              <a:spLocks noChangeArrowheads="1"/>
            </p:cNvSpPr>
            <p:nvPr/>
          </p:nvSpPr>
          <p:spPr bwMode="auto">
            <a:xfrm>
              <a:off x="1894" y="1707"/>
              <a:ext cx="164" cy="26"/>
            </a:xfrm>
            <a:prstGeom prst="rect">
              <a:avLst/>
            </a:prstGeom>
            <a:solidFill>
              <a:srgbClr val="FFFFFF"/>
            </a:solidFill>
            <a:ln w="9525">
              <a:noFill/>
              <a:miter lim="800000"/>
              <a:headEnd/>
              <a:tailEnd/>
            </a:ln>
          </p:spPr>
          <p:txBody>
            <a:bodyPr/>
            <a:lstStyle/>
            <a:p>
              <a:endParaRPr lang="fr-FR"/>
            </a:p>
          </p:txBody>
        </p:sp>
        <p:sp>
          <p:nvSpPr>
            <p:cNvPr id="37935" name="Line 107"/>
            <p:cNvSpPr>
              <a:spLocks noChangeShapeType="1"/>
            </p:cNvSpPr>
            <p:nvPr/>
          </p:nvSpPr>
          <p:spPr bwMode="auto">
            <a:xfrm flipV="1">
              <a:off x="1979" y="1707"/>
              <a:ext cx="1" cy="52"/>
            </a:xfrm>
            <a:prstGeom prst="line">
              <a:avLst/>
            </a:prstGeom>
            <a:noFill/>
            <a:ln w="11113">
              <a:solidFill>
                <a:srgbClr val="000000"/>
              </a:solidFill>
              <a:round/>
              <a:headEnd/>
              <a:tailEnd/>
            </a:ln>
          </p:spPr>
          <p:txBody>
            <a:bodyPr/>
            <a:lstStyle/>
            <a:p>
              <a:endParaRPr lang="fr-FR"/>
            </a:p>
          </p:txBody>
        </p:sp>
        <p:sp>
          <p:nvSpPr>
            <p:cNvPr id="37936" name="Line 108"/>
            <p:cNvSpPr>
              <a:spLocks noChangeShapeType="1"/>
            </p:cNvSpPr>
            <p:nvPr/>
          </p:nvSpPr>
          <p:spPr bwMode="auto">
            <a:xfrm flipH="1">
              <a:off x="1929" y="1705"/>
              <a:ext cx="111" cy="1"/>
            </a:xfrm>
            <a:prstGeom prst="line">
              <a:avLst/>
            </a:prstGeom>
            <a:noFill/>
            <a:ln w="11113">
              <a:solidFill>
                <a:srgbClr val="000000"/>
              </a:solidFill>
              <a:round/>
              <a:headEnd/>
              <a:tailEnd/>
            </a:ln>
          </p:spPr>
          <p:txBody>
            <a:bodyPr/>
            <a:lstStyle/>
            <a:p>
              <a:endParaRPr lang="fr-FR"/>
            </a:p>
          </p:txBody>
        </p:sp>
        <p:sp>
          <p:nvSpPr>
            <p:cNvPr id="37937" name="Freeform 109"/>
            <p:cNvSpPr>
              <a:spLocks/>
            </p:cNvSpPr>
            <p:nvPr/>
          </p:nvSpPr>
          <p:spPr bwMode="auto">
            <a:xfrm>
              <a:off x="1683" y="1758"/>
              <a:ext cx="219" cy="98"/>
            </a:xfrm>
            <a:custGeom>
              <a:avLst/>
              <a:gdLst>
                <a:gd name="T0" fmla="*/ 219 w 219"/>
                <a:gd name="T1" fmla="*/ 0 h 197"/>
                <a:gd name="T2" fmla="*/ 0 w 219"/>
                <a:gd name="T3" fmla="*/ 0 h 197"/>
                <a:gd name="T4" fmla="*/ 0 w 219"/>
                <a:gd name="T5" fmla="*/ 197 h 197"/>
                <a:gd name="T6" fmla="*/ 0 60000 65536"/>
                <a:gd name="T7" fmla="*/ 0 60000 65536"/>
                <a:gd name="T8" fmla="*/ 0 60000 65536"/>
                <a:gd name="T9" fmla="*/ 0 w 219"/>
                <a:gd name="T10" fmla="*/ 0 h 197"/>
                <a:gd name="T11" fmla="*/ 219 w 219"/>
                <a:gd name="T12" fmla="*/ 197 h 197"/>
              </a:gdLst>
              <a:ahLst/>
              <a:cxnLst>
                <a:cxn ang="T6">
                  <a:pos x="T0" y="T1"/>
                </a:cxn>
                <a:cxn ang="T7">
                  <a:pos x="T2" y="T3"/>
                </a:cxn>
                <a:cxn ang="T8">
                  <a:pos x="T4" y="T5"/>
                </a:cxn>
              </a:cxnLst>
              <a:rect l="T9" t="T10" r="T11" b="T12"/>
              <a:pathLst>
                <a:path w="219" h="197">
                  <a:moveTo>
                    <a:pt x="219" y="0"/>
                  </a:moveTo>
                  <a:lnTo>
                    <a:pt x="0" y="0"/>
                  </a:lnTo>
                  <a:lnTo>
                    <a:pt x="0" y="197"/>
                  </a:lnTo>
                </a:path>
              </a:pathLst>
            </a:custGeom>
            <a:noFill/>
            <a:ln w="11113">
              <a:solidFill>
                <a:srgbClr val="000000"/>
              </a:solidFill>
              <a:round/>
              <a:headEnd/>
              <a:tailEnd/>
            </a:ln>
          </p:spPr>
          <p:txBody>
            <a:bodyPr/>
            <a:lstStyle/>
            <a:p>
              <a:endParaRPr lang="fr-FR"/>
            </a:p>
          </p:txBody>
        </p:sp>
        <p:sp>
          <p:nvSpPr>
            <p:cNvPr id="37938" name="Line 110"/>
            <p:cNvSpPr>
              <a:spLocks noChangeShapeType="1"/>
            </p:cNvSpPr>
            <p:nvPr/>
          </p:nvSpPr>
          <p:spPr bwMode="auto">
            <a:xfrm>
              <a:off x="2061" y="1758"/>
              <a:ext cx="109" cy="1"/>
            </a:xfrm>
            <a:prstGeom prst="line">
              <a:avLst/>
            </a:prstGeom>
            <a:noFill/>
            <a:ln w="11113">
              <a:solidFill>
                <a:srgbClr val="000000"/>
              </a:solidFill>
              <a:round/>
              <a:headEnd/>
              <a:tailEnd/>
            </a:ln>
          </p:spPr>
          <p:txBody>
            <a:bodyPr/>
            <a:lstStyle/>
            <a:p>
              <a:endParaRPr lang="fr-FR"/>
            </a:p>
          </p:txBody>
        </p:sp>
        <p:sp>
          <p:nvSpPr>
            <p:cNvPr id="37939" name="Freeform 111"/>
            <p:cNvSpPr>
              <a:spLocks/>
            </p:cNvSpPr>
            <p:nvPr/>
          </p:nvSpPr>
          <p:spPr bwMode="auto">
            <a:xfrm>
              <a:off x="1730" y="1559"/>
              <a:ext cx="172" cy="99"/>
            </a:xfrm>
            <a:custGeom>
              <a:avLst/>
              <a:gdLst>
                <a:gd name="T0" fmla="*/ 0 w 172"/>
                <a:gd name="T1" fmla="*/ 98 h 197"/>
                <a:gd name="T2" fmla="*/ 3 w 172"/>
                <a:gd name="T3" fmla="*/ 76 h 197"/>
                <a:gd name="T4" fmla="*/ 9 w 172"/>
                <a:gd name="T5" fmla="*/ 55 h 197"/>
                <a:gd name="T6" fmla="*/ 20 w 172"/>
                <a:gd name="T7" fmla="*/ 37 h 197"/>
                <a:gd name="T8" fmla="*/ 34 w 172"/>
                <a:gd name="T9" fmla="*/ 20 h 197"/>
                <a:gd name="T10" fmla="*/ 50 w 172"/>
                <a:gd name="T11" fmla="*/ 9 h 197"/>
                <a:gd name="T12" fmla="*/ 68 w 172"/>
                <a:gd name="T13" fmla="*/ 2 h 197"/>
                <a:gd name="T14" fmla="*/ 86 w 172"/>
                <a:gd name="T15" fmla="*/ 0 h 197"/>
                <a:gd name="T16" fmla="*/ 106 w 172"/>
                <a:gd name="T17" fmla="*/ 2 h 197"/>
                <a:gd name="T18" fmla="*/ 123 w 172"/>
                <a:gd name="T19" fmla="*/ 9 h 197"/>
                <a:gd name="T20" fmla="*/ 140 w 172"/>
                <a:gd name="T21" fmla="*/ 20 h 197"/>
                <a:gd name="T22" fmla="*/ 154 w 172"/>
                <a:gd name="T23" fmla="*/ 37 h 197"/>
                <a:gd name="T24" fmla="*/ 164 w 172"/>
                <a:gd name="T25" fmla="*/ 55 h 197"/>
                <a:gd name="T26" fmla="*/ 170 w 172"/>
                <a:gd name="T27" fmla="*/ 76 h 197"/>
                <a:gd name="T28" fmla="*/ 172 w 172"/>
                <a:gd name="T29" fmla="*/ 98 h 197"/>
                <a:gd name="T30" fmla="*/ 170 w 172"/>
                <a:gd name="T31" fmla="*/ 121 h 197"/>
                <a:gd name="T32" fmla="*/ 164 w 172"/>
                <a:gd name="T33" fmla="*/ 142 h 197"/>
                <a:gd name="T34" fmla="*/ 154 w 172"/>
                <a:gd name="T35" fmla="*/ 160 h 197"/>
                <a:gd name="T36" fmla="*/ 140 w 172"/>
                <a:gd name="T37" fmla="*/ 175 h 197"/>
                <a:gd name="T38" fmla="*/ 123 w 172"/>
                <a:gd name="T39" fmla="*/ 188 h 197"/>
                <a:gd name="T40" fmla="*/ 106 w 172"/>
                <a:gd name="T41" fmla="*/ 195 h 197"/>
                <a:gd name="T42" fmla="*/ 86 w 172"/>
                <a:gd name="T43" fmla="*/ 197 h 197"/>
                <a:gd name="T44" fmla="*/ 68 w 172"/>
                <a:gd name="T45" fmla="*/ 195 h 197"/>
                <a:gd name="T46" fmla="*/ 50 w 172"/>
                <a:gd name="T47" fmla="*/ 188 h 197"/>
                <a:gd name="T48" fmla="*/ 34 w 172"/>
                <a:gd name="T49" fmla="*/ 175 h 197"/>
                <a:gd name="T50" fmla="*/ 20 w 172"/>
                <a:gd name="T51" fmla="*/ 160 h 197"/>
                <a:gd name="T52" fmla="*/ 9 w 172"/>
                <a:gd name="T53" fmla="*/ 142 h 197"/>
                <a:gd name="T54" fmla="*/ 3 w 172"/>
                <a:gd name="T55" fmla="*/ 121 h 197"/>
                <a:gd name="T56" fmla="*/ 0 w 172"/>
                <a:gd name="T57" fmla="*/ 98 h 19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7"/>
                <a:gd name="T89" fmla="*/ 172 w 172"/>
                <a:gd name="T90" fmla="*/ 197 h 19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7">
                  <a:moveTo>
                    <a:pt x="0" y="98"/>
                  </a:moveTo>
                  <a:lnTo>
                    <a:pt x="3" y="76"/>
                  </a:lnTo>
                  <a:lnTo>
                    <a:pt x="9" y="55"/>
                  </a:lnTo>
                  <a:lnTo>
                    <a:pt x="20" y="37"/>
                  </a:lnTo>
                  <a:lnTo>
                    <a:pt x="34" y="20"/>
                  </a:lnTo>
                  <a:lnTo>
                    <a:pt x="50" y="9"/>
                  </a:lnTo>
                  <a:lnTo>
                    <a:pt x="68" y="2"/>
                  </a:lnTo>
                  <a:lnTo>
                    <a:pt x="86" y="0"/>
                  </a:lnTo>
                  <a:lnTo>
                    <a:pt x="106" y="2"/>
                  </a:lnTo>
                  <a:lnTo>
                    <a:pt x="123" y="9"/>
                  </a:lnTo>
                  <a:lnTo>
                    <a:pt x="140" y="20"/>
                  </a:lnTo>
                  <a:lnTo>
                    <a:pt x="154" y="37"/>
                  </a:lnTo>
                  <a:lnTo>
                    <a:pt x="164" y="55"/>
                  </a:lnTo>
                  <a:lnTo>
                    <a:pt x="170" y="76"/>
                  </a:lnTo>
                  <a:lnTo>
                    <a:pt x="172" y="98"/>
                  </a:lnTo>
                  <a:lnTo>
                    <a:pt x="170" y="121"/>
                  </a:lnTo>
                  <a:lnTo>
                    <a:pt x="164" y="142"/>
                  </a:lnTo>
                  <a:lnTo>
                    <a:pt x="154" y="160"/>
                  </a:lnTo>
                  <a:lnTo>
                    <a:pt x="140" y="175"/>
                  </a:lnTo>
                  <a:lnTo>
                    <a:pt x="123" y="188"/>
                  </a:lnTo>
                  <a:lnTo>
                    <a:pt x="106" y="195"/>
                  </a:lnTo>
                  <a:lnTo>
                    <a:pt x="86" y="197"/>
                  </a:lnTo>
                  <a:lnTo>
                    <a:pt x="68" y="195"/>
                  </a:lnTo>
                  <a:lnTo>
                    <a:pt x="50" y="188"/>
                  </a:lnTo>
                  <a:lnTo>
                    <a:pt x="34" y="175"/>
                  </a:lnTo>
                  <a:lnTo>
                    <a:pt x="20" y="160"/>
                  </a:lnTo>
                  <a:lnTo>
                    <a:pt x="9" y="142"/>
                  </a:lnTo>
                  <a:lnTo>
                    <a:pt x="3" y="121"/>
                  </a:lnTo>
                  <a:lnTo>
                    <a:pt x="0" y="98"/>
                  </a:lnTo>
                  <a:close/>
                </a:path>
              </a:pathLst>
            </a:custGeom>
            <a:solidFill>
              <a:srgbClr val="FFFFFF"/>
            </a:solidFill>
            <a:ln w="11113">
              <a:solidFill>
                <a:srgbClr val="000000"/>
              </a:solidFill>
              <a:round/>
              <a:headEnd/>
              <a:tailEnd/>
            </a:ln>
          </p:spPr>
          <p:txBody>
            <a:bodyPr/>
            <a:lstStyle/>
            <a:p>
              <a:endParaRPr lang="fr-FR"/>
            </a:p>
          </p:txBody>
        </p:sp>
        <p:sp>
          <p:nvSpPr>
            <p:cNvPr id="37940" name="Rectangle 112"/>
            <p:cNvSpPr>
              <a:spLocks noChangeArrowheads="1"/>
            </p:cNvSpPr>
            <p:nvPr/>
          </p:nvSpPr>
          <p:spPr bwMode="auto">
            <a:xfrm>
              <a:off x="1761" y="1584"/>
              <a:ext cx="107" cy="87"/>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7941" name="Line 113"/>
            <p:cNvSpPr>
              <a:spLocks noChangeShapeType="1"/>
            </p:cNvSpPr>
            <p:nvPr/>
          </p:nvSpPr>
          <p:spPr bwMode="auto">
            <a:xfrm flipV="1">
              <a:off x="1622" y="1829"/>
              <a:ext cx="1" cy="4"/>
            </a:xfrm>
            <a:prstGeom prst="line">
              <a:avLst/>
            </a:prstGeom>
            <a:noFill/>
            <a:ln w="11113">
              <a:solidFill>
                <a:srgbClr val="000000"/>
              </a:solidFill>
              <a:round/>
              <a:headEnd/>
              <a:tailEnd/>
            </a:ln>
          </p:spPr>
          <p:txBody>
            <a:bodyPr/>
            <a:lstStyle/>
            <a:p>
              <a:endParaRPr lang="fr-FR"/>
            </a:p>
          </p:txBody>
        </p:sp>
        <p:sp>
          <p:nvSpPr>
            <p:cNvPr id="37942" name="Line 114"/>
            <p:cNvSpPr>
              <a:spLocks noChangeShapeType="1"/>
            </p:cNvSpPr>
            <p:nvPr/>
          </p:nvSpPr>
          <p:spPr bwMode="auto">
            <a:xfrm flipV="1">
              <a:off x="1622" y="1804"/>
              <a:ext cx="1" cy="4"/>
            </a:xfrm>
            <a:prstGeom prst="line">
              <a:avLst/>
            </a:prstGeom>
            <a:noFill/>
            <a:ln w="11113">
              <a:solidFill>
                <a:srgbClr val="000000"/>
              </a:solidFill>
              <a:round/>
              <a:headEnd/>
              <a:tailEnd/>
            </a:ln>
          </p:spPr>
          <p:txBody>
            <a:bodyPr/>
            <a:lstStyle/>
            <a:p>
              <a:endParaRPr lang="fr-FR"/>
            </a:p>
          </p:txBody>
        </p:sp>
        <p:sp>
          <p:nvSpPr>
            <p:cNvPr id="37943" name="Line 115"/>
            <p:cNvSpPr>
              <a:spLocks noChangeShapeType="1"/>
            </p:cNvSpPr>
            <p:nvPr/>
          </p:nvSpPr>
          <p:spPr bwMode="auto">
            <a:xfrm flipV="1">
              <a:off x="1622" y="1779"/>
              <a:ext cx="1" cy="4"/>
            </a:xfrm>
            <a:prstGeom prst="line">
              <a:avLst/>
            </a:prstGeom>
            <a:noFill/>
            <a:ln w="11113">
              <a:solidFill>
                <a:srgbClr val="000000"/>
              </a:solidFill>
              <a:round/>
              <a:headEnd/>
              <a:tailEnd/>
            </a:ln>
          </p:spPr>
          <p:txBody>
            <a:bodyPr/>
            <a:lstStyle/>
            <a:p>
              <a:endParaRPr lang="fr-FR"/>
            </a:p>
          </p:txBody>
        </p:sp>
        <p:sp>
          <p:nvSpPr>
            <p:cNvPr id="37944" name="Line 116"/>
            <p:cNvSpPr>
              <a:spLocks noChangeShapeType="1"/>
            </p:cNvSpPr>
            <p:nvPr/>
          </p:nvSpPr>
          <p:spPr bwMode="auto">
            <a:xfrm flipV="1">
              <a:off x="1622" y="1754"/>
              <a:ext cx="1" cy="4"/>
            </a:xfrm>
            <a:prstGeom prst="line">
              <a:avLst/>
            </a:prstGeom>
            <a:noFill/>
            <a:ln w="11113">
              <a:solidFill>
                <a:srgbClr val="000000"/>
              </a:solidFill>
              <a:round/>
              <a:headEnd/>
              <a:tailEnd/>
            </a:ln>
          </p:spPr>
          <p:txBody>
            <a:bodyPr/>
            <a:lstStyle/>
            <a:p>
              <a:endParaRPr lang="fr-FR"/>
            </a:p>
          </p:txBody>
        </p:sp>
        <p:sp>
          <p:nvSpPr>
            <p:cNvPr id="37945" name="Line 117"/>
            <p:cNvSpPr>
              <a:spLocks noChangeShapeType="1"/>
            </p:cNvSpPr>
            <p:nvPr/>
          </p:nvSpPr>
          <p:spPr bwMode="auto">
            <a:xfrm flipV="1">
              <a:off x="1622" y="1729"/>
              <a:ext cx="1" cy="4"/>
            </a:xfrm>
            <a:prstGeom prst="line">
              <a:avLst/>
            </a:prstGeom>
            <a:noFill/>
            <a:ln w="11113">
              <a:solidFill>
                <a:srgbClr val="000000"/>
              </a:solidFill>
              <a:round/>
              <a:headEnd/>
              <a:tailEnd/>
            </a:ln>
          </p:spPr>
          <p:txBody>
            <a:bodyPr/>
            <a:lstStyle/>
            <a:p>
              <a:endParaRPr lang="fr-FR"/>
            </a:p>
          </p:txBody>
        </p:sp>
        <p:sp>
          <p:nvSpPr>
            <p:cNvPr id="37946" name="Line 118"/>
            <p:cNvSpPr>
              <a:spLocks noChangeShapeType="1"/>
            </p:cNvSpPr>
            <p:nvPr/>
          </p:nvSpPr>
          <p:spPr bwMode="auto">
            <a:xfrm flipV="1">
              <a:off x="1622" y="1704"/>
              <a:ext cx="1" cy="4"/>
            </a:xfrm>
            <a:prstGeom prst="line">
              <a:avLst/>
            </a:prstGeom>
            <a:noFill/>
            <a:ln w="11113">
              <a:solidFill>
                <a:srgbClr val="000000"/>
              </a:solidFill>
              <a:round/>
              <a:headEnd/>
              <a:tailEnd/>
            </a:ln>
          </p:spPr>
          <p:txBody>
            <a:bodyPr/>
            <a:lstStyle/>
            <a:p>
              <a:endParaRPr lang="fr-FR"/>
            </a:p>
          </p:txBody>
        </p:sp>
        <p:sp>
          <p:nvSpPr>
            <p:cNvPr id="37947" name="Line 119"/>
            <p:cNvSpPr>
              <a:spLocks noChangeShapeType="1"/>
            </p:cNvSpPr>
            <p:nvPr/>
          </p:nvSpPr>
          <p:spPr bwMode="auto">
            <a:xfrm flipV="1">
              <a:off x="1622" y="1679"/>
              <a:ext cx="1" cy="4"/>
            </a:xfrm>
            <a:prstGeom prst="line">
              <a:avLst/>
            </a:prstGeom>
            <a:noFill/>
            <a:ln w="11113">
              <a:solidFill>
                <a:srgbClr val="000000"/>
              </a:solidFill>
              <a:round/>
              <a:headEnd/>
              <a:tailEnd/>
            </a:ln>
          </p:spPr>
          <p:txBody>
            <a:bodyPr/>
            <a:lstStyle/>
            <a:p>
              <a:endParaRPr lang="fr-FR"/>
            </a:p>
          </p:txBody>
        </p:sp>
        <p:sp>
          <p:nvSpPr>
            <p:cNvPr id="37948" name="Line 120"/>
            <p:cNvSpPr>
              <a:spLocks noChangeShapeType="1"/>
            </p:cNvSpPr>
            <p:nvPr/>
          </p:nvSpPr>
          <p:spPr bwMode="auto">
            <a:xfrm flipV="1">
              <a:off x="1622" y="1654"/>
              <a:ext cx="1" cy="4"/>
            </a:xfrm>
            <a:prstGeom prst="line">
              <a:avLst/>
            </a:prstGeom>
            <a:noFill/>
            <a:ln w="11113">
              <a:solidFill>
                <a:srgbClr val="000000"/>
              </a:solidFill>
              <a:round/>
              <a:headEnd/>
              <a:tailEnd/>
            </a:ln>
          </p:spPr>
          <p:txBody>
            <a:bodyPr/>
            <a:lstStyle/>
            <a:p>
              <a:endParaRPr lang="fr-FR"/>
            </a:p>
          </p:txBody>
        </p:sp>
        <p:sp>
          <p:nvSpPr>
            <p:cNvPr id="37949" name="Line 121"/>
            <p:cNvSpPr>
              <a:spLocks noChangeShapeType="1"/>
            </p:cNvSpPr>
            <p:nvPr/>
          </p:nvSpPr>
          <p:spPr bwMode="auto">
            <a:xfrm flipV="1">
              <a:off x="1622" y="1628"/>
              <a:ext cx="1" cy="5"/>
            </a:xfrm>
            <a:prstGeom prst="line">
              <a:avLst/>
            </a:prstGeom>
            <a:noFill/>
            <a:ln w="11113">
              <a:solidFill>
                <a:srgbClr val="000000"/>
              </a:solidFill>
              <a:round/>
              <a:headEnd/>
              <a:tailEnd/>
            </a:ln>
          </p:spPr>
          <p:txBody>
            <a:bodyPr/>
            <a:lstStyle/>
            <a:p>
              <a:endParaRPr lang="fr-FR"/>
            </a:p>
          </p:txBody>
        </p:sp>
        <p:sp>
          <p:nvSpPr>
            <p:cNvPr id="37950" name="Line 122"/>
            <p:cNvSpPr>
              <a:spLocks noChangeShapeType="1"/>
            </p:cNvSpPr>
            <p:nvPr/>
          </p:nvSpPr>
          <p:spPr bwMode="auto">
            <a:xfrm flipV="1">
              <a:off x="1622" y="1603"/>
              <a:ext cx="1" cy="5"/>
            </a:xfrm>
            <a:prstGeom prst="line">
              <a:avLst/>
            </a:prstGeom>
            <a:noFill/>
            <a:ln w="11113">
              <a:solidFill>
                <a:srgbClr val="000000"/>
              </a:solidFill>
              <a:round/>
              <a:headEnd/>
              <a:tailEnd/>
            </a:ln>
          </p:spPr>
          <p:txBody>
            <a:bodyPr/>
            <a:lstStyle/>
            <a:p>
              <a:endParaRPr lang="fr-FR"/>
            </a:p>
          </p:txBody>
        </p:sp>
        <p:sp>
          <p:nvSpPr>
            <p:cNvPr id="37951" name="Line 123"/>
            <p:cNvSpPr>
              <a:spLocks noChangeShapeType="1"/>
            </p:cNvSpPr>
            <p:nvPr/>
          </p:nvSpPr>
          <p:spPr bwMode="auto">
            <a:xfrm>
              <a:off x="1652" y="1599"/>
              <a:ext cx="7" cy="1"/>
            </a:xfrm>
            <a:prstGeom prst="line">
              <a:avLst/>
            </a:prstGeom>
            <a:noFill/>
            <a:ln w="11113">
              <a:solidFill>
                <a:srgbClr val="000000"/>
              </a:solidFill>
              <a:round/>
              <a:headEnd/>
              <a:tailEnd/>
            </a:ln>
          </p:spPr>
          <p:txBody>
            <a:bodyPr/>
            <a:lstStyle/>
            <a:p>
              <a:endParaRPr lang="fr-FR"/>
            </a:p>
          </p:txBody>
        </p:sp>
        <p:sp>
          <p:nvSpPr>
            <p:cNvPr id="37952" name="Line 124"/>
            <p:cNvSpPr>
              <a:spLocks noChangeShapeType="1"/>
            </p:cNvSpPr>
            <p:nvPr/>
          </p:nvSpPr>
          <p:spPr bwMode="auto">
            <a:xfrm>
              <a:off x="1696" y="1599"/>
              <a:ext cx="7" cy="1"/>
            </a:xfrm>
            <a:prstGeom prst="line">
              <a:avLst/>
            </a:prstGeom>
            <a:noFill/>
            <a:ln w="11113">
              <a:solidFill>
                <a:srgbClr val="000000"/>
              </a:solidFill>
              <a:round/>
              <a:headEnd/>
              <a:tailEnd/>
            </a:ln>
          </p:spPr>
          <p:txBody>
            <a:bodyPr/>
            <a:lstStyle/>
            <a:p>
              <a:endParaRPr lang="fr-FR"/>
            </a:p>
          </p:txBody>
        </p:sp>
        <p:sp>
          <p:nvSpPr>
            <p:cNvPr id="37953" name="Line 125"/>
            <p:cNvSpPr>
              <a:spLocks noChangeShapeType="1"/>
            </p:cNvSpPr>
            <p:nvPr/>
          </p:nvSpPr>
          <p:spPr bwMode="auto">
            <a:xfrm>
              <a:off x="1897" y="1599"/>
              <a:ext cx="8" cy="1"/>
            </a:xfrm>
            <a:prstGeom prst="line">
              <a:avLst/>
            </a:prstGeom>
            <a:noFill/>
            <a:ln w="11113">
              <a:solidFill>
                <a:srgbClr val="000000"/>
              </a:solidFill>
              <a:round/>
              <a:headEnd/>
              <a:tailEnd/>
            </a:ln>
          </p:spPr>
          <p:txBody>
            <a:bodyPr/>
            <a:lstStyle/>
            <a:p>
              <a:endParaRPr lang="fr-FR"/>
            </a:p>
          </p:txBody>
        </p:sp>
        <p:sp>
          <p:nvSpPr>
            <p:cNvPr id="37954" name="Line 126"/>
            <p:cNvSpPr>
              <a:spLocks noChangeShapeType="1"/>
            </p:cNvSpPr>
            <p:nvPr/>
          </p:nvSpPr>
          <p:spPr bwMode="auto">
            <a:xfrm>
              <a:off x="1942" y="1599"/>
              <a:ext cx="7" cy="1"/>
            </a:xfrm>
            <a:prstGeom prst="line">
              <a:avLst/>
            </a:prstGeom>
            <a:noFill/>
            <a:ln w="11113">
              <a:solidFill>
                <a:srgbClr val="000000"/>
              </a:solidFill>
              <a:round/>
              <a:headEnd/>
              <a:tailEnd/>
            </a:ln>
          </p:spPr>
          <p:txBody>
            <a:bodyPr/>
            <a:lstStyle/>
            <a:p>
              <a:endParaRPr lang="fr-FR"/>
            </a:p>
          </p:txBody>
        </p:sp>
        <p:sp>
          <p:nvSpPr>
            <p:cNvPr id="37955" name="Freeform 127"/>
            <p:cNvSpPr>
              <a:spLocks/>
            </p:cNvSpPr>
            <p:nvPr/>
          </p:nvSpPr>
          <p:spPr bwMode="auto">
            <a:xfrm>
              <a:off x="1986" y="1599"/>
              <a:ext cx="2" cy="3"/>
            </a:xfrm>
            <a:custGeom>
              <a:avLst/>
              <a:gdLst>
                <a:gd name="T0" fmla="*/ 0 w 2"/>
                <a:gd name="T1" fmla="*/ 0 h 4"/>
                <a:gd name="T2" fmla="*/ 2 w 2"/>
                <a:gd name="T3" fmla="*/ 0 h 4"/>
                <a:gd name="T4" fmla="*/ 2 w 2"/>
                <a:gd name="T5" fmla="*/ 4 h 4"/>
                <a:gd name="T6" fmla="*/ 0 60000 65536"/>
                <a:gd name="T7" fmla="*/ 0 60000 65536"/>
                <a:gd name="T8" fmla="*/ 0 60000 65536"/>
                <a:gd name="T9" fmla="*/ 0 w 2"/>
                <a:gd name="T10" fmla="*/ 0 h 4"/>
                <a:gd name="T11" fmla="*/ 2 w 2"/>
                <a:gd name="T12" fmla="*/ 4 h 4"/>
              </a:gdLst>
              <a:ahLst/>
              <a:cxnLst>
                <a:cxn ang="T6">
                  <a:pos x="T0" y="T1"/>
                </a:cxn>
                <a:cxn ang="T7">
                  <a:pos x="T2" y="T3"/>
                </a:cxn>
                <a:cxn ang="T8">
                  <a:pos x="T4" y="T5"/>
                </a:cxn>
              </a:cxnLst>
              <a:rect l="T9" t="T10" r="T11" b="T12"/>
              <a:pathLst>
                <a:path w="2" h="4">
                  <a:moveTo>
                    <a:pt x="0" y="0"/>
                  </a:moveTo>
                  <a:lnTo>
                    <a:pt x="2" y="0"/>
                  </a:lnTo>
                  <a:lnTo>
                    <a:pt x="2" y="4"/>
                  </a:lnTo>
                </a:path>
              </a:pathLst>
            </a:custGeom>
            <a:noFill/>
            <a:ln w="11113">
              <a:solidFill>
                <a:srgbClr val="000000"/>
              </a:solidFill>
              <a:round/>
              <a:headEnd/>
              <a:tailEnd/>
            </a:ln>
          </p:spPr>
          <p:txBody>
            <a:bodyPr/>
            <a:lstStyle/>
            <a:p>
              <a:endParaRPr lang="fr-FR"/>
            </a:p>
          </p:txBody>
        </p:sp>
        <p:sp>
          <p:nvSpPr>
            <p:cNvPr id="37956" name="Line 128"/>
            <p:cNvSpPr>
              <a:spLocks noChangeShapeType="1"/>
            </p:cNvSpPr>
            <p:nvPr/>
          </p:nvSpPr>
          <p:spPr bwMode="auto">
            <a:xfrm>
              <a:off x="1988" y="1623"/>
              <a:ext cx="1" cy="4"/>
            </a:xfrm>
            <a:prstGeom prst="line">
              <a:avLst/>
            </a:prstGeom>
            <a:noFill/>
            <a:ln w="11113">
              <a:solidFill>
                <a:srgbClr val="000000"/>
              </a:solidFill>
              <a:round/>
              <a:headEnd/>
              <a:tailEnd/>
            </a:ln>
          </p:spPr>
          <p:txBody>
            <a:bodyPr/>
            <a:lstStyle/>
            <a:p>
              <a:endParaRPr lang="fr-FR"/>
            </a:p>
          </p:txBody>
        </p:sp>
        <p:sp>
          <p:nvSpPr>
            <p:cNvPr id="37957" name="Line 129"/>
            <p:cNvSpPr>
              <a:spLocks noChangeShapeType="1"/>
            </p:cNvSpPr>
            <p:nvPr/>
          </p:nvSpPr>
          <p:spPr bwMode="auto">
            <a:xfrm>
              <a:off x="1988" y="1648"/>
              <a:ext cx="1" cy="4"/>
            </a:xfrm>
            <a:prstGeom prst="line">
              <a:avLst/>
            </a:prstGeom>
            <a:noFill/>
            <a:ln w="11113">
              <a:solidFill>
                <a:srgbClr val="000000"/>
              </a:solidFill>
              <a:round/>
              <a:headEnd/>
              <a:tailEnd/>
            </a:ln>
          </p:spPr>
          <p:txBody>
            <a:bodyPr/>
            <a:lstStyle/>
            <a:p>
              <a:endParaRPr lang="fr-FR"/>
            </a:p>
          </p:txBody>
        </p:sp>
        <p:sp>
          <p:nvSpPr>
            <p:cNvPr id="37958" name="Line 130"/>
            <p:cNvSpPr>
              <a:spLocks noChangeShapeType="1"/>
            </p:cNvSpPr>
            <p:nvPr/>
          </p:nvSpPr>
          <p:spPr bwMode="auto">
            <a:xfrm>
              <a:off x="1988" y="1673"/>
              <a:ext cx="1" cy="4"/>
            </a:xfrm>
            <a:prstGeom prst="line">
              <a:avLst/>
            </a:prstGeom>
            <a:noFill/>
            <a:ln w="11113">
              <a:solidFill>
                <a:srgbClr val="000000"/>
              </a:solidFill>
              <a:round/>
              <a:headEnd/>
              <a:tailEnd/>
            </a:ln>
          </p:spPr>
          <p:txBody>
            <a:bodyPr/>
            <a:lstStyle/>
            <a:p>
              <a:endParaRPr lang="fr-FR"/>
            </a:p>
          </p:txBody>
        </p:sp>
        <p:sp>
          <p:nvSpPr>
            <p:cNvPr id="37959" name="Rectangle 131"/>
            <p:cNvSpPr>
              <a:spLocks noChangeArrowheads="1"/>
            </p:cNvSpPr>
            <p:nvPr/>
          </p:nvSpPr>
          <p:spPr bwMode="auto">
            <a:xfrm>
              <a:off x="2217" y="1717"/>
              <a:ext cx="92" cy="97"/>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7960" name="Line 132"/>
            <p:cNvSpPr>
              <a:spLocks noChangeShapeType="1"/>
            </p:cNvSpPr>
            <p:nvPr/>
          </p:nvSpPr>
          <p:spPr bwMode="auto">
            <a:xfrm flipV="1">
              <a:off x="1916" y="1410"/>
              <a:ext cx="147" cy="46"/>
            </a:xfrm>
            <a:prstGeom prst="line">
              <a:avLst/>
            </a:prstGeom>
            <a:noFill/>
            <a:ln w="11113">
              <a:solidFill>
                <a:srgbClr val="000000"/>
              </a:solidFill>
              <a:round/>
              <a:headEnd/>
              <a:tailEnd/>
            </a:ln>
          </p:spPr>
          <p:txBody>
            <a:bodyPr/>
            <a:lstStyle/>
            <a:p>
              <a:endParaRPr lang="fr-FR"/>
            </a:p>
          </p:txBody>
        </p:sp>
        <p:sp>
          <p:nvSpPr>
            <p:cNvPr id="37961" name="Line 133"/>
            <p:cNvSpPr>
              <a:spLocks noChangeShapeType="1"/>
            </p:cNvSpPr>
            <p:nvPr/>
          </p:nvSpPr>
          <p:spPr bwMode="auto">
            <a:xfrm>
              <a:off x="1916" y="1410"/>
              <a:ext cx="147" cy="46"/>
            </a:xfrm>
            <a:prstGeom prst="line">
              <a:avLst/>
            </a:prstGeom>
            <a:noFill/>
            <a:ln w="11113">
              <a:solidFill>
                <a:srgbClr val="000000"/>
              </a:solidFill>
              <a:round/>
              <a:headEnd/>
              <a:tailEnd/>
            </a:ln>
          </p:spPr>
          <p:txBody>
            <a:bodyPr/>
            <a:lstStyle/>
            <a:p>
              <a:endParaRPr lang="fr-FR"/>
            </a:p>
          </p:txBody>
        </p:sp>
        <p:sp>
          <p:nvSpPr>
            <p:cNvPr id="37962" name="Line 134"/>
            <p:cNvSpPr>
              <a:spLocks noChangeShapeType="1"/>
            </p:cNvSpPr>
            <p:nvPr/>
          </p:nvSpPr>
          <p:spPr bwMode="auto">
            <a:xfrm flipV="1">
              <a:off x="1916" y="1410"/>
              <a:ext cx="1" cy="46"/>
            </a:xfrm>
            <a:prstGeom prst="line">
              <a:avLst/>
            </a:prstGeom>
            <a:noFill/>
            <a:ln w="11113">
              <a:solidFill>
                <a:srgbClr val="000000"/>
              </a:solidFill>
              <a:round/>
              <a:headEnd/>
              <a:tailEnd/>
            </a:ln>
          </p:spPr>
          <p:txBody>
            <a:bodyPr/>
            <a:lstStyle/>
            <a:p>
              <a:endParaRPr lang="fr-FR"/>
            </a:p>
          </p:txBody>
        </p:sp>
        <p:sp>
          <p:nvSpPr>
            <p:cNvPr id="37963" name="Line 135"/>
            <p:cNvSpPr>
              <a:spLocks noChangeShapeType="1"/>
            </p:cNvSpPr>
            <p:nvPr/>
          </p:nvSpPr>
          <p:spPr bwMode="auto">
            <a:xfrm flipV="1">
              <a:off x="2063" y="1410"/>
              <a:ext cx="1" cy="46"/>
            </a:xfrm>
            <a:prstGeom prst="line">
              <a:avLst/>
            </a:prstGeom>
            <a:noFill/>
            <a:ln w="11113">
              <a:solidFill>
                <a:srgbClr val="000000"/>
              </a:solidFill>
              <a:round/>
              <a:headEnd/>
              <a:tailEnd/>
            </a:ln>
          </p:spPr>
          <p:txBody>
            <a:bodyPr/>
            <a:lstStyle/>
            <a:p>
              <a:endParaRPr lang="fr-FR"/>
            </a:p>
          </p:txBody>
        </p:sp>
        <p:sp>
          <p:nvSpPr>
            <p:cNvPr id="37964" name="Freeform 136"/>
            <p:cNvSpPr>
              <a:spLocks/>
            </p:cNvSpPr>
            <p:nvPr/>
          </p:nvSpPr>
          <p:spPr bwMode="auto">
            <a:xfrm>
              <a:off x="1940" y="1468"/>
              <a:ext cx="111" cy="42"/>
            </a:xfrm>
            <a:custGeom>
              <a:avLst/>
              <a:gdLst>
                <a:gd name="T0" fmla="*/ 0 w 111"/>
                <a:gd name="T1" fmla="*/ 42 h 84"/>
                <a:gd name="T2" fmla="*/ 3 w 111"/>
                <a:gd name="T3" fmla="*/ 53 h 84"/>
                <a:gd name="T4" fmla="*/ 10 w 111"/>
                <a:gd name="T5" fmla="*/ 64 h 84"/>
                <a:gd name="T6" fmla="*/ 20 w 111"/>
                <a:gd name="T7" fmla="*/ 74 h 84"/>
                <a:gd name="T8" fmla="*/ 34 w 111"/>
                <a:gd name="T9" fmla="*/ 80 h 84"/>
                <a:gd name="T10" fmla="*/ 48 w 111"/>
                <a:gd name="T11" fmla="*/ 84 h 84"/>
                <a:gd name="T12" fmla="*/ 64 w 111"/>
                <a:gd name="T13" fmla="*/ 84 h 84"/>
                <a:gd name="T14" fmla="*/ 79 w 111"/>
                <a:gd name="T15" fmla="*/ 80 h 84"/>
                <a:gd name="T16" fmla="*/ 91 w 111"/>
                <a:gd name="T17" fmla="*/ 74 h 84"/>
                <a:gd name="T18" fmla="*/ 102 w 111"/>
                <a:gd name="T19" fmla="*/ 64 h 84"/>
                <a:gd name="T20" fmla="*/ 109 w 111"/>
                <a:gd name="T21" fmla="*/ 53 h 84"/>
                <a:gd name="T22" fmla="*/ 111 w 111"/>
                <a:gd name="T23" fmla="*/ 42 h 84"/>
                <a:gd name="T24" fmla="*/ 109 w 111"/>
                <a:gd name="T25" fmla="*/ 31 h 84"/>
                <a:gd name="T26" fmla="*/ 102 w 111"/>
                <a:gd name="T27" fmla="*/ 20 h 84"/>
                <a:gd name="T28" fmla="*/ 91 w 111"/>
                <a:gd name="T29" fmla="*/ 10 h 84"/>
                <a:gd name="T30" fmla="*/ 79 w 111"/>
                <a:gd name="T31" fmla="*/ 5 h 84"/>
                <a:gd name="T32" fmla="*/ 64 w 111"/>
                <a:gd name="T33" fmla="*/ 0 h 84"/>
                <a:gd name="T34" fmla="*/ 48 w 111"/>
                <a:gd name="T35" fmla="*/ 0 h 84"/>
                <a:gd name="T36" fmla="*/ 34 w 111"/>
                <a:gd name="T37" fmla="*/ 5 h 84"/>
                <a:gd name="T38" fmla="*/ 20 w 111"/>
                <a:gd name="T39" fmla="*/ 10 h 84"/>
                <a:gd name="T40" fmla="*/ 10 w 111"/>
                <a:gd name="T41" fmla="*/ 20 h 84"/>
                <a:gd name="T42" fmla="*/ 3 w 111"/>
                <a:gd name="T43" fmla="*/ 31 h 84"/>
                <a:gd name="T44" fmla="*/ 0 w 111"/>
                <a:gd name="T45" fmla="*/ 42 h 8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4"/>
                <a:gd name="T71" fmla="*/ 111 w 111"/>
                <a:gd name="T72" fmla="*/ 84 h 8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4">
                  <a:moveTo>
                    <a:pt x="0" y="42"/>
                  </a:moveTo>
                  <a:lnTo>
                    <a:pt x="3" y="53"/>
                  </a:lnTo>
                  <a:lnTo>
                    <a:pt x="10" y="64"/>
                  </a:lnTo>
                  <a:lnTo>
                    <a:pt x="20" y="74"/>
                  </a:lnTo>
                  <a:lnTo>
                    <a:pt x="34" y="80"/>
                  </a:lnTo>
                  <a:lnTo>
                    <a:pt x="48" y="84"/>
                  </a:lnTo>
                  <a:lnTo>
                    <a:pt x="64" y="84"/>
                  </a:lnTo>
                  <a:lnTo>
                    <a:pt x="79" y="80"/>
                  </a:lnTo>
                  <a:lnTo>
                    <a:pt x="91" y="74"/>
                  </a:lnTo>
                  <a:lnTo>
                    <a:pt x="102" y="64"/>
                  </a:lnTo>
                  <a:lnTo>
                    <a:pt x="109" y="53"/>
                  </a:lnTo>
                  <a:lnTo>
                    <a:pt x="111" y="42"/>
                  </a:lnTo>
                  <a:lnTo>
                    <a:pt x="109" y="31"/>
                  </a:lnTo>
                  <a:lnTo>
                    <a:pt x="102" y="20"/>
                  </a:lnTo>
                  <a:lnTo>
                    <a:pt x="91" y="10"/>
                  </a:lnTo>
                  <a:lnTo>
                    <a:pt x="79" y="5"/>
                  </a:lnTo>
                  <a:lnTo>
                    <a:pt x="64" y="0"/>
                  </a:lnTo>
                  <a:lnTo>
                    <a:pt x="48" y="0"/>
                  </a:lnTo>
                  <a:lnTo>
                    <a:pt x="34" y="5"/>
                  </a:lnTo>
                  <a:lnTo>
                    <a:pt x="20" y="10"/>
                  </a:lnTo>
                  <a:lnTo>
                    <a:pt x="10" y="20"/>
                  </a:lnTo>
                  <a:lnTo>
                    <a:pt x="3" y="31"/>
                  </a:lnTo>
                  <a:lnTo>
                    <a:pt x="0" y="42"/>
                  </a:lnTo>
                  <a:close/>
                </a:path>
              </a:pathLst>
            </a:custGeom>
            <a:solidFill>
              <a:srgbClr val="FFFFFF"/>
            </a:solidFill>
            <a:ln w="11113">
              <a:solidFill>
                <a:srgbClr val="000000"/>
              </a:solidFill>
              <a:round/>
              <a:headEnd/>
              <a:tailEnd/>
            </a:ln>
          </p:spPr>
          <p:txBody>
            <a:bodyPr/>
            <a:lstStyle/>
            <a:p>
              <a:endParaRPr lang="fr-FR"/>
            </a:p>
          </p:txBody>
        </p:sp>
        <p:sp>
          <p:nvSpPr>
            <p:cNvPr id="37965" name="Rectangle 137"/>
            <p:cNvSpPr>
              <a:spLocks noChangeArrowheads="1"/>
            </p:cNvSpPr>
            <p:nvPr/>
          </p:nvSpPr>
          <p:spPr bwMode="auto">
            <a:xfrm>
              <a:off x="1905" y="1459"/>
              <a:ext cx="164" cy="27"/>
            </a:xfrm>
            <a:prstGeom prst="rect">
              <a:avLst/>
            </a:prstGeom>
            <a:solidFill>
              <a:srgbClr val="FFFFFF"/>
            </a:solidFill>
            <a:ln w="9525">
              <a:noFill/>
              <a:miter lim="800000"/>
              <a:headEnd/>
              <a:tailEnd/>
            </a:ln>
          </p:spPr>
          <p:txBody>
            <a:bodyPr/>
            <a:lstStyle/>
            <a:p>
              <a:endParaRPr lang="fr-FR"/>
            </a:p>
          </p:txBody>
        </p:sp>
        <p:sp>
          <p:nvSpPr>
            <p:cNvPr id="37966" name="Line 138"/>
            <p:cNvSpPr>
              <a:spLocks noChangeShapeType="1"/>
            </p:cNvSpPr>
            <p:nvPr/>
          </p:nvSpPr>
          <p:spPr bwMode="auto">
            <a:xfrm>
              <a:off x="1990" y="1433"/>
              <a:ext cx="1" cy="53"/>
            </a:xfrm>
            <a:prstGeom prst="line">
              <a:avLst/>
            </a:prstGeom>
            <a:noFill/>
            <a:ln w="11113">
              <a:solidFill>
                <a:srgbClr val="000000"/>
              </a:solidFill>
              <a:round/>
              <a:headEnd/>
              <a:tailEnd/>
            </a:ln>
          </p:spPr>
          <p:txBody>
            <a:bodyPr/>
            <a:lstStyle/>
            <a:p>
              <a:endParaRPr lang="fr-FR"/>
            </a:p>
          </p:txBody>
        </p:sp>
        <p:sp>
          <p:nvSpPr>
            <p:cNvPr id="37967" name="Line 139"/>
            <p:cNvSpPr>
              <a:spLocks noChangeShapeType="1"/>
            </p:cNvSpPr>
            <p:nvPr/>
          </p:nvSpPr>
          <p:spPr bwMode="auto">
            <a:xfrm flipH="1">
              <a:off x="1940" y="1487"/>
              <a:ext cx="111" cy="1"/>
            </a:xfrm>
            <a:prstGeom prst="line">
              <a:avLst/>
            </a:prstGeom>
            <a:noFill/>
            <a:ln w="11113">
              <a:solidFill>
                <a:srgbClr val="000000"/>
              </a:solidFill>
              <a:round/>
              <a:headEnd/>
              <a:tailEnd/>
            </a:ln>
          </p:spPr>
          <p:txBody>
            <a:bodyPr/>
            <a:lstStyle/>
            <a:p>
              <a:endParaRPr lang="fr-FR"/>
            </a:p>
          </p:txBody>
        </p:sp>
        <p:sp>
          <p:nvSpPr>
            <p:cNvPr id="37968" name="Freeform 140"/>
            <p:cNvSpPr>
              <a:spLocks/>
            </p:cNvSpPr>
            <p:nvPr/>
          </p:nvSpPr>
          <p:spPr bwMode="auto">
            <a:xfrm>
              <a:off x="1683" y="1434"/>
              <a:ext cx="226" cy="373"/>
            </a:xfrm>
            <a:custGeom>
              <a:avLst/>
              <a:gdLst>
                <a:gd name="T0" fmla="*/ 0 w 226"/>
                <a:gd name="T1" fmla="*/ 746 h 746"/>
                <a:gd name="T2" fmla="*/ 0 w 226"/>
                <a:gd name="T3" fmla="*/ 0 h 746"/>
                <a:gd name="T4" fmla="*/ 226 w 226"/>
                <a:gd name="T5" fmla="*/ 0 h 746"/>
                <a:gd name="T6" fmla="*/ 0 60000 65536"/>
                <a:gd name="T7" fmla="*/ 0 60000 65536"/>
                <a:gd name="T8" fmla="*/ 0 60000 65536"/>
                <a:gd name="T9" fmla="*/ 0 w 226"/>
                <a:gd name="T10" fmla="*/ 0 h 746"/>
                <a:gd name="T11" fmla="*/ 226 w 226"/>
                <a:gd name="T12" fmla="*/ 746 h 746"/>
              </a:gdLst>
              <a:ahLst/>
              <a:cxnLst>
                <a:cxn ang="T6">
                  <a:pos x="T0" y="T1"/>
                </a:cxn>
                <a:cxn ang="T7">
                  <a:pos x="T2" y="T3"/>
                </a:cxn>
                <a:cxn ang="T8">
                  <a:pos x="T4" y="T5"/>
                </a:cxn>
              </a:cxnLst>
              <a:rect l="T9" t="T10" r="T11" b="T12"/>
              <a:pathLst>
                <a:path w="226" h="746">
                  <a:moveTo>
                    <a:pt x="0" y="746"/>
                  </a:moveTo>
                  <a:lnTo>
                    <a:pt x="0" y="0"/>
                  </a:lnTo>
                  <a:lnTo>
                    <a:pt x="226" y="0"/>
                  </a:lnTo>
                </a:path>
              </a:pathLst>
            </a:custGeom>
            <a:noFill/>
            <a:ln w="11113">
              <a:solidFill>
                <a:srgbClr val="000000"/>
              </a:solidFill>
              <a:round/>
              <a:headEnd/>
              <a:tailEnd/>
            </a:ln>
          </p:spPr>
          <p:txBody>
            <a:bodyPr/>
            <a:lstStyle/>
            <a:p>
              <a:endParaRPr lang="fr-FR"/>
            </a:p>
          </p:txBody>
        </p:sp>
        <p:sp>
          <p:nvSpPr>
            <p:cNvPr id="37969" name="Line 141"/>
            <p:cNvSpPr>
              <a:spLocks noChangeShapeType="1"/>
            </p:cNvSpPr>
            <p:nvPr/>
          </p:nvSpPr>
          <p:spPr bwMode="auto">
            <a:xfrm flipV="1">
              <a:off x="1988" y="1602"/>
              <a:ext cx="1" cy="4"/>
            </a:xfrm>
            <a:prstGeom prst="line">
              <a:avLst/>
            </a:prstGeom>
            <a:noFill/>
            <a:ln w="11113">
              <a:solidFill>
                <a:srgbClr val="000000"/>
              </a:solidFill>
              <a:round/>
              <a:headEnd/>
              <a:tailEnd/>
            </a:ln>
          </p:spPr>
          <p:txBody>
            <a:bodyPr/>
            <a:lstStyle/>
            <a:p>
              <a:endParaRPr lang="fr-FR"/>
            </a:p>
          </p:txBody>
        </p:sp>
        <p:sp>
          <p:nvSpPr>
            <p:cNvPr id="37970" name="Line 142"/>
            <p:cNvSpPr>
              <a:spLocks noChangeShapeType="1"/>
            </p:cNvSpPr>
            <p:nvPr/>
          </p:nvSpPr>
          <p:spPr bwMode="auto">
            <a:xfrm flipV="1">
              <a:off x="1988" y="1577"/>
              <a:ext cx="1" cy="4"/>
            </a:xfrm>
            <a:prstGeom prst="line">
              <a:avLst/>
            </a:prstGeom>
            <a:noFill/>
            <a:ln w="11113">
              <a:solidFill>
                <a:srgbClr val="000000"/>
              </a:solidFill>
              <a:round/>
              <a:headEnd/>
              <a:tailEnd/>
            </a:ln>
          </p:spPr>
          <p:txBody>
            <a:bodyPr/>
            <a:lstStyle/>
            <a:p>
              <a:endParaRPr lang="fr-FR"/>
            </a:p>
          </p:txBody>
        </p:sp>
        <p:sp>
          <p:nvSpPr>
            <p:cNvPr id="37971" name="Line 143"/>
            <p:cNvSpPr>
              <a:spLocks noChangeShapeType="1"/>
            </p:cNvSpPr>
            <p:nvPr/>
          </p:nvSpPr>
          <p:spPr bwMode="auto">
            <a:xfrm flipV="1">
              <a:off x="1988" y="1552"/>
              <a:ext cx="1" cy="4"/>
            </a:xfrm>
            <a:prstGeom prst="line">
              <a:avLst/>
            </a:prstGeom>
            <a:noFill/>
            <a:ln w="11113">
              <a:solidFill>
                <a:srgbClr val="000000"/>
              </a:solidFill>
              <a:round/>
              <a:headEnd/>
              <a:tailEnd/>
            </a:ln>
          </p:spPr>
          <p:txBody>
            <a:bodyPr/>
            <a:lstStyle/>
            <a:p>
              <a:endParaRPr lang="fr-FR"/>
            </a:p>
          </p:txBody>
        </p:sp>
        <p:sp>
          <p:nvSpPr>
            <p:cNvPr id="37972" name="Line 144"/>
            <p:cNvSpPr>
              <a:spLocks noChangeShapeType="1"/>
            </p:cNvSpPr>
            <p:nvPr/>
          </p:nvSpPr>
          <p:spPr bwMode="auto">
            <a:xfrm flipV="1">
              <a:off x="1988" y="1527"/>
              <a:ext cx="1" cy="4"/>
            </a:xfrm>
            <a:prstGeom prst="line">
              <a:avLst/>
            </a:prstGeom>
            <a:noFill/>
            <a:ln w="11113">
              <a:solidFill>
                <a:srgbClr val="000000"/>
              </a:solidFill>
              <a:round/>
              <a:headEnd/>
              <a:tailEnd/>
            </a:ln>
          </p:spPr>
          <p:txBody>
            <a:bodyPr/>
            <a:lstStyle/>
            <a:p>
              <a:endParaRPr lang="fr-FR"/>
            </a:p>
          </p:txBody>
        </p:sp>
        <p:sp>
          <p:nvSpPr>
            <p:cNvPr id="37973" name="Line 145"/>
            <p:cNvSpPr>
              <a:spLocks noChangeShapeType="1"/>
            </p:cNvSpPr>
            <p:nvPr/>
          </p:nvSpPr>
          <p:spPr bwMode="auto">
            <a:xfrm>
              <a:off x="2065" y="1434"/>
              <a:ext cx="110" cy="1"/>
            </a:xfrm>
            <a:prstGeom prst="line">
              <a:avLst/>
            </a:prstGeom>
            <a:noFill/>
            <a:ln w="11113">
              <a:solidFill>
                <a:srgbClr val="000000"/>
              </a:solidFill>
              <a:round/>
              <a:headEnd/>
              <a:tailEnd/>
            </a:ln>
          </p:spPr>
          <p:txBody>
            <a:bodyPr/>
            <a:lstStyle/>
            <a:p>
              <a:endParaRPr lang="fr-FR"/>
            </a:p>
          </p:txBody>
        </p:sp>
        <p:sp>
          <p:nvSpPr>
            <p:cNvPr id="37974" name="Rectangle 146"/>
            <p:cNvSpPr>
              <a:spLocks noChangeArrowheads="1"/>
            </p:cNvSpPr>
            <p:nvPr/>
          </p:nvSpPr>
          <p:spPr bwMode="auto">
            <a:xfrm>
              <a:off x="2227" y="1392"/>
              <a:ext cx="148" cy="97"/>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7975" name="Line 147"/>
            <p:cNvSpPr>
              <a:spLocks noChangeShapeType="1"/>
            </p:cNvSpPr>
            <p:nvPr/>
          </p:nvSpPr>
          <p:spPr bwMode="auto">
            <a:xfrm flipV="1">
              <a:off x="1253" y="1558"/>
              <a:ext cx="65" cy="81"/>
            </a:xfrm>
            <a:prstGeom prst="line">
              <a:avLst/>
            </a:prstGeom>
            <a:noFill/>
            <a:ln w="11113">
              <a:solidFill>
                <a:srgbClr val="000000"/>
              </a:solidFill>
              <a:round/>
              <a:headEnd/>
              <a:tailEnd/>
            </a:ln>
          </p:spPr>
          <p:txBody>
            <a:bodyPr/>
            <a:lstStyle/>
            <a:p>
              <a:endParaRPr lang="fr-FR"/>
            </a:p>
          </p:txBody>
        </p:sp>
        <p:sp>
          <p:nvSpPr>
            <p:cNvPr id="37976" name="Line 148"/>
            <p:cNvSpPr>
              <a:spLocks noChangeShapeType="1"/>
            </p:cNvSpPr>
            <p:nvPr/>
          </p:nvSpPr>
          <p:spPr bwMode="auto">
            <a:xfrm flipH="1" flipV="1">
              <a:off x="1253" y="1558"/>
              <a:ext cx="65" cy="81"/>
            </a:xfrm>
            <a:prstGeom prst="line">
              <a:avLst/>
            </a:prstGeom>
            <a:noFill/>
            <a:ln w="11113">
              <a:solidFill>
                <a:srgbClr val="000000"/>
              </a:solidFill>
              <a:round/>
              <a:headEnd/>
              <a:tailEnd/>
            </a:ln>
          </p:spPr>
          <p:txBody>
            <a:bodyPr/>
            <a:lstStyle/>
            <a:p>
              <a:endParaRPr lang="fr-FR"/>
            </a:p>
          </p:txBody>
        </p:sp>
        <p:sp>
          <p:nvSpPr>
            <p:cNvPr id="37977" name="Line 149"/>
            <p:cNvSpPr>
              <a:spLocks noChangeShapeType="1"/>
            </p:cNvSpPr>
            <p:nvPr/>
          </p:nvSpPr>
          <p:spPr bwMode="auto">
            <a:xfrm>
              <a:off x="1253" y="1639"/>
              <a:ext cx="65" cy="1"/>
            </a:xfrm>
            <a:prstGeom prst="line">
              <a:avLst/>
            </a:prstGeom>
            <a:noFill/>
            <a:ln w="11113">
              <a:solidFill>
                <a:srgbClr val="000000"/>
              </a:solidFill>
              <a:round/>
              <a:headEnd/>
              <a:tailEnd/>
            </a:ln>
          </p:spPr>
          <p:txBody>
            <a:bodyPr/>
            <a:lstStyle/>
            <a:p>
              <a:endParaRPr lang="fr-FR"/>
            </a:p>
          </p:txBody>
        </p:sp>
        <p:sp>
          <p:nvSpPr>
            <p:cNvPr id="37978" name="Line 150"/>
            <p:cNvSpPr>
              <a:spLocks noChangeShapeType="1"/>
            </p:cNvSpPr>
            <p:nvPr/>
          </p:nvSpPr>
          <p:spPr bwMode="auto">
            <a:xfrm>
              <a:off x="1253" y="1558"/>
              <a:ext cx="65" cy="1"/>
            </a:xfrm>
            <a:prstGeom prst="line">
              <a:avLst/>
            </a:prstGeom>
            <a:noFill/>
            <a:ln w="11113">
              <a:solidFill>
                <a:srgbClr val="000000"/>
              </a:solidFill>
              <a:round/>
              <a:headEnd/>
              <a:tailEnd/>
            </a:ln>
          </p:spPr>
          <p:txBody>
            <a:bodyPr/>
            <a:lstStyle/>
            <a:p>
              <a:endParaRPr lang="fr-FR"/>
            </a:p>
          </p:txBody>
        </p:sp>
        <p:sp>
          <p:nvSpPr>
            <p:cNvPr id="37979" name="Freeform 151"/>
            <p:cNvSpPr>
              <a:spLocks/>
            </p:cNvSpPr>
            <p:nvPr/>
          </p:nvSpPr>
          <p:spPr bwMode="auto">
            <a:xfrm>
              <a:off x="1147" y="1568"/>
              <a:ext cx="73" cy="60"/>
            </a:xfrm>
            <a:custGeom>
              <a:avLst/>
              <a:gdLst>
                <a:gd name="T0" fmla="*/ 73 w 73"/>
                <a:gd name="T1" fmla="*/ 121 h 121"/>
                <a:gd name="T2" fmla="*/ 73 w 73"/>
                <a:gd name="T3" fmla="*/ 0 h 121"/>
                <a:gd name="T4" fmla="*/ 0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121"/>
                  </a:moveTo>
                  <a:lnTo>
                    <a:pt x="73" y="0"/>
                  </a:lnTo>
                  <a:lnTo>
                    <a:pt x="0" y="0"/>
                  </a:lnTo>
                </a:path>
              </a:pathLst>
            </a:custGeom>
            <a:noFill/>
            <a:ln w="11113">
              <a:solidFill>
                <a:srgbClr val="000000"/>
              </a:solidFill>
              <a:round/>
              <a:headEnd/>
              <a:tailEnd/>
            </a:ln>
          </p:spPr>
          <p:txBody>
            <a:bodyPr/>
            <a:lstStyle/>
            <a:p>
              <a:endParaRPr lang="fr-FR"/>
            </a:p>
          </p:txBody>
        </p:sp>
        <p:sp>
          <p:nvSpPr>
            <p:cNvPr id="37980" name="Freeform 152"/>
            <p:cNvSpPr>
              <a:spLocks/>
            </p:cNvSpPr>
            <p:nvPr/>
          </p:nvSpPr>
          <p:spPr bwMode="auto">
            <a:xfrm>
              <a:off x="1147" y="1568"/>
              <a:ext cx="73" cy="60"/>
            </a:xfrm>
            <a:custGeom>
              <a:avLst/>
              <a:gdLst>
                <a:gd name="T0" fmla="*/ 0 w 73"/>
                <a:gd name="T1" fmla="*/ 0 h 121"/>
                <a:gd name="T2" fmla="*/ 0 w 73"/>
                <a:gd name="T3" fmla="*/ 121 h 121"/>
                <a:gd name="T4" fmla="*/ 73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0"/>
                  </a:moveTo>
                  <a:lnTo>
                    <a:pt x="0" y="121"/>
                  </a:lnTo>
                  <a:lnTo>
                    <a:pt x="73" y="121"/>
                  </a:lnTo>
                </a:path>
              </a:pathLst>
            </a:custGeom>
            <a:noFill/>
            <a:ln w="11113">
              <a:solidFill>
                <a:srgbClr val="000000"/>
              </a:solidFill>
              <a:round/>
              <a:headEnd/>
              <a:tailEnd/>
            </a:ln>
          </p:spPr>
          <p:txBody>
            <a:bodyPr/>
            <a:lstStyle/>
            <a:p>
              <a:endParaRPr lang="fr-FR"/>
            </a:p>
          </p:txBody>
        </p:sp>
        <p:sp>
          <p:nvSpPr>
            <p:cNvPr id="37981" name="Line 153"/>
            <p:cNvSpPr>
              <a:spLocks noChangeShapeType="1"/>
            </p:cNvSpPr>
            <p:nvPr/>
          </p:nvSpPr>
          <p:spPr bwMode="auto">
            <a:xfrm flipV="1">
              <a:off x="1179" y="1568"/>
              <a:ext cx="1" cy="60"/>
            </a:xfrm>
            <a:prstGeom prst="line">
              <a:avLst/>
            </a:prstGeom>
            <a:noFill/>
            <a:ln w="11113">
              <a:solidFill>
                <a:srgbClr val="000000"/>
              </a:solidFill>
              <a:round/>
              <a:headEnd/>
              <a:tailEnd/>
            </a:ln>
          </p:spPr>
          <p:txBody>
            <a:bodyPr/>
            <a:lstStyle/>
            <a:p>
              <a:endParaRPr lang="fr-FR"/>
            </a:p>
          </p:txBody>
        </p:sp>
        <p:sp>
          <p:nvSpPr>
            <p:cNvPr id="37982" name="Line 154"/>
            <p:cNvSpPr>
              <a:spLocks noChangeShapeType="1"/>
            </p:cNvSpPr>
            <p:nvPr/>
          </p:nvSpPr>
          <p:spPr bwMode="auto">
            <a:xfrm flipH="1">
              <a:off x="1179" y="1598"/>
              <a:ext cx="106" cy="1"/>
            </a:xfrm>
            <a:prstGeom prst="line">
              <a:avLst/>
            </a:prstGeom>
            <a:noFill/>
            <a:ln w="11113">
              <a:solidFill>
                <a:srgbClr val="000000"/>
              </a:solidFill>
              <a:round/>
              <a:headEnd/>
              <a:tailEnd/>
            </a:ln>
          </p:spPr>
          <p:txBody>
            <a:bodyPr/>
            <a:lstStyle/>
            <a:p>
              <a:endParaRPr lang="fr-FR"/>
            </a:p>
          </p:txBody>
        </p:sp>
        <p:sp>
          <p:nvSpPr>
            <p:cNvPr id="37983" name="Line 155"/>
            <p:cNvSpPr>
              <a:spLocks noChangeShapeType="1"/>
            </p:cNvSpPr>
            <p:nvPr/>
          </p:nvSpPr>
          <p:spPr bwMode="auto">
            <a:xfrm>
              <a:off x="1363" y="1639"/>
              <a:ext cx="1" cy="202"/>
            </a:xfrm>
            <a:prstGeom prst="line">
              <a:avLst/>
            </a:prstGeom>
            <a:noFill/>
            <a:ln w="11113">
              <a:solidFill>
                <a:srgbClr val="000000"/>
              </a:solidFill>
              <a:round/>
              <a:headEnd/>
              <a:tailEnd/>
            </a:ln>
          </p:spPr>
          <p:txBody>
            <a:bodyPr/>
            <a:lstStyle/>
            <a:p>
              <a:endParaRPr lang="fr-FR"/>
            </a:p>
          </p:txBody>
        </p:sp>
        <p:sp>
          <p:nvSpPr>
            <p:cNvPr id="37984" name="Freeform 156"/>
            <p:cNvSpPr>
              <a:spLocks/>
            </p:cNvSpPr>
            <p:nvPr/>
          </p:nvSpPr>
          <p:spPr bwMode="auto">
            <a:xfrm>
              <a:off x="1283" y="1640"/>
              <a:ext cx="80" cy="74"/>
            </a:xfrm>
            <a:custGeom>
              <a:avLst/>
              <a:gdLst>
                <a:gd name="T0" fmla="*/ 0 w 80"/>
                <a:gd name="T1" fmla="*/ 0 h 147"/>
                <a:gd name="T2" fmla="*/ 0 w 80"/>
                <a:gd name="T3" fmla="*/ 147 h 147"/>
                <a:gd name="T4" fmla="*/ 80 w 80"/>
                <a:gd name="T5" fmla="*/ 147 h 147"/>
                <a:gd name="T6" fmla="*/ 0 60000 65536"/>
                <a:gd name="T7" fmla="*/ 0 60000 65536"/>
                <a:gd name="T8" fmla="*/ 0 60000 65536"/>
                <a:gd name="T9" fmla="*/ 0 w 80"/>
                <a:gd name="T10" fmla="*/ 0 h 147"/>
                <a:gd name="T11" fmla="*/ 80 w 80"/>
                <a:gd name="T12" fmla="*/ 147 h 147"/>
              </a:gdLst>
              <a:ahLst/>
              <a:cxnLst>
                <a:cxn ang="T6">
                  <a:pos x="T0" y="T1"/>
                </a:cxn>
                <a:cxn ang="T7">
                  <a:pos x="T2" y="T3"/>
                </a:cxn>
                <a:cxn ang="T8">
                  <a:pos x="T4" y="T5"/>
                </a:cxn>
              </a:cxnLst>
              <a:rect l="T9" t="T10" r="T11" b="T12"/>
              <a:pathLst>
                <a:path w="80" h="147">
                  <a:moveTo>
                    <a:pt x="0" y="0"/>
                  </a:moveTo>
                  <a:lnTo>
                    <a:pt x="0" y="147"/>
                  </a:lnTo>
                  <a:lnTo>
                    <a:pt x="80" y="147"/>
                  </a:lnTo>
                </a:path>
              </a:pathLst>
            </a:custGeom>
            <a:noFill/>
            <a:ln w="11113">
              <a:solidFill>
                <a:srgbClr val="000000"/>
              </a:solidFill>
              <a:round/>
              <a:headEnd/>
              <a:tailEnd/>
            </a:ln>
          </p:spPr>
          <p:txBody>
            <a:bodyPr/>
            <a:lstStyle/>
            <a:p>
              <a:endParaRPr lang="fr-FR"/>
            </a:p>
          </p:txBody>
        </p:sp>
        <p:sp>
          <p:nvSpPr>
            <p:cNvPr id="37985" name="Rectangle 157"/>
            <p:cNvSpPr>
              <a:spLocks noChangeArrowheads="1"/>
            </p:cNvSpPr>
            <p:nvPr/>
          </p:nvSpPr>
          <p:spPr bwMode="auto">
            <a:xfrm>
              <a:off x="1281" y="2071"/>
              <a:ext cx="264" cy="97"/>
            </a:xfrm>
            <a:prstGeom prst="rect">
              <a:avLst/>
            </a:prstGeom>
            <a:noFill/>
            <a:ln w="9525">
              <a:noFill/>
              <a:miter lim="800000"/>
              <a:headEnd/>
              <a:tailEnd/>
            </a:ln>
          </p:spPr>
          <p:txBody>
            <a:bodyPr wrap="none" lIns="0" tIns="0" rIns="0" bIns="0">
              <a:spAutoFit/>
            </a:bodyPr>
            <a:lstStyle/>
            <a:p>
              <a:r>
                <a:rPr lang="fr-FR" sz="900">
                  <a:solidFill>
                    <a:srgbClr val="000000"/>
                  </a:solidFill>
                </a:rPr>
                <a:t>Premix1</a:t>
              </a:r>
              <a:endParaRPr lang="fr-FR" sz="2400">
                <a:solidFill>
                  <a:srgbClr val="FC0128"/>
                </a:solidFill>
                <a:latin typeface="Times New Roman" pitchFamily="18" charset="0"/>
              </a:endParaRPr>
            </a:p>
          </p:txBody>
        </p:sp>
        <p:sp>
          <p:nvSpPr>
            <p:cNvPr id="37986" name="Freeform 158"/>
            <p:cNvSpPr>
              <a:spLocks/>
            </p:cNvSpPr>
            <p:nvPr/>
          </p:nvSpPr>
          <p:spPr bwMode="auto">
            <a:xfrm>
              <a:off x="1250" y="3607"/>
              <a:ext cx="520" cy="226"/>
            </a:xfrm>
            <a:custGeom>
              <a:avLst/>
              <a:gdLst>
                <a:gd name="T0" fmla="*/ 520 w 520"/>
                <a:gd name="T1" fmla="*/ 227 h 453"/>
                <a:gd name="T2" fmla="*/ 517 w 520"/>
                <a:gd name="T3" fmla="*/ 258 h 453"/>
                <a:gd name="T4" fmla="*/ 510 w 520"/>
                <a:gd name="T5" fmla="*/ 288 h 453"/>
                <a:gd name="T6" fmla="*/ 499 w 520"/>
                <a:gd name="T7" fmla="*/ 318 h 453"/>
                <a:gd name="T8" fmla="*/ 482 w 520"/>
                <a:gd name="T9" fmla="*/ 344 h 453"/>
                <a:gd name="T10" fmla="*/ 462 w 520"/>
                <a:gd name="T11" fmla="*/ 371 h 453"/>
                <a:gd name="T12" fmla="*/ 437 w 520"/>
                <a:gd name="T13" fmla="*/ 393 h 453"/>
                <a:gd name="T14" fmla="*/ 410 w 520"/>
                <a:gd name="T15" fmla="*/ 412 h 453"/>
                <a:gd name="T16" fmla="*/ 380 w 520"/>
                <a:gd name="T17" fmla="*/ 428 h 453"/>
                <a:gd name="T18" fmla="*/ 347 w 520"/>
                <a:gd name="T19" fmla="*/ 440 h 453"/>
                <a:gd name="T20" fmla="*/ 313 w 520"/>
                <a:gd name="T21" fmla="*/ 449 h 453"/>
                <a:gd name="T22" fmla="*/ 278 w 520"/>
                <a:gd name="T23" fmla="*/ 453 h 453"/>
                <a:gd name="T24" fmla="*/ 242 w 520"/>
                <a:gd name="T25" fmla="*/ 453 h 453"/>
                <a:gd name="T26" fmla="*/ 207 w 520"/>
                <a:gd name="T27" fmla="*/ 449 h 453"/>
                <a:gd name="T28" fmla="*/ 173 w 520"/>
                <a:gd name="T29" fmla="*/ 440 h 453"/>
                <a:gd name="T30" fmla="*/ 140 w 520"/>
                <a:gd name="T31" fmla="*/ 428 h 453"/>
                <a:gd name="T32" fmla="*/ 111 w 520"/>
                <a:gd name="T33" fmla="*/ 412 h 453"/>
                <a:gd name="T34" fmla="*/ 83 w 520"/>
                <a:gd name="T35" fmla="*/ 393 h 453"/>
                <a:gd name="T36" fmla="*/ 58 w 520"/>
                <a:gd name="T37" fmla="*/ 371 h 453"/>
                <a:gd name="T38" fmla="*/ 38 w 520"/>
                <a:gd name="T39" fmla="*/ 344 h 453"/>
                <a:gd name="T40" fmla="*/ 21 w 520"/>
                <a:gd name="T41" fmla="*/ 318 h 453"/>
                <a:gd name="T42" fmla="*/ 10 w 520"/>
                <a:gd name="T43" fmla="*/ 288 h 453"/>
                <a:gd name="T44" fmla="*/ 3 w 520"/>
                <a:gd name="T45" fmla="*/ 258 h 453"/>
                <a:gd name="T46" fmla="*/ 0 w 520"/>
                <a:gd name="T47" fmla="*/ 227 h 453"/>
                <a:gd name="T48" fmla="*/ 3 w 520"/>
                <a:gd name="T49" fmla="*/ 196 h 453"/>
                <a:gd name="T50" fmla="*/ 10 w 520"/>
                <a:gd name="T51" fmla="*/ 166 h 453"/>
                <a:gd name="T52" fmla="*/ 21 w 520"/>
                <a:gd name="T53" fmla="*/ 136 h 453"/>
                <a:gd name="T54" fmla="*/ 38 w 520"/>
                <a:gd name="T55" fmla="*/ 109 h 453"/>
                <a:gd name="T56" fmla="*/ 58 w 520"/>
                <a:gd name="T57" fmla="*/ 83 h 453"/>
                <a:gd name="T58" fmla="*/ 83 w 520"/>
                <a:gd name="T59" fmla="*/ 61 h 453"/>
                <a:gd name="T60" fmla="*/ 111 w 520"/>
                <a:gd name="T61" fmla="*/ 42 h 453"/>
                <a:gd name="T62" fmla="*/ 140 w 520"/>
                <a:gd name="T63" fmla="*/ 25 h 453"/>
                <a:gd name="T64" fmla="*/ 173 w 520"/>
                <a:gd name="T65" fmla="*/ 12 h 453"/>
                <a:gd name="T66" fmla="*/ 207 w 520"/>
                <a:gd name="T67" fmla="*/ 4 h 453"/>
                <a:gd name="T68" fmla="*/ 242 w 520"/>
                <a:gd name="T69" fmla="*/ 0 h 453"/>
                <a:gd name="T70" fmla="*/ 278 w 520"/>
                <a:gd name="T71" fmla="*/ 0 h 453"/>
                <a:gd name="T72" fmla="*/ 313 w 520"/>
                <a:gd name="T73" fmla="*/ 4 h 453"/>
                <a:gd name="T74" fmla="*/ 347 w 520"/>
                <a:gd name="T75" fmla="*/ 12 h 453"/>
                <a:gd name="T76" fmla="*/ 380 w 520"/>
                <a:gd name="T77" fmla="*/ 25 h 453"/>
                <a:gd name="T78" fmla="*/ 410 w 520"/>
                <a:gd name="T79" fmla="*/ 42 h 453"/>
                <a:gd name="T80" fmla="*/ 437 w 520"/>
                <a:gd name="T81" fmla="*/ 61 h 453"/>
                <a:gd name="T82" fmla="*/ 462 w 520"/>
                <a:gd name="T83" fmla="*/ 83 h 453"/>
                <a:gd name="T84" fmla="*/ 482 w 520"/>
                <a:gd name="T85" fmla="*/ 109 h 453"/>
                <a:gd name="T86" fmla="*/ 499 w 520"/>
                <a:gd name="T87" fmla="*/ 136 h 453"/>
                <a:gd name="T88" fmla="*/ 510 w 520"/>
                <a:gd name="T89" fmla="*/ 166 h 453"/>
                <a:gd name="T90" fmla="*/ 517 w 520"/>
                <a:gd name="T91" fmla="*/ 196 h 453"/>
                <a:gd name="T92" fmla="*/ 520 w 520"/>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7"/>
                  </a:moveTo>
                  <a:lnTo>
                    <a:pt x="517" y="258"/>
                  </a:lnTo>
                  <a:lnTo>
                    <a:pt x="510" y="288"/>
                  </a:lnTo>
                  <a:lnTo>
                    <a:pt x="499" y="318"/>
                  </a:lnTo>
                  <a:lnTo>
                    <a:pt x="482" y="344"/>
                  </a:lnTo>
                  <a:lnTo>
                    <a:pt x="462" y="371"/>
                  </a:lnTo>
                  <a:lnTo>
                    <a:pt x="437" y="393"/>
                  </a:lnTo>
                  <a:lnTo>
                    <a:pt x="410" y="412"/>
                  </a:lnTo>
                  <a:lnTo>
                    <a:pt x="380" y="428"/>
                  </a:lnTo>
                  <a:lnTo>
                    <a:pt x="347" y="440"/>
                  </a:lnTo>
                  <a:lnTo>
                    <a:pt x="313" y="449"/>
                  </a:lnTo>
                  <a:lnTo>
                    <a:pt x="278" y="453"/>
                  </a:lnTo>
                  <a:lnTo>
                    <a:pt x="242" y="453"/>
                  </a:lnTo>
                  <a:lnTo>
                    <a:pt x="207" y="449"/>
                  </a:lnTo>
                  <a:lnTo>
                    <a:pt x="173" y="440"/>
                  </a:lnTo>
                  <a:lnTo>
                    <a:pt x="140" y="428"/>
                  </a:lnTo>
                  <a:lnTo>
                    <a:pt x="111" y="412"/>
                  </a:lnTo>
                  <a:lnTo>
                    <a:pt x="83" y="393"/>
                  </a:lnTo>
                  <a:lnTo>
                    <a:pt x="58" y="371"/>
                  </a:lnTo>
                  <a:lnTo>
                    <a:pt x="38" y="344"/>
                  </a:lnTo>
                  <a:lnTo>
                    <a:pt x="21" y="318"/>
                  </a:lnTo>
                  <a:lnTo>
                    <a:pt x="10" y="288"/>
                  </a:lnTo>
                  <a:lnTo>
                    <a:pt x="3" y="258"/>
                  </a:lnTo>
                  <a:lnTo>
                    <a:pt x="0" y="227"/>
                  </a:lnTo>
                  <a:lnTo>
                    <a:pt x="3" y="196"/>
                  </a:lnTo>
                  <a:lnTo>
                    <a:pt x="10" y="166"/>
                  </a:lnTo>
                  <a:lnTo>
                    <a:pt x="21" y="136"/>
                  </a:lnTo>
                  <a:lnTo>
                    <a:pt x="38" y="109"/>
                  </a:lnTo>
                  <a:lnTo>
                    <a:pt x="58" y="83"/>
                  </a:lnTo>
                  <a:lnTo>
                    <a:pt x="83" y="61"/>
                  </a:lnTo>
                  <a:lnTo>
                    <a:pt x="111" y="42"/>
                  </a:lnTo>
                  <a:lnTo>
                    <a:pt x="140" y="25"/>
                  </a:lnTo>
                  <a:lnTo>
                    <a:pt x="173" y="12"/>
                  </a:lnTo>
                  <a:lnTo>
                    <a:pt x="207" y="4"/>
                  </a:lnTo>
                  <a:lnTo>
                    <a:pt x="242" y="0"/>
                  </a:lnTo>
                  <a:lnTo>
                    <a:pt x="278" y="0"/>
                  </a:lnTo>
                  <a:lnTo>
                    <a:pt x="313" y="4"/>
                  </a:lnTo>
                  <a:lnTo>
                    <a:pt x="347" y="12"/>
                  </a:lnTo>
                  <a:lnTo>
                    <a:pt x="380" y="25"/>
                  </a:lnTo>
                  <a:lnTo>
                    <a:pt x="410" y="42"/>
                  </a:lnTo>
                  <a:lnTo>
                    <a:pt x="437" y="61"/>
                  </a:lnTo>
                  <a:lnTo>
                    <a:pt x="462" y="83"/>
                  </a:lnTo>
                  <a:lnTo>
                    <a:pt x="482" y="109"/>
                  </a:lnTo>
                  <a:lnTo>
                    <a:pt x="499" y="136"/>
                  </a:lnTo>
                  <a:lnTo>
                    <a:pt x="510" y="166"/>
                  </a:lnTo>
                  <a:lnTo>
                    <a:pt x="517" y="196"/>
                  </a:lnTo>
                  <a:lnTo>
                    <a:pt x="520" y="227"/>
                  </a:lnTo>
                  <a:close/>
                </a:path>
              </a:pathLst>
            </a:custGeom>
            <a:solidFill>
              <a:srgbClr val="FFFFFF"/>
            </a:solidFill>
            <a:ln w="11113">
              <a:solidFill>
                <a:srgbClr val="000000"/>
              </a:solidFill>
              <a:round/>
              <a:headEnd/>
              <a:tailEnd/>
            </a:ln>
          </p:spPr>
          <p:txBody>
            <a:bodyPr/>
            <a:lstStyle/>
            <a:p>
              <a:endParaRPr lang="fr-FR"/>
            </a:p>
          </p:txBody>
        </p:sp>
        <p:sp>
          <p:nvSpPr>
            <p:cNvPr id="37987" name="Freeform 159"/>
            <p:cNvSpPr>
              <a:spLocks/>
            </p:cNvSpPr>
            <p:nvPr/>
          </p:nvSpPr>
          <p:spPr bwMode="auto">
            <a:xfrm>
              <a:off x="1250" y="3267"/>
              <a:ext cx="520" cy="226"/>
            </a:xfrm>
            <a:custGeom>
              <a:avLst/>
              <a:gdLst>
                <a:gd name="T0" fmla="*/ 520 w 520"/>
                <a:gd name="T1" fmla="*/ 225 h 453"/>
                <a:gd name="T2" fmla="*/ 517 w 520"/>
                <a:gd name="T3" fmla="*/ 257 h 453"/>
                <a:gd name="T4" fmla="*/ 510 w 520"/>
                <a:gd name="T5" fmla="*/ 287 h 453"/>
                <a:gd name="T6" fmla="*/ 499 w 520"/>
                <a:gd name="T7" fmla="*/ 316 h 453"/>
                <a:gd name="T8" fmla="*/ 482 w 520"/>
                <a:gd name="T9" fmla="*/ 344 h 453"/>
                <a:gd name="T10" fmla="*/ 462 w 520"/>
                <a:gd name="T11" fmla="*/ 369 h 453"/>
                <a:gd name="T12" fmla="*/ 437 w 520"/>
                <a:gd name="T13" fmla="*/ 391 h 453"/>
                <a:gd name="T14" fmla="*/ 410 w 520"/>
                <a:gd name="T15" fmla="*/ 411 h 453"/>
                <a:gd name="T16" fmla="*/ 380 w 520"/>
                <a:gd name="T17" fmla="*/ 428 h 453"/>
                <a:gd name="T18" fmla="*/ 347 w 520"/>
                <a:gd name="T19" fmla="*/ 440 h 453"/>
                <a:gd name="T20" fmla="*/ 313 w 520"/>
                <a:gd name="T21" fmla="*/ 448 h 453"/>
                <a:gd name="T22" fmla="*/ 278 w 520"/>
                <a:gd name="T23" fmla="*/ 453 h 453"/>
                <a:gd name="T24" fmla="*/ 242 w 520"/>
                <a:gd name="T25" fmla="*/ 453 h 453"/>
                <a:gd name="T26" fmla="*/ 207 w 520"/>
                <a:gd name="T27" fmla="*/ 448 h 453"/>
                <a:gd name="T28" fmla="*/ 173 w 520"/>
                <a:gd name="T29" fmla="*/ 440 h 453"/>
                <a:gd name="T30" fmla="*/ 140 w 520"/>
                <a:gd name="T31" fmla="*/ 428 h 453"/>
                <a:gd name="T32" fmla="*/ 111 w 520"/>
                <a:gd name="T33" fmla="*/ 411 h 453"/>
                <a:gd name="T34" fmla="*/ 83 w 520"/>
                <a:gd name="T35" fmla="*/ 391 h 453"/>
                <a:gd name="T36" fmla="*/ 58 w 520"/>
                <a:gd name="T37" fmla="*/ 369 h 453"/>
                <a:gd name="T38" fmla="*/ 38 w 520"/>
                <a:gd name="T39" fmla="*/ 344 h 453"/>
                <a:gd name="T40" fmla="*/ 21 w 520"/>
                <a:gd name="T41" fmla="*/ 316 h 453"/>
                <a:gd name="T42" fmla="*/ 10 w 520"/>
                <a:gd name="T43" fmla="*/ 287 h 453"/>
                <a:gd name="T44" fmla="*/ 3 w 520"/>
                <a:gd name="T45" fmla="*/ 257 h 453"/>
                <a:gd name="T46" fmla="*/ 0 w 520"/>
                <a:gd name="T47" fmla="*/ 225 h 453"/>
                <a:gd name="T48" fmla="*/ 3 w 520"/>
                <a:gd name="T49" fmla="*/ 195 h 453"/>
                <a:gd name="T50" fmla="*/ 10 w 520"/>
                <a:gd name="T51" fmla="*/ 164 h 453"/>
                <a:gd name="T52" fmla="*/ 21 w 520"/>
                <a:gd name="T53" fmla="*/ 135 h 453"/>
                <a:gd name="T54" fmla="*/ 38 w 520"/>
                <a:gd name="T55" fmla="*/ 108 h 453"/>
                <a:gd name="T56" fmla="*/ 58 w 520"/>
                <a:gd name="T57" fmla="*/ 83 h 453"/>
                <a:gd name="T58" fmla="*/ 83 w 520"/>
                <a:gd name="T59" fmla="*/ 60 h 453"/>
                <a:gd name="T60" fmla="*/ 111 w 520"/>
                <a:gd name="T61" fmla="*/ 40 h 453"/>
                <a:gd name="T62" fmla="*/ 140 w 520"/>
                <a:gd name="T63" fmla="*/ 25 h 453"/>
                <a:gd name="T64" fmla="*/ 173 w 520"/>
                <a:gd name="T65" fmla="*/ 12 h 453"/>
                <a:gd name="T66" fmla="*/ 207 w 520"/>
                <a:gd name="T67" fmla="*/ 4 h 453"/>
                <a:gd name="T68" fmla="*/ 242 w 520"/>
                <a:gd name="T69" fmla="*/ 0 h 453"/>
                <a:gd name="T70" fmla="*/ 278 w 520"/>
                <a:gd name="T71" fmla="*/ 0 h 453"/>
                <a:gd name="T72" fmla="*/ 313 w 520"/>
                <a:gd name="T73" fmla="*/ 4 h 453"/>
                <a:gd name="T74" fmla="*/ 347 w 520"/>
                <a:gd name="T75" fmla="*/ 12 h 453"/>
                <a:gd name="T76" fmla="*/ 380 w 520"/>
                <a:gd name="T77" fmla="*/ 25 h 453"/>
                <a:gd name="T78" fmla="*/ 410 w 520"/>
                <a:gd name="T79" fmla="*/ 40 h 453"/>
                <a:gd name="T80" fmla="*/ 437 w 520"/>
                <a:gd name="T81" fmla="*/ 60 h 453"/>
                <a:gd name="T82" fmla="*/ 462 w 520"/>
                <a:gd name="T83" fmla="*/ 83 h 453"/>
                <a:gd name="T84" fmla="*/ 482 w 520"/>
                <a:gd name="T85" fmla="*/ 108 h 453"/>
                <a:gd name="T86" fmla="*/ 499 w 520"/>
                <a:gd name="T87" fmla="*/ 135 h 453"/>
                <a:gd name="T88" fmla="*/ 510 w 520"/>
                <a:gd name="T89" fmla="*/ 164 h 453"/>
                <a:gd name="T90" fmla="*/ 517 w 520"/>
                <a:gd name="T91" fmla="*/ 195 h 453"/>
                <a:gd name="T92" fmla="*/ 520 w 520"/>
                <a:gd name="T93" fmla="*/ 225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5"/>
                  </a:moveTo>
                  <a:lnTo>
                    <a:pt x="517" y="257"/>
                  </a:lnTo>
                  <a:lnTo>
                    <a:pt x="510" y="287"/>
                  </a:lnTo>
                  <a:lnTo>
                    <a:pt x="499" y="316"/>
                  </a:lnTo>
                  <a:lnTo>
                    <a:pt x="482" y="344"/>
                  </a:lnTo>
                  <a:lnTo>
                    <a:pt x="462" y="369"/>
                  </a:lnTo>
                  <a:lnTo>
                    <a:pt x="437" y="391"/>
                  </a:lnTo>
                  <a:lnTo>
                    <a:pt x="410" y="411"/>
                  </a:lnTo>
                  <a:lnTo>
                    <a:pt x="380" y="428"/>
                  </a:lnTo>
                  <a:lnTo>
                    <a:pt x="347" y="440"/>
                  </a:lnTo>
                  <a:lnTo>
                    <a:pt x="313" y="448"/>
                  </a:lnTo>
                  <a:lnTo>
                    <a:pt x="278" y="453"/>
                  </a:lnTo>
                  <a:lnTo>
                    <a:pt x="242" y="453"/>
                  </a:lnTo>
                  <a:lnTo>
                    <a:pt x="207" y="448"/>
                  </a:lnTo>
                  <a:lnTo>
                    <a:pt x="173" y="440"/>
                  </a:lnTo>
                  <a:lnTo>
                    <a:pt x="140" y="428"/>
                  </a:lnTo>
                  <a:lnTo>
                    <a:pt x="111" y="411"/>
                  </a:lnTo>
                  <a:lnTo>
                    <a:pt x="83" y="391"/>
                  </a:lnTo>
                  <a:lnTo>
                    <a:pt x="58" y="369"/>
                  </a:lnTo>
                  <a:lnTo>
                    <a:pt x="38" y="344"/>
                  </a:lnTo>
                  <a:lnTo>
                    <a:pt x="21" y="316"/>
                  </a:lnTo>
                  <a:lnTo>
                    <a:pt x="10" y="287"/>
                  </a:lnTo>
                  <a:lnTo>
                    <a:pt x="3" y="257"/>
                  </a:lnTo>
                  <a:lnTo>
                    <a:pt x="0" y="225"/>
                  </a:lnTo>
                  <a:lnTo>
                    <a:pt x="3" y="195"/>
                  </a:lnTo>
                  <a:lnTo>
                    <a:pt x="10" y="164"/>
                  </a:lnTo>
                  <a:lnTo>
                    <a:pt x="21" y="135"/>
                  </a:lnTo>
                  <a:lnTo>
                    <a:pt x="38" y="108"/>
                  </a:lnTo>
                  <a:lnTo>
                    <a:pt x="58" y="83"/>
                  </a:lnTo>
                  <a:lnTo>
                    <a:pt x="83" y="60"/>
                  </a:lnTo>
                  <a:lnTo>
                    <a:pt x="111" y="40"/>
                  </a:lnTo>
                  <a:lnTo>
                    <a:pt x="140" y="25"/>
                  </a:lnTo>
                  <a:lnTo>
                    <a:pt x="173" y="12"/>
                  </a:lnTo>
                  <a:lnTo>
                    <a:pt x="207" y="4"/>
                  </a:lnTo>
                  <a:lnTo>
                    <a:pt x="242" y="0"/>
                  </a:lnTo>
                  <a:lnTo>
                    <a:pt x="278" y="0"/>
                  </a:lnTo>
                  <a:lnTo>
                    <a:pt x="313" y="4"/>
                  </a:lnTo>
                  <a:lnTo>
                    <a:pt x="347" y="12"/>
                  </a:lnTo>
                  <a:lnTo>
                    <a:pt x="380" y="25"/>
                  </a:lnTo>
                  <a:lnTo>
                    <a:pt x="410" y="40"/>
                  </a:lnTo>
                  <a:lnTo>
                    <a:pt x="437" y="60"/>
                  </a:lnTo>
                  <a:lnTo>
                    <a:pt x="462" y="83"/>
                  </a:lnTo>
                  <a:lnTo>
                    <a:pt x="482" y="108"/>
                  </a:lnTo>
                  <a:lnTo>
                    <a:pt x="499" y="135"/>
                  </a:lnTo>
                  <a:lnTo>
                    <a:pt x="510" y="164"/>
                  </a:lnTo>
                  <a:lnTo>
                    <a:pt x="517" y="195"/>
                  </a:lnTo>
                  <a:lnTo>
                    <a:pt x="520" y="225"/>
                  </a:lnTo>
                  <a:close/>
                </a:path>
              </a:pathLst>
            </a:custGeom>
            <a:solidFill>
              <a:srgbClr val="FFFFFF"/>
            </a:solidFill>
            <a:ln w="11113">
              <a:solidFill>
                <a:srgbClr val="000000"/>
              </a:solidFill>
              <a:round/>
              <a:headEnd/>
              <a:tailEnd/>
            </a:ln>
          </p:spPr>
          <p:txBody>
            <a:bodyPr/>
            <a:lstStyle/>
            <a:p>
              <a:endParaRPr lang="fr-FR"/>
            </a:p>
          </p:txBody>
        </p:sp>
        <p:sp>
          <p:nvSpPr>
            <p:cNvPr id="37988" name="Rectangle 160"/>
            <p:cNvSpPr>
              <a:spLocks noChangeArrowheads="1"/>
            </p:cNvSpPr>
            <p:nvPr/>
          </p:nvSpPr>
          <p:spPr bwMode="auto">
            <a:xfrm>
              <a:off x="1250" y="3380"/>
              <a:ext cx="520" cy="328"/>
            </a:xfrm>
            <a:prstGeom prst="rect">
              <a:avLst/>
            </a:prstGeom>
            <a:solidFill>
              <a:srgbClr val="FFFFFF"/>
            </a:solidFill>
            <a:ln w="11113">
              <a:solidFill>
                <a:srgbClr val="000000"/>
              </a:solidFill>
              <a:miter lim="800000"/>
              <a:headEnd/>
              <a:tailEnd/>
            </a:ln>
          </p:spPr>
          <p:txBody>
            <a:bodyPr/>
            <a:lstStyle/>
            <a:p>
              <a:endParaRPr lang="fr-FR"/>
            </a:p>
          </p:txBody>
        </p:sp>
        <p:sp>
          <p:nvSpPr>
            <p:cNvPr id="37989" name="Freeform 161"/>
            <p:cNvSpPr>
              <a:spLocks/>
            </p:cNvSpPr>
            <p:nvPr/>
          </p:nvSpPr>
          <p:spPr bwMode="auto">
            <a:xfrm>
              <a:off x="1887" y="3970"/>
              <a:ext cx="253" cy="42"/>
            </a:xfrm>
            <a:custGeom>
              <a:avLst/>
              <a:gdLst>
                <a:gd name="T0" fmla="*/ 40 w 253"/>
                <a:gd name="T1" fmla="*/ 0 h 85"/>
                <a:gd name="T2" fmla="*/ 212 w 253"/>
                <a:gd name="T3" fmla="*/ 0 h 85"/>
                <a:gd name="T4" fmla="*/ 253 w 253"/>
                <a:gd name="T5" fmla="*/ 85 h 85"/>
                <a:gd name="T6" fmla="*/ 0 w 253"/>
                <a:gd name="T7" fmla="*/ 85 h 85"/>
                <a:gd name="T8" fmla="*/ 40 w 253"/>
                <a:gd name="T9" fmla="*/ 0 h 85"/>
                <a:gd name="T10" fmla="*/ 0 60000 65536"/>
                <a:gd name="T11" fmla="*/ 0 60000 65536"/>
                <a:gd name="T12" fmla="*/ 0 60000 65536"/>
                <a:gd name="T13" fmla="*/ 0 60000 65536"/>
                <a:gd name="T14" fmla="*/ 0 60000 65536"/>
                <a:gd name="T15" fmla="*/ 0 w 253"/>
                <a:gd name="T16" fmla="*/ 0 h 85"/>
                <a:gd name="T17" fmla="*/ 253 w 253"/>
                <a:gd name="T18" fmla="*/ 85 h 85"/>
              </a:gdLst>
              <a:ahLst/>
              <a:cxnLst>
                <a:cxn ang="T10">
                  <a:pos x="T0" y="T1"/>
                </a:cxn>
                <a:cxn ang="T11">
                  <a:pos x="T2" y="T3"/>
                </a:cxn>
                <a:cxn ang="T12">
                  <a:pos x="T4" y="T5"/>
                </a:cxn>
                <a:cxn ang="T13">
                  <a:pos x="T6" y="T7"/>
                </a:cxn>
                <a:cxn ang="T14">
                  <a:pos x="T8" y="T9"/>
                </a:cxn>
              </a:cxnLst>
              <a:rect l="T15" t="T16" r="T17" b="T18"/>
              <a:pathLst>
                <a:path w="253" h="85">
                  <a:moveTo>
                    <a:pt x="40" y="0"/>
                  </a:moveTo>
                  <a:lnTo>
                    <a:pt x="212" y="0"/>
                  </a:lnTo>
                  <a:lnTo>
                    <a:pt x="253" y="85"/>
                  </a:lnTo>
                  <a:lnTo>
                    <a:pt x="0" y="85"/>
                  </a:lnTo>
                  <a:lnTo>
                    <a:pt x="40" y="0"/>
                  </a:lnTo>
                  <a:close/>
                </a:path>
              </a:pathLst>
            </a:custGeom>
            <a:solidFill>
              <a:srgbClr val="FFFFFF"/>
            </a:solidFill>
            <a:ln w="11113">
              <a:solidFill>
                <a:srgbClr val="000000"/>
              </a:solidFill>
              <a:round/>
              <a:headEnd/>
              <a:tailEnd/>
            </a:ln>
          </p:spPr>
          <p:txBody>
            <a:bodyPr/>
            <a:lstStyle/>
            <a:p>
              <a:endParaRPr lang="fr-FR"/>
            </a:p>
          </p:txBody>
        </p:sp>
        <p:sp>
          <p:nvSpPr>
            <p:cNvPr id="37990" name="Freeform 162"/>
            <p:cNvSpPr>
              <a:spLocks/>
            </p:cNvSpPr>
            <p:nvPr/>
          </p:nvSpPr>
          <p:spPr bwMode="auto">
            <a:xfrm>
              <a:off x="1514" y="3477"/>
              <a:ext cx="158" cy="24"/>
            </a:xfrm>
            <a:custGeom>
              <a:avLst/>
              <a:gdLst>
                <a:gd name="T0" fmla="*/ 0 w 158"/>
                <a:gd name="T1" fmla="*/ 25 h 49"/>
                <a:gd name="T2" fmla="*/ 3 w 158"/>
                <a:gd name="T3" fmla="*/ 20 h 49"/>
                <a:gd name="T4" fmla="*/ 9 w 158"/>
                <a:gd name="T5" fmla="*/ 14 h 49"/>
                <a:gd name="T6" fmla="*/ 20 w 158"/>
                <a:gd name="T7" fmla="*/ 9 h 49"/>
                <a:gd name="T8" fmla="*/ 33 w 158"/>
                <a:gd name="T9" fmla="*/ 4 h 49"/>
                <a:gd name="T10" fmla="*/ 51 w 158"/>
                <a:gd name="T11" fmla="*/ 2 h 49"/>
                <a:gd name="T12" fmla="*/ 69 w 158"/>
                <a:gd name="T13" fmla="*/ 0 h 49"/>
                <a:gd name="T14" fmla="*/ 89 w 158"/>
                <a:gd name="T15" fmla="*/ 0 h 49"/>
                <a:gd name="T16" fmla="*/ 107 w 158"/>
                <a:gd name="T17" fmla="*/ 2 h 49"/>
                <a:gd name="T18" fmla="*/ 123 w 158"/>
                <a:gd name="T19" fmla="*/ 4 h 49"/>
                <a:gd name="T20" fmla="*/ 138 w 158"/>
                <a:gd name="T21" fmla="*/ 9 h 49"/>
                <a:gd name="T22" fmla="*/ 149 w 158"/>
                <a:gd name="T23" fmla="*/ 14 h 49"/>
                <a:gd name="T24" fmla="*/ 155 w 158"/>
                <a:gd name="T25" fmla="*/ 20 h 49"/>
                <a:gd name="T26" fmla="*/ 158 w 158"/>
                <a:gd name="T27" fmla="*/ 25 h 49"/>
                <a:gd name="T28" fmla="*/ 155 w 158"/>
                <a:gd name="T29" fmla="*/ 31 h 49"/>
                <a:gd name="T30" fmla="*/ 149 w 158"/>
                <a:gd name="T31" fmla="*/ 36 h 49"/>
                <a:gd name="T32" fmla="*/ 138 w 158"/>
                <a:gd name="T33" fmla="*/ 41 h 49"/>
                <a:gd name="T34" fmla="*/ 123 w 158"/>
                <a:gd name="T35" fmla="*/ 45 h 49"/>
                <a:gd name="T36" fmla="*/ 107 w 158"/>
                <a:gd name="T37" fmla="*/ 48 h 49"/>
                <a:gd name="T38" fmla="*/ 89 w 158"/>
                <a:gd name="T39" fmla="*/ 49 h 49"/>
                <a:gd name="T40" fmla="*/ 69 w 158"/>
                <a:gd name="T41" fmla="*/ 49 h 49"/>
                <a:gd name="T42" fmla="*/ 51 w 158"/>
                <a:gd name="T43" fmla="*/ 48 h 49"/>
                <a:gd name="T44" fmla="*/ 33 w 158"/>
                <a:gd name="T45" fmla="*/ 45 h 49"/>
                <a:gd name="T46" fmla="*/ 20 w 158"/>
                <a:gd name="T47" fmla="*/ 41 h 49"/>
                <a:gd name="T48" fmla="*/ 9 w 158"/>
                <a:gd name="T49" fmla="*/ 36 h 49"/>
                <a:gd name="T50" fmla="*/ 3 w 158"/>
                <a:gd name="T51" fmla="*/ 31 h 49"/>
                <a:gd name="T52" fmla="*/ 0 w 158"/>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5"/>
                  </a:moveTo>
                  <a:lnTo>
                    <a:pt x="3" y="20"/>
                  </a:lnTo>
                  <a:lnTo>
                    <a:pt x="9" y="14"/>
                  </a:lnTo>
                  <a:lnTo>
                    <a:pt x="20" y="9"/>
                  </a:lnTo>
                  <a:lnTo>
                    <a:pt x="33" y="4"/>
                  </a:lnTo>
                  <a:lnTo>
                    <a:pt x="51" y="2"/>
                  </a:lnTo>
                  <a:lnTo>
                    <a:pt x="69" y="0"/>
                  </a:lnTo>
                  <a:lnTo>
                    <a:pt x="89" y="0"/>
                  </a:lnTo>
                  <a:lnTo>
                    <a:pt x="107" y="2"/>
                  </a:lnTo>
                  <a:lnTo>
                    <a:pt x="123" y="4"/>
                  </a:lnTo>
                  <a:lnTo>
                    <a:pt x="138" y="9"/>
                  </a:lnTo>
                  <a:lnTo>
                    <a:pt x="149" y="14"/>
                  </a:lnTo>
                  <a:lnTo>
                    <a:pt x="155" y="20"/>
                  </a:lnTo>
                  <a:lnTo>
                    <a:pt x="158"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7991" name="Freeform 163"/>
            <p:cNvSpPr>
              <a:spLocks/>
            </p:cNvSpPr>
            <p:nvPr/>
          </p:nvSpPr>
          <p:spPr bwMode="auto">
            <a:xfrm>
              <a:off x="1349" y="3477"/>
              <a:ext cx="157" cy="24"/>
            </a:xfrm>
            <a:custGeom>
              <a:avLst/>
              <a:gdLst>
                <a:gd name="T0" fmla="*/ 0 w 157"/>
                <a:gd name="T1" fmla="*/ 25 h 49"/>
                <a:gd name="T2" fmla="*/ 2 w 157"/>
                <a:gd name="T3" fmla="*/ 20 h 49"/>
                <a:gd name="T4" fmla="*/ 8 w 157"/>
                <a:gd name="T5" fmla="*/ 14 h 49"/>
                <a:gd name="T6" fmla="*/ 19 w 157"/>
                <a:gd name="T7" fmla="*/ 9 h 49"/>
                <a:gd name="T8" fmla="*/ 34 w 157"/>
                <a:gd name="T9" fmla="*/ 4 h 49"/>
                <a:gd name="T10" fmla="*/ 50 w 157"/>
                <a:gd name="T11" fmla="*/ 2 h 49"/>
                <a:gd name="T12" fmla="*/ 68 w 157"/>
                <a:gd name="T13" fmla="*/ 0 h 49"/>
                <a:gd name="T14" fmla="*/ 88 w 157"/>
                <a:gd name="T15" fmla="*/ 0 h 49"/>
                <a:gd name="T16" fmla="*/ 106 w 157"/>
                <a:gd name="T17" fmla="*/ 2 h 49"/>
                <a:gd name="T18" fmla="*/ 124 w 157"/>
                <a:gd name="T19" fmla="*/ 4 h 49"/>
                <a:gd name="T20" fmla="*/ 137 w 157"/>
                <a:gd name="T21" fmla="*/ 9 h 49"/>
                <a:gd name="T22" fmla="*/ 148 w 157"/>
                <a:gd name="T23" fmla="*/ 14 h 49"/>
                <a:gd name="T24" fmla="*/ 154 w 157"/>
                <a:gd name="T25" fmla="*/ 20 h 49"/>
                <a:gd name="T26" fmla="*/ 157 w 157"/>
                <a:gd name="T27" fmla="*/ 25 h 49"/>
                <a:gd name="T28" fmla="*/ 154 w 157"/>
                <a:gd name="T29" fmla="*/ 31 h 49"/>
                <a:gd name="T30" fmla="*/ 148 w 157"/>
                <a:gd name="T31" fmla="*/ 36 h 49"/>
                <a:gd name="T32" fmla="*/ 137 w 157"/>
                <a:gd name="T33" fmla="*/ 41 h 49"/>
                <a:gd name="T34" fmla="*/ 124 w 157"/>
                <a:gd name="T35" fmla="*/ 45 h 49"/>
                <a:gd name="T36" fmla="*/ 106 w 157"/>
                <a:gd name="T37" fmla="*/ 48 h 49"/>
                <a:gd name="T38" fmla="*/ 88 w 157"/>
                <a:gd name="T39" fmla="*/ 49 h 49"/>
                <a:gd name="T40" fmla="*/ 68 w 157"/>
                <a:gd name="T41" fmla="*/ 49 h 49"/>
                <a:gd name="T42" fmla="*/ 50 w 157"/>
                <a:gd name="T43" fmla="*/ 48 h 49"/>
                <a:gd name="T44" fmla="*/ 34 w 157"/>
                <a:gd name="T45" fmla="*/ 45 h 49"/>
                <a:gd name="T46" fmla="*/ 19 w 157"/>
                <a:gd name="T47" fmla="*/ 41 h 49"/>
                <a:gd name="T48" fmla="*/ 8 w 157"/>
                <a:gd name="T49" fmla="*/ 36 h 49"/>
                <a:gd name="T50" fmla="*/ 2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2" y="20"/>
                  </a:lnTo>
                  <a:lnTo>
                    <a:pt x="8" y="14"/>
                  </a:lnTo>
                  <a:lnTo>
                    <a:pt x="19" y="9"/>
                  </a:lnTo>
                  <a:lnTo>
                    <a:pt x="34" y="4"/>
                  </a:lnTo>
                  <a:lnTo>
                    <a:pt x="50" y="2"/>
                  </a:lnTo>
                  <a:lnTo>
                    <a:pt x="68" y="0"/>
                  </a:lnTo>
                  <a:lnTo>
                    <a:pt x="88" y="0"/>
                  </a:lnTo>
                  <a:lnTo>
                    <a:pt x="106" y="2"/>
                  </a:lnTo>
                  <a:lnTo>
                    <a:pt x="124" y="4"/>
                  </a:lnTo>
                  <a:lnTo>
                    <a:pt x="137" y="9"/>
                  </a:lnTo>
                  <a:lnTo>
                    <a:pt x="148" y="14"/>
                  </a:lnTo>
                  <a:lnTo>
                    <a:pt x="154" y="20"/>
                  </a:lnTo>
                  <a:lnTo>
                    <a:pt x="157" y="25"/>
                  </a:lnTo>
                  <a:lnTo>
                    <a:pt x="154" y="31"/>
                  </a:lnTo>
                  <a:lnTo>
                    <a:pt x="148" y="36"/>
                  </a:lnTo>
                  <a:lnTo>
                    <a:pt x="137" y="41"/>
                  </a:lnTo>
                  <a:lnTo>
                    <a:pt x="124" y="45"/>
                  </a:lnTo>
                  <a:lnTo>
                    <a:pt x="106" y="48"/>
                  </a:lnTo>
                  <a:lnTo>
                    <a:pt x="88" y="49"/>
                  </a:lnTo>
                  <a:lnTo>
                    <a:pt x="68" y="49"/>
                  </a:lnTo>
                  <a:lnTo>
                    <a:pt x="50" y="48"/>
                  </a:lnTo>
                  <a:lnTo>
                    <a:pt x="34" y="45"/>
                  </a:lnTo>
                  <a:lnTo>
                    <a:pt x="19" y="41"/>
                  </a:lnTo>
                  <a:lnTo>
                    <a:pt x="8" y="36"/>
                  </a:lnTo>
                  <a:lnTo>
                    <a:pt x="2"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7992" name="Line 164"/>
            <p:cNvSpPr>
              <a:spLocks noChangeShapeType="1"/>
            </p:cNvSpPr>
            <p:nvPr/>
          </p:nvSpPr>
          <p:spPr bwMode="auto">
            <a:xfrm flipV="1">
              <a:off x="1511" y="3267"/>
              <a:ext cx="1" cy="224"/>
            </a:xfrm>
            <a:prstGeom prst="line">
              <a:avLst/>
            </a:prstGeom>
            <a:noFill/>
            <a:ln w="11113">
              <a:solidFill>
                <a:srgbClr val="000000"/>
              </a:solidFill>
              <a:round/>
              <a:headEnd/>
              <a:tailEnd/>
            </a:ln>
          </p:spPr>
          <p:txBody>
            <a:bodyPr/>
            <a:lstStyle/>
            <a:p>
              <a:endParaRPr lang="fr-FR"/>
            </a:p>
          </p:txBody>
        </p:sp>
        <p:sp>
          <p:nvSpPr>
            <p:cNvPr id="37993" name="Freeform 165"/>
            <p:cNvSpPr>
              <a:spLocks/>
            </p:cNvSpPr>
            <p:nvPr/>
          </p:nvSpPr>
          <p:spPr bwMode="auto">
            <a:xfrm>
              <a:off x="1458" y="3231"/>
              <a:ext cx="104" cy="32"/>
            </a:xfrm>
            <a:custGeom>
              <a:avLst/>
              <a:gdLst>
                <a:gd name="T0" fmla="*/ 104 w 104"/>
                <a:gd name="T1" fmla="*/ 32 h 64"/>
                <a:gd name="T2" fmla="*/ 103 w 104"/>
                <a:gd name="T3" fmla="*/ 40 h 64"/>
                <a:gd name="T4" fmla="*/ 96 w 104"/>
                <a:gd name="T5" fmla="*/ 48 h 64"/>
                <a:gd name="T6" fmla="*/ 87 w 104"/>
                <a:gd name="T7" fmla="*/ 55 h 64"/>
                <a:gd name="T8" fmla="*/ 73 w 104"/>
                <a:gd name="T9" fmla="*/ 61 h 64"/>
                <a:gd name="T10" fmla="*/ 60 w 104"/>
                <a:gd name="T11" fmla="*/ 64 h 64"/>
                <a:gd name="T12" fmla="*/ 44 w 104"/>
                <a:gd name="T13" fmla="*/ 64 h 64"/>
                <a:gd name="T14" fmla="*/ 31 w 104"/>
                <a:gd name="T15" fmla="*/ 61 h 64"/>
                <a:gd name="T16" fmla="*/ 18 w 104"/>
                <a:gd name="T17" fmla="*/ 55 h 64"/>
                <a:gd name="T18" fmla="*/ 8 w 104"/>
                <a:gd name="T19" fmla="*/ 48 h 64"/>
                <a:gd name="T20" fmla="*/ 2 w 104"/>
                <a:gd name="T21" fmla="*/ 40 h 64"/>
                <a:gd name="T22" fmla="*/ 0 w 104"/>
                <a:gd name="T23" fmla="*/ 32 h 64"/>
                <a:gd name="T24" fmla="*/ 2 w 104"/>
                <a:gd name="T25" fmla="*/ 22 h 64"/>
                <a:gd name="T26" fmla="*/ 8 w 104"/>
                <a:gd name="T27" fmla="*/ 15 h 64"/>
                <a:gd name="T28" fmla="*/ 18 w 104"/>
                <a:gd name="T29" fmla="*/ 8 h 64"/>
                <a:gd name="T30" fmla="*/ 31 w 104"/>
                <a:gd name="T31" fmla="*/ 2 h 64"/>
                <a:gd name="T32" fmla="*/ 44 w 104"/>
                <a:gd name="T33" fmla="*/ 0 h 64"/>
                <a:gd name="T34" fmla="*/ 60 w 104"/>
                <a:gd name="T35" fmla="*/ 0 h 64"/>
                <a:gd name="T36" fmla="*/ 73 w 104"/>
                <a:gd name="T37" fmla="*/ 2 h 64"/>
                <a:gd name="T38" fmla="*/ 87 w 104"/>
                <a:gd name="T39" fmla="*/ 8 h 64"/>
                <a:gd name="T40" fmla="*/ 96 w 104"/>
                <a:gd name="T41" fmla="*/ 15 h 64"/>
                <a:gd name="T42" fmla="*/ 103 w 104"/>
                <a:gd name="T43" fmla="*/ 22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0"/>
                  </a:lnTo>
                  <a:lnTo>
                    <a:pt x="96" y="48"/>
                  </a:lnTo>
                  <a:lnTo>
                    <a:pt x="87" y="55"/>
                  </a:lnTo>
                  <a:lnTo>
                    <a:pt x="73" y="61"/>
                  </a:lnTo>
                  <a:lnTo>
                    <a:pt x="60" y="64"/>
                  </a:lnTo>
                  <a:lnTo>
                    <a:pt x="44" y="64"/>
                  </a:lnTo>
                  <a:lnTo>
                    <a:pt x="31" y="61"/>
                  </a:lnTo>
                  <a:lnTo>
                    <a:pt x="18" y="55"/>
                  </a:lnTo>
                  <a:lnTo>
                    <a:pt x="8" y="48"/>
                  </a:lnTo>
                  <a:lnTo>
                    <a:pt x="2" y="40"/>
                  </a:lnTo>
                  <a:lnTo>
                    <a:pt x="0" y="32"/>
                  </a:lnTo>
                  <a:lnTo>
                    <a:pt x="2" y="22"/>
                  </a:lnTo>
                  <a:lnTo>
                    <a:pt x="8" y="15"/>
                  </a:lnTo>
                  <a:lnTo>
                    <a:pt x="18" y="8"/>
                  </a:lnTo>
                  <a:lnTo>
                    <a:pt x="31" y="2"/>
                  </a:lnTo>
                  <a:lnTo>
                    <a:pt x="44" y="0"/>
                  </a:lnTo>
                  <a:lnTo>
                    <a:pt x="60" y="0"/>
                  </a:lnTo>
                  <a:lnTo>
                    <a:pt x="73" y="2"/>
                  </a:lnTo>
                  <a:lnTo>
                    <a:pt x="87" y="8"/>
                  </a:lnTo>
                  <a:lnTo>
                    <a:pt x="96" y="15"/>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37994" name="Freeform 166"/>
            <p:cNvSpPr>
              <a:spLocks/>
            </p:cNvSpPr>
            <p:nvPr/>
          </p:nvSpPr>
          <p:spPr bwMode="auto">
            <a:xfrm>
              <a:off x="1458" y="3183"/>
              <a:ext cx="104" cy="32"/>
            </a:xfrm>
            <a:custGeom>
              <a:avLst/>
              <a:gdLst>
                <a:gd name="T0" fmla="*/ 104 w 104"/>
                <a:gd name="T1" fmla="*/ 32 h 65"/>
                <a:gd name="T2" fmla="*/ 103 w 104"/>
                <a:gd name="T3" fmla="*/ 42 h 65"/>
                <a:gd name="T4" fmla="*/ 96 w 104"/>
                <a:gd name="T5" fmla="*/ 51 h 65"/>
                <a:gd name="T6" fmla="*/ 87 w 104"/>
                <a:gd name="T7" fmla="*/ 56 h 65"/>
                <a:gd name="T8" fmla="*/ 73 w 104"/>
                <a:gd name="T9" fmla="*/ 62 h 65"/>
                <a:gd name="T10" fmla="*/ 60 w 104"/>
                <a:gd name="T11" fmla="*/ 65 h 65"/>
                <a:gd name="T12" fmla="*/ 44 w 104"/>
                <a:gd name="T13" fmla="*/ 65 h 65"/>
                <a:gd name="T14" fmla="*/ 31 w 104"/>
                <a:gd name="T15" fmla="*/ 62 h 65"/>
                <a:gd name="T16" fmla="*/ 18 w 104"/>
                <a:gd name="T17" fmla="*/ 56 h 65"/>
                <a:gd name="T18" fmla="*/ 8 w 104"/>
                <a:gd name="T19" fmla="*/ 51 h 65"/>
                <a:gd name="T20" fmla="*/ 2 w 104"/>
                <a:gd name="T21" fmla="*/ 42 h 65"/>
                <a:gd name="T22" fmla="*/ 0 w 104"/>
                <a:gd name="T23" fmla="*/ 32 h 65"/>
                <a:gd name="T24" fmla="*/ 2 w 104"/>
                <a:gd name="T25" fmla="*/ 24 h 65"/>
                <a:gd name="T26" fmla="*/ 8 w 104"/>
                <a:gd name="T27" fmla="*/ 16 h 65"/>
                <a:gd name="T28" fmla="*/ 18 w 104"/>
                <a:gd name="T29" fmla="*/ 9 h 65"/>
                <a:gd name="T30" fmla="*/ 31 w 104"/>
                <a:gd name="T31" fmla="*/ 3 h 65"/>
                <a:gd name="T32" fmla="*/ 44 w 104"/>
                <a:gd name="T33" fmla="*/ 0 h 65"/>
                <a:gd name="T34" fmla="*/ 60 w 104"/>
                <a:gd name="T35" fmla="*/ 0 h 65"/>
                <a:gd name="T36" fmla="*/ 73 w 104"/>
                <a:gd name="T37" fmla="*/ 3 h 65"/>
                <a:gd name="T38" fmla="*/ 87 w 104"/>
                <a:gd name="T39" fmla="*/ 9 h 65"/>
                <a:gd name="T40" fmla="*/ 96 w 104"/>
                <a:gd name="T41" fmla="*/ 16 h 65"/>
                <a:gd name="T42" fmla="*/ 103 w 104"/>
                <a:gd name="T43" fmla="*/ 24 h 65"/>
                <a:gd name="T44" fmla="*/ 104 w 104"/>
                <a:gd name="T45" fmla="*/ 32 h 6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5"/>
                <a:gd name="T71" fmla="*/ 104 w 104"/>
                <a:gd name="T72" fmla="*/ 65 h 6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5">
                  <a:moveTo>
                    <a:pt x="104" y="32"/>
                  </a:moveTo>
                  <a:lnTo>
                    <a:pt x="103" y="42"/>
                  </a:lnTo>
                  <a:lnTo>
                    <a:pt x="96" y="51"/>
                  </a:lnTo>
                  <a:lnTo>
                    <a:pt x="87" y="56"/>
                  </a:lnTo>
                  <a:lnTo>
                    <a:pt x="73" y="62"/>
                  </a:lnTo>
                  <a:lnTo>
                    <a:pt x="60" y="65"/>
                  </a:lnTo>
                  <a:lnTo>
                    <a:pt x="44" y="65"/>
                  </a:lnTo>
                  <a:lnTo>
                    <a:pt x="31" y="62"/>
                  </a:lnTo>
                  <a:lnTo>
                    <a:pt x="18" y="56"/>
                  </a:lnTo>
                  <a:lnTo>
                    <a:pt x="8" y="51"/>
                  </a:lnTo>
                  <a:lnTo>
                    <a:pt x="2" y="42"/>
                  </a:lnTo>
                  <a:lnTo>
                    <a:pt x="0" y="32"/>
                  </a:lnTo>
                  <a:lnTo>
                    <a:pt x="2" y="24"/>
                  </a:lnTo>
                  <a:lnTo>
                    <a:pt x="8" y="16"/>
                  </a:lnTo>
                  <a:lnTo>
                    <a:pt x="18" y="9"/>
                  </a:lnTo>
                  <a:lnTo>
                    <a:pt x="31" y="3"/>
                  </a:lnTo>
                  <a:lnTo>
                    <a:pt x="44" y="0"/>
                  </a:lnTo>
                  <a:lnTo>
                    <a:pt x="60" y="0"/>
                  </a:lnTo>
                  <a:lnTo>
                    <a:pt x="73" y="3"/>
                  </a:lnTo>
                  <a:lnTo>
                    <a:pt x="87" y="9"/>
                  </a:lnTo>
                  <a:lnTo>
                    <a:pt x="96" y="16"/>
                  </a:lnTo>
                  <a:lnTo>
                    <a:pt x="103" y="24"/>
                  </a:lnTo>
                  <a:lnTo>
                    <a:pt x="104" y="32"/>
                  </a:lnTo>
                  <a:close/>
                </a:path>
              </a:pathLst>
            </a:custGeom>
            <a:solidFill>
              <a:srgbClr val="FFFFFF"/>
            </a:solidFill>
            <a:ln w="11113">
              <a:solidFill>
                <a:srgbClr val="000000"/>
              </a:solidFill>
              <a:round/>
              <a:headEnd/>
              <a:tailEnd/>
            </a:ln>
          </p:spPr>
          <p:txBody>
            <a:bodyPr/>
            <a:lstStyle/>
            <a:p>
              <a:endParaRPr lang="fr-FR"/>
            </a:p>
          </p:txBody>
        </p:sp>
        <p:sp>
          <p:nvSpPr>
            <p:cNvPr id="37995" name="Rectangle 167"/>
            <p:cNvSpPr>
              <a:spLocks noChangeArrowheads="1"/>
            </p:cNvSpPr>
            <p:nvPr/>
          </p:nvSpPr>
          <p:spPr bwMode="auto">
            <a:xfrm>
              <a:off x="1458" y="3199"/>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37996" name="Freeform 168"/>
            <p:cNvSpPr>
              <a:spLocks/>
            </p:cNvSpPr>
            <p:nvPr/>
          </p:nvSpPr>
          <p:spPr bwMode="auto">
            <a:xfrm>
              <a:off x="1511" y="3834"/>
              <a:ext cx="649" cy="102"/>
            </a:xfrm>
            <a:custGeom>
              <a:avLst/>
              <a:gdLst>
                <a:gd name="T0" fmla="*/ 0 w 203"/>
                <a:gd name="T1" fmla="*/ 0 h 215"/>
                <a:gd name="T2" fmla="*/ 0 w 203"/>
                <a:gd name="T3" fmla="*/ 215 h 215"/>
                <a:gd name="T4" fmla="*/ 203 w 203"/>
                <a:gd name="T5" fmla="*/ 215 h 215"/>
                <a:gd name="T6" fmla="*/ 0 60000 65536"/>
                <a:gd name="T7" fmla="*/ 0 60000 65536"/>
                <a:gd name="T8" fmla="*/ 0 60000 65536"/>
                <a:gd name="T9" fmla="*/ 0 w 203"/>
                <a:gd name="T10" fmla="*/ 0 h 215"/>
                <a:gd name="T11" fmla="*/ 203 w 203"/>
                <a:gd name="T12" fmla="*/ 215 h 215"/>
              </a:gdLst>
              <a:ahLst/>
              <a:cxnLst>
                <a:cxn ang="T6">
                  <a:pos x="T0" y="T1"/>
                </a:cxn>
                <a:cxn ang="T7">
                  <a:pos x="T2" y="T3"/>
                </a:cxn>
                <a:cxn ang="T8">
                  <a:pos x="T4" y="T5"/>
                </a:cxn>
              </a:cxnLst>
              <a:rect l="T9" t="T10" r="T11" b="T12"/>
              <a:pathLst>
                <a:path w="203" h="215">
                  <a:moveTo>
                    <a:pt x="0" y="0"/>
                  </a:moveTo>
                  <a:lnTo>
                    <a:pt x="0" y="215"/>
                  </a:lnTo>
                  <a:lnTo>
                    <a:pt x="203" y="215"/>
                  </a:lnTo>
                </a:path>
              </a:pathLst>
            </a:custGeom>
            <a:noFill/>
            <a:ln w="11113">
              <a:solidFill>
                <a:srgbClr val="000000"/>
              </a:solidFill>
              <a:round/>
              <a:headEnd/>
              <a:tailEnd/>
            </a:ln>
          </p:spPr>
          <p:txBody>
            <a:bodyPr/>
            <a:lstStyle/>
            <a:p>
              <a:endParaRPr lang="fr-FR"/>
            </a:p>
          </p:txBody>
        </p:sp>
        <p:sp>
          <p:nvSpPr>
            <p:cNvPr id="37997" name="Line 169"/>
            <p:cNvSpPr>
              <a:spLocks noChangeShapeType="1"/>
            </p:cNvSpPr>
            <p:nvPr/>
          </p:nvSpPr>
          <p:spPr bwMode="auto">
            <a:xfrm flipH="1" flipV="1">
              <a:off x="1335" y="3004"/>
              <a:ext cx="65" cy="81"/>
            </a:xfrm>
            <a:prstGeom prst="line">
              <a:avLst/>
            </a:prstGeom>
            <a:noFill/>
            <a:ln w="11113">
              <a:solidFill>
                <a:srgbClr val="000000"/>
              </a:solidFill>
              <a:round/>
              <a:headEnd/>
              <a:tailEnd/>
            </a:ln>
          </p:spPr>
          <p:txBody>
            <a:bodyPr/>
            <a:lstStyle/>
            <a:p>
              <a:endParaRPr lang="fr-FR"/>
            </a:p>
          </p:txBody>
        </p:sp>
        <p:sp>
          <p:nvSpPr>
            <p:cNvPr id="37998" name="Line 170"/>
            <p:cNvSpPr>
              <a:spLocks noChangeShapeType="1"/>
            </p:cNvSpPr>
            <p:nvPr/>
          </p:nvSpPr>
          <p:spPr bwMode="auto">
            <a:xfrm flipV="1">
              <a:off x="1335" y="3004"/>
              <a:ext cx="65" cy="81"/>
            </a:xfrm>
            <a:prstGeom prst="line">
              <a:avLst/>
            </a:prstGeom>
            <a:noFill/>
            <a:ln w="11113">
              <a:solidFill>
                <a:srgbClr val="000000"/>
              </a:solidFill>
              <a:round/>
              <a:headEnd/>
              <a:tailEnd/>
            </a:ln>
          </p:spPr>
          <p:txBody>
            <a:bodyPr/>
            <a:lstStyle/>
            <a:p>
              <a:endParaRPr lang="fr-FR"/>
            </a:p>
          </p:txBody>
        </p:sp>
        <p:sp>
          <p:nvSpPr>
            <p:cNvPr id="37999" name="Line 171"/>
            <p:cNvSpPr>
              <a:spLocks noChangeShapeType="1"/>
            </p:cNvSpPr>
            <p:nvPr/>
          </p:nvSpPr>
          <p:spPr bwMode="auto">
            <a:xfrm flipH="1">
              <a:off x="1335" y="3085"/>
              <a:ext cx="65" cy="1"/>
            </a:xfrm>
            <a:prstGeom prst="line">
              <a:avLst/>
            </a:prstGeom>
            <a:noFill/>
            <a:ln w="11113">
              <a:solidFill>
                <a:srgbClr val="000000"/>
              </a:solidFill>
              <a:round/>
              <a:headEnd/>
              <a:tailEnd/>
            </a:ln>
          </p:spPr>
          <p:txBody>
            <a:bodyPr/>
            <a:lstStyle/>
            <a:p>
              <a:endParaRPr lang="fr-FR"/>
            </a:p>
          </p:txBody>
        </p:sp>
        <p:sp>
          <p:nvSpPr>
            <p:cNvPr id="38000" name="Line 172"/>
            <p:cNvSpPr>
              <a:spLocks noChangeShapeType="1"/>
            </p:cNvSpPr>
            <p:nvPr/>
          </p:nvSpPr>
          <p:spPr bwMode="auto">
            <a:xfrm flipH="1">
              <a:off x="1335" y="3004"/>
              <a:ext cx="65" cy="1"/>
            </a:xfrm>
            <a:prstGeom prst="line">
              <a:avLst/>
            </a:prstGeom>
            <a:noFill/>
            <a:ln w="11113">
              <a:solidFill>
                <a:srgbClr val="000000"/>
              </a:solidFill>
              <a:round/>
              <a:headEnd/>
              <a:tailEnd/>
            </a:ln>
          </p:spPr>
          <p:txBody>
            <a:bodyPr/>
            <a:lstStyle/>
            <a:p>
              <a:endParaRPr lang="fr-FR"/>
            </a:p>
          </p:txBody>
        </p:sp>
        <p:sp>
          <p:nvSpPr>
            <p:cNvPr id="38001" name="Freeform 173"/>
            <p:cNvSpPr>
              <a:spLocks/>
            </p:cNvSpPr>
            <p:nvPr/>
          </p:nvSpPr>
          <p:spPr bwMode="auto">
            <a:xfrm>
              <a:off x="1433" y="3015"/>
              <a:ext cx="73" cy="60"/>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38002" name="Freeform 174"/>
            <p:cNvSpPr>
              <a:spLocks/>
            </p:cNvSpPr>
            <p:nvPr/>
          </p:nvSpPr>
          <p:spPr bwMode="auto">
            <a:xfrm>
              <a:off x="1433" y="3015"/>
              <a:ext cx="73" cy="60"/>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38003" name="Line 175"/>
            <p:cNvSpPr>
              <a:spLocks noChangeShapeType="1"/>
            </p:cNvSpPr>
            <p:nvPr/>
          </p:nvSpPr>
          <p:spPr bwMode="auto">
            <a:xfrm flipV="1">
              <a:off x="1474" y="3015"/>
              <a:ext cx="1" cy="60"/>
            </a:xfrm>
            <a:prstGeom prst="line">
              <a:avLst/>
            </a:prstGeom>
            <a:noFill/>
            <a:ln w="11113">
              <a:solidFill>
                <a:srgbClr val="000000"/>
              </a:solidFill>
              <a:round/>
              <a:headEnd/>
              <a:tailEnd/>
            </a:ln>
          </p:spPr>
          <p:txBody>
            <a:bodyPr/>
            <a:lstStyle/>
            <a:p>
              <a:endParaRPr lang="fr-FR"/>
            </a:p>
          </p:txBody>
        </p:sp>
        <p:sp>
          <p:nvSpPr>
            <p:cNvPr id="38004" name="Line 176"/>
            <p:cNvSpPr>
              <a:spLocks noChangeShapeType="1"/>
            </p:cNvSpPr>
            <p:nvPr/>
          </p:nvSpPr>
          <p:spPr bwMode="auto">
            <a:xfrm>
              <a:off x="1368" y="3045"/>
              <a:ext cx="106" cy="1"/>
            </a:xfrm>
            <a:prstGeom prst="line">
              <a:avLst/>
            </a:prstGeom>
            <a:noFill/>
            <a:ln w="11113">
              <a:solidFill>
                <a:srgbClr val="000000"/>
              </a:solidFill>
              <a:round/>
              <a:headEnd/>
              <a:tailEnd/>
            </a:ln>
          </p:spPr>
          <p:txBody>
            <a:bodyPr/>
            <a:lstStyle/>
            <a:p>
              <a:endParaRPr lang="fr-FR"/>
            </a:p>
          </p:txBody>
        </p:sp>
        <p:sp>
          <p:nvSpPr>
            <p:cNvPr id="38005" name="Line 177"/>
            <p:cNvSpPr>
              <a:spLocks noChangeShapeType="1"/>
            </p:cNvSpPr>
            <p:nvPr/>
          </p:nvSpPr>
          <p:spPr bwMode="auto">
            <a:xfrm>
              <a:off x="1911" y="3183"/>
              <a:ext cx="147" cy="45"/>
            </a:xfrm>
            <a:prstGeom prst="line">
              <a:avLst/>
            </a:prstGeom>
            <a:noFill/>
            <a:ln w="11113">
              <a:solidFill>
                <a:srgbClr val="000000"/>
              </a:solidFill>
              <a:round/>
              <a:headEnd/>
              <a:tailEnd/>
            </a:ln>
          </p:spPr>
          <p:txBody>
            <a:bodyPr/>
            <a:lstStyle/>
            <a:p>
              <a:endParaRPr lang="fr-FR"/>
            </a:p>
          </p:txBody>
        </p:sp>
        <p:sp>
          <p:nvSpPr>
            <p:cNvPr id="38006" name="Line 178"/>
            <p:cNvSpPr>
              <a:spLocks noChangeShapeType="1"/>
            </p:cNvSpPr>
            <p:nvPr/>
          </p:nvSpPr>
          <p:spPr bwMode="auto">
            <a:xfrm flipV="1">
              <a:off x="1911" y="3183"/>
              <a:ext cx="147" cy="45"/>
            </a:xfrm>
            <a:prstGeom prst="line">
              <a:avLst/>
            </a:prstGeom>
            <a:noFill/>
            <a:ln w="11113">
              <a:solidFill>
                <a:srgbClr val="000000"/>
              </a:solidFill>
              <a:round/>
              <a:headEnd/>
              <a:tailEnd/>
            </a:ln>
          </p:spPr>
          <p:txBody>
            <a:bodyPr/>
            <a:lstStyle/>
            <a:p>
              <a:endParaRPr lang="fr-FR"/>
            </a:p>
          </p:txBody>
        </p:sp>
        <p:sp>
          <p:nvSpPr>
            <p:cNvPr id="38007" name="Line 179"/>
            <p:cNvSpPr>
              <a:spLocks noChangeShapeType="1"/>
            </p:cNvSpPr>
            <p:nvPr/>
          </p:nvSpPr>
          <p:spPr bwMode="auto">
            <a:xfrm>
              <a:off x="1911" y="3183"/>
              <a:ext cx="1" cy="45"/>
            </a:xfrm>
            <a:prstGeom prst="line">
              <a:avLst/>
            </a:prstGeom>
            <a:noFill/>
            <a:ln w="11113">
              <a:solidFill>
                <a:srgbClr val="000000"/>
              </a:solidFill>
              <a:round/>
              <a:headEnd/>
              <a:tailEnd/>
            </a:ln>
          </p:spPr>
          <p:txBody>
            <a:bodyPr/>
            <a:lstStyle/>
            <a:p>
              <a:endParaRPr lang="fr-FR"/>
            </a:p>
          </p:txBody>
        </p:sp>
        <p:sp>
          <p:nvSpPr>
            <p:cNvPr id="38008" name="Line 180"/>
            <p:cNvSpPr>
              <a:spLocks noChangeShapeType="1"/>
            </p:cNvSpPr>
            <p:nvPr/>
          </p:nvSpPr>
          <p:spPr bwMode="auto">
            <a:xfrm>
              <a:off x="2058" y="3183"/>
              <a:ext cx="1" cy="45"/>
            </a:xfrm>
            <a:prstGeom prst="line">
              <a:avLst/>
            </a:prstGeom>
            <a:noFill/>
            <a:ln w="11113">
              <a:solidFill>
                <a:srgbClr val="000000"/>
              </a:solidFill>
              <a:round/>
              <a:headEnd/>
              <a:tailEnd/>
            </a:ln>
          </p:spPr>
          <p:txBody>
            <a:bodyPr/>
            <a:lstStyle/>
            <a:p>
              <a:endParaRPr lang="fr-FR"/>
            </a:p>
          </p:txBody>
        </p:sp>
        <p:sp>
          <p:nvSpPr>
            <p:cNvPr id="38009" name="Freeform 181"/>
            <p:cNvSpPr>
              <a:spLocks/>
            </p:cNvSpPr>
            <p:nvPr/>
          </p:nvSpPr>
          <p:spPr bwMode="auto">
            <a:xfrm>
              <a:off x="1936" y="3129"/>
              <a:ext cx="110" cy="41"/>
            </a:xfrm>
            <a:custGeom>
              <a:avLst/>
              <a:gdLst>
                <a:gd name="T0" fmla="*/ 0 w 110"/>
                <a:gd name="T1" fmla="*/ 40 h 82"/>
                <a:gd name="T2" fmla="*/ 2 w 110"/>
                <a:gd name="T3" fmla="*/ 29 h 82"/>
                <a:gd name="T4" fmla="*/ 8 w 110"/>
                <a:gd name="T5" fmla="*/ 18 h 82"/>
                <a:gd name="T6" fmla="*/ 19 w 110"/>
                <a:gd name="T7" fmla="*/ 9 h 82"/>
                <a:gd name="T8" fmla="*/ 31 w 110"/>
                <a:gd name="T9" fmla="*/ 2 h 82"/>
                <a:gd name="T10" fmla="*/ 47 w 110"/>
                <a:gd name="T11" fmla="*/ 0 h 82"/>
                <a:gd name="T12" fmla="*/ 62 w 110"/>
                <a:gd name="T13" fmla="*/ 0 h 82"/>
                <a:gd name="T14" fmla="*/ 78 w 110"/>
                <a:gd name="T15" fmla="*/ 2 h 82"/>
                <a:gd name="T16" fmla="*/ 90 w 110"/>
                <a:gd name="T17" fmla="*/ 9 h 82"/>
                <a:gd name="T18" fmla="*/ 101 w 110"/>
                <a:gd name="T19" fmla="*/ 18 h 82"/>
                <a:gd name="T20" fmla="*/ 108 w 110"/>
                <a:gd name="T21" fmla="*/ 29 h 82"/>
                <a:gd name="T22" fmla="*/ 110 w 110"/>
                <a:gd name="T23" fmla="*/ 40 h 82"/>
                <a:gd name="T24" fmla="*/ 108 w 110"/>
                <a:gd name="T25" fmla="*/ 53 h 82"/>
                <a:gd name="T26" fmla="*/ 101 w 110"/>
                <a:gd name="T27" fmla="*/ 64 h 82"/>
                <a:gd name="T28" fmla="*/ 90 w 110"/>
                <a:gd name="T29" fmla="*/ 72 h 82"/>
                <a:gd name="T30" fmla="*/ 78 w 110"/>
                <a:gd name="T31" fmla="*/ 79 h 82"/>
                <a:gd name="T32" fmla="*/ 62 w 110"/>
                <a:gd name="T33" fmla="*/ 82 h 82"/>
                <a:gd name="T34" fmla="*/ 47 w 110"/>
                <a:gd name="T35" fmla="*/ 82 h 82"/>
                <a:gd name="T36" fmla="*/ 31 w 110"/>
                <a:gd name="T37" fmla="*/ 79 h 82"/>
                <a:gd name="T38" fmla="*/ 19 w 110"/>
                <a:gd name="T39" fmla="*/ 72 h 82"/>
                <a:gd name="T40" fmla="*/ 8 w 110"/>
                <a:gd name="T41" fmla="*/ 64 h 82"/>
                <a:gd name="T42" fmla="*/ 2 w 110"/>
                <a:gd name="T43" fmla="*/ 53 h 82"/>
                <a:gd name="T44" fmla="*/ 0 w 110"/>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0"/>
                <a:gd name="T70" fmla="*/ 0 h 82"/>
                <a:gd name="T71" fmla="*/ 110 w 110"/>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0" h="82">
                  <a:moveTo>
                    <a:pt x="0" y="40"/>
                  </a:moveTo>
                  <a:lnTo>
                    <a:pt x="2" y="29"/>
                  </a:lnTo>
                  <a:lnTo>
                    <a:pt x="8" y="18"/>
                  </a:lnTo>
                  <a:lnTo>
                    <a:pt x="19" y="9"/>
                  </a:lnTo>
                  <a:lnTo>
                    <a:pt x="31" y="2"/>
                  </a:lnTo>
                  <a:lnTo>
                    <a:pt x="47" y="0"/>
                  </a:lnTo>
                  <a:lnTo>
                    <a:pt x="62" y="0"/>
                  </a:lnTo>
                  <a:lnTo>
                    <a:pt x="78" y="2"/>
                  </a:lnTo>
                  <a:lnTo>
                    <a:pt x="90" y="9"/>
                  </a:lnTo>
                  <a:lnTo>
                    <a:pt x="101" y="18"/>
                  </a:lnTo>
                  <a:lnTo>
                    <a:pt x="108" y="29"/>
                  </a:lnTo>
                  <a:lnTo>
                    <a:pt x="110" y="40"/>
                  </a:lnTo>
                  <a:lnTo>
                    <a:pt x="108" y="53"/>
                  </a:lnTo>
                  <a:lnTo>
                    <a:pt x="101" y="64"/>
                  </a:lnTo>
                  <a:lnTo>
                    <a:pt x="90" y="72"/>
                  </a:lnTo>
                  <a:lnTo>
                    <a:pt x="78" y="79"/>
                  </a:lnTo>
                  <a:lnTo>
                    <a:pt x="62" y="82"/>
                  </a:lnTo>
                  <a:lnTo>
                    <a:pt x="47" y="82"/>
                  </a:lnTo>
                  <a:lnTo>
                    <a:pt x="31" y="79"/>
                  </a:lnTo>
                  <a:lnTo>
                    <a:pt x="19" y="72"/>
                  </a:lnTo>
                  <a:lnTo>
                    <a:pt x="8" y="64"/>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8010" name="Rectangle 182"/>
            <p:cNvSpPr>
              <a:spLocks noChangeArrowheads="1"/>
            </p:cNvSpPr>
            <p:nvPr/>
          </p:nvSpPr>
          <p:spPr bwMode="auto">
            <a:xfrm>
              <a:off x="1900" y="3153"/>
              <a:ext cx="165" cy="27"/>
            </a:xfrm>
            <a:prstGeom prst="rect">
              <a:avLst/>
            </a:prstGeom>
            <a:solidFill>
              <a:srgbClr val="FFFFFF"/>
            </a:solidFill>
            <a:ln w="9525">
              <a:noFill/>
              <a:miter lim="800000"/>
              <a:headEnd/>
              <a:tailEnd/>
            </a:ln>
          </p:spPr>
          <p:txBody>
            <a:bodyPr/>
            <a:lstStyle/>
            <a:p>
              <a:endParaRPr lang="fr-FR"/>
            </a:p>
          </p:txBody>
        </p:sp>
        <p:sp>
          <p:nvSpPr>
            <p:cNvPr id="38011" name="Line 183"/>
            <p:cNvSpPr>
              <a:spLocks noChangeShapeType="1"/>
            </p:cNvSpPr>
            <p:nvPr/>
          </p:nvSpPr>
          <p:spPr bwMode="auto">
            <a:xfrm flipV="1">
              <a:off x="1985" y="3153"/>
              <a:ext cx="1" cy="53"/>
            </a:xfrm>
            <a:prstGeom prst="line">
              <a:avLst/>
            </a:prstGeom>
            <a:noFill/>
            <a:ln w="11113">
              <a:solidFill>
                <a:srgbClr val="000000"/>
              </a:solidFill>
              <a:round/>
              <a:headEnd/>
              <a:tailEnd/>
            </a:ln>
          </p:spPr>
          <p:txBody>
            <a:bodyPr/>
            <a:lstStyle/>
            <a:p>
              <a:endParaRPr lang="fr-FR"/>
            </a:p>
          </p:txBody>
        </p:sp>
        <p:sp>
          <p:nvSpPr>
            <p:cNvPr id="38012" name="Line 184"/>
            <p:cNvSpPr>
              <a:spLocks noChangeShapeType="1"/>
            </p:cNvSpPr>
            <p:nvPr/>
          </p:nvSpPr>
          <p:spPr bwMode="auto">
            <a:xfrm flipH="1">
              <a:off x="1936" y="3151"/>
              <a:ext cx="110" cy="1"/>
            </a:xfrm>
            <a:prstGeom prst="line">
              <a:avLst/>
            </a:prstGeom>
            <a:noFill/>
            <a:ln w="11113">
              <a:solidFill>
                <a:srgbClr val="000000"/>
              </a:solidFill>
              <a:round/>
              <a:headEnd/>
              <a:tailEnd/>
            </a:ln>
          </p:spPr>
          <p:txBody>
            <a:bodyPr/>
            <a:lstStyle/>
            <a:p>
              <a:endParaRPr lang="fr-FR"/>
            </a:p>
          </p:txBody>
        </p:sp>
        <p:sp>
          <p:nvSpPr>
            <p:cNvPr id="38013" name="Freeform 185"/>
            <p:cNvSpPr>
              <a:spLocks/>
            </p:cNvSpPr>
            <p:nvPr/>
          </p:nvSpPr>
          <p:spPr bwMode="auto">
            <a:xfrm>
              <a:off x="1689" y="3204"/>
              <a:ext cx="220" cy="98"/>
            </a:xfrm>
            <a:custGeom>
              <a:avLst/>
              <a:gdLst>
                <a:gd name="T0" fmla="*/ 220 w 220"/>
                <a:gd name="T1" fmla="*/ 0 h 197"/>
                <a:gd name="T2" fmla="*/ 0 w 220"/>
                <a:gd name="T3" fmla="*/ 0 h 197"/>
                <a:gd name="T4" fmla="*/ 0 w 220"/>
                <a:gd name="T5" fmla="*/ 197 h 197"/>
                <a:gd name="T6" fmla="*/ 0 60000 65536"/>
                <a:gd name="T7" fmla="*/ 0 60000 65536"/>
                <a:gd name="T8" fmla="*/ 0 60000 65536"/>
                <a:gd name="T9" fmla="*/ 0 w 220"/>
                <a:gd name="T10" fmla="*/ 0 h 197"/>
                <a:gd name="T11" fmla="*/ 220 w 220"/>
                <a:gd name="T12" fmla="*/ 197 h 197"/>
              </a:gdLst>
              <a:ahLst/>
              <a:cxnLst>
                <a:cxn ang="T6">
                  <a:pos x="T0" y="T1"/>
                </a:cxn>
                <a:cxn ang="T7">
                  <a:pos x="T2" y="T3"/>
                </a:cxn>
                <a:cxn ang="T8">
                  <a:pos x="T4" y="T5"/>
                </a:cxn>
              </a:cxnLst>
              <a:rect l="T9" t="T10" r="T11" b="T12"/>
              <a:pathLst>
                <a:path w="220" h="197">
                  <a:moveTo>
                    <a:pt x="220" y="0"/>
                  </a:moveTo>
                  <a:lnTo>
                    <a:pt x="0" y="0"/>
                  </a:lnTo>
                  <a:lnTo>
                    <a:pt x="0" y="197"/>
                  </a:lnTo>
                </a:path>
              </a:pathLst>
            </a:custGeom>
            <a:noFill/>
            <a:ln w="11113">
              <a:solidFill>
                <a:srgbClr val="000000"/>
              </a:solidFill>
              <a:round/>
              <a:headEnd/>
              <a:tailEnd/>
            </a:ln>
          </p:spPr>
          <p:txBody>
            <a:bodyPr/>
            <a:lstStyle/>
            <a:p>
              <a:endParaRPr lang="fr-FR"/>
            </a:p>
          </p:txBody>
        </p:sp>
        <p:sp>
          <p:nvSpPr>
            <p:cNvPr id="38014" name="Line 186"/>
            <p:cNvSpPr>
              <a:spLocks noChangeShapeType="1"/>
            </p:cNvSpPr>
            <p:nvPr/>
          </p:nvSpPr>
          <p:spPr bwMode="auto">
            <a:xfrm>
              <a:off x="2067" y="3204"/>
              <a:ext cx="109" cy="1"/>
            </a:xfrm>
            <a:prstGeom prst="line">
              <a:avLst/>
            </a:prstGeom>
            <a:noFill/>
            <a:ln w="11113">
              <a:solidFill>
                <a:srgbClr val="000000"/>
              </a:solidFill>
              <a:round/>
              <a:headEnd/>
              <a:tailEnd/>
            </a:ln>
          </p:spPr>
          <p:txBody>
            <a:bodyPr/>
            <a:lstStyle/>
            <a:p>
              <a:endParaRPr lang="fr-FR"/>
            </a:p>
          </p:txBody>
        </p:sp>
        <p:sp>
          <p:nvSpPr>
            <p:cNvPr id="38015" name="Freeform 187"/>
            <p:cNvSpPr>
              <a:spLocks/>
            </p:cNvSpPr>
            <p:nvPr/>
          </p:nvSpPr>
          <p:spPr bwMode="auto">
            <a:xfrm>
              <a:off x="1737" y="3005"/>
              <a:ext cx="172" cy="99"/>
            </a:xfrm>
            <a:custGeom>
              <a:avLst/>
              <a:gdLst>
                <a:gd name="T0" fmla="*/ 0 w 172"/>
                <a:gd name="T1" fmla="*/ 99 h 198"/>
                <a:gd name="T2" fmla="*/ 2 w 172"/>
                <a:gd name="T3" fmla="*/ 76 h 198"/>
                <a:gd name="T4" fmla="*/ 8 w 172"/>
                <a:gd name="T5" fmla="*/ 55 h 198"/>
                <a:gd name="T6" fmla="*/ 18 w 172"/>
                <a:gd name="T7" fmla="*/ 37 h 198"/>
                <a:gd name="T8" fmla="*/ 33 w 172"/>
                <a:gd name="T9" fmla="*/ 22 h 198"/>
                <a:gd name="T10" fmla="*/ 49 w 172"/>
                <a:gd name="T11" fmla="*/ 9 h 198"/>
                <a:gd name="T12" fmla="*/ 67 w 172"/>
                <a:gd name="T13" fmla="*/ 2 h 198"/>
                <a:gd name="T14" fmla="*/ 86 w 172"/>
                <a:gd name="T15" fmla="*/ 0 h 198"/>
                <a:gd name="T16" fmla="*/ 105 w 172"/>
                <a:gd name="T17" fmla="*/ 2 h 198"/>
                <a:gd name="T18" fmla="*/ 122 w 172"/>
                <a:gd name="T19" fmla="*/ 9 h 198"/>
                <a:gd name="T20" fmla="*/ 140 w 172"/>
                <a:gd name="T21" fmla="*/ 22 h 198"/>
                <a:gd name="T22" fmla="*/ 153 w 172"/>
                <a:gd name="T23" fmla="*/ 37 h 198"/>
                <a:gd name="T24" fmla="*/ 163 w 172"/>
                <a:gd name="T25" fmla="*/ 55 h 198"/>
                <a:gd name="T26" fmla="*/ 169 w 172"/>
                <a:gd name="T27" fmla="*/ 76 h 198"/>
                <a:gd name="T28" fmla="*/ 172 w 172"/>
                <a:gd name="T29" fmla="*/ 99 h 198"/>
                <a:gd name="T30" fmla="*/ 169 w 172"/>
                <a:gd name="T31" fmla="*/ 121 h 198"/>
                <a:gd name="T32" fmla="*/ 163 w 172"/>
                <a:gd name="T33" fmla="*/ 142 h 198"/>
                <a:gd name="T34" fmla="*/ 153 w 172"/>
                <a:gd name="T35" fmla="*/ 160 h 198"/>
                <a:gd name="T36" fmla="*/ 140 w 172"/>
                <a:gd name="T37" fmla="*/ 177 h 198"/>
                <a:gd name="T38" fmla="*/ 122 w 172"/>
                <a:gd name="T39" fmla="*/ 188 h 198"/>
                <a:gd name="T40" fmla="*/ 105 w 172"/>
                <a:gd name="T41" fmla="*/ 195 h 198"/>
                <a:gd name="T42" fmla="*/ 86 w 172"/>
                <a:gd name="T43" fmla="*/ 198 h 198"/>
                <a:gd name="T44" fmla="*/ 67 w 172"/>
                <a:gd name="T45" fmla="*/ 195 h 198"/>
                <a:gd name="T46" fmla="*/ 49 w 172"/>
                <a:gd name="T47" fmla="*/ 188 h 198"/>
                <a:gd name="T48" fmla="*/ 33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5"/>
                  </a:lnTo>
                  <a:lnTo>
                    <a:pt x="18" y="37"/>
                  </a:lnTo>
                  <a:lnTo>
                    <a:pt x="33" y="22"/>
                  </a:lnTo>
                  <a:lnTo>
                    <a:pt x="49" y="9"/>
                  </a:lnTo>
                  <a:lnTo>
                    <a:pt x="67" y="2"/>
                  </a:lnTo>
                  <a:lnTo>
                    <a:pt x="86" y="0"/>
                  </a:lnTo>
                  <a:lnTo>
                    <a:pt x="105" y="2"/>
                  </a:lnTo>
                  <a:lnTo>
                    <a:pt x="122" y="9"/>
                  </a:lnTo>
                  <a:lnTo>
                    <a:pt x="140" y="22"/>
                  </a:lnTo>
                  <a:lnTo>
                    <a:pt x="153" y="37"/>
                  </a:lnTo>
                  <a:lnTo>
                    <a:pt x="163" y="55"/>
                  </a:lnTo>
                  <a:lnTo>
                    <a:pt x="169" y="76"/>
                  </a:lnTo>
                  <a:lnTo>
                    <a:pt x="172" y="99"/>
                  </a:lnTo>
                  <a:lnTo>
                    <a:pt x="169" y="121"/>
                  </a:lnTo>
                  <a:lnTo>
                    <a:pt x="163" y="142"/>
                  </a:lnTo>
                  <a:lnTo>
                    <a:pt x="153" y="160"/>
                  </a:lnTo>
                  <a:lnTo>
                    <a:pt x="140" y="177"/>
                  </a:lnTo>
                  <a:lnTo>
                    <a:pt x="122" y="188"/>
                  </a:lnTo>
                  <a:lnTo>
                    <a:pt x="105" y="195"/>
                  </a:lnTo>
                  <a:lnTo>
                    <a:pt x="86" y="198"/>
                  </a:lnTo>
                  <a:lnTo>
                    <a:pt x="67" y="195"/>
                  </a:lnTo>
                  <a:lnTo>
                    <a:pt x="49" y="188"/>
                  </a:lnTo>
                  <a:lnTo>
                    <a:pt x="33"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016" name="Rectangle 188"/>
            <p:cNvSpPr>
              <a:spLocks noChangeArrowheads="1"/>
            </p:cNvSpPr>
            <p:nvPr/>
          </p:nvSpPr>
          <p:spPr bwMode="auto">
            <a:xfrm>
              <a:off x="1767" y="3030"/>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8017" name="Line 189"/>
            <p:cNvSpPr>
              <a:spLocks noChangeShapeType="1"/>
            </p:cNvSpPr>
            <p:nvPr/>
          </p:nvSpPr>
          <p:spPr bwMode="auto">
            <a:xfrm flipV="1">
              <a:off x="1629" y="3276"/>
              <a:ext cx="1" cy="4"/>
            </a:xfrm>
            <a:prstGeom prst="line">
              <a:avLst/>
            </a:prstGeom>
            <a:noFill/>
            <a:ln w="11113">
              <a:solidFill>
                <a:srgbClr val="000000"/>
              </a:solidFill>
              <a:round/>
              <a:headEnd/>
              <a:tailEnd/>
            </a:ln>
          </p:spPr>
          <p:txBody>
            <a:bodyPr/>
            <a:lstStyle/>
            <a:p>
              <a:endParaRPr lang="fr-FR"/>
            </a:p>
          </p:txBody>
        </p:sp>
        <p:sp>
          <p:nvSpPr>
            <p:cNvPr id="38018" name="Line 190"/>
            <p:cNvSpPr>
              <a:spLocks noChangeShapeType="1"/>
            </p:cNvSpPr>
            <p:nvPr/>
          </p:nvSpPr>
          <p:spPr bwMode="auto">
            <a:xfrm flipV="1">
              <a:off x="1629" y="3251"/>
              <a:ext cx="1" cy="4"/>
            </a:xfrm>
            <a:prstGeom prst="line">
              <a:avLst/>
            </a:prstGeom>
            <a:noFill/>
            <a:ln w="11113">
              <a:solidFill>
                <a:srgbClr val="000000"/>
              </a:solidFill>
              <a:round/>
              <a:headEnd/>
              <a:tailEnd/>
            </a:ln>
          </p:spPr>
          <p:txBody>
            <a:bodyPr/>
            <a:lstStyle/>
            <a:p>
              <a:endParaRPr lang="fr-FR"/>
            </a:p>
          </p:txBody>
        </p:sp>
        <p:sp>
          <p:nvSpPr>
            <p:cNvPr id="38019" name="Line 191"/>
            <p:cNvSpPr>
              <a:spLocks noChangeShapeType="1"/>
            </p:cNvSpPr>
            <p:nvPr/>
          </p:nvSpPr>
          <p:spPr bwMode="auto">
            <a:xfrm flipV="1">
              <a:off x="1629" y="3226"/>
              <a:ext cx="1" cy="4"/>
            </a:xfrm>
            <a:prstGeom prst="line">
              <a:avLst/>
            </a:prstGeom>
            <a:noFill/>
            <a:ln w="11113">
              <a:solidFill>
                <a:srgbClr val="000000"/>
              </a:solidFill>
              <a:round/>
              <a:headEnd/>
              <a:tailEnd/>
            </a:ln>
          </p:spPr>
          <p:txBody>
            <a:bodyPr/>
            <a:lstStyle/>
            <a:p>
              <a:endParaRPr lang="fr-FR"/>
            </a:p>
          </p:txBody>
        </p:sp>
        <p:sp>
          <p:nvSpPr>
            <p:cNvPr id="38020" name="Line 192"/>
            <p:cNvSpPr>
              <a:spLocks noChangeShapeType="1"/>
            </p:cNvSpPr>
            <p:nvPr/>
          </p:nvSpPr>
          <p:spPr bwMode="auto">
            <a:xfrm flipV="1">
              <a:off x="1629" y="3201"/>
              <a:ext cx="1" cy="4"/>
            </a:xfrm>
            <a:prstGeom prst="line">
              <a:avLst/>
            </a:prstGeom>
            <a:noFill/>
            <a:ln w="11113">
              <a:solidFill>
                <a:srgbClr val="000000"/>
              </a:solidFill>
              <a:round/>
              <a:headEnd/>
              <a:tailEnd/>
            </a:ln>
          </p:spPr>
          <p:txBody>
            <a:bodyPr/>
            <a:lstStyle/>
            <a:p>
              <a:endParaRPr lang="fr-FR"/>
            </a:p>
          </p:txBody>
        </p:sp>
        <p:sp>
          <p:nvSpPr>
            <p:cNvPr id="38021" name="Line 193"/>
            <p:cNvSpPr>
              <a:spLocks noChangeShapeType="1"/>
            </p:cNvSpPr>
            <p:nvPr/>
          </p:nvSpPr>
          <p:spPr bwMode="auto">
            <a:xfrm flipV="1">
              <a:off x="1629" y="3176"/>
              <a:ext cx="1" cy="4"/>
            </a:xfrm>
            <a:prstGeom prst="line">
              <a:avLst/>
            </a:prstGeom>
            <a:noFill/>
            <a:ln w="11113">
              <a:solidFill>
                <a:srgbClr val="000000"/>
              </a:solidFill>
              <a:round/>
              <a:headEnd/>
              <a:tailEnd/>
            </a:ln>
          </p:spPr>
          <p:txBody>
            <a:bodyPr/>
            <a:lstStyle/>
            <a:p>
              <a:endParaRPr lang="fr-FR"/>
            </a:p>
          </p:txBody>
        </p:sp>
        <p:sp>
          <p:nvSpPr>
            <p:cNvPr id="38022" name="Line 194"/>
            <p:cNvSpPr>
              <a:spLocks noChangeShapeType="1"/>
            </p:cNvSpPr>
            <p:nvPr/>
          </p:nvSpPr>
          <p:spPr bwMode="auto">
            <a:xfrm flipV="1">
              <a:off x="1629" y="3150"/>
              <a:ext cx="1" cy="5"/>
            </a:xfrm>
            <a:prstGeom prst="line">
              <a:avLst/>
            </a:prstGeom>
            <a:noFill/>
            <a:ln w="11113">
              <a:solidFill>
                <a:srgbClr val="000000"/>
              </a:solidFill>
              <a:round/>
              <a:headEnd/>
              <a:tailEnd/>
            </a:ln>
          </p:spPr>
          <p:txBody>
            <a:bodyPr/>
            <a:lstStyle/>
            <a:p>
              <a:endParaRPr lang="fr-FR"/>
            </a:p>
          </p:txBody>
        </p:sp>
        <p:sp>
          <p:nvSpPr>
            <p:cNvPr id="38023" name="Line 195"/>
            <p:cNvSpPr>
              <a:spLocks noChangeShapeType="1"/>
            </p:cNvSpPr>
            <p:nvPr/>
          </p:nvSpPr>
          <p:spPr bwMode="auto">
            <a:xfrm flipV="1">
              <a:off x="1629" y="3125"/>
              <a:ext cx="1" cy="5"/>
            </a:xfrm>
            <a:prstGeom prst="line">
              <a:avLst/>
            </a:prstGeom>
            <a:noFill/>
            <a:ln w="11113">
              <a:solidFill>
                <a:srgbClr val="000000"/>
              </a:solidFill>
              <a:round/>
              <a:headEnd/>
              <a:tailEnd/>
            </a:ln>
          </p:spPr>
          <p:txBody>
            <a:bodyPr/>
            <a:lstStyle/>
            <a:p>
              <a:endParaRPr lang="fr-FR"/>
            </a:p>
          </p:txBody>
        </p:sp>
        <p:sp>
          <p:nvSpPr>
            <p:cNvPr id="38024" name="Line 196"/>
            <p:cNvSpPr>
              <a:spLocks noChangeShapeType="1"/>
            </p:cNvSpPr>
            <p:nvPr/>
          </p:nvSpPr>
          <p:spPr bwMode="auto">
            <a:xfrm flipV="1">
              <a:off x="1629" y="3100"/>
              <a:ext cx="1" cy="4"/>
            </a:xfrm>
            <a:prstGeom prst="line">
              <a:avLst/>
            </a:prstGeom>
            <a:noFill/>
            <a:ln w="11113">
              <a:solidFill>
                <a:srgbClr val="000000"/>
              </a:solidFill>
              <a:round/>
              <a:headEnd/>
              <a:tailEnd/>
            </a:ln>
          </p:spPr>
          <p:txBody>
            <a:bodyPr/>
            <a:lstStyle/>
            <a:p>
              <a:endParaRPr lang="fr-FR"/>
            </a:p>
          </p:txBody>
        </p:sp>
        <p:sp>
          <p:nvSpPr>
            <p:cNvPr id="38025" name="Line 197"/>
            <p:cNvSpPr>
              <a:spLocks noChangeShapeType="1"/>
            </p:cNvSpPr>
            <p:nvPr/>
          </p:nvSpPr>
          <p:spPr bwMode="auto">
            <a:xfrm flipV="1">
              <a:off x="1629" y="3075"/>
              <a:ext cx="1" cy="4"/>
            </a:xfrm>
            <a:prstGeom prst="line">
              <a:avLst/>
            </a:prstGeom>
            <a:noFill/>
            <a:ln w="11113">
              <a:solidFill>
                <a:srgbClr val="000000"/>
              </a:solidFill>
              <a:round/>
              <a:headEnd/>
              <a:tailEnd/>
            </a:ln>
          </p:spPr>
          <p:txBody>
            <a:bodyPr/>
            <a:lstStyle/>
            <a:p>
              <a:endParaRPr lang="fr-FR"/>
            </a:p>
          </p:txBody>
        </p:sp>
        <p:sp>
          <p:nvSpPr>
            <p:cNvPr id="38026" name="Line 198"/>
            <p:cNvSpPr>
              <a:spLocks noChangeShapeType="1"/>
            </p:cNvSpPr>
            <p:nvPr/>
          </p:nvSpPr>
          <p:spPr bwMode="auto">
            <a:xfrm flipV="1">
              <a:off x="1629" y="3050"/>
              <a:ext cx="1" cy="4"/>
            </a:xfrm>
            <a:prstGeom prst="line">
              <a:avLst/>
            </a:prstGeom>
            <a:noFill/>
            <a:ln w="11113">
              <a:solidFill>
                <a:srgbClr val="000000"/>
              </a:solidFill>
              <a:round/>
              <a:headEnd/>
              <a:tailEnd/>
            </a:ln>
          </p:spPr>
          <p:txBody>
            <a:bodyPr/>
            <a:lstStyle/>
            <a:p>
              <a:endParaRPr lang="fr-FR"/>
            </a:p>
          </p:txBody>
        </p:sp>
        <p:sp>
          <p:nvSpPr>
            <p:cNvPr id="38027" name="Line 199"/>
            <p:cNvSpPr>
              <a:spLocks noChangeShapeType="1"/>
            </p:cNvSpPr>
            <p:nvPr/>
          </p:nvSpPr>
          <p:spPr bwMode="auto">
            <a:xfrm>
              <a:off x="1657" y="3045"/>
              <a:ext cx="7" cy="1"/>
            </a:xfrm>
            <a:prstGeom prst="line">
              <a:avLst/>
            </a:prstGeom>
            <a:noFill/>
            <a:ln w="11113">
              <a:solidFill>
                <a:srgbClr val="000000"/>
              </a:solidFill>
              <a:round/>
              <a:headEnd/>
              <a:tailEnd/>
            </a:ln>
          </p:spPr>
          <p:txBody>
            <a:bodyPr/>
            <a:lstStyle/>
            <a:p>
              <a:endParaRPr lang="fr-FR"/>
            </a:p>
          </p:txBody>
        </p:sp>
        <p:sp>
          <p:nvSpPr>
            <p:cNvPr id="38028" name="Line 200"/>
            <p:cNvSpPr>
              <a:spLocks noChangeShapeType="1"/>
            </p:cNvSpPr>
            <p:nvPr/>
          </p:nvSpPr>
          <p:spPr bwMode="auto">
            <a:xfrm>
              <a:off x="1701" y="3045"/>
              <a:ext cx="7" cy="1"/>
            </a:xfrm>
            <a:prstGeom prst="line">
              <a:avLst/>
            </a:prstGeom>
            <a:noFill/>
            <a:ln w="11113">
              <a:solidFill>
                <a:srgbClr val="000000"/>
              </a:solidFill>
              <a:round/>
              <a:headEnd/>
              <a:tailEnd/>
            </a:ln>
          </p:spPr>
          <p:txBody>
            <a:bodyPr/>
            <a:lstStyle/>
            <a:p>
              <a:endParaRPr lang="fr-FR"/>
            </a:p>
          </p:txBody>
        </p:sp>
        <p:sp>
          <p:nvSpPr>
            <p:cNvPr id="38029" name="Line 201"/>
            <p:cNvSpPr>
              <a:spLocks noChangeShapeType="1"/>
            </p:cNvSpPr>
            <p:nvPr/>
          </p:nvSpPr>
          <p:spPr bwMode="auto">
            <a:xfrm>
              <a:off x="1904" y="3045"/>
              <a:ext cx="7" cy="1"/>
            </a:xfrm>
            <a:prstGeom prst="line">
              <a:avLst/>
            </a:prstGeom>
            <a:noFill/>
            <a:ln w="11113">
              <a:solidFill>
                <a:srgbClr val="000000"/>
              </a:solidFill>
              <a:round/>
              <a:headEnd/>
              <a:tailEnd/>
            </a:ln>
          </p:spPr>
          <p:txBody>
            <a:bodyPr/>
            <a:lstStyle/>
            <a:p>
              <a:endParaRPr lang="fr-FR"/>
            </a:p>
          </p:txBody>
        </p:sp>
        <p:sp>
          <p:nvSpPr>
            <p:cNvPr id="38030" name="Line 202"/>
            <p:cNvSpPr>
              <a:spLocks noChangeShapeType="1"/>
            </p:cNvSpPr>
            <p:nvPr/>
          </p:nvSpPr>
          <p:spPr bwMode="auto">
            <a:xfrm>
              <a:off x="1948" y="3045"/>
              <a:ext cx="7" cy="1"/>
            </a:xfrm>
            <a:prstGeom prst="line">
              <a:avLst/>
            </a:prstGeom>
            <a:noFill/>
            <a:ln w="11113">
              <a:solidFill>
                <a:srgbClr val="000000"/>
              </a:solidFill>
              <a:round/>
              <a:headEnd/>
              <a:tailEnd/>
            </a:ln>
          </p:spPr>
          <p:txBody>
            <a:bodyPr/>
            <a:lstStyle/>
            <a:p>
              <a:endParaRPr lang="fr-FR"/>
            </a:p>
          </p:txBody>
        </p:sp>
        <p:sp>
          <p:nvSpPr>
            <p:cNvPr id="38031" name="Freeform 203"/>
            <p:cNvSpPr>
              <a:spLocks/>
            </p:cNvSpPr>
            <p:nvPr/>
          </p:nvSpPr>
          <p:spPr bwMode="auto">
            <a:xfrm>
              <a:off x="1992" y="3045"/>
              <a:ext cx="1" cy="4"/>
            </a:xfrm>
            <a:custGeom>
              <a:avLst/>
              <a:gdLst>
                <a:gd name="T0" fmla="*/ 0 w 1"/>
                <a:gd name="T1" fmla="*/ 0 h 5"/>
                <a:gd name="T2" fmla="*/ 1 w 1"/>
                <a:gd name="T3" fmla="*/ 0 h 5"/>
                <a:gd name="T4" fmla="*/ 1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1" y="0"/>
                  </a:lnTo>
                  <a:lnTo>
                    <a:pt x="1" y="5"/>
                  </a:lnTo>
                </a:path>
              </a:pathLst>
            </a:custGeom>
            <a:noFill/>
            <a:ln w="11113">
              <a:solidFill>
                <a:srgbClr val="000000"/>
              </a:solidFill>
              <a:round/>
              <a:headEnd/>
              <a:tailEnd/>
            </a:ln>
          </p:spPr>
          <p:txBody>
            <a:bodyPr/>
            <a:lstStyle/>
            <a:p>
              <a:endParaRPr lang="fr-FR"/>
            </a:p>
          </p:txBody>
        </p:sp>
        <p:sp>
          <p:nvSpPr>
            <p:cNvPr id="38032" name="Line 204"/>
            <p:cNvSpPr>
              <a:spLocks noChangeShapeType="1"/>
            </p:cNvSpPr>
            <p:nvPr/>
          </p:nvSpPr>
          <p:spPr bwMode="auto">
            <a:xfrm>
              <a:off x="1993" y="3070"/>
              <a:ext cx="1" cy="4"/>
            </a:xfrm>
            <a:prstGeom prst="line">
              <a:avLst/>
            </a:prstGeom>
            <a:noFill/>
            <a:ln w="11113">
              <a:solidFill>
                <a:srgbClr val="000000"/>
              </a:solidFill>
              <a:round/>
              <a:headEnd/>
              <a:tailEnd/>
            </a:ln>
          </p:spPr>
          <p:txBody>
            <a:bodyPr/>
            <a:lstStyle/>
            <a:p>
              <a:endParaRPr lang="fr-FR"/>
            </a:p>
          </p:txBody>
        </p:sp>
        <p:sp>
          <p:nvSpPr>
            <p:cNvPr id="38033" name="Line 205"/>
            <p:cNvSpPr>
              <a:spLocks noChangeShapeType="1"/>
            </p:cNvSpPr>
            <p:nvPr/>
          </p:nvSpPr>
          <p:spPr bwMode="auto">
            <a:xfrm>
              <a:off x="1993" y="3095"/>
              <a:ext cx="1" cy="4"/>
            </a:xfrm>
            <a:prstGeom prst="line">
              <a:avLst/>
            </a:prstGeom>
            <a:noFill/>
            <a:ln w="11113">
              <a:solidFill>
                <a:srgbClr val="000000"/>
              </a:solidFill>
              <a:round/>
              <a:headEnd/>
              <a:tailEnd/>
            </a:ln>
          </p:spPr>
          <p:txBody>
            <a:bodyPr/>
            <a:lstStyle/>
            <a:p>
              <a:endParaRPr lang="fr-FR"/>
            </a:p>
          </p:txBody>
        </p:sp>
        <p:sp>
          <p:nvSpPr>
            <p:cNvPr id="38034" name="Line 206"/>
            <p:cNvSpPr>
              <a:spLocks noChangeShapeType="1"/>
            </p:cNvSpPr>
            <p:nvPr/>
          </p:nvSpPr>
          <p:spPr bwMode="auto">
            <a:xfrm>
              <a:off x="1993" y="3120"/>
              <a:ext cx="1" cy="4"/>
            </a:xfrm>
            <a:prstGeom prst="line">
              <a:avLst/>
            </a:prstGeom>
            <a:noFill/>
            <a:ln w="11113">
              <a:solidFill>
                <a:srgbClr val="000000"/>
              </a:solidFill>
              <a:round/>
              <a:headEnd/>
              <a:tailEnd/>
            </a:ln>
          </p:spPr>
          <p:txBody>
            <a:bodyPr/>
            <a:lstStyle/>
            <a:p>
              <a:endParaRPr lang="fr-FR"/>
            </a:p>
          </p:txBody>
        </p:sp>
        <p:sp>
          <p:nvSpPr>
            <p:cNvPr id="38035" name="Rectangle 207"/>
            <p:cNvSpPr>
              <a:spLocks noChangeArrowheads="1"/>
            </p:cNvSpPr>
            <p:nvPr/>
          </p:nvSpPr>
          <p:spPr bwMode="auto">
            <a:xfrm>
              <a:off x="2223" y="3162"/>
              <a:ext cx="92" cy="98"/>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8036" name="Line 208"/>
            <p:cNvSpPr>
              <a:spLocks noChangeShapeType="1"/>
            </p:cNvSpPr>
            <p:nvPr/>
          </p:nvSpPr>
          <p:spPr bwMode="auto">
            <a:xfrm flipV="1">
              <a:off x="1922" y="2856"/>
              <a:ext cx="147" cy="46"/>
            </a:xfrm>
            <a:prstGeom prst="line">
              <a:avLst/>
            </a:prstGeom>
            <a:noFill/>
            <a:ln w="11113">
              <a:solidFill>
                <a:srgbClr val="000000"/>
              </a:solidFill>
              <a:round/>
              <a:headEnd/>
              <a:tailEnd/>
            </a:ln>
          </p:spPr>
          <p:txBody>
            <a:bodyPr/>
            <a:lstStyle/>
            <a:p>
              <a:endParaRPr lang="fr-FR"/>
            </a:p>
          </p:txBody>
        </p:sp>
        <p:sp>
          <p:nvSpPr>
            <p:cNvPr id="38037" name="Line 209"/>
            <p:cNvSpPr>
              <a:spLocks noChangeShapeType="1"/>
            </p:cNvSpPr>
            <p:nvPr/>
          </p:nvSpPr>
          <p:spPr bwMode="auto">
            <a:xfrm>
              <a:off x="1922" y="2856"/>
              <a:ext cx="147" cy="46"/>
            </a:xfrm>
            <a:prstGeom prst="line">
              <a:avLst/>
            </a:prstGeom>
            <a:noFill/>
            <a:ln w="11113">
              <a:solidFill>
                <a:srgbClr val="000000"/>
              </a:solidFill>
              <a:round/>
              <a:headEnd/>
              <a:tailEnd/>
            </a:ln>
          </p:spPr>
          <p:txBody>
            <a:bodyPr/>
            <a:lstStyle/>
            <a:p>
              <a:endParaRPr lang="fr-FR"/>
            </a:p>
          </p:txBody>
        </p:sp>
        <p:sp>
          <p:nvSpPr>
            <p:cNvPr id="38038" name="Line 210"/>
            <p:cNvSpPr>
              <a:spLocks noChangeShapeType="1"/>
            </p:cNvSpPr>
            <p:nvPr/>
          </p:nvSpPr>
          <p:spPr bwMode="auto">
            <a:xfrm flipV="1">
              <a:off x="1922" y="2856"/>
              <a:ext cx="1" cy="46"/>
            </a:xfrm>
            <a:prstGeom prst="line">
              <a:avLst/>
            </a:prstGeom>
            <a:noFill/>
            <a:ln w="11113">
              <a:solidFill>
                <a:srgbClr val="000000"/>
              </a:solidFill>
              <a:round/>
              <a:headEnd/>
              <a:tailEnd/>
            </a:ln>
          </p:spPr>
          <p:txBody>
            <a:bodyPr/>
            <a:lstStyle/>
            <a:p>
              <a:endParaRPr lang="fr-FR"/>
            </a:p>
          </p:txBody>
        </p:sp>
        <p:sp>
          <p:nvSpPr>
            <p:cNvPr id="38039" name="Line 211"/>
            <p:cNvSpPr>
              <a:spLocks noChangeShapeType="1"/>
            </p:cNvSpPr>
            <p:nvPr/>
          </p:nvSpPr>
          <p:spPr bwMode="auto">
            <a:xfrm flipV="1">
              <a:off x="2069" y="2856"/>
              <a:ext cx="1" cy="46"/>
            </a:xfrm>
            <a:prstGeom prst="line">
              <a:avLst/>
            </a:prstGeom>
            <a:noFill/>
            <a:ln w="11113">
              <a:solidFill>
                <a:srgbClr val="000000"/>
              </a:solidFill>
              <a:round/>
              <a:headEnd/>
              <a:tailEnd/>
            </a:ln>
          </p:spPr>
          <p:txBody>
            <a:bodyPr/>
            <a:lstStyle/>
            <a:p>
              <a:endParaRPr lang="fr-FR"/>
            </a:p>
          </p:txBody>
        </p:sp>
        <p:sp>
          <p:nvSpPr>
            <p:cNvPr id="38040" name="Freeform 212"/>
            <p:cNvSpPr>
              <a:spLocks/>
            </p:cNvSpPr>
            <p:nvPr/>
          </p:nvSpPr>
          <p:spPr bwMode="auto">
            <a:xfrm>
              <a:off x="1947" y="2915"/>
              <a:ext cx="110" cy="41"/>
            </a:xfrm>
            <a:custGeom>
              <a:avLst/>
              <a:gdLst>
                <a:gd name="T0" fmla="*/ 0 w 110"/>
                <a:gd name="T1" fmla="*/ 40 h 82"/>
                <a:gd name="T2" fmla="*/ 2 w 110"/>
                <a:gd name="T3" fmla="*/ 53 h 82"/>
                <a:gd name="T4" fmla="*/ 9 w 110"/>
                <a:gd name="T5" fmla="*/ 64 h 82"/>
                <a:gd name="T6" fmla="*/ 19 w 110"/>
                <a:gd name="T7" fmla="*/ 72 h 82"/>
                <a:gd name="T8" fmla="*/ 33 w 110"/>
                <a:gd name="T9" fmla="*/ 79 h 82"/>
                <a:gd name="T10" fmla="*/ 48 w 110"/>
                <a:gd name="T11" fmla="*/ 82 h 82"/>
                <a:gd name="T12" fmla="*/ 62 w 110"/>
                <a:gd name="T13" fmla="*/ 82 h 82"/>
                <a:gd name="T14" fmla="*/ 78 w 110"/>
                <a:gd name="T15" fmla="*/ 79 h 82"/>
                <a:gd name="T16" fmla="*/ 90 w 110"/>
                <a:gd name="T17" fmla="*/ 72 h 82"/>
                <a:gd name="T18" fmla="*/ 102 w 110"/>
                <a:gd name="T19" fmla="*/ 64 h 82"/>
                <a:gd name="T20" fmla="*/ 108 w 110"/>
                <a:gd name="T21" fmla="*/ 53 h 82"/>
                <a:gd name="T22" fmla="*/ 110 w 110"/>
                <a:gd name="T23" fmla="*/ 40 h 82"/>
                <a:gd name="T24" fmla="*/ 108 w 110"/>
                <a:gd name="T25" fmla="*/ 29 h 82"/>
                <a:gd name="T26" fmla="*/ 102 w 110"/>
                <a:gd name="T27" fmla="*/ 18 h 82"/>
                <a:gd name="T28" fmla="*/ 90 w 110"/>
                <a:gd name="T29" fmla="*/ 10 h 82"/>
                <a:gd name="T30" fmla="*/ 78 w 110"/>
                <a:gd name="T31" fmla="*/ 3 h 82"/>
                <a:gd name="T32" fmla="*/ 62 w 110"/>
                <a:gd name="T33" fmla="*/ 0 h 82"/>
                <a:gd name="T34" fmla="*/ 48 w 110"/>
                <a:gd name="T35" fmla="*/ 0 h 82"/>
                <a:gd name="T36" fmla="*/ 33 w 110"/>
                <a:gd name="T37" fmla="*/ 3 h 82"/>
                <a:gd name="T38" fmla="*/ 19 w 110"/>
                <a:gd name="T39" fmla="*/ 10 h 82"/>
                <a:gd name="T40" fmla="*/ 9 w 110"/>
                <a:gd name="T41" fmla="*/ 18 h 82"/>
                <a:gd name="T42" fmla="*/ 2 w 110"/>
                <a:gd name="T43" fmla="*/ 29 h 82"/>
                <a:gd name="T44" fmla="*/ 0 w 110"/>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0"/>
                <a:gd name="T70" fmla="*/ 0 h 82"/>
                <a:gd name="T71" fmla="*/ 110 w 110"/>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0" h="82">
                  <a:moveTo>
                    <a:pt x="0" y="40"/>
                  </a:moveTo>
                  <a:lnTo>
                    <a:pt x="2" y="53"/>
                  </a:lnTo>
                  <a:lnTo>
                    <a:pt x="9" y="64"/>
                  </a:lnTo>
                  <a:lnTo>
                    <a:pt x="19" y="72"/>
                  </a:lnTo>
                  <a:lnTo>
                    <a:pt x="33" y="79"/>
                  </a:lnTo>
                  <a:lnTo>
                    <a:pt x="48" y="82"/>
                  </a:lnTo>
                  <a:lnTo>
                    <a:pt x="62" y="82"/>
                  </a:lnTo>
                  <a:lnTo>
                    <a:pt x="78" y="79"/>
                  </a:lnTo>
                  <a:lnTo>
                    <a:pt x="90" y="72"/>
                  </a:lnTo>
                  <a:lnTo>
                    <a:pt x="102" y="64"/>
                  </a:lnTo>
                  <a:lnTo>
                    <a:pt x="108" y="53"/>
                  </a:lnTo>
                  <a:lnTo>
                    <a:pt x="110" y="40"/>
                  </a:lnTo>
                  <a:lnTo>
                    <a:pt x="108" y="29"/>
                  </a:lnTo>
                  <a:lnTo>
                    <a:pt x="102" y="18"/>
                  </a:lnTo>
                  <a:lnTo>
                    <a:pt x="90" y="10"/>
                  </a:lnTo>
                  <a:lnTo>
                    <a:pt x="78" y="3"/>
                  </a:lnTo>
                  <a:lnTo>
                    <a:pt x="62" y="0"/>
                  </a:lnTo>
                  <a:lnTo>
                    <a:pt x="48" y="0"/>
                  </a:lnTo>
                  <a:lnTo>
                    <a:pt x="33" y="3"/>
                  </a:lnTo>
                  <a:lnTo>
                    <a:pt x="19" y="10"/>
                  </a:lnTo>
                  <a:lnTo>
                    <a:pt x="9"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38041" name="Rectangle 213"/>
            <p:cNvSpPr>
              <a:spLocks noChangeArrowheads="1"/>
            </p:cNvSpPr>
            <p:nvPr/>
          </p:nvSpPr>
          <p:spPr bwMode="auto">
            <a:xfrm>
              <a:off x="1911" y="2905"/>
              <a:ext cx="165" cy="27"/>
            </a:xfrm>
            <a:prstGeom prst="rect">
              <a:avLst/>
            </a:prstGeom>
            <a:solidFill>
              <a:srgbClr val="FFFFFF"/>
            </a:solidFill>
            <a:ln w="9525">
              <a:noFill/>
              <a:miter lim="800000"/>
              <a:headEnd/>
              <a:tailEnd/>
            </a:ln>
          </p:spPr>
          <p:txBody>
            <a:bodyPr/>
            <a:lstStyle/>
            <a:p>
              <a:endParaRPr lang="fr-FR"/>
            </a:p>
          </p:txBody>
        </p:sp>
        <p:sp>
          <p:nvSpPr>
            <p:cNvPr id="38042" name="Line 214"/>
            <p:cNvSpPr>
              <a:spLocks noChangeShapeType="1"/>
            </p:cNvSpPr>
            <p:nvPr/>
          </p:nvSpPr>
          <p:spPr bwMode="auto">
            <a:xfrm>
              <a:off x="1996" y="2879"/>
              <a:ext cx="1" cy="53"/>
            </a:xfrm>
            <a:prstGeom prst="line">
              <a:avLst/>
            </a:prstGeom>
            <a:noFill/>
            <a:ln w="11113">
              <a:solidFill>
                <a:srgbClr val="000000"/>
              </a:solidFill>
              <a:round/>
              <a:headEnd/>
              <a:tailEnd/>
            </a:ln>
          </p:spPr>
          <p:txBody>
            <a:bodyPr/>
            <a:lstStyle/>
            <a:p>
              <a:endParaRPr lang="fr-FR"/>
            </a:p>
          </p:txBody>
        </p:sp>
        <p:sp>
          <p:nvSpPr>
            <p:cNvPr id="38043" name="Line 215"/>
            <p:cNvSpPr>
              <a:spLocks noChangeShapeType="1"/>
            </p:cNvSpPr>
            <p:nvPr/>
          </p:nvSpPr>
          <p:spPr bwMode="auto">
            <a:xfrm flipH="1">
              <a:off x="1947" y="2934"/>
              <a:ext cx="110" cy="1"/>
            </a:xfrm>
            <a:prstGeom prst="line">
              <a:avLst/>
            </a:prstGeom>
            <a:noFill/>
            <a:ln w="11113">
              <a:solidFill>
                <a:srgbClr val="000000"/>
              </a:solidFill>
              <a:round/>
              <a:headEnd/>
              <a:tailEnd/>
            </a:ln>
          </p:spPr>
          <p:txBody>
            <a:bodyPr/>
            <a:lstStyle/>
            <a:p>
              <a:endParaRPr lang="fr-FR"/>
            </a:p>
          </p:txBody>
        </p:sp>
        <p:sp>
          <p:nvSpPr>
            <p:cNvPr id="38044" name="Freeform 216"/>
            <p:cNvSpPr>
              <a:spLocks/>
            </p:cNvSpPr>
            <p:nvPr/>
          </p:nvSpPr>
          <p:spPr bwMode="auto">
            <a:xfrm>
              <a:off x="1689" y="2881"/>
              <a:ext cx="226" cy="373"/>
            </a:xfrm>
            <a:custGeom>
              <a:avLst/>
              <a:gdLst>
                <a:gd name="T0" fmla="*/ 0 w 226"/>
                <a:gd name="T1" fmla="*/ 745 h 745"/>
                <a:gd name="T2" fmla="*/ 0 w 226"/>
                <a:gd name="T3" fmla="*/ 0 h 745"/>
                <a:gd name="T4" fmla="*/ 226 w 226"/>
                <a:gd name="T5" fmla="*/ 0 h 745"/>
                <a:gd name="T6" fmla="*/ 0 60000 65536"/>
                <a:gd name="T7" fmla="*/ 0 60000 65536"/>
                <a:gd name="T8" fmla="*/ 0 60000 65536"/>
                <a:gd name="T9" fmla="*/ 0 w 226"/>
                <a:gd name="T10" fmla="*/ 0 h 745"/>
                <a:gd name="T11" fmla="*/ 226 w 226"/>
                <a:gd name="T12" fmla="*/ 745 h 745"/>
              </a:gdLst>
              <a:ahLst/>
              <a:cxnLst>
                <a:cxn ang="T6">
                  <a:pos x="T0" y="T1"/>
                </a:cxn>
                <a:cxn ang="T7">
                  <a:pos x="T2" y="T3"/>
                </a:cxn>
                <a:cxn ang="T8">
                  <a:pos x="T4" y="T5"/>
                </a:cxn>
              </a:cxnLst>
              <a:rect l="T9" t="T10" r="T11" b="T12"/>
              <a:pathLst>
                <a:path w="226" h="745">
                  <a:moveTo>
                    <a:pt x="0" y="745"/>
                  </a:moveTo>
                  <a:lnTo>
                    <a:pt x="0" y="0"/>
                  </a:lnTo>
                  <a:lnTo>
                    <a:pt x="226" y="0"/>
                  </a:lnTo>
                </a:path>
              </a:pathLst>
            </a:custGeom>
            <a:noFill/>
            <a:ln w="11113">
              <a:solidFill>
                <a:srgbClr val="000000"/>
              </a:solidFill>
              <a:round/>
              <a:headEnd/>
              <a:tailEnd/>
            </a:ln>
          </p:spPr>
          <p:txBody>
            <a:bodyPr/>
            <a:lstStyle/>
            <a:p>
              <a:endParaRPr lang="fr-FR"/>
            </a:p>
          </p:txBody>
        </p:sp>
        <p:sp>
          <p:nvSpPr>
            <p:cNvPr id="38045" name="Freeform 217"/>
            <p:cNvSpPr>
              <a:spLocks/>
            </p:cNvSpPr>
            <p:nvPr/>
          </p:nvSpPr>
          <p:spPr bwMode="auto">
            <a:xfrm>
              <a:off x="1993" y="3049"/>
              <a:ext cx="2" cy="3"/>
            </a:xfrm>
            <a:custGeom>
              <a:avLst/>
              <a:gdLst>
                <a:gd name="T0" fmla="*/ 0 w 1"/>
                <a:gd name="T1" fmla="*/ 5 h 5"/>
                <a:gd name="T2" fmla="*/ 1 w 1"/>
                <a:gd name="T3" fmla="*/ 5 h 5"/>
                <a:gd name="T4" fmla="*/ 1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1" y="5"/>
                  </a:lnTo>
                  <a:lnTo>
                    <a:pt x="1" y="0"/>
                  </a:lnTo>
                </a:path>
              </a:pathLst>
            </a:custGeom>
            <a:noFill/>
            <a:ln w="11113">
              <a:solidFill>
                <a:srgbClr val="000000"/>
              </a:solidFill>
              <a:round/>
              <a:headEnd/>
              <a:tailEnd/>
            </a:ln>
          </p:spPr>
          <p:txBody>
            <a:bodyPr/>
            <a:lstStyle/>
            <a:p>
              <a:endParaRPr lang="fr-FR"/>
            </a:p>
          </p:txBody>
        </p:sp>
        <p:sp>
          <p:nvSpPr>
            <p:cNvPr id="38046" name="Line 218"/>
            <p:cNvSpPr>
              <a:spLocks noChangeShapeType="1"/>
            </p:cNvSpPr>
            <p:nvPr/>
          </p:nvSpPr>
          <p:spPr bwMode="auto">
            <a:xfrm flipV="1">
              <a:off x="1995" y="3024"/>
              <a:ext cx="1" cy="4"/>
            </a:xfrm>
            <a:prstGeom prst="line">
              <a:avLst/>
            </a:prstGeom>
            <a:noFill/>
            <a:ln w="11113">
              <a:solidFill>
                <a:srgbClr val="000000"/>
              </a:solidFill>
              <a:round/>
              <a:headEnd/>
              <a:tailEnd/>
            </a:ln>
          </p:spPr>
          <p:txBody>
            <a:bodyPr/>
            <a:lstStyle/>
            <a:p>
              <a:endParaRPr lang="fr-FR"/>
            </a:p>
          </p:txBody>
        </p:sp>
        <p:sp>
          <p:nvSpPr>
            <p:cNvPr id="38047" name="Line 219"/>
            <p:cNvSpPr>
              <a:spLocks noChangeShapeType="1"/>
            </p:cNvSpPr>
            <p:nvPr/>
          </p:nvSpPr>
          <p:spPr bwMode="auto">
            <a:xfrm flipV="1">
              <a:off x="1995" y="2999"/>
              <a:ext cx="1" cy="4"/>
            </a:xfrm>
            <a:prstGeom prst="line">
              <a:avLst/>
            </a:prstGeom>
            <a:noFill/>
            <a:ln w="11113">
              <a:solidFill>
                <a:srgbClr val="000000"/>
              </a:solidFill>
              <a:round/>
              <a:headEnd/>
              <a:tailEnd/>
            </a:ln>
          </p:spPr>
          <p:txBody>
            <a:bodyPr/>
            <a:lstStyle/>
            <a:p>
              <a:endParaRPr lang="fr-FR"/>
            </a:p>
          </p:txBody>
        </p:sp>
        <p:sp>
          <p:nvSpPr>
            <p:cNvPr id="38048" name="Line 220"/>
            <p:cNvSpPr>
              <a:spLocks noChangeShapeType="1"/>
            </p:cNvSpPr>
            <p:nvPr/>
          </p:nvSpPr>
          <p:spPr bwMode="auto">
            <a:xfrm flipV="1">
              <a:off x="1995" y="2973"/>
              <a:ext cx="1" cy="5"/>
            </a:xfrm>
            <a:prstGeom prst="line">
              <a:avLst/>
            </a:prstGeom>
            <a:noFill/>
            <a:ln w="11113">
              <a:solidFill>
                <a:srgbClr val="000000"/>
              </a:solidFill>
              <a:round/>
              <a:headEnd/>
              <a:tailEnd/>
            </a:ln>
          </p:spPr>
          <p:txBody>
            <a:bodyPr/>
            <a:lstStyle/>
            <a:p>
              <a:endParaRPr lang="fr-FR"/>
            </a:p>
          </p:txBody>
        </p:sp>
        <p:sp>
          <p:nvSpPr>
            <p:cNvPr id="38049" name="Line 221"/>
            <p:cNvSpPr>
              <a:spLocks noChangeShapeType="1"/>
            </p:cNvSpPr>
            <p:nvPr/>
          </p:nvSpPr>
          <p:spPr bwMode="auto">
            <a:xfrm>
              <a:off x="2071" y="2881"/>
              <a:ext cx="110" cy="1"/>
            </a:xfrm>
            <a:prstGeom prst="line">
              <a:avLst/>
            </a:prstGeom>
            <a:noFill/>
            <a:ln w="11113">
              <a:solidFill>
                <a:srgbClr val="000000"/>
              </a:solidFill>
              <a:round/>
              <a:headEnd/>
              <a:tailEnd/>
            </a:ln>
          </p:spPr>
          <p:txBody>
            <a:bodyPr/>
            <a:lstStyle/>
            <a:p>
              <a:endParaRPr lang="fr-FR"/>
            </a:p>
          </p:txBody>
        </p:sp>
        <p:sp>
          <p:nvSpPr>
            <p:cNvPr id="38050" name="Rectangle 222"/>
            <p:cNvSpPr>
              <a:spLocks noChangeArrowheads="1"/>
            </p:cNvSpPr>
            <p:nvPr/>
          </p:nvSpPr>
          <p:spPr bwMode="auto">
            <a:xfrm>
              <a:off x="2196" y="2839"/>
              <a:ext cx="192"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8051" name="Line 223"/>
            <p:cNvSpPr>
              <a:spLocks noChangeShapeType="1"/>
            </p:cNvSpPr>
            <p:nvPr/>
          </p:nvSpPr>
          <p:spPr bwMode="auto">
            <a:xfrm>
              <a:off x="1369" y="3085"/>
              <a:ext cx="1" cy="203"/>
            </a:xfrm>
            <a:prstGeom prst="line">
              <a:avLst/>
            </a:prstGeom>
            <a:noFill/>
            <a:ln w="11113">
              <a:solidFill>
                <a:srgbClr val="000000"/>
              </a:solidFill>
              <a:round/>
              <a:headEnd/>
              <a:tailEnd/>
            </a:ln>
          </p:spPr>
          <p:txBody>
            <a:bodyPr/>
            <a:lstStyle/>
            <a:p>
              <a:endParaRPr lang="fr-FR"/>
            </a:p>
          </p:txBody>
        </p:sp>
        <p:sp>
          <p:nvSpPr>
            <p:cNvPr id="38052" name="Rectangle 224"/>
            <p:cNvSpPr>
              <a:spLocks noChangeArrowheads="1"/>
            </p:cNvSpPr>
            <p:nvPr/>
          </p:nvSpPr>
          <p:spPr bwMode="auto">
            <a:xfrm>
              <a:off x="1287" y="3517"/>
              <a:ext cx="264" cy="98"/>
            </a:xfrm>
            <a:prstGeom prst="rect">
              <a:avLst/>
            </a:prstGeom>
            <a:noFill/>
            <a:ln w="9525">
              <a:noFill/>
              <a:miter lim="800000"/>
              <a:headEnd/>
              <a:tailEnd/>
            </a:ln>
          </p:spPr>
          <p:txBody>
            <a:bodyPr wrap="none" lIns="0" tIns="0" rIns="0" bIns="0">
              <a:spAutoFit/>
            </a:bodyPr>
            <a:lstStyle/>
            <a:p>
              <a:r>
                <a:rPr lang="fr-FR" sz="900">
                  <a:solidFill>
                    <a:srgbClr val="000000"/>
                  </a:solidFill>
                </a:rPr>
                <a:t>Premix2</a:t>
              </a:r>
              <a:endParaRPr lang="fr-FR" sz="2400">
                <a:solidFill>
                  <a:srgbClr val="FC0128"/>
                </a:solidFill>
                <a:latin typeface="Times New Roman" pitchFamily="18" charset="0"/>
              </a:endParaRPr>
            </a:p>
          </p:txBody>
        </p:sp>
        <p:sp>
          <p:nvSpPr>
            <p:cNvPr id="38053" name="Freeform 225"/>
            <p:cNvSpPr>
              <a:spLocks/>
            </p:cNvSpPr>
            <p:nvPr/>
          </p:nvSpPr>
          <p:spPr bwMode="auto">
            <a:xfrm>
              <a:off x="4060" y="2146"/>
              <a:ext cx="520" cy="226"/>
            </a:xfrm>
            <a:custGeom>
              <a:avLst/>
              <a:gdLst>
                <a:gd name="T0" fmla="*/ 520 w 520"/>
                <a:gd name="T1" fmla="*/ 227 h 453"/>
                <a:gd name="T2" fmla="*/ 517 w 520"/>
                <a:gd name="T3" fmla="*/ 258 h 453"/>
                <a:gd name="T4" fmla="*/ 510 w 520"/>
                <a:gd name="T5" fmla="*/ 289 h 453"/>
                <a:gd name="T6" fmla="*/ 499 w 520"/>
                <a:gd name="T7" fmla="*/ 318 h 453"/>
                <a:gd name="T8" fmla="*/ 482 w 520"/>
                <a:gd name="T9" fmla="*/ 344 h 453"/>
                <a:gd name="T10" fmla="*/ 462 w 520"/>
                <a:gd name="T11" fmla="*/ 369 h 453"/>
                <a:gd name="T12" fmla="*/ 437 w 520"/>
                <a:gd name="T13" fmla="*/ 393 h 453"/>
                <a:gd name="T14" fmla="*/ 410 w 520"/>
                <a:gd name="T15" fmla="*/ 413 h 453"/>
                <a:gd name="T16" fmla="*/ 380 w 520"/>
                <a:gd name="T17" fmla="*/ 428 h 453"/>
                <a:gd name="T18" fmla="*/ 348 w 520"/>
                <a:gd name="T19" fmla="*/ 441 h 453"/>
                <a:gd name="T20" fmla="*/ 313 w 520"/>
                <a:gd name="T21" fmla="*/ 449 h 453"/>
                <a:gd name="T22" fmla="*/ 278 w 520"/>
                <a:gd name="T23" fmla="*/ 453 h 453"/>
                <a:gd name="T24" fmla="*/ 242 w 520"/>
                <a:gd name="T25" fmla="*/ 453 h 453"/>
                <a:gd name="T26" fmla="*/ 208 w 520"/>
                <a:gd name="T27" fmla="*/ 449 h 453"/>
                <a:gd name="T28" fmla="*/ 173 w 520"/>
                <a:gd name="T29" fmla="*/ 441 h 453"/>
                <a:gd name="T30" fmla="*/ 140 w 520"/>
                <a:gd name="T31" fmla="*/ 428 h 453"/>
                <a:gd name="T32" fmla="*/ 111 w 520"/>
                <a:gd name="T33" fmla="*/ 413 h 453"/>
                <a:gd name="T34" fmla="*/ 83 w 520"/>
                <a:gd name="T35" fmla="*/ 393 h 453"/>
                <a:gd name="T36" fmla="*/ 59 w 520"/>
                <a:gd name="T37" fmla="*/ 369 h 453"/>
                <a:gd name="T38" fmla="*/ 38 w 520"/>
                <a:gd name="T39" fmla="*/ 344 h 453"/>
                <a:gd name="T40" fmla="*/ 22 w 520"/>
                <a:gd name="T41" fmla="*/ 318 h 453"/>
                <a:gd name="T42" fmla="*/ 10 w 520"/>
                <a:gd name="T43" fmla="*/ 289 h 453"/>
                <a:gd name="T44" fmla="*/ 3 w 520"/>
                <a:gd name="T45" fmla="*/ 258 h 453"/>
                <a:gd name="T46" fmla="*/ 0 w 520"/>
                <a:gd name="T47" fmla="*/ 227 h 453"/>
                <a:gd name="T48" fmla="*/ 3 w 520"/>
                <a:gd name="T49" fmla="*/ 197 h 453"/>
                <a:gd name="T50" fmla="*/ 10 w 520"/>
                <a:gd name="T51" fmla="*/ 166 h 453"/>
                <a:gd name="T52" fmla="*/ 22 w 520"/>
                <a:gd name="T53" fmla="*/ 137 h 453"/>
                <a:gd name="T54" fmla="*/ 38 w 520"/>
                <a:gd name="T55" fmla="*/ 109 h 453"/>
                <a:gd name="T56" fmla="*/ 59 w 520"/>
                <a:gd name="T57" fmla="*/ 84 h 453"/>
                <a:gd name="T58" fmla="*/ 83 w 520"/>
                <a:gd name="T59" fmla="*/ 61 h 453"/>
                <a:gd name="T60" fmla="*/ 111 w 520"/>
                <a:gd name="T61" fmla="*/ 42 h 453"/>
                <a:gd name="T62" fmla="*/ 140 w 520"/>
                <a:gd name="T63" fmla="*/ 25 h 453"/>
                <a:gd name="T64" fmla="*/ 173 w 520"/>
                <a:gd name="T65" fmla="*/ 13 h 453"/>
                <a:gd name="T66" fmla="*/ 208 w 520"/>
                <a:gd name="T67" fmla="*/ 4 h 453"/>
                <a:gd name="T68" fmla="*/ 242 w 520"/>
                <a:gd name="T69" fmla="*/ 0 h 453"/>
                <a:gd name="T70" fmla="*/ 278 w 520"/>
                <a:gd name="T71" fmla="*/ 0 h 453"/>
                <a:gd name="T72" fmla="*/ 313 w 520"/>
                <a:gd name="T73" fmla="*/ 4 h 453"/>
                <a:gd name="T74" fmla="*/ 348 w 520"/>
                <a:gd name="T75" fmla="*/ 13 h 453"/>
                <a:gd name="T76" fmla="*/ 380 w 520"/>
                <a:gd name="T77" fmla="*/ 25 h 453"/>
                <a:gd name="T78" fmla="*/ 410 w 520"/>
                <a:gd name="T79" fmla="*/ 42 h 453"/>
                <a:gd name="T80" fmla="*/ 437 w 520"/>
                <a:gd name="T81" fmla="*/ 61 h 453"/>
                <a:gd name="T82" fmla="*/ 462 w 520"/>
                <a:gd name="T83" fmla="*/ 84 h 453"/>
                <a:gd name="T84" fmla="*/ 482 w 520"/>
                <a:gd name="T85" fmla="*/ 109 h 453"/>
                <a:gd name="T86" fmla="*/ 499 w 520"/>
                <a:gd name="T87" fmla="*/ 137 h 453"/>
                <a:gd name="T88" fmla="*/ 510 w 520"/>
                <a:gd name="T89" fmla="*/ 166 h 453"/>
                <a:gd name="T90" fmla="*/ 517 w 520"/>
                <a:gd name="T91" fmla="*/ 197 h 453"/>
                <a:gd name="T92" fmla="*/ 520 w 520"/>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7"/>
                  </a:moveTo>
                  <a:lnTo>
                    <a:pt x="517" y="258"/>
                  </a:lnTo>
                  <a:lnTo>
                    <a:pt x="510" y="289"/>
                  </a:lnTo>
                  <a:lnTo>
                    <a:pt x="499" y="318"/>
                  </a:lnTo>
                  <a:lnTo>
                    <a:pt x="482" y="344"/>
                  </a:lnTo>
                  <a:lnTo>
                    <a:pt x="462" y="369"/>
                  </a:lnTo>
                  <a:lnTo>
                    <a:pt x="437" y="393"/>
                  </a:lnTo>
                  <a:lnTo>
                    <a:pt x="410" y="413"/>
                  </a:lnTo>
                  <a:lnTo>
                    <a:pt x="380" y="428"/>
                  </a:lnTo>
                  <a:lnTo>
                    <a:pt x="348" y="441"/>
                  </a:lnTo>
                  <a:lnTo>
                    <a:pt x="313" y="449"/>
                  </a:lnTo>
                  <a:lnTo>
                    <a:pt x="278" y="453"/>
                  </a:lnTo>
                  <a:lnTo>
                    <a:pt x="242" y="453"/>
                  </a:lnTo>
                  <a:lnTo>
                    <a:pt x="208" y="449"/>
                  </a:lnTo>
                  <a:lnTo>
                    <a:pt x="173" y="441"/>
                  </a:lnTo>
                  <a:lnTo>
                    <a:pt x="140" y="428"/>
                  </a:lnTo>
                  <a:lnTo>
                    <a:pt x="111" y="413"/>
                  </a:lnTo>
                  <a:lnTo>
                    <a:pt x="83" y="393"/>
                  </a:lnTo>
                  <a:lnTo>
                    <a:pt x="59" y="369"/>
                  </a:lnTo>
                  <a:lnTo>
                    <a:pt x="38" y="344"/>
                  </a:lnTo>
                  <a:lnTo>
                    <a:pt x="22" y="318"/>
                  </a:lnTo>
                  <a:lnTo>
                    <a:pt x="10" y="289"/>
                  </a:lnTo>
                  <a:lnTo>
                    <a:pt x="3" y="258"/>
                  </a:lnTo>
                  <a:lnTo>
                    <a:pt x="0" y="227"/>
                  </a:lnTo>
                  <a:lnTo>
                    <a:pt x="3" y="197"/>
                  </a:lnTo>
                  <a:lnTo>
                    <a:pt x="10" y="166"/>
                  </a:lnTo>
                  <a:lnTo>
                    <a:pt x="22" y="137"/>
                  </a:lnTo>
                  <a:lnTo>
                    <a:pt x="38" y="109"/>
                  </a:lnTo>
                  <a:lnTo>
                    <a:pt x="59" y="84"/>
                  </a:lnTo>
                  <a:lnTo>
                    <a:pt x="83" y="61"/>
                  </a:lnTo>
                  <a:lnTo>
                    <a:pt x="111" y="42"/>
                  </a:lnTo>
                  <a:lnTo>
                    <a:pt x="140" y="25"/>
                  </a:lnTo>
                  <a:lnTo>
                    <a:pt x="173" y="13"/>
                  </a:lnTo>
                  <a:lnTo>
                    <a:pt x="208" y="4"/>
                  </a:lnTo>
                  <a:lnTo>
                    <a:pt x="242" y="0"/>
                  </a:lnTo>
                  <a:lnTo>
                    <a:pt x="278" y="0"/>
                  </a:lnTo>
                  <a:lnTo>
                    <a:pt x="313" y="4"/>
                  </a:lnTo>
                  <a:lnTo>
                    <a:pt x="348" y="13"/>
                  </a:lnTo>
                  <a:lnTo>
                    <a:pt x="380" y="25"/>
                  </a:lnTo>
                  <a:lnTo>
                    <a:pt x="410" y="42"/>
                  </a:lnTo>
                  <a:lnTo>
                    <a:pt x="437" y="61"/>
                  </a:lnTo>
                  <a:lnTo>
                    <a:pt x="462" y="84"/>
                  </a:lnTo>
                  <a:lnTo>
                    <a:pt x="482" y="109"/>
                  </a:lnTo>
                  <a:lnTo>
                    <a:pt x="499" y="137"/>
                  </a:lnTo>
                  <a:lnTo>
                    <a:pt x="510" y="166"/>
                  </a:lnTo>
                  <a:lnTo>
                    <a:pt x="517" y="197"/>
                  </a:lnTo>
                  <a:lnTo>
                    <a:pt x="520" y="227"/>
                  </a:lnTo>
                  <a:close/>
                </a:path>
              </a:pathLst>
            </a:custGeom>
            <a:solidFill>
              <a:srgbClr val="FFFFFF"/>
            </a:solidFill>
            <a:ln w="11113">
              <a:solidFill>
                <a:srgbClr val="000000"/>
              </a:solidFill>
              <a:round/>
              <a:headEnd/>
              <a:tailEnd/>
            </a:ln>
          </p:spPr>
          <p:txBody>
            <a:bodyPr/>
            <a:lstStyle/>
            <a:p>
              <a:endParaRPr lang="fr-FR"/>
            </a:p>
          </p:txBody>
        </p:sp>
        <p:sp>
          <p:nvSpPr>
            <p:cNvPr id="38054" name="Freeform 226"/>
            <p:cNvSpPr>
              <a:spLocks/>
            </p:cNvSpPr>
            <p:nvPr/>
          </p:nvSpPr>
          <p:spPr bwMode="auto">
            <a:xfrm>
              <a:off x="4060" y="1805"/>
              <a:ext cx="520" cy="227"/>
            </a:xfrm>
            <a:custGeom>
              <a:avLst/>
              <a:gdLst>
                <a:gd name="T0" fmla="*/ 520 w 520"/>
                <a:gd name="T1" fmla="*/ 226 h 453"/>
                <a:gd name="T2" fmla="*/ 517 w 520"/>
                <a:gd name="T3" fmla="*/ 256 h 453"/>
                <a:gd name="T4" fmla="*/ 510 w 520"/>
                <a:gd name="T5" fmla="*/ 287 h 453"/>
                <a:gd name="T6" fmla="*/ 499 w 520"/>
                <a:gd name="T7" fmla="*/ 316 h 453"/>
                <a:gd name="T8" fmla="*/ 482 w 520"/>
                <a:gd name="T9" fmla="*/ 344 h 453"/>
                <a:gd name="T10" fmla="*/ 462 w 520"/>
                <a:gd name="T11" fmla="*/ 369 h 453"/>
                <a:gd name="T12" fmla="*/ 437 w 520"/>
                <a:gd name="T13" fmla="*/ 392 h 453"/>
                <a:gd name="T14" fmla="*/ 410 w 520"/>
                <a:gd name="T15" fmla="*/ 411 h 453"/>
                <a:gd name="T16" fmla="*/ 380 w 520"/>
                <a:gd name="T17" fmla="*/ 428 h 453"/>
                <a:gd name="T18" fmla="*/ 348 w 520"/>
                <a:gd name="T19" fmla="*/ 440 h 453"/>
                <a:gd name="T20" fmla="*/ 313 w 520"/>
                <a:gd name="T21" fmla="*/ 449 h 453"/>
                <a:gd name="T22" fmla="*/ 278 w 520"/>
                <a:gd name="T23" fmla="*/ 453 h 453"/>
                <a:gd name="T24" fmla="*/ 242 w 520"/>
                <a:gd name="T25" fmla="*/ 453 h 453"/>
                <a:gd name="T26" fmla="*/ 208 w 520"/>
                <a:gd name="T27" fmla="*/ 449 h 453"/>
                <a:gd name="T28" fmla="*/ 173 w 520"/>
                <a:gd name="T29" fmla="*/ 440 h 453"/>
                <a:gd name="T30" fmla="*/ 140 w 520"/>
                <a:gd name="T31" fmla="*/ 428 h 453"/>
                <a:gd name="T32" fmla="*/ 111 w 520"/>
                <a:gd name="T33" fmla="*/ 411 h 453"/>
                <a:gd name="T34" fmla="*/ 83 w 520"/>
                <a:gd name="T35" fmla="*/ 392 h 453"/>
                <a:gd name="T36" fmla="*/ 59 w 520"/>
                <a:gd name="T37" fmla="*/ 369 h 453"/>
                <a:gd name="T38" fmla="*/ 38 w 520"/>
                <a:gd name="T39" fmla="*/ 344 h 453"/>
                <a:gd name="T40" fmla="*/ 22 w 520"/>
                <a:gd name="T41" fmla="*/ 316 h 453"/>
                <a:gd name="T42" fmla="*/ 10 w 520"/>
                <a:gd name="T43" fmla="*/ 287 h 453"/>
                <a:gd name="T44" fmla="*/ 3 w 520"/>
                <a:gd name="T45" fmla="*/ 256 h 453"/>
                <a:gd name="T46" fmla="*/ 0 w 520"/>
                <a:gd name="T47" fmla="*/ 226 h 453"/>
                <a:gd name="T48" fmla="*/ 3 w 520"/>
                <a:gd name="T49" fmla="*/ 195 h 453"/>
                <a:gd name="T50" fmla="*/ 10 w 520"/>
                <a:gd name="T51" fmla="*/ 164 h 453"/>
                <a:gd name="T52" fmla="*/ 22 w 520"/>
                <a:gd name="T53" fmla="*/ 135 h 453"/>
                <a:gd name="T54" fmla="*/ 38 w 520"/>
                <a:gd name="T55" fmla="*/ 109 h 453"/>
                <a:gd name="T56" fmla="*/ 59 w 520"/>
                <a:gd name="T57" fmla="*/ 84 h 453"/>
                <a:gd name="T58" fmla="*/ 83 w 520"/>
                <a:gd name="T59" fmla="*/ 60 h 453"/>
                <a:gd name="T60" fmla="*/ 111 w 520"/>
                <a:gd name="T61" fmla="*/ 40 h 453"/>
                <a:gd name="T62" fmla="*/ 140 w 520"/>
                <a:gd name="T63" fmla="*/ 25 h 453"/>
                <a:gd name="T64" fmla="*/ 173 w 520"/>
                <a:gd name="T65" fmla="*/ 12 h 453"/>
                <a:gd name="T66" fmla="*/ 208 w 520"/>
                <a:gd name="T67" fmla="*/ 4 h 453"/>
                <a:gd name="T68" fmla="*/ 242 w 520"/>
                <a:gd name="T69" fmla="*/ 0 h 453"/>
                <a:gd name="T70" fmla="*/ 278 w 520"/>
                <a:gd name="T71" fmla="*/ 0 h 453"/>
                <a:gd name="T72" fmla="*/ 313 w 520"/>
                <a:gd name="T73" fmla="*/ 4 h 453"/>
                <a:gd name="T74" fmla="*/ 348 w 520"/>
                <a:gd name="T75" fmla="*/ 12 h 453"/>
                <a:gd name="T76" fmla="*/ 380 w 520"/>
                <a:gd name="T77" fmla="*/ 25 h 453"/>
                <a:gd name="T78" fmla="*/ 410 w 520"/>
                <a:gd name="T79" fmla="*/ 40 h 453"/>
                <a:gd name="T80" fmla="*/ 437 w 520"/>
                <a:gd name="T81" fmla="*/ 60 h 453"/>
                <a:gd name="T82" fmla="*/ 462 w 520"/>
                <a:gd name="T83" fmla="*/ 84 h 453"/>
                <a:gd name="T84" fmla="*/ 482 w 520"/>
                <a:gd name="T85" fmla="*/ 109 h 453"/>
                <a:gd name="T86" fmla="*/ 499 w 520"/>
                <a:gd name="T87" fmla="*/ 135 h 453"/>
                <a:gd name="T88" fmla="*/ 510 w 520"/>
                <a:gd name="T89" fmla="*/ 164 h 453"/>
                <a:gd name="T90" fmla="*/ 517 w 520"/>
                <a:gd name="T91" fmla="*/ 195 h 453"/>
                <a:gd name="T92" fmla="*/ 520 w 520"/>
                <a:gd name="T93" fmla="*/ 226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6"/>
                  </a:moveTo>
                  <a:lnTo>
                    <a:pt x="517" y="256"/>
                  </a:lnTo>
                  <a:lnTo>
                    <a:pt x="510" y="287"/>
                  </a:lnTo>
                  <a:lnTo>
                    <a:pt x="499" y="316"/>
                  </a:lnTo>
                  <a:lnTo>
                    <a:pt x="482" y="344"/>
                  </a:lnTo>
                  <a:lnTo>
                    <a:pt x="462" y="369"/>
                  </a:lnTo>
                  <a:lnTo>
                    <a:pt x="437" y="392"/>
                  </a:lnTo>
                  <a:lnTo>
                    <a:pt x="410" y="411"/>
                  </a:lnTo>
                  <a:lnTo>
                    <a:pt x="380" y="428"/>
                  </a:lnTo>
                  <a:lnTo>
                    <a:pt x="348" y="440"/>
                  </a:lnTo>
                  <a:lnTo>
                    <a:pt x="313" y="449"/>
                  </a:lnTo>
                  <a:lnTo>
                    <a:pt x="278" y="453"/>
                  </a:lnTo>
                  <a:lnTo>
                    <a:pt x="242" y="453"/>
                  </a:lnTo>
                  <a:lnTo>
                    <a:pt x="208" y="449"/>
                  </a:lnTo>
                  <a:lnTo>
                    <a:pt x="173" y="440"/>
                  </a:lnTo>
                  <a:lnTo>
                    <a:pt x="140" y="428"/>
                  </a:lnTo>
                  <a:lnTo>
                    <a:pt x="111" y="411"/>
                  </a:lnTo>
                  <a:lnTo>
                    <a:pt x="83" y="392"/>
                  </a:lnTo>
                  <a:lnTo>
                    <a:pt x="59" y="369"/>
                  </a:lnTo>
                  <a:lnTo>
                    <a:pt x="38" y="344"/>
                  </a:lnTo>
                  <a:lnTo>
                    <a:pt x="22" y="316"/>
                  </a:lnTo>
                  <a:lnTo>
                    <a:pt x="10" y="287"/>
                  </a:lnTo>
                  <a:lnTo>
                    <a:pt x="3" y="256"/>
                  </a:lnTo>
                  <a:lnTo>
                    <a:pt x="0" y="226"/>
                  </a:lnTo>
                  <a:lnTo>
                    <a:pt x="3" y="195"/>
                  </a:lnTo>
                  <a:lnTo>
                    <a:pt x="10" y="164"/>
                  </a:lnTo>
                  <a:lnTo>
                    <a:pt x="22" y="135"/>
                  </a:lnTo>
                  <a:lnTo>
                    <a:pt x="38" y="109"/>
                  </a:lnTo>
                  <a:lnTo>
                    <a:pt x="59" y="84"/>
                  </a:lnTo>
                  <a:lnTo>
                    <a:pt x="83" y="60"/>
                  </a:lnTo>
                  <a:lnTo>
                    <a:pt x="111" y="40"/>
                  </a:lnTo>
                  <a:lnTo>
                    <a:pt x="140" y="25"/>
                  </a:lnTo>
                  <a:lnTo>
                    <a:pt x="173" y="12"/>
                  </a:lnTo>
                  <a:lnTo>
                    <a:pt x="208" y="4"/>
                  </a:lnTo>
                  <a:lnTo>
                    <a:pt x="242" y="0"/>
                  </a:lnTo>
                  <a:lnTo>
                    <a:pt x="278" y="0"/>
                  </a:lnTo>
                  <a:lnTo>
                    <a:pt x="313" y="4"/>
                  </a:lnTo>
                  <a:lnTo>
                    <a:pt x="348" y="12"/>
                  </a:lnTo>
                  <a:lnTo>
                    <a:pt x="380" y="25"/>
                  </a:lnTo>
                  <a:lnTo>
                    <a:pt x="410" y="40"/>
                  </a:lnTo>
                  <a:lnTo>
                    <a:pt x="437" y="60"/>
                  </a:lnTo>
                  <a:lnTo>
                    <a:pt x="462" y="84"/>
                  </a:lnTo>
                  <a:lnTo>
                    <a:pt x="482" y="109"/>
                  </a:lnTo>
                  <a:lnTo>
                    <a:pt x="499" y="135"/>
                  </a:lnTo>
                  <a:lnTo>
                    <a:pt x="510" y="164"/>
                  </a:lnTo>
                  <a:lnTo>
                    <a:pt x="517" y="195"/>
                  </a:lnTo>
                  <a:lnTo>
                    <a:pt x="520" y="226"/>
                  </a:lnTo>
                  <a:close/>
                </a:path>
              </a:pathLst>
            </a:custGeom>
            <a:solidFill>
              <a:srgbClr val="FFFFFF"/>
            </a:solidFill>
            <a:ln w="11113">
              <a:solidFill>
                <a:srgbClr val="000000"/>
              </a:solidFill>
              <a:round/>
              <a:headEnd/>
              <a:tailEnd/>
            </a:ln>
          </p:spPr>
          <p:txBody>
            <a:bodyPr/>
            <a:lstStyle/>
            <a:p>
              <a:endParaRPr lang="fr-FR"/>
            </a:p>
          </p:txBody>
        </p:sp>
        <p:sp>
          <p:nvSpPr>
            <p:cNvPr id="38055" name="Rectangle 227"/>
            <p:cNvSpPr>
              <a:spLocks noChangeArrowheads="1"/>
            </p:cNvSpPr>
            <p:nvPr/>
          </p:nvSpPr>
          <p:spPr bwMode="auto">
            <a:xfrm>
              <a:off x="4060" y="1918"/>
              <a:ext cx="520" cy="329"/>
            </a:xfrm>
            <a:prstGeom prst="rect">
              <a:avLst/>
            </a:prstGeom>
            <a:solidFill>
              <a:srgbClr val="FFFFFF"/>
            </a:solidFill>
            <a:ln w="11113">
              <a:solidFill>
                <a:srgbClr val="000000"/>
              </a:solidFill>
              <a:miter lim="800000"/>
              <a:headEnd/>
              <a:tailEnd/>
            </a:ln>
          </p:spPr>
          <p:txBody>
            <a:bodyPr/>
            <a:lstStyle/>
            <a:p>
              <a:endParaRPr lang="fr-FR"/>
            </a:p>
          </p:txBody>
        </p:sp>
        <p:sp>
          <p:nvSpPr>
            <p:cNvPr id="38056" name="Freeform 228"/>
            <p:cNvSpPr>
              <a:spLocks/>
            </p:cNvSpPr>
            <p:nvPr/>
          </p:nvSpPr>
          <p:spPr bwMode="auto">
            <a:xfrm>
              <a:off x="4773" y="2509"/>
              <a:ext cx="252" cy="42"/>
            </a:xfrm>
            <a:custGeom>
              <a:avLst/>
              <a:gdLst>
                <a:gd name="T0" fmla="*/ 39 w 252"/>
                <a:gd name="T1" fmla="*/ 0 h 85"/>
                <a:gd name="T2" fmla="*/ 211 w 252"/>
                <a:gd name="T3" fmla="*/ 0 h 85"/>
                <a:gd name="T4" fmla="*/ 252 w 252"/>
                <a:gd name="T5" fmla="*/ 85 h 85"/>
                <a:gd name="T6" fmla="*/ 0 w 252"/>
                <a:gd name="T7" fmla="*/ 85 h 85"/>
                <a:gd name="T8" fmla="*/ 39 w 252"/>
                <a:gd name="T9" fmla="*/ 0 h 85"/>
                <a:gd name="T10" fmla="*/ 0 60000 65536"/>
                <a:gd name="T11" fmla="*/ 0 60000 65536"/>
                <a:gd name="T12" fmla="*/ 0 60000 65536"/>
                <a:gd name="T13" fmla="*/ 0 60000 65536"/>
                <a:gd name="T14" fmla="*/ 0 60000 65536"/>
                <a:gd name="T15" fmla="*/ 0 w 252"/>
                <a:gd name="T16" fmla="*/ 0 h 85"/>
                <a:gd name="T17" fmla="*/ 252 w 252"/>
                <a:gd name="T18" fmla="*/ 85 h 85"/>
              </a:gdLst>
              <a:ahLst/>
              <a:cxnLst>
                <a:cxn ang="T10">
                  <a:pos x="T0" y="T1"/>
                </a:cxn>
                <a:cxn ang="T11">
                  <a:pos x="T2" y="T3"/>
                </a:cxn>
                <a:cxn ang="T12">
                  <a:pos x="T4" y="T5"/>
                </a:cxn>
                <a:cxn ang="T13">
                  <a:pos x="T6" y="T7"/>
                </a:cxn>
                <a:cxn ang="T14">
                  <a:pos x="T8" y="T9"/>
                </a:cxn>
              </a:cxnLst>
              <a:rect l="T15" t="T16" r="T17" b="T18"/>
              <a:pathLst>
                <a:path w="252" h="85">
                  <a:moveTo>
                    <a:pt x="39" y="0"/>
                  </a:moveTo>
                  <a:lnTo>
                    <a:pt x="211" y="0"/>
                  </a:lnTo>
                  <a:lnTo>
                    <a:pt x="252" y="85"/>
                  </a:lnTo>
                  <a:lnTo>
                    <a:pt x="0" y="85"/>
                  </a:lnTo>
                  <a:lnTo>
                    <a:pt x="39" y="0"/>
                  </a:lnTo>
                  <a:close/>
                </a:path>
              </a:pathLst>
            </a:custGeom>
            <a:solidFill>
              <a:srgbClr val="FFFFFF"/>
            </a:solidFill>
            <a:ln w="11113">
              <a:solidFill>
                <a:srgbClr val="000000"/>
              </a:solidFill>
              <a:round/>
              <a:headEnd/>
              <a:tailEnd/>
            </a:ln>
          </p:spPr>
          <p:txBody>
            <a:bodyPr/>
            <a:lstStyle/>
            <a:p>
              <a:endParaRPr lang="fr-FR"/>
            </a:p>
          </p:txBody>
        </p:sp>
        <p:sp>
          <p:nvSpPr>
            <p:cNvPr id="38057" name="Freeform 229"/>
            <p:cNvSpPr>
              <a:spLocks/>
            </p:cNvSpPr>
            <p:nvPr/>
          </p:nvSpPr>
          <p:spPr bwMode="auto">
            <a:xfrm>
              <a:off x="4795" y="2409"/>
              <a:ext cx="206" cy="128"/>
            </a:xfrm>
            <a:custGeom>
              <a:avLst/>
              <a:gdLst>
                <a:gd name="T0" fmla="*/ 0 w 206"/>
                <a:gd name="T1" fmla="*/ 128 h 256"/>
                <a:gd name="T2" fmla="*/ 2 w 206"/>
                <a:gd name="T3" fmla="*/ 103 h 256"/>
                <a:gd name="T4" fmla="*/ 8 w 206"/>
                <a:gd name="T5" fmla="*/ 79 h 256"/>
                <a:gd name="T6" fmla="*/ 17 w 206"/>
                <a:gd name="T7" fmla="*/ 57 h 256"/>
                <a:gd name="T8" fmla="*/ 31 w 206"/>
                <a:gd name="T9" fmla="*/ 38 h 256"/>
                <a:gd name="T10" fmla="*/ 47 w 206"/>
                <a:gd name="T11" fmla="*/ 21 h 256"/>
                <a:gd name="T12" fmla="*/ 64 w 206"/>
                <a:gd name="T13" fmla="*/ 10 h 256"/>
                <a:gd name="T14" fmla="*/ 83 w 206"/>
                <a:gd name="T15" fmla="*/ 3 h 256"/>
                <a:gd name="T16" fmla="*/ 103 w 206"/>
                <a:gd name="T17" fmla="*/ 0 h 256"/>
                <a:gd name="T18" fmla="*/ 124 w 206"/>
                <a:gd name="T19" fmla="*/ 3 h 256"/>
                <a:gd name="T20" fmla="*/ 142 w 206"/>
                <a:gd name="T21" fmla="*/ 10 h 256"/>
                <a:gd name="T22" fmla="*/ 161 w 206"/>
                <a:gd name="T23" fmla="*/ 21 h 256"/>
                <a:gd name="T24" fmla="*/ 177 w 206"/>
                <a:gd name="T25" fmla="*/ 38 h 256"/>
                <a:gd name="T26" fmla="*/ 189 w 206"/>
                <a:gd name="T27" fmla="*/ 57 h 256"/>
                <a:gd name="T28" fmla="*/ 199 w 206"/>
                <a:gd name="T29" fmla="*/ 79 h 256"/>
                <a:gd name="T30" fmla="*/ 204 w 206"/>
                <a:gd name="T31" fmla="*/ 103 h 256"/>
                <a:gd name="T32" fmla="*/ 206 w 206"/>
                <a:gd name="T33" fmla="*/ 128 h 256"/>
                <a:gd name="T34" fmla="*/ 204 w 206"/>
                <a:gd name="T35" fmla="*/ 153 h 256"/>
                <a:gd name="T36" fmla="*/ 199 w 206"/>
                <a:gd name="T37" fmla="*/ 177 h 256"/>
                <a:gd name="T38" fmla="*/ 189 w 206"/>
                <a:gd name="T39" fmla="*/ 199 h 256"/>
                <a:gd name="T40" fmla="*/ 177 w 206"/>
                <a:gd name="T41" fmla="*/ 219 h 256"/>
                <a:gd name="T42" fmla="*/ 161 w 206"/>
                <a:gd name="T43" fmla="*/ 234 h 256"/>
                <a:gd name="T44" fmla="*/ 142 w 206"/>
                <a:gd name="T45" fmla="*/ 247 h 256"/>
                <a:gd name="T46" fmla="*/ 124 w 206"/>
                <a:gd name="T47" fmla="*/ 254 h 256"/>
                <a:gd name="T48" fmla="*/ 103 w 206"/>
                <a:gd name="T49" fmla="*/ 256 h 256"/>
                <a:gd name="T50" fmla="*/ 83 w 206"/>
                <a:gd name="T51" fmla="*/ 254 h 256"/>
                <a:gd name="T52" fmla="*/ 64 w 206"/>
                <a:gd name="T53" fmla="*/ 247 h 256"/>
                <a:gd name="T54" fmla="*/ 47 w 206"/>
                <a:gd name="T55" fmla="*/ 234 h 256"/>
                <a:gd name="T56" fmla="*/ 31 w 206"/>
                <a:gd name="T57" fmla="*/ 219 h 256"/>
                <a:gd name="T58" fmla="*/ 17 w 206"/>
                <a:gd name="T59" fmla="*/ 199 h 256"/>
                <a:gd name="T60" fmla="*/ 8 w 206"/>
                <a:gd name="T61" fmla="*/ 177 h 256"/>
                <a:gd name="T62" fmla="*/ 2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2" y="103"/>
                  </a:lnTo>
                  <a:lnTo>
                    <a:pt x="8" y="79"/>
                  </a:lnTo>
                  <a:lnTo>
                    <a:pt x="17" y="57"/>
                  </a:lnTo>
                  <a:lnTo>
                    <a:pt x="31" y="38"/>
                  </a:lnTo>
                  <a:lnTo>
                    <a:pt x="47" y="21"/>
                  </a:lnTo>
                  <a:lnTo>
                    <a:pt x="64" y="10"/>
                  </a:lnTo>
                  <a:lnTo>
                    <a:pt x="83" y="3"/>
                  </a:lnTo>
                  <a:lnTo>
                    <a:pt x="103" y="0"/>
                  </a:lnTo>
                  <a:lnTo>
                    <a:pt x="124" y="3"/>
                  </a:lnTo>
                  <a:lnTo>
                    <a:pt x="142" y="10"/>
                  </a:lnTo>
                  <a:lnTo>
                    <a:pt x="161" y="21"/>
                  </a:lnTo>
                  <a:lnTo>
                    <a:pt x="177" y="38"/>
                  </a:lnTo>
                  <a:lnTo>
                    <a:pt x="189" y="57"/>
                  </a:lnTo>
                  <a:lnTo>
                    <a:pt x="199" y="79"/>
                  </a:lnTo>
                  <a:lnTo>
                    <a:pt x="204" y="103"/>
                  </a:lnTo>
                  <a:lnTo>
                    <a:pt x="206" y="128"/>
                  </a:lnTo>
                  <a:lnTo>
                    <a:pt x="204" y="153"/>
                  </a:lnTo>
                  <a:lnTo>
                    <a:pt x="199" y="177"/>
                  </a:lnTo>
                  <a:lnTo>
                    <a:pt x="189" y="199"/>
                  </a:lnTo>
                  <a:lnTo>
                    <a:pt x="177" y="219"/>
                  </a:lnTo>
                  <a:lnTo>
                    <a:pt x="161" y="234"/>
                  </a:lnTo>
                  <a:lnTo>
                    <a:pt x="142" y="247"/>
                  </a:lnTo>
                  <a:lnTo>
                    <a:pt x="124" y="254"/>
                  </a:lnTo>
                  <a:lnTo>
                    <a:pt x="103" y="256"/>
                  </a:lnTo>
                  <a:lnTo>
                    <a:pt x="83" y="254"/>
                  </a:lnTo>
                  <a:lnTo>
                    <a:pt x="64" y="247"/>
                  </a:lnTo>
                  <a:lnTo>
                    <a:pt x="47" y="234"/>
                  </a:lnTo>
                  <a:lnTo>
                    <a:pt x="31" y="219"/>
                  </a:lnTo>
                  <a:lnTo>
                    <a:pt x="17" y="199"/>
                  </a:lnTo>
                  <a:lnTo>
                    <a:pt x="8" y="177"/>
                  </a:lnTo>
                  <a:lnTo>
                    <a:pt x="2" y="153"/>
                  </a:lnTo>
                  <a:lnTo>
                    <a:pt x="0" y="128"/>
                  </a:lnTo>
                  <a:close/>
                </a:path>
              </a:pathLst>
            </a:custGeom>
            <a:solidFill>
              <a:srgbClr val="FFFFFF"/>
            </a:solidFill>
            <a:ln w="11113">
              <a:solidFill>
                <a:srgbClr val="000000"/>
              </a:solidFill>
              <a:round/>
              <a:headEnd/>
              <a:tailEnd/>
            </a:ln>
          </p:spPr>
          <p:txBody>
            <a:bodyPr/>
            <a:lstStyle/>
            <a:p>
              <a:endParaRPr lang="fr-FR"/>
            </a:p>
          </p:txBody>
        </p:sp>
        <p:sp>
          <p:nvSpPr>
            <p:cNvPr id="38058" name="Freeform 230"/>
            <p:cNvSpPr>
              <a:spLocks/>
            </p:cNvSpPr>
            <p:nvPr/>
          </p:nvSpPr>
          <p:spPr bwMode="auto">
            <a:xfrm>
              <a:off x="4324" y="2015"/>
              <a:ext cx="158" cy="25"/>
            </a:xfrm>
            <a:custGeom>
              <a:avLst/>
              <a:gdLst>
                <a:gd name="T0" fmla="*/ 0 w 158"/>
                <a:gd name="T1" fmla="*/ 26 h 49"/>
                <a:gd name="T2" fmla="*/ 3 w 158"/>
                <a:gd name="T3" fmla="*/ 20 h 49"/>
                <a:gd name="T4" fmla="*/ 9 w 158"/>
                <a:gd name="T5" fmla="*/ 14 h 49"/>
                <a:gd name="T6" fmla="*/ 20 w 158"/>
                <a:gd name="T7" fmla="*/ 9 h 49"/>
                <a:gd name="T8" fmla="*/ 35 w 158"/>
                <a:gd name="T9" fmla="*/ 5 h 49"/>
                <a:gd name="T10" fmla="*/ 51 w 158"/>
                <a:gd name="T11" fmla="*/ 2 h 49"/>
                <a:gd name="T12" fmla="*/ 69 w 158"/>
                <a:gd name="T13" fmla="*/ 0 h 49"/>
                <a:gd name="T14" fmla="*/ 89 w 158"/>
                <a:gd name="T15" fmla="*/ 0 h 49"/>
                <a:gd name="T16" fmla="*/ 107 w 158"/>
                <a:gd name="T17" fmla="*/ 2 h 49"/>
                <a:gd name="T18" fmla="*/ 123 w 158"/>
                <a:gd name="T19" fmla="*/ 5 h 49"/>
                <a:gd name="T20" fmla="*/ 138 w 158"/>
                <a:gd name="T21" fmla="*/ 9 h 49"/>
                <a:gd name="T22" fmla="*/ 149 w 158"/>
                <a:gd name="T23" fmla="*/ 14 h 49"/>
                <a:gd name="T24" fmla="*/ 155 w 158"/>
                <a:gd name="T25" fmla="*/ 20 h 49"/>
                <a:gd name="T26" fmla="*/ 158 w 158"/>
                <a:gd name="T27" fmla="*/ 26 h 49"/>
                <a:gd name="T28" fmla="*/ 155 w 158"/>
                <a:gd name="T29" fmla="*/ 31 h 49"/>
                <a:gd name="T30" fmla="*/ 149 w 158"/>
                <a:gd name="T31" fmla="*/ 37 h 49"/>
                <a:gd name="T32" fmla="*/ 138 w 158"/>
                <a:gd name="T33" fmla="*/ 41 h 49"/>
                <a:gd name="T34" fmla="*/ 123 w 158"/>
                <a:gd name="T35" fmla="*/ 45 h 49"/>
                <a:gd name="T36" fmla="*/ 107 w 158"/>
                <a:gd name="T37" fmla="*/ 48 h 49"/>
                <a:gd name="T38" fmla="*/ 89 w 158"/>
                <a:gd name="T39" fmla="*/ 49 h 49"/>
                <a:gd name="T40" fmla="*/ 69 w 158"/>
                <a:gd name="T41" fmla="*/ 49 h 49"/>
                <a:gd name="T42" fmla="*/ 51 w 158"/>
                <a:gd name="T43" fmla="*/ 48 h 49"/>
                <a:gd name="T44" fmla="*/ 35 w 158"/>
                <a:gd name="T45" fmla="*/ 45 h 49"/>
                <a:gd name="T46" fmla="*/ 20 w 158"/>
                <a:gd name="T47" fmla="*/ 41 h 49"/>
                <a:gd name="T48" fmla="*/ 9 w 158"/>
                <a:gd name="T49" fmla="*/ 37 h 49"/>
                <a:gd name="T50" fmla="*/ 3 w 158"/>
                <a:gd name="T51" fmla="*/ 31 h 49"/>
                <a:gd name="T52" fmla="*/ 0 w 158"/>
                <a:gd name="T53" fmla="*/ 26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6"/>
                  </a:moveTo>
                  <a:lnTo>
                    <a:pt x="3" y="20"/>
                  </a:lnTo>
                  <a:lnTo>
                    <a:pt x="9" y="14"/>
                  </a:lnTo>
                  <a:lnTo>
                    <a:pt x="20" y="9"/>
                  </a:lnTo>
                  <a:lnTo>
                    <a:pt x="35" y="5"/>
                  </a:lnTo>
                  <a:lnTo>
                    <a:pt x="51" y="2"/>
                  </a:lnTo>
                  <a:lnTo>
                    <a:pt x="69" y="0"/>
                  </a:lnTo>
                  <a:lnTo>
                    <a:pt x="89" y="0"/>
                  </a:lnTo>
                  <a:lnTo>
                    <a:pt x="107" y="2"/>
                  </a:lnTo>
                  <a:lnTo>
                    <a:pt x="123" y="5"/>
                  </a:lnTo>
                  <a:lnTo>
                    <a:pt x="138" y="9"/>
                  </a:lnTo>
                  <a:lnTo>
                    <a:pt x="149" y="14"/>
                  </a:lnTo>
                  <a:lnTo>
                    <a:pt x="155" y="20"/>
                  </a:lnTo>
                  <a:lnTo>
                    <a:pt x="158" y="26"/>
                  </a:lnTo>
                  <a:lnTo>
                    <a:pt x="155" y="31"/>
                  </a:lnTo>
                  <a:lnTo>
                    <a:pt x="149" y="37"/>
                  </a:lnTo>
                  <a:lnTo>
                    <a:pt x="138" y="41"/>
                  </a:lnTo>
                  <a:lnTo>
                    <a:pt x="123" y="45"/>
                  </a:lnTo>
                  <a:lnTo>
                    <a:pt x="107" y="48"/>
                  </a:lnTo>
                  <a:lnTo>
                    <a:pt x="89" y="49"/>
                  </a:lnTo>
                  <a:lnTo>
                    <a:pt x="69" y="49"/>
                  </a:lnTo>
                  <a:lnTo>
                    <a:pt x="51" y="48"/>
                  </a:lnTo>
                  <a:lnTo>
                    <a:pt x="35" y="45"/>
                  </a:lnTo>
                  <a:lnTo>
                    <a:pt x="20" y="41"/>
                  </a:lnTo>
                  <a:lnTo>
                    <a:pt x="9" y="37"/>
                  </a:lnTo>
                  <a:lnTo>
                    <a:pt x="3" y="31"/>
                  </a:lnTo>
                  <a:lnTo>
                    <a:pt x="0" y="26"/>
                  </a:lnTo>
                  <a:close/>
                </a:path>
              </a:pathLst>
            </a:custGeom>
            <a:solidFill>
              <a:srgbClr val="FFFFFF"/>
            </a:solidFill>
            <a:ln w="11113">
              <a:solidFill>
                <a:srgbClr val="000000"/>
              </a:solidFill>
              <a:round/>
              <a:headEnd/>
              <a:tailEnd/>
            </a:ln>
          </p:spPr>
          <p:txBody>
            <a:bodyPr/>
            <a:lstStyle/>
            <a:p>
              <a:endParaRPr lang="fr-FR"/>
            </a:p>
          </p:txBody>
        </p:sp>
        <p:sp>
          <p:nvSpPr>
            <p:cNvPr id="38059" name="Freeform 231"/>
            <p:cNvSpPr>
              <a:spLocks/>
            </p:cNvSpPr>
            <p:nvPr/>
          </p:nvSpPr>
          <p:spPr bwMode="auto">
            <a:xfrm>
              <a:off x="4158" y="2015"/>
              <a:ext cx="159" cy="25"/>
            </a:xfrm>
            <a:custGeom>
              <a:avLst/>
              <a:gdLst>
                <a:gd name="T0" fmla="*/ 0 w 159"/>
                <a:gd name="T1" fmla="*/ 26 h 49"/>
                <a:gd name="T2" fmla="*/ 3 w 159"/>
                <a:gd name="T3" fmla="*/ 20 h 49"/>
                <a:gd name="T4" fmla="*/ 10 w 159"/>
                <a:gd name="T5" fmla="*/ 14 h 49"/>
                <a:gd name="T6" fmla="*/ 20 w 159"/>
                <a:gd name="T7" fmla="*/ 9 h 49"/>
                <a:gd name="T8" fmla="*/ 35 w 159"/>
                <a:gd name="T9" fmla="*/ 5 h 49"/>
                <a:gd name="T10" fmla="*/ 52 w 159"/>
                <a:gd name="T11" fmla="*/ 2 h 49"/>
                <a:gd name="T12" fmla="*/ 71 w 159"/>
                <a:gd name="T13" fmla="*/ 0 h 49"/>
                <a:gd name="T14" fmla="*/ 89 w 159"/>
                <a:gd name="T15" fmla="*/ 0 h 49"/>
                <a:gd name="T16" fmla="*/ 107 w 159"/>
                <a:gd name="T17" fmla="*/ 2 h 49"/>
                <a:gd name="T18" fmla="*/ 125 w 159"/>
                <a:gd name="T19" fmla="*/ 5 h 49"/>
                <a:gd name="T20" fmla="*/ 138 w 159"/>
                <a:gd name="T21" fmla="*/ 9 h 49"/>
                <a:gd name="T22" fmla="*/ 149 w 159"/>
                <a:gd name="T23" fmla="*/ 14 h 49"/>
                <a:gd name="T24" fmla="*/ 156 w 159"/>
                <a:gd name="T25" fmla="*/ 20 h 49"/>
                <a:gd name="T26" fmla="*/ 159 w 159"/>
                <a:gd name="T27" fmla="*/ 26 h 49"/>
                <a:gd name="T28" fmla="*/ 156 w 159"/>
                <a:gd name="T29" fmla="*/ 31 h 49"/>
                <a:gd name="T30" fmla="*/ 149 w 159"/>
                <a:gd name="T31" fmla="*/ 37 h 49"/>
                <a:gd name="T32" fmla="*/ 138 w 159"/>
                <a:gd name="T33" fmla="*/ 41 h 49"/>
                <a:gd name="T34" fmla="*/ 125 w 159"/>
                <a:gd name="T35" fmla="*/ 45 h 49"/>
                <a:gd name="T36" fmla="*/ 107 w 159"/>
                <a:gd name="T37" fmla="*/ 48 h 49"/>
                <a:gd name="T38" fmla="*/ 89 w 159"/>
                <a:gd name="T39" fmla="*/ 49 h 49"/>
                <a:gd name="T40" fmla="*/ 71 w 159"/>
                <a:gd name="T41" fmla="*/ 49 h 49"/>
                <a:gd name="T42" fmla="*/ 52 w 159"/>
                <a:gd name="T43" fmla="*/ 48 h 49"/>
                <a:gd name="T44" fmla="*/ 35 w 159"/>
                <a:gd name="T45" fmla="*/ 45 h 49"/>
                <a:gd name="T46" fmla="*/ 20 w 159"/>
                <a:gd name="T47" fmla="*/ 41 h 49"/>
                <a:gd name="T48" fmla="*/ 10 w 159"/>
                <a:gd name="T49" fmla="*/ 37 h 49"/>
                <a:gd name="T50" fmla="*/ 3 w 159"/>
                <a:gd name="T51" fmla="*/ 31 h 49"/>
                <a:gd name="T52" fmla="*/ 0 w 159"/>
                <a:gd name="T53" fmla="*/ 26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9"/>
                <a:gd name="T82" fmla="*/ 0 h 49"/>
                <a:gd name="T83" fmla="*/ 159 w 159"/>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9" h="49">
                  <a:moveTo>
                    <a:pt x="0" y="26"/>
                  </a:moveTo>
                  <a:lnTo>
                    <a:pt x="3" y="20"/>
                  </a:lnTo>
                  <a:lnTo>
                    <a:pt x="10" y="14"/>
                  </a:lnTo>
                  <a:lnTo>
                    <a:pt x="20" y="9"/>
                  </a:lnTo>
                  <a:lnTo>
                    <a:pt x="35" y="5"/>
                  </a:lnTo>
                  <a:lnTo>
                    <a:pt x="52" y="2"/>
                  </a:lnTo>
                  <a:lnTo>
                    <a:pt x="71" y="0"/>
                  </a:lnTo>
                  <a:lnTo>
                    <a:pt x="89" y="0"/>
                  </a:lnTo>
                  <a:lnTo>
                    <a:pt x="107" y="2"/>
                  </a:lnTo>
                  <a:lnTo>
                    <a:pt x="125" y="5"/>
                  </a:lnTo>
                  <a:lnTo>
                    <a:pt x="138" y="9"/>
                  </a:lnTo>
                  <a:lnTo>
                    <a:pt x="149" y="14"/>
                  </a:lnTo>
                  <a:lnTo>
                    <a:pt x="156" y="20"/>
                  </a:lnTo>
                  <a:lnTo>
                    <a:pt x="159" y="26"/>
                  </a:lnTo>
                  <a:lnTo>
                    <a:pt x="156" y="31"/>
                  </a:lnTo>
                  <a:lnTo>
                    <a:pt x="149" y="37"/>
                  </a:lnTo>
                  <a:lnTo>
                    <a:pt x="138" y="41"/>
                  </a:lnTo>
                  <a:lnTo>
                    <a:pt x="125" y="45"/>
                  </a:lnTo>
                  <a:lnTo>
                    <a:pt x="107" y="48"/>
                  </a:lnTo>
                  <a:lnTo>
                    <a:pt x="89" y="49"/>
                  </a:lnTo>
                  <a:lnTo>
                    <a:pt x="71" y="49"/>
                  </a:lnTo>
                  <a:lnTo>
                    <a:pt x="52" y="48"/>
                  </a:lnTo>
                  <a:lnTo>
                    <a:pt x="35" y="45"/>
                  </a:lnTo>
                  <a:lnTo>
                    <a:pt x="20" y="41"/>
                  </a:lnTo>
                  <a:lnTo>
                    <a:pt x="10" y="37"/>
                  </a:lnTo>
                  <a:lnTo>
                    <a:pt x="3" y="31"/>
                  </a:lnTo>
                  <a:lnTo>
                    <a:pt x="0" y="26"/>
                  </a:lnTo>
                  <a:close/>
                </a:path>
              </a:pathLst>
            </a:custGeom>
            <a:solidFill>
              <a:srgbClr val="FFFFFF"/>
            </a:solidFill>
            <a:ln w="11113">
              <a:solidFill>
                <a:srgbClr val="000000"/>
              </a:solidFill>
              <a:round/>
              <a:headEnd/>
              <a:tailEnd/>
            </a:ln>
          </p:spPr>
          <p:txBody>
            <a:bodyPr/>
            <a:lstStyle/>
            <a:p>
              <a:endParaRPr lang="fr-FR"/>
            </a:p>
          </p:txBody>
        </p:sp>
        <p:sp>
          <p:nvSpPr>
            <p:cNvPr id="38060" name="Line 232"/>
            <p:cNvSpPr>
              <a:spLocks noChangeShapeType="1"/>
            </p:cNvSpPr>
            <p:nvPr/>
          </p:nvSpPr>
          <p:spPr bwMode="auto">
            <a:xfrm flipV="1">
              <a:off x="4321" y="1805"/>
              <a:ext cx="1" cy="225"/>
            </a:xfrm>
            <a:prstGeom prst="line">
              <a:avLst/>
            </a:prstGeom>
            <a:noFill/>
            <a:ln w="11113">
              <a:solidFill>
                <a:srgbClr val="000000"/>
              </a:solidFill>
              <a:round/>
              <a:headEnd/>
              <a:tailEnd/>
            </a:ln>
          </p:spPr>
          <p:txBody>
            <a:bodyPr/>
            <a:lstStyle/>
            <a:p>
              <a:endParaRPr lang="fr-FR"/>
            </a:p>
          </p:txBody>
        </p:sp>
        <p:sp>
          <p:nvSpPr>
            <p:cNvPr id="38061" name="Freeform 233"/>
            <p:cNvSpPr>
              <a:spLocks/>
            </p:cNvSpPr>
            <p:nvPr/>
          </p:nvSpPr>
          <p:spPr bwMode="auto">
            <a:xfrm>
              <a:off x="4268" y="1770"/>
              <a:ext cx="104" cy="32"/>
            </a:xfrm>
            <a:custGeom>
              <a:avLst/>
              <a:gdLst>
                <a:gd name="T0" fmla="*/ 104 w 104"/>
                <a:gd name="T1" fmla="*/ 32 h 64"/>
                <a:gd name="T2" fmla="*/ 103 w 104"/>
                <a:gd name="T3" fmla="*/ 40 h 64"/>
                <a:gd name="T4" fmla="*/ 97 w 104"/>
                <a:gd name="T5" fmla="*/ 49 h 64"/>
                <a:gd name="T6" fmla="*/ 87 w 104"/>
                <a:gd name="T7" fmla="*/ 56 h 64"/>
                <a:gd name="T8" fmla="*/ 73 w 104"/>
                <a:gd name="T9" fmla="*/ 61 h 64"/>
                <a:gd name="T10" fmla="*/ 60 w 104"/>
                <a:gd name="T11" fmla="*/ 64 h 64"/>
                <a:gd name="T12" fmla="*/ 45 w 104"/>
                <a:gd name="T13" fmla="*/ 64 h 64"/>
                <a:gd name="T14" fmla="*/ 31 w 104"/>
                <a:gd name="T15" fmla="*/ 61 h 64"/>
                <a:gd name="T16" fmla="*/ 18 w 104"/>
                <a:gd name="T17" fmla="*/ 56 h 64"/>
                <a:gd name="T18" fmla="*/ 8 w 104"/>
                <a:gd name="T19" fmla="*/ 49 h 64"/>
                <a:gd name="T20" fmla="*/ 2 w 104"/>
                <a:gd name="T21" fmla="*/ 40 h 64"/>
                <a:gd name="T22" fmla="*/ 0 w 104"/>
                <a:gd name="T23" fmla="*/ 32 h 64"/>
                <a:gd name="T24" fmla="*/ 2 w 104"/>
                <a:gd name="T25" fmla="*/ 22 h 64"/>
                <a:gd name="T26" fmla="*/ 8 w 104"/>
                <a:gd name="T27" fmla="*/ 14 h 64"/>
                <a:gd name="T28" fmla="*/ 18 w 104"/>
                <a:gd name="T29" fmla="*/ 8 h 64"/>
                <a:gd name="T30" fmla="*/ 31 w 104"/>
                <a:gd name="T31" fmla="*/ 3 h 64"/>
                <a:gd name="T32" fmla="*/ 45 w 104"/>
                <a:gd name="T33" fmla="*/ 0 h 64"/>
                <a:gd name="T34" fmla="*/ 60 w 104"/>
                <a:gd name="T35" fmla="*/ 0 h 64"/>
                <a:gd name="T36" fmla="*/ 73 w 104"/>
                <a:gd name="T37" fmla="*/ 3 h 64"/>
                <a:gd name="T38" fmla="*/ 87 w 104"/>
                <a:gd name="T39" fmla="*/ 8 h 64"/>
                <a:gd name="T40" fmla="*/ 97 w 104"/>
                <a:gd name="T41" fmla="*/ 14 h 64"/>
                <a:gd name="T42" fmla="*/ 103 w 104"/>
                <a:gd name="T43" fmla="*/ 22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0"/>
                  </a:lnTo>
                  <a:lnTo>
                    <a:pt x="97" y="49"/>
                  </a:lnTo>
                  <a:lnTo>
                    <a:pt x="87" y="56"/>
                  </a:lnTo>
                  <a:lnTo>
                    <a:pt x="73" y="61"/>
                  </a:lnTo>
                  <a:lnTo>
                    <a:pt x="60" y="64"/>
                  </a:lnTo>
                  <a:lnTo>
                    <a:pt x="45" y="64"/>
                  </a:lnTo>
                  <a:lnTo>
                    <a:pt x="31" y="61"/>
                  </a:lnTo>
                  <a:lnTo>
                    <a:pt x="18" y="56"/>
                  </a:lnTo>
                  <a:lnTo>
                    <a:pt x="8" y="49"/>
                  </a:lnTo>
                  <a:lnTo>
                    <a:pt x="2" y="40"/>
                  </a:lnTo>
                  <a:lnTo>
                    <a:pt x="0" y="32"/>
                  </a:lnTo>
                  <a:lnTo>
                    <a:pt x="2" y="22"/>
                  </a:lnTo>
                  <a:lnTo>
                    <a:pt x="8" y="14"/>
                  </a:lnTo>
                  <a:lnTo>
                    <a:pt x="18" y="8"/>
                  </a:lnTo>
                  <a:lnTo>
                    <a:pt x="31" y="3"/>
                  </a:lnTo>
                  <a:lnTo>
                    <a:pt x="45" y="0"/>
                  </a:lnTo>
                  <a:lnTo>
                    <a:pt x="60" y="0"/>
                  </a:lnTo>
                  <a:lnTo>
                    <a:pt x="73" y="3"/>
                  </a:lnTo>
                  <a:lnTo>
                    <a:pt x="87" y="8"/>
                  </a:lnTo>
                  <a:lnTo>
                    <a:pt x="97" y="14"/>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38062" name="Freeform 234"/>
            <p:cNvSpPr>
              <a:spLocks/>
            </p:cNvSpPr>
            <p:nvPr/>
          </p:nvSpPr>
          <p:spPr bwMode="auto">
            <a:xfrm>
              <a:off x="4268" y="1722"/>
              <a:ext cx="104" cy="32"/>
            </a:xfrm>
            <a:custGeom>
              <a:avLst/>
              <a:gdLst>
                <a:gd name="T0" fmla="*/ 104 w 104"/>
                <a:gd name="T1" fmla="*/ 32 h 64"/>
                <a:gd name="T2" fmla="*/ 103 w 104"/>
                <a:gd name="T3" fmla="*/ 41 h 64"/>
                <a:gd name="T4" fmla="*/ 97 w 104"/>
                <a:gd name="T5" fmla="*/ 50 h 64"/>
                <a:gd name="T6" fmla="*/ 87 w 104"/>
                <a:gd name="T7" fmla="*/ 55 h 64"/>
                <a:gd name="T8" fmla="*/ 73 w 104"/>
                <a:gd name="T9" fmla="*/ 61 h 64"/>
                <a:gd name="T10" fmla="*/ 60 w 104"/>
                <a:gd name="T11" fmla="*/ 64 h 64"/>
                <a:gd name="T12" fmla="*/ 45 w 104"/>
                <a:gd name="T13" fmla="*/ 64 h 64"/>
                <a:gd name="T14" fmla="*/ 31 w 104"/>
                <a:gd name="T15" fmla="*/ 61 h 64"/>
                <a:gd name="T16" fmla="*/ 18 w 104"/>
                <a:gd name="T17" fmla="*/ 55 h 64"/>
                <a:gd name="T18" fmla="*/ 8 w 104"/>
                <a:gd name="T19" fmla="*/ 50 h 64"/>
                <a:gd name="T20" fmla="*/ 2 w 104"/>
                <a:gd name="T21" fmla="*/ 41 h 64"/>
                <a:gd name="T22" fmla="*/ 0 w 104"/>
                <a:gd name="T23" fmla="*/ 32 h 64"/>
                <a:gd name="T24" fmla="*/ 2 w 104"/>
                <a:gd name="T25" fmla="*/ 23 h 64"/>
                <a:gd name="T26" fmla="*/ 8 w 104"/>
                <a:gd name="T27" fmla="*/ 15 h 64"/>
                <a:gd name="T28" fmla="*/ 18 w 104"/>
                <a:gd name="T29" fmla="*/ 8 h 64"/>
                <a:gd name="T30" fmla="*/ 31 w 104"/>
                <a:gd name="T31" fmla="*/ 2 h 64"/>
                <a:gd name="T32" fmla="*/ 45 w 104"/>
                <a:gd name="T33" fmla="*/ 0 h 64"/>
                <a:gd name="T34" fmla="*/ 60 w 104"/>
                <a:gd name="T35" fmla="*/ 0 h 64"/>
                <a:gd name="T36" fmla="*/ 73 w 104"/>
                <a:gd name="T37" fmla="*/ 2 h 64"/>
                <a:gd name="T38" fmla="*/ 87 w 104"/>
                <a:gd name="T39" fmla="*/ 8 h 64"/>
                <a:gd name="T40" fmla="*/ 97 w 104"/>
                <a:gd name="T41" fmla="*/ 15 h 64"/>
                <a:gd name="T42" fmla="*/ 103 w 104"/>
                <a:gd name="T43" fmla="*/ 23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1"/>
                  </a:lnTo>
                  <a:lnTo>
                    <a:pt x="97" y="50"/>
                  </a:lnTo>
                  <a:lnTo>
                    <a:pt x="87" y="55"/>
                  </a:lnTo>
                  <a:lnTo>
                    <a:pt x="73" y="61"/>
                  </a:lnTo>
                  <a:lnTo>
                    <a:pt x="60" y="64"/>
                  </a:lnTo>
                  <a:lnTo>
                    <a:pt x="45" y="64"/>
                  </a:lnTo>
                  <a:lnTo>
                    <a:pt x="31" y="61"/>
                  </a:lnTo>
                  <a:lnTo>
                    <a:pt x="18" y="55"/>
                  </a:lnTo>
                  <a:lnTo>
                    <a:pt x="8" y="50"/>
                  </a:lnTo>
                  <a:lnTo>
                    <a:pt x="2" y="41"/>
                  </a:lnTo>
                  <a:lnTo>
                    <a:pt x="0" y="32"/>
                  </a:lnTo>
                  <a:lnTo>
                    <a:pt x="2" y="23"/>
                  </a:lnTo>
                  <a:lnTo>
                    <a:pt x="8" y="15"/>
                  </a:lnTo>
                  <a:lnTo>
                    <a:pt x="18" y="8"/>
                  </a:lnTo>
                  <a:lnTo>
                    <a:pt x="31" y="2"/>
                  </a:lnTo>
                  <a:lnTo>
                    <a:pt x="45" y="0"/>
                  </a:lnTo>
                  <a:lnTo>
                    <a:pt x="60" y="0"/>
                  </a:lnTo>
                  <a:lnTo>
                    <a:pt x="73" y="2"/>
                  </a:lnTo>
                  <a:lnTo>
                    <a:pt x="87" y="8"/>
                  </a:lnTo>
                  <a:lnTo>
                    <a:pt x="97" y="15"/>
                  </a:lnTo>
                  <a:lnTo>
                    <a:pt x="103" y="23"/>
                  </a:lnTo>
                  <a:lnTo>
                    <a:pt x="104" y="32"/>
                  </a:lnTo>
                  <a:close/>
                </a:path>
              </a:pathLst>
            </a:custGeom>
            <a:solidFill>
              <a:srgbClr val="FFFFFF"/>
            </a:solidFill>
            <a:ln w="11113">
              <a:solidFill>
                <a:srgbClr val="000000"/>
              </a:solidFill>
              <a:round/>
              <a:headEnd/>
              <a:tailEnd/>
            </a:ln>
          </p:spPr>
          <p:txBody>
            <a:bodyPr/>
            <a:lstStyle/>
            <a:p>
              <a:endParaRPr lang="fr-FR"/>
            </a:p>
          </p:txBody>
        </p:sp>
        <p:sp>
          <p:nvSpPr>
            <p:cNvPr id="38063" name="Rectangle 235"/>
            <p:cNvSpPr>
              <a:spLocks noChangeArrowheads="1"/>
            </p:cNvSpPr>
            <p:nvPr/>
          </p:nvSpPr>
          <p:spPr bwMode="auto">
            <a:xfrm>
              <a:off x="4268" y="1738"/>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38064" name="Freeform 236"/>
            <p:cNvSpPr>
              <a:spLocks/>
            </p:cNvSpPr>
            <p:nvPr/>
          </p:nvSpPr>
          <p:spPr bwMode="auto">
            <a:xfrm>
              <a:off x="4321" y="2373"/>
              <a:ext cx="479" cy="123"/>
            </a:xfrm>
            <a:custGeom>
              <a:avLst/>
              <a:gdLst>
                <a:gd name="T0" fmla="*/ 0 w 203"/>
                <a:gd name="T1" fmla="*/ 0 h 215"/>
                <a:gd name="T2" fmla="*/ 0 w 203"/>
                <a:gd name="T3" fmla="*/ 215 h 215"/>
                <a:gd name="T4" fmla="*/ 203 w 203"/>
                <a:gd name="T5" fmla="*/ 215 h 215"/>
                <a:gd name="T6" fmla="*/ 0 60000 65536"/>
                <a:gd name="T7" fmla="*/ 0 60000 65536"/>
                <a:gd name="T8" fmla="*/ 0 60000 65536"/>
                <a:gd name="T9" fmla="*/ 0 w 203"/>
                <a:gd name="T10" fmla="*/ 0 h 215"/>
                <a:gd name="T11" fmla="*/ 203 w 203"/>
                <a:gd name="T12" fmla="*/ 215 h 215"/>
              </a:gdLst>
              <a:ahLst/>
              <a:cxnLst>
                <a:cxn ang="T6">
                  <a:pos x="T0" y="T1"/>
                </a:cxn>
                <a:cxn ang="T7">
                  <a:pos x="T2" y="T3"/>
                </a:cxn>
                <a:cxn ang="T8">
                  <a:pos x="T4" y="T5"/>
                </a:cxn>
              </a:cxnLst>
              <a:rect l="T9" t="T10" r="T11" b="T12"/>
              <a:pathLst>
                <a:path w="203" h="215">
                  <a:moveTo>
                    <a:pt x="0" y="0"/>
                  </a:moveTo>
                  <a:lnTo>
                    <a:pt x="0" y="215"/>
                  </a:lnTo>
                  <a:lnTo>
                    <a:pt x="203" y="215"/>
                  </a:lnTo>
                </a:path>
              </a:pathLst>
            </a:custGeom>
            <a:noFill/>
            <a:ln w="11113">
              <a:solidFill>
                <a:srgbClr val="000000"/>
              </a:solidFill>
              <a:round/>
              <a:headEnd/>
              <a:tailEnd/>
            </a:ln>
          </p:spPr>
          <p:txBody>
            <a:bodyPr/>
            <a:lstStyle/>
            <a:p>
              <a:endParaRPr lang="fr-FR"/>
            </a:p>
          </p:txBody>
        </p:sp>
        <p:sp>
          <p:nvSpPr>
            <p:cNvPr id="38065" name="Line 237"/>
            <p:cNvSpPr>
              <a:spLocks noChangeShapeType="1"/>
            </p:cNvSpPr>
            <p:nvPr/>
          </p:nvSpPr>
          <p:spPr bwMode="auto">
            <a:xfrm>
              <a:off x="5009" y="2480"/>
              <a:ext cx="141" cy="1"/>
            </a:xfrm>
            <a:prstGeom prst="line">
              <a:avLst/>
            </a:prstGeom>
            <a:noFill/>
            <a:ln w="11113">
              <a:solidFill>
                <a:srgbClr val="000000"/>
              </a:solidFill>
              <a:round/>
              <a:headEnd/>
              <a:tailEnd/>
            </a:ln>
          </p:spPr>
          <p:txBody>
            <a:bodyPr/>
            <a:lstStyle/>
            <a:p>
              <a:endParaRPr lang="fr-FR"/>
            </a:p>
          </p:txBody>
        </p:sp>
        <p:sp>
          <p:nvSpPr>
            <p:cNvPr id="38066" name="Line 238"/>
            <p:cNvSpPr>
              <a:spLocks noChangeShapeType="1"/>
            </p:cNvSpPr>
            <p:nvPr/>
          </p:nvSpPr>
          <p:spPr bwMode="auto">
            <a:xfrm>
              <a:off x="5289" y="2484"/>
              <a:ext cx="183" cy="1"/>
            </a:xfrm>
            <a:prstGeom prst="line">
              <a:avLst/>
            </a:prstGeom>
            <a:noFill/>
            <a:ln w="11113">
              <a:solidFill>
                <a:srgbClr val="000000"/>
              </a:solidFill>
              <a:round/>
              <a:headEnd/>
              <a:tailEnd/>
            </a:ln>
          </p:spPr>
          <p:txBody>
            <a:bodyPr/>
            <a:lstStyle/>
            <a:p>
              <a:endParaRPr lang="fr-FR"/>
            </a:p>
          </p:txBody>
        </p:sp>
        <p:sp>
          <p:nvSpPr>
            <p:cNvPr id="38067" name="Line 239"/>
            <p:cNvSpPr>
              <a:spLocks noChangeShapeType="1"/>
            </p:cNvSpPr>
            <p:nvPr/>
          </p:nvSpPr>
          <p:spPr bwMode="auto">
            <a:xfrm flipH="1" flipV="1">
              <a:off x="4134" y="1541"/>
              <a:ext cx="65" cy="81"/>
            </a:xfrm>
            <a:prstGeom prst="line">
              <a:avLst/>
            </a:prstGeom>
            <a:noFill/>
            <a:ln w="11113">
              <a:solidFill>
                <a:srgbClr val="000000"/>
              </a:solidFill>
              <a:round/>
              <a:headEnd/>
              <a:tailEnd/>
            </a:ln>
          </p:spPr>
          <p:txBody>
            <a:bodyPr/>
            <a:lstStyle/>
            <a:p>
              <a:endParaRPr lang="fr-FR"/>
            </a:p>
          </p:txBody>
        </p:sp>
        <p:sp>
          <p:nvSpPr>
            <p:cNvPr id="38068" name="Line 240"/>
            <p:cNvSpPr>
              <a:spLocks noChangeShapeType="1"/>
            </p:cNvSpPr>
            <p:nvPr/>
          </p:nvSpPr>
          <p:spPr bwMode="auto">
            <a:xfrm flipV="1">
              <a:off x="4134" y="1541"/>
              <a:ext cx="65" cy="81"/>
            </a:xfrm>
            <a:prstGeom prst="line">
              <a:avLst/>
            </a:prstGeom>
            <a:noFill/>
            <a:ln w="11113">
              <a:solidFill>
                <a:srgbClr val="000000"/>
              </a:solidFill>
              <a:round/>
              <a:headEnd/>
              <a:tailEnd/>
            </a:ln>
          </p:spPr>
          <p:txBody>
            <a:bodyPr/>
            <a:lstStyle/>
            <a:p>
              <a:endParaRPr lang="fr-FR"/>
            </a:p>
          </p:txBody>
        </p:sp>
        <p:sp>
          <p:nvSpPr>
            <p:cNvPr id="38069" name="Line 241"/>
            <p:cNvSpPr>
              <a:spLocks noChangeShapeType="1"/>
            </p:cNvSpPr>
            <p:nvPr/>
          </p:nvSpPr>
          <p:spPr bwMode="auto">
            <a:xfrm flipH="1">
              <a:off x="4134" y="1622"/>
              <a:ext cx="65" cy="1"/>
            </a:xfrm>
            <a:prstGeom prst="line">
              <a:avLst/>
            </a:prstGeom>
            <a:noFill/>
            <a:ln w="11113">
              <a:solidFill>
                <a:srgbClr val="000000"/>
              </a:solidFill>
              <a:round/>
              <a:headEnd/>
              <a:tailEnd/>
            </a:ln>
          </p:spPr>
          <p:txBody>
            <a:bodyPr/>
            <a:lstStyle/>
            <a:p>
              <a:endParaRPr lang="fr-FR"/>
            </a:p>
          </p:txBody>
        </p:sp>
        <p:sp>
          <p:nvSpPr>
            <p:cNvPr id="38070" name="Line 242"/>
            <p:cNvSpPr>
              <a:spLocks noChangeShapeType="1"/>
            </p:cNvSpPr>
            <p:nvPr/>
          </p:nvSpPr>
          <p:spPr bwMode="auto">
            <a:xfrm flipH="1">
              <a:off x="4134" y="1541"/>
              <a:ext cx="65" cy="1"/>
            </a:xfrm>
            <a:prstGeom prst="line">
              <a:avLst/>
            </a:prstGeom>
            <a:noFill/>
            <a:ln w="11113">
              <a:solidFill>
                <a:srgbClr val="000000"/>
              </a:solidFill>
              <a:round/>
              <a:headEnd/>
              <a:tailEnd/>
            </a:ln>
          </p:spPr>
          <p:txBody>
            <a:bodyPr/>
            <a:lstStyle/>
            <a:p>
              <a:endParaRPr lang="fr-FR"/>
            </a:p>
          </p:txBody>
        </p:sp>
        <p:sp>
          <p:nvSpPr>
            <p:cNvPr id="38071" name="Freeform 243"/>
            <p:cNvSpPr>
              <a:spLocks/>
            </p:cNvSpPr>
            <p:nvPr/>
          </p:nvSpPr>
          <p:spPr bwMode="auto">
            <a:xfrm>
              <a:off x="4231" y="1552"/>
              <a:ext cx="74" cy="60"/>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38072" name="Freeform 244"/>
            <p:cNvSpPr>
              <a:spLocks/>
            </p:cNvSpPr>
            <p:nvPr/>
          </p:nvSpPr>
          <p:spPr bwMode="auto">
            <a:xfrm>
              <a:off x="4231" y="1552"/>
              <a:ext cx="74" cy="60"/>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38073" name="Line 245"/>
            <p:cNvSpPr>
              <a:spLocks noChangeShapeType="1"/>
            </p:cNvSpPr>
            <p:nvPr/>
          </p:nvSpPr>
          <p:spPr bwMode="auto">
            <a:xfrm flipV="1">
              <a:off x="4271" y="1552"/>
              <a:ext cx="1" cy="60"/>
            </a:xfrm>
            <a:prstGeom prst="line">
              <a:avLst/>
            </a:prstGeom>
            <a:noFill/>
            <a:ln w="11113">
              <a:solidFill>
                <a:srgbClr val="000000"/>
              </a:solidFill>
              <a:round/>
              <a:headEnd/>
              <a:tailEnd/>
            </a:ln>
          </p:spPr>
          <p:txBody>
            <a:bodyPr/>
            <a:lstStyle/>
            <a:p>
              <a:endParaRPr lang="fr-FR"/>
            </a:p>
          </p:txBody>
        </p:sp>
        <p:sp>
          <p:nvSpPr>
            <p:cNvPr id="38074" name="Line 246"/>
            <p:cNvSpPr>
              <a:spLocks noChangeShapeType="1"/>
            </p:cNvSpPr>
            <p:nvPr/>
          </p:nvSpPr>
          <p:spPr bwMode="auto">
            <a:xfrm>
              <a:off x="4166" y="1582"/>
              <a:ext cx="105" cy="1"/>
            </a:xfrm>
            <a:prstGeom prst="line">
              <a:avLst/>
            </a:prstGeom>
            <a:noFill/>
            <a:ln w="11113">
              <a:solidFill>
                <a:srgbClr val="000000"/>
              </a:solidFill>
              <a:round/>
              <a:headEnd/>
              <a:tailEnd/>
            </a:ln>
          </p:spPr>
          <p:txBody>
            <a:bodyPr/>
            <a:lstStyle/>
            <a:p>
              <a:endParaRPr lang="fr-FR"/>
            </a:p>
          </p:txBody>
        </p:sp>
        <p:sp>
          <p:nvSpPr>
            <p:cNvPr id="38075" name="Line 247"/>
            <p:cNvSpPr>
              <a:spLocks noChangeShapeType="1"/>
            </p:cNvSpPr>
            <p:nvPr/>
          </p:nvSpPr>
          <p:spPr bwMode="auto">
            <a:xfrm>
              <a:off x="4721" y="1722"/>
              <a:ext cx="147" cy="45"/>
            </a:xfrm>
            <a:prstGeom prst="line">
              <a:avLst/>
            </a:prstGeom>
            <a:noFill/>
            <a:ln w="11113">
              <a:solidFill>
                <a:srgbClr val="000000"/>
              </a:solidFill>
              <a:round/>
              <a:headEnd/>
              <a:tailEnd/>
            </a:ln>
          </p:spPr>
          <p:txBody>
            <a:bodyPr/>
            <a:lstStyle/>
            <a:p>
              <a:endParaRPr lang="fr-FR"/>
            </a:p>
          </p:txBody>
        </p:sp>
        <p:sp>
          <p:nvSpPr>
            <p:cNvPr id="38076" name="Line 248"/>
            <p:cNvSpPr>
              <a:spLocks noChangeShapeType="1"/>
            </p:cNvSpPr>
            <p:nvPr/>
          </p:nvSpPr>
          <p:spPr bwMode="auto">
            <a:xfrm flipV="1">
              <a:off x="4721" y="1722"/>
              <a:ext cx="147" cy="45"/>
            </a:xfrm>
            <a:prstGeom prst="line">
              <a:avLst/>
            </a:prstGeom>
            <a:noFill/>
            <a:ln w="11113">
              <a:solidFill>
                <a:srgbClr val="000000"/>
              </a:solidFill>
              <a:round/>
              <a:headEnd/>
              <a:tailEnd/>
            </a:ln>
          </p:spPr>
          <p:txBody>
            <a:bodyPr/>
            <a:lstStyle/>
            <a:p>
              <a:endParaRPr lang="fr-FR"/>
            </a:p>
          </p:txBody>
        </p:sp>
        <p:sp>
          <p:nvSpPr>
            <p:cNvPr id="38077" name="Line 249"/>
            <p:cNvSpPr>
              <a:spLocks noChangeShapeType="1"/>
            </p:cNvSpPr>
            <p:nvPr/>
          </p:nvSpPr>
          <p:spPr bwMode="auto">
            <a:xfrm>
              <a:off x="4721" y="1722"/>
              <a:ext cx="1" cy="45"/>
            </a:xfrm>
            <a:prstGeom prst="line">
              <a:avLst/>
            </a:prstGeom>
            <a:noFill/>
            <a:ln w="11113">
              <a:solidFill>
                <a:srgbClr val="000000"/>
              </a:solidFill>
              <a:round/>
              <a:headEnd/>
              <a:tailEnd/>
            </a:ln>
          </p:spPr>
          <p:txBody>
            <a:bodyPr/>
            <a:lstStyle/>
            <a:p>
              <a:endParaRPr lang="fr-FR"/>
            </a:p>
          </p:txBody>
        </p:sp>
        <p:sp>
          <p:nvSpPr>
            <p:cNvPr id="38078" name="Line 250"/>
            <p:cNvSpPr>
              <a:spLocks noChangeShapeType="1"/>
            </p:cNvSpPr>
            <p:nvPr/>
          </p:nvSpPr>
          <p:spPr bwMode="auto">
            <a:xfrm>
              <a:off x="4868" y="1722"/>
              <a:ext cx="1" cy="45"/>
            </a:xfrm>
            <a:prstGeom prst="line">
              <a:avLst/>
            </a:prstGeom>
            <a:noFill/>
            <a:ln w="11113">
              <a:solidFill>
                <a:srgbClr val="000000"/>
              </a:solidFill>
              <a:round/>
              <a:headEnd/>
              <a:tailEnd/>
            </a:ln>
          </p:spPr>
          <p:txBody>
            <a:bodyPr/>
            <a:lstStyle/>
            <a:p>
              <a:endParaRPr lang="fr-FR"/>
            </a:p>
          </p:txBody>
        </p:sp>
        <p:sp>
          <p:nvSpPr>
            <p:cNvPr id="38079" name="Freeform 251"/>
            <p:cNvSpPr>
              <a:spLocks/>
            </p:cNvSpPr>
            <p:nvPr/>
          </p:nvSpPr>
          <p:spPr bwMode="auto">
            <a:xfrm>
              <a:off x="4747" y="1667"/>
              <a:ext cx="109" cy="42"/>
            </a:xfrm>
            <a:custGeom>
              <a:avLst/>
              <a:gdLst>
                <a:gd name="T0" fmla="*/ 0 w 109"/>
                <a:gd name="T1" fmla="*/ 40 h 82"/>
                <a:gd name="T2" fmla="*/ 1 w 109"/>
                <a:gd name="T3" fmla="*/ 29 h 82"/>
                <a:gd name="T4" fmla="*/ 8 w 109"/>
                <a:gd name="T5" fmla="*/ 18 h 82"/>
                <a:gd name="T6" fmla="*/ 18 w 109"/>
                <a:gd name="T7" fmla="*/ 10 h 82"/>
                <a:gd name="T8" fmla="*/ 32 w 109"/>
                <a:gd name="T9" fmla="*/ 3 h 82"/>
                <a:gd name="T10" fmla="*/ 46 w 109"/>
                <a:gd name="T11" fmla="*/ 0 h 82"/>
                <a:gd name="T12" fmla="*/ 62 w 109"/>
                <a:gd name="T13" fmla="*/ 0 h 82"/>
                <a:gd name="T14" fmla="*/ 77 w 109"/>
                <a:gd name="T15" fmla="*/ 3 h 82"/>
                <a:gd name="T16" fmla="*/ 89 w 109"/>
                <a:gd name="T17" fmla="*/ 10 h 82"/>
                <a:gd name="T18" fmla="*/ 100 w 109"/>
                <a:gd name="T19" fmla="*/ 18 h 82"/>
                <a:gd name="T20" fmla="*/ 107 w 109"/>
                <a:gd name="T21" fmla="*/ 29 h 82"/>
                <a:gd name="T22" fmla="*/ 109 w 109"/>
                <a:gd name="T23" fmla="*/ 40 h 82"/>
                <a:gd name="T24" fmla="*/ 107 w 109"/>
                <a:gd name="T25" fmla="*/ 53 h 82"/>
                <a:gd name="T26" fmla="*/ 100 w 109"/>
                <a:gd name="T27" fmla="*/ 63 h 82"/>
                <a:gd name="T28" fmla="*/ 89 w 109"/>
                <a:gd name="T29" fmla="*/ 72 h 82"/>
                <a:gd name="T30" fmla="*/ 77 w 109"/>
                <a:gd name="T31" fmla="*/ 78 h 82"/>
                <a:gd name="T32" fmla="*/ 62 w 109"/>
                <a:gd name="T33" fmla="*/ 82 h 82"/>
                <a:gd name="T34" fmla="*/ 46 w 109"/>
                <a:gd name="T35" fmla="*/ 82 h 82"/>
                <a:gd name="T36" fmla="*/ 32 w 109"/>
                <a:gd name="T37" fmla="*/ 78 h 82"/>
                <a:gd name="T38" fmla="*/ 18 w 109"/>
                <a:gd name="T39" fmla="*/ 72 h 82"/>
                <a:gd name="T40" fmla="*/ 8 w 109"/>
                <a:gd name="T41" fmla="*/ 63 h 82"/>
                <a:gd name="T42" fmla="*/ 1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1" y="29"/>
                  </a:lnTo>
                  <a:lnTo>
                    <a:pt x="8" y="18"/>
                  </a:lnTo>
                  <a:lnTo>
                    <a:pt x="18" y="10"/>
                  </a:lnTo>
                  <a:lnTo>
                    <a:pt x="32" y="3"/>
                  </a:lnTo>
                  <a:lnTo>
                    <a:pt x="46" y="0"/>
                  </a:lnTo>
                  <a:lnTo>
                    <a:pt x="62" y="0"/>
                  </a:lnTo>
                  <a:lnTo>
                    <a:pt x="77" y="3"/>
                  </a:lnTo>
                  <a:lnTo>
                    <a:pt x="89" y="10"/>
                  </a:lnTo>
                  <a:lnTo>
                    <a:pt x="100" y="18"/>
                  </a:lnTo>
                  <a:lnTo>
                    <a:pt x="107" y="29"/>
                  </a:lnTo>
                  <a:lnTo>
                    <a:pt x="109" y="40"/>
                  </a:lnTo>
                  <a:lnTo>
                    <a:pt x="107" y="53"/>
                  </a:lnTo>
                  <a:lnTo>
                    <a:pt x="100" y="63"/>
                  </a:lnTo>
                  <a:lnTo>
                    <a:pt x="89" y="72"/>
                  </a:lnTo>
                  <a:lnTo>
                    <a:pt x="77" y="78"/>
                  </a:lnTo>
                  <a:lnTo>
                    <a:pt x="62" y="82"/>
                  </a:lnTo>
                  <a:lnTo>
                    <a:pt x="46" y="82"/>
                  </a:lnTo>
                  <a:lnTo>
                    <a:pt x="32" y="78"/>
                  </a:lnTo>
                  <a:lnTo>
                    <a:pt x="18" y="72"/>
                  </a:lnTo>
                  <a:lnTo>
                    <a:pt x="8" y="63"/>
                  </a:lnTo>
                  <a:lnTo>
                    <a:pt x="1"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8080" name="Rectangle 252"/>
            <p:cNvSpPr>
              <a:spLocks noChangeArrowheads="1"/>
            </p:cNvSpPr>
            <p:nvPr/>
          </p:nvSpPr>
          <p:spPr bwMode="auto">
            <a:xfrm>
              <a:off x="4710" y="1692"/>
              <a:ext cx="165" cy="26"/>
            </a:xfrm>
            <a:prstGeom prst="rect">
              <a:avLst/>
            </a:prstGeom>
            <a:solidFill>
              <a:srgbClr val="FFFFFF"/>
            </a:solidFill>
            <a:ln w="9525">
              <a:noFill/>
              <a:miter lim="800000"/>
              <a:headEnd/>
              <a:tailEnd/>
            </a:ln>
          </p:spPr>
          <p:txBody>
            <a:bodyPr/>
            <a:lstStyle/>
            <a:p>
              <a:endParaRPr lang="fr-FR"/>
            </a:p>
          </p:txBody>
        </p:sp>
        <p:sp>
          <p:nvSpPr>
            <p:cNvPr id="38081" name="Line 253"/>
            <p:cNvSpPr>
              <a:spLocks noChangeShapeType="1"/>
            </p:cNvSpPr>
            <p:nvPr/>
          </p:nvSpPr>
          <p:spPr bwMode="auto">
            <a:xfrm flipV="1">
              <a:off x="4795" y="1692"/>
              <a:ext cx="1" cy="53"/>
            </a:xfrm>
            <a:prstGeom prst="line">
              <a:avLst/>
            </a:prstGeom>
            <a:noFill/>
            <a:ln w="11113">
              <a:solidFill>
                <a:srgbClr val="000000"/>
              </a:solidFill>
              <a:round/>
              <a:headEnd/>
              <a:tailEnd/>
            </a:ln>
          </p:spPr>
          <p:txBody>
            <a:bodyPr/>
            <a:lstStyle/>
            <a:p>
              <a:endParaRPr lang="fr-FR"/>
            </a:p>
          </p:txBody>
        </p:sp>
        <p:sp>
          <p:nvSpPr>
            <p:cNvPr id="38082" name="Line 254"/>
            <p:cNvSpPr>
              <a:spLocks noChangeShapeType="1"/>
            </p:cNvSpPr>
            <p:nvPr/>
          </p:nvSpPr>
          <p:spPr bwMode="auto">
            <a:xfrm flipH="1">
              <a:off x="4747" y="1690"/>
              <a:ext cx="109" cy="1"/>
            </a:xfrm>
            <a:prstGeom prst="line">
              <a:avLst/>
            </a:prstGeom>
            <a:noFill/>
            <a:ln w="11113">
              <a:solidFill>
                <a:srgbClr val="000000"/>
              </a:solidFill>
              <a:round/>
              <a:headEnd/>
              <a:tailEnd/>
            </a:ln>
          </p:spPr>
          <p:txBody>
            <a:bodyPr/>
            <a:lstStyle/>
            <a:p>
              <a:endParaRPr lang="fr-FR"/>
            </a:p>
          </p:txBody>
        </p:sp>
        <p:sp>
          <p:nvSpPr>
            <p:cNvPr id="38083" name="Freeform 255"/>
            <p:cNvSpPr>
              <a:spLocks/>
            </p:cNvSpPr>
            <p:nvPr/>
          </p:nvSpPr>
          <p:spPr bwMode="auto">
            <a:xfrm>
              <a:off x="4500" y="1743"/>
              <a:ext cx="219" cy="95"/>
            </a:xfrm>
            <a:custGeom>
              <a:avLst/>
              <a:gdLst>
                <a:gd name="T0" fmla="*/ 219 w 219"/>
                <a:gd name="T1" fmla="*/ 0 h 190"/>
                <a:gd name="T2" fmla="*/ 0 w 219"/>
                <a:gd name="T3" fmla="*/ 0 h 190"/>
                <a:gd name="T4" fmla="*/ 0 w 219"/>
                <a:gd name="T5" fmla="*/ 190 h 190"/>
                <a:gd name="T6" fmla="*/ 0 60000 65536"/>
                <a:gd name="T7" fmla="*/ 0 60000 65536"/>
                <a:gd name="T8" fmla="*/ 0 60000 65536"/>
                <a:gd name="T9" fmla="*/ 0 w 219"/>
                <a:gd name="T10" fmla="*/ 0 h 190"/>
                <a:gd name="T11" fmla="*/ 219 w 219"/>
                <a:gd name="T12" fmla="*/ 190 h 190"/>
              </a:gdLst>
              <a:ahLst/>
              <a:cxnLst>
                <a:cxn ang="T6">
                  <a:pos x="T0" y="T1"/>
                </a:cxn>
                <a:cxn ang="T7">
                  <a:pos x="T2" y="T3"/>
                </a:cxn>
                <a:cxn ang="T8">
                  <a:pos x="T4" y="T5"/>
                </a:cxn>
              </a:cxnLst>
              <a:rect l="T9" t="T10" r="T11" b="T12"/>
              <a:pathLst>
                <a:path w="219" h="190">
                  <a:moveTo>
                    <a:pt x="219" y="0"/>
                  </a:moveTo>
                  <a:lnTo>
                    <a:pt x="0" y="0"/>
                  </a:lnTo>
                  <a:lnTo>
                    <a:pt x="0" y="190"/>
                  </a:lnTo>
                </a:path>
              </a:pathLst>
            </a:custGeom>
            <a:noFill/>
            <a:ln w="11113">
              <a:solidFill>
                <a:srgbClr val="000000"/>
              </a:solidFill>
              <a:round/>
              <a:headEnd/>
              <a:tailEnd/>
            </a:ln>
          </p:spPr>
          <p:txBody>
            <a:bodyPr/>
            <a:lstStyle/>
            <a:p>
              <a:endParaRPr lang="fr-FR"/>
            </a:p>
          </p:txBody>
        </p:sp>
        <p:sp>
          <p:nvSpPr>
            <p:cNvPr id="38084" name="Line 256"/>
            <p:cNvSpPr>
              <a:spLocks noChangeShapeType="1"/>
            </p:cNvSpPr>
            <p:nvPr/>
          </p:nvSpPr>
          <p:spPr bwMode="auto">
            <a:xfrm>
              <a:off x="4877" y="1743"/>
              <a:ext cx="110" cy="1"/>
            </a:xfrm>
            <a:prstGeom prst="line">
              <a:avLst/>
            </a:prstGeom>
            <a:noFill/>
            <a:ln w="11113">
              <a:solidFill>
                <a:srgbClr val="000000"/>
              </a:solidFill>
              <a:round/>
              <a:headEnd/>
              <a:tailEnd/>
            </a:ln>
          </p:spPr>
          <p:txBody>
            <a:bodyPr/>
            <a:lstStyle/>
            <a:p>
              <a:endParaRPr lang="fr-FR"/>
            </a:p>
          </p:txBody>
        </p:sp>
        <p:sp>
          <p:nvSpPr>
            <p:cNvPr id="38085" name="Freeform 257"/>
            <p:cNvSpPr>
              <a:spLocks/>
            </p:cNvSpPr>
            <p:nvPr/>
          </p:nvSpPr>
          <p:spPr bwMode="auto">
            <a:xfrm>
              <a:off x="4547" y="1543"/>
              <a:ext cx="172" cy="99"/>
            </a:xfrm>
            <a:custGeom>
              <a:avLst/>
              <a:gdLst>
                <a:gd name="T0" fmla="*/ 0 w 172"/>
                <a:gd name="T1" fmla="*/ 99 h 198"/>
                <a:gd name="T2" fmla="*/ 2 w 172"/>
                <a:gd name="T3" fmla="*/ 77 h 198"/>
                <a:gd name="T4" fmla="*/ 8 w 172"/>
                <a:gd name="T5" fmla="*/ 56 h 198"/>
                <a:gd name="T6" fmla="*/ 19 w 172"/>
                <a:gd name="T7" fmla="*/ 38 h 198"/>
                <a:gd name="T8" fmla="*/ 33 w 172"/>
                <a:gd name="T9" fmla="*/ 22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2 h 198"/>
                <a:gd name="T22" fmla="*/ 153 w 172"/>
                <a:gd name="T23" fmla="*/ 38 h 198"/>
                <a:gd name="T24" fmla="*/ 163 w 172"/>
                <a:gd name="T25" fmla="*/ 56 h 198"/>
                <a:gd name="T26" fmla="*/ 169 w 172"/>
                <a:gd name="T27" fmla="*/ 77 h 198"/>
                <a:gd name="T28" fmla="*/ 172 w 172"/>
                <a:gd name="T29" fmla="*/ 99 h 198"/>
                <a:gd name="T30" fmla="*/ 169 w 172"/>
                <a:gd name="T31" fmla="*/ 121 h 198"/>
                <a:gd name="T32" fmla="*/ 163 w 172"/>
                <a:gd name="T33" fmla="*/ 142 h 198"/>
                <a:gd name="T34" fmla="*/ 153 w 172"/>
                <a:gd name="T35" fmla="*/ 160 h 198"/>
                <a:gd name="T36" fmla="*/ 140 w 172"/>
                <a:gd name="T37" fmla="*/ 177 h 198"/>
                <a:gd name="T38" fmla="*/ 124 w 172"/>
                <a:gd name="T39" fmla="*/ 188 h 198"/>
                <a:gd name="T40" fmla="*/ 105 w 172"/>
                <a:gd name="T41" fmla="*/ 195 h 198"/>
                <a:gd name="T42" fmla="*/ 86 w 172"/>
                <a:gd name="T43" fmla="*/ 198 h 198"/>
                <a:gd name="T44" fmla="*/ 67 w 172"/>
                <a:gd name="T45" fmla="*/ 195 h 198"/>
                <a:gd name="T46" fmla="*/ 49 w 172"/>
                <a:gd name="T47" fmla="*/ 188 h 198"/>
                <a:gd name="T48" fmla="*/ 33 w 172"/>
                <a:gd name="T49" fmla="*/ 177 h 198"/>
                <a:gd name="T50" fmla="*/ 19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7"/>
                  </a:lnTo>
                  <a:lnTo>
                    <a:pt x="8" y="56"/>
                  </a:lnTo>
                  <a:lnTo>
                    <a:pt x="19" y="38"/>
                  </a:lnTo>
                  <a:lnTo>
                    <a:pt x="33" y="22"/>
                  </a:lnTo>
                  <a:lnTo>
                    <a:pt x="49" y="10"/>
                  </a:lnTo>
                  <a:lnTo>
                    <a:pt x="67" y="3"/>
                  </a:lnTo>
                  <a:lnTo>
                    <a:pt x="86" y="0"/>
                  </a:lnTo>
                  <a:lnTo>
                    <a:pt x="105" y="3"/>
                  </a:lnTo>
                  <a:lnTo>
                    <a:pt x="124" y="10"/>
                  </a:lnTo>
                  <a:lnTo>
                    <a:pt x="140" y="22"/>
                  </a:lnTo>
                  <a:lnTo>
                    <a:pt x="153" y="38"/>
                  </a:lnTo>
                  <a:lnTo>
                    <a:pt x="163" y="56"/>
                  </a:lnTo>
                  <a:lnTo>
                    <a:pt x="169" y="77"/>
                  </a:lnTo>
                  <a:lnTo>
                    <a:pt x="172" y="99"/>
                  </a:lnTo>
                  <a:lnTo>
                    <a:pt x="169" y="121"/>
                  </a:lnTo>
                  <a:lnTo>
                    <a:pt x="163" y="142"/>
                  </a:lnTo>
                  <a:lnTo>
                    <a:pt x="153" y="160"/>
                  </a:lnTo>
                  <a:lnTo>
                    <a:pt x="140" y="177"/>
                  </a:lnTo>
                  <a:lnTo>
                    <a:pt x="124" y="188"/>
                  </a:lnTo>
                  <a:lnTo>
                    <a:pt x="105" y="195"/>
                  </a:lnTo>
                  <a:lnTo>
                    <a:pt x="86" y="198"/>
                  </a:lnTo>
                  <a:lnTo>
                    <a:pt x="67" y="195"/>
                  </a:lnTo>
                  <a:lnTo>
                    <a:pt x="49" y="188"/>
                  </a:lnTo>
                  <a:lnTo>
                    <a:pt x="33" y="177"/>
                  </a:lnTo>
                  <a:lnTo>
                    <a:pt x="19"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086" name="Rectangle 258"/>
            <p:cNvSpPr>
              <a:spLocks noChangeArrowheads="1"/>
            </p:cNvSpPr>
            <p:nvPr/>
          </p:nvSpPr>
          <p:spPr bwMode="auto">
            <a:xfrm>
              <a:off x="4577" y="1569"/>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8087" name="Line 259"/>
            <p:cNvSpPr>
              <a:spLocks noChangeShapeType="1"/>
            </p:cNvSpPr>
            <p:nvPr/>
          </p:nvSpPr>
          <p:spPr bwMode="auto">
            <a:xfrm flipV="1">
              <a:off x="4439" y="1815"/>
              <a:ext cx="1" cy="4"/>
            </a:xfrm>
            <a:prstGeom prst="line">
              <a:avLst/>
            </a:prstGeom>
            <a:noFill/>
            <a:ln w="11113">
              <a:solidFill>
                <a:srgbClr val="000000"/>
              </a:solidFill>
              <a:round/>
              <a:headEnd/>
              <a:tailEnd/>
            </a:ln>
          </p:spPr>
          <p:txBody>
            <a:bodyPr/>
            <a:lstStyle/>
            <a:p>
              <a:endParaRPr lang="fr-FR"/>
            </a:p>
          </p:txBody>
        </p:sp>
        <p:sp>
          <p:nvSpPr>
            <p:cNvPr id="38088" name="Line 260"/>
            <p:cNvSpPr>
              <a:spLocks noChangeShapeType="1"/>
            </p:cNvSpPr>
            <p:nvPr/>
          </p:nvSpPr>
          <p:spPr bwMode="auto">
            <a:xfrm flipV="1">
              <a:off x="4439" y="1789"/>
              <a:ext cx="1" cy="5"/>
            </a:xfrm>
            <a:prstGeom prst="line">
              <a:avLst/>
            </a:prstGeom>
            <a:noFill/>
            <a:ln w="11113">
              <a:solidFill>
                <a:srgbClr val="000000"/>
              </a:solidFill>
              <a:round/>
              <a:headEnd/>
              <a:tailEnd/>
            </a:ln>
          </p:spPr>
          <p:txBody>
            <a:bodyPr/>
            <a:lstStyle/>
            <a:p>
              <a:endParaRPr lang="fr-FR"/>
            </a:p>
          </p:txBody>
        </p:sp>
        <p:sp>
          <p:nvSpPr>
            <p:cNvPr id="38089" name="Line 261"/>
            <p:cNvSpPr>
              <a:spLocks noChangeShapeType="1"/>
            </p:cNvSpPr>
            <p:nvPr/>
          </p:nvSpPr>
          <p:spPr bwMode="auto">
            <a:xfrm flipV="1">
              <a:off x="4439" y="1764"/>
              <a:ext cx="1" cy="5"/>
            </a:xfrm>
            <a:prstGeom prst="line">
              <a:avLst/>
            </a:prstGeom>
            <a:noFill/>
            <a:ln w="11113">
              <a:solidFill>
                <a:srgbClr val="000000"/>
              </a:solidFill>
              <a:round/>
              <a:headEnd/>
              <a:tailEnd/>
            </a:ln>
          </p:spPr>
          <p:txBody>
            <a:bodyPr/>
            <a:lstStyle/>
            <a:p>
              <a:endParaRPr lang="fr-FR"/>
            </a:p>
          </p:txBody>
        </p:sp>
        <p:sp>
          <p:nvSpPr>
            <p:cNvPr id="38090" name="Line 262"/>
            <p:cNvSpPr>
              <a:spLocks noChangeShapeType="1"/>
            </p:cNvSpPr>
            <p:nvPr/>
          </p:nvSpPr>
          <p:spPr bwMode="auto">
            <a:xfrm flipV="1">
              <a:off x="4439" y="1739"/>
              <a:ext cx="1" cy="4"/>
            </a:xfrm>
            <a:prstGeom prst="line">
              <a:avLst/>
            </a:prstGeom>
            <a:noFill/>
            <a:ln w="11113">
              <a:solidFill>
                <a:srgbClr val="000000"/>
              </a:solidFill>
              <a:round/>
              <a:headEnd/>
              <a:tailEnd/>
            </a:ln>
          </p:spPr>
          <p:txBody>
            <a:bodyPr/>
            <a:lstStyle/>
            <a:p>
              <a:endParaRPr lang="fr-FR"/>
            </a:p>
          </p:txBody>
        </p:sp>
        <p:sp>
          <p:nvSpPr>
            <p:cNvPr id="38091" name="Line 263"/>
            <p:cNvSpPr>
              <a:spLocks noChangeShapeType="1"/>
            </p:cNvSpPr>
            <p:nvPr/>
          </p:nvSpPr>
          <p:spPr bwMode="auto">
            <a:xfrm flipV="1">
              <a:off x="4439" y="1714"/>
              <a:ext cx="1" cy="4"/>
            </a:xfrm>
            <a:prstGeom prst="line">
              <a:avLst/>
            </a:prstGeom>
            <a:noFill/>
            <a:ln w="11113">
              <a:solidFill>
                <a:srgbClr val="000000"/>
              </a:solidFill>
              <a:round/>
              <a:headEnd/>
              <a:tailEnd/>
            </a:ln>
          </p:spPr>
          <p:txBody>
            <a:bodyPr/>
            <a:lstStyle/>
            <a:p>
              <a:endParaRPr lang="fr-FR"/>
            </a:p>
          </p:txBody>
        </p:sp>
        <p:sp>
          <p:nvSpPr>
            <p:cNvPr id="38092" name="Line 264"/>
            <p:cNvSpPr>
              <a:spLocks noChangeShapeType="1"/>
            </p:cNvSpPr>
            <p:nvPr/>
          </p:nvSpPr>
          <p:spPr bwMode="auto">
            <a:xfrm flipV="1">
              <a:off x="4439" y="1689"/>
              <a:ext cx="1" cy="4"/>
            </a:xfrm>
            <a:prstGeom prst="line">
              <a:avLst/>
            </a:prstGeom>
            <a:noFill/>
            <a:ln w="11113">
              <a:solidFill>
                <a:srgbClr val="000000"/>
              </a:solidFill>
              <a:round/>
              <a:headEnd/>
              <a:tailEnd/>
            </a:ln>
          </p:spPr>
          <p:txBody>
            <a:bodyPr/>
            <a:lstStyle/>
            <a:p>
              <a:endParaRPr lang="fr-FR"/>
            </a:p>
          </p:txBody>
        </p:sp>
        <p:sp>
          <p:nvSpPr>
            <p:cNvPr id="38093" name="Line 265"/>
            <p:cNvSpPr>
              <a:spLocks noChangeShapeType="1"/>
            </p:cNvSpPr>
            <p:nvPr/>
          </p:nvSpPr>
          <p:spPr bwMode="auto">
            <a:xfrm flipV="1">
              <a:off x="4439" y="1664"/>
              <a:ext cx="1" cy="4"/>
            </a:xfrm>
            <a:prstGeom prst="line">
              <a:avLst/>
            </a:prstGeom>
            <a:noFill/>
            <a:ln w="11113">
              <a:solidFill>
                <a:srgbClr val="000000"/>
              </a:solidFill>
              <a:round/>
              <a:headEnd/>
              <a:tailEnd/>
            </a:ln>
          </p:spPr>
          <p:txBody>
            <a:bodyPr/>
            <a:lstStyle/>
            <a:p>
              <a:endParaRPr lang="fr-FR"/>
            </a:p>
          </p:txBody>
        </p:sp>
        <p:sp>
          <p:nvSpPr>
            <p:cNvPr id="38094" name="Line 266"/>
            <p:cNvSpPr>
              <a:spLocks noChangeShapeType="1"/>
            </p:cNvSpPr>
            <p:nvPr/>
          </p:nvSpPr>
          <p:spPr bwMode="auto">
            <a:xfrm flipV="1">
              <a:off x="4439" y="1639"/>
              <a:ext cx="1" cy="4"/>
            </a:xfrm>
            <a:prstGeom prst="line">
              <a:avLst/>
            </a:prstGeom>
            <a:noFill/>
            <a:ln w="11113">
              <a:solidFill>
                <a:srgbClr val="000000"/>
              </a:solidFill>
              <a:round/>
              <a:headEnd/>
              <a:tailEnd/>
            </a:ln>
          </p:spPr>
          <p:txBody>
            <a:bodyPr/>
            <a:lstStyle/>
            <a:p>
              <a:endParaRPr lang="fr-FR"/>
            </a:p>
          </p:txBody>
        </p:sp>
        <p:sp>
          <p:nvSpPr>
            <p:cNvPr id="38095" name="Line 267"/>
            <p:cNvSpPr>
              <a:spLocks noChangeShapeType="1"/>
            </p:cNvSpPr>
            <p:nvPr/>
          </p:nvSpPr>
          <p:spPr bwMode="auto">
            <a:xfrm flipV="1">
              <a:off x="4439" y="1614"/>
              <a:ext cx="1" cy="4"/>
            </a:xfrm>
            <a:prstGeom prst="line">
              <a:avLst/>
            </a:prstGeom>
            <a:noFill/>
            <a:ln w="11113">
              <a:solidFill>
                <a:srgbClr val="000000"/>
              </a:solidFill>
              <a:round/>
              <a:headEnd/>
              <a:tailEnd/>
            </a:ln>
          </p:spPr>
          <p:txBody>
            <a:bodyPr/>
            <a:lstStyle/>
            <a:p>
              <a:endParaRPr lang="fr-FR"/>
            </a:p>
          </p:txBody>
        </p:sp>
        <p:sp>
          <p:nvSpPr>
            <p:cNvPr id="38096" name="Line 268"/>
            <p:cNvSpPr>
              <a:spLocks noChangeShapeType="1"/>
            </p:cNvSpPr>
            <p:nvPr/>
          </p:nvSpPr>
          <p:spPr bwMode="auto">
            <a:xfrm flipV="1">
              <a:off x="4439" y="1589"/>
              <a:ext cx="1" cy="4"/>
            </a:xfrm>
            <a:prstGeom prst="line">
              <a:avLst/>
            </a:prstGeom>
            <a:noFill/>
            <a:ln w="11113">
              <a:solidFill>
                <a:srgbClr val="000000"/>
              </a:solidFill>
              <a:round/>
              <a:headEnd/>
              <a:tailEnd/>
            </a:ln>
          </p:spPr>
          <p:txBody>
            <a:bodyPr/>
            <a:lstStyle/>
            <a:p>
              <a:endParaRPr lang="fr-FR"/>
            </a:p>
          </p:txBody>
        </p:sp>
        <p:sp>
          <p:nvSpPr>
            <p:cNvPr id="38097" name="Line 269"/>
            <p:cNvSpPr>
              <a:spLocks noChangeShapeType="1"/>
            </p:cNvSpPr>
            <p:nvPr/>
          </p:nvSpPr>
          <p:spPr bwMode="auto">
            <a:xfrm>
              <a:off x="4467" y="1584"/>
              <a:ext cx="7" cy="1"/>
            </a:xfrm>
            <a:prstGeom prst="line">
              <a:avLst/>
            </a:prstGeom>
            <a:noFill/>
            <a:ln w="11113">
              <a:solidFill>
                <a:srgbClr val="000000"/>
              </a:solidFill>
              <a:round/>
              <a:headEnd/>
              <a:tailEnd/>
            </a:ln>
          </p:spPr>
          <p:txBody>
            <a:bodyPr/>
            <a:lstStyle/>
            <a:p>
              <a:endParaRPr lang="fr-FR"/>
            </a:p>
          </p:txBody>
        </p:sp>
        <p:sp>
          <p:nvSpPr>
            <p:cNvPr id="38098" name="Line 270"/>
            <p:cNvSpPr>
              <a:spLocks noChangeShapeType="1"/>
            </p:cNvSpPr>
            <p:nvPr/>
          </p:nvSpPr>
          <p:spPr bwMode="auto">
            <a:xfrm>
              <a:off x="4511" y="1584"/>
              <a:ext cx="7" cy="1"/>
            </a:xfrm>
            <a:prstGeom prst="line">
              <a:avLst/>
            </a:prstGeom>
            <a:noFill/>
            <a:ln w="11113">
              <a:solidFill>
                <a:srgbClr val="000000"/>
              </a:solidFill>
              <a:round/>
              <a:headEnd/>
              <a:tailEnd/>
            </a:ln>
          </p:spPr>
          <p:txBody>
            <a:bodyPr/>
            <a:lstStyle/>
            <a:p>
              <a:endParaRPr lang="fr-FR"/>
            </a:p>
          </p:txBody>
        </p:sp>
        <p:sp>
          <p:nvSpPr>
            <p:cNvPr id="38099" name="Line 271"/>
            <p:cNvSpPr>
              <a:spLocks noChangeShapeType="1"/>
            </p:cNvSpPr>
            <p:nvPr/>
          </p:nvSpPr>
          <p:spPr bwMode="auto">
            <a:xfrm>
              <a:off x="4714" y="1584"/>
              <a:ext cx="7" cy="1"/>
            </a:xfrm>
            <a:prstGeom prst="line">
              <a:avLst/>
            </a:prstGeom>
            <a:noFill/>
            <a:ln w="11113">
              <a:solidFill>
                <a:srgbClr val="000000"/>
              </a:solidFill>
              <a:round/>
              <a:headEnd/>
              <a:tailEnd/>
            </a:ln>
          </p:spPr>
          <p:txBody>
            <a:bodyPr/>
            <a:lstStyle/>
            <a:p>
              <a:endParaRPr lang="fr-FR"/>
            </a:p>
          </p:txBody>
        </p:sp>
        <p:sp>
          <p:nvSpPr>
            <p:cNvPr id="38100" name="Line 272"/>
            <p:cNvSpPr>
              <a:spLocks noChangeShapeType="1"/>
            </p:cNvSpPr>
            <p:nvPr/>
          </p:nvSpPr>
          <p:spPr bwMode="auto">
            <a:xfrm>
              <a:off x="4758" y="1584"/>
              <a:ext cx="7" cy="1"/>
            </a:xfrm>
            <a:prstGeom prst="line">
              <a:avLst/>
            </a:prstGeom>
            <a:noFill/>
            <a:ln w="11113">
              <a:solidFill>
                <a:srgbClr val="000000"/>
              </a:solidFill>
              <a:round/>
              <a:headEnd/>
              <a:tailEnd/>
            </a:ln>
          </p:spPr>
          <p:txBody>
            <a:bodyPr/>
            <a:lstStyle/>
            <a:p>
              <a:endParaRPr lang="fr-FR"/>
            </a:p>
          </p:txBody>
        </p:sp>
        <p:sp>
          <p:nvSpPr>
            <p:cNvPr id="38101" name="Freeform 273"/>
            <p:cNvSpPr>
              <a:spLocks/>
            </p:cNvSpPr>
            <p:nvPr/>
          </p:nvSpPr>
          <p:spPr bwMode="auto">
            <a:xfrm>
              <a:off x="4802" y="1584"/>
              <a:ext cx="3" cy="3"/>
            </a:xfrm>
            <a:custGeom>
              <a:avLst/>
              <a:gdLst>
                <a:gd name="T0" fmla="*/ 0 w 2"/>
                <a:gd name="T1" fmla="*/ 0 h 4"/>
                <a:gd name="T2" fmla="*/ 2 w 2"/>
                <a:gd name="T3" fmla="*/ 0 h 4"/>
                <a:gd name="T4" fmla="*/ 2 w 2"/>
                <a:gd name="T5" fmla="*/ 4 h 4"/>
                <a:gd name="T6" fmla="*/ 0 60000 65536"/>
                <a:gd name="T7" fmla="*/ 0 60000 65536"/>
                <a:gd name="T8" fmla="*/ 0 60000 65536"/>
                <a:gd name="T9" fmla="*/ 0 w 2"/>
                <a:gd name="T10" fmla="*/ 0 h 4"/>
                <a:gd name="T11" fmla="*/ 2 w 2"/>
                <a:gd name="T12" fmla="*/ 4 h 4"/>
              </a:gdLst>
              <a:ahLst/>
              <a:cxnLst>
                <a:cxn ang="T6">
                  <a:pos x="T0" y="T1"/>
                </a:cxn>
                <a:cxn ang="T7">
                  <a:pos x="T2" y="T3"/>
                </a:cxn>
                <a:cxn ang="T8">
                  <a:pos x="T4" y="T5"/>
                </a:cxn>
              </a:cxnLst>
              <a:rect l="T9" t="T10" r="T11" b="T12"/>
              <a:pathLst>
                <a:path w="2" h="4">
                  <a:moveTo>
                    <a:pt x="0" y="0"/>
                  </a:moveTo>
                  <a:lnTo>
                    <a:pt x="2" y="0"/>
                  </a:lnTo>
                  <a:lnTo>
                    <a:pt x="2" y="4"/>
                  </a:lnTo>
                </a:path>
              </a:pathLst>
            </a:custGeom>
            <a:noFill/>
            <a:ln w="11113">
              <a:solidFill>
                <a:srgbClr val="000000"/>
              </a:solidFill>
              <a:round/>
              <a:headEnd/>
              <a:tailEnd/>
            </a:ln>
          </p:spPr>
          <p:txBody>
            <a:bodyPr/>
            <a:lstStyle/>
            <a:p>
              <a:endParaRPr lang="fr-FR"/>
            </a:p>
          </p:txBody>
        </p:sp>
        <p:sp>
          <p:nvSpPr>
            <p:cNvPr id="38102" name="Line 274"/>
            <p:cNvSpPr>
              <a:spLocks noChangeShapeType="1"/>
            </p:cNvSpPr>
            <p:nvPr/>
          </p:nvSpPr>
          <p:spPr bwMode="auto">
            <a:xfrm>
              <a:off x="4805" y="1608"/>
              <a:ext cx="1" cy="4"/>
            </a:xfrm>
            <a:prstGeom prst="line">
              <a:avLst/>
            </a:prstGeom>
            <a:noFill/>
            <a:ln w="11113">
              <a:solidFill>
                <a:srgbClr val="000000"/>
              </a:solidFill>
              <a:round/>
              <a:headEnd/>
              <a:tailEnd/>
            </a:ln>
          </p:spPr>
          <p:txBody>
            <a:bodyPr/>
            <a:lstStyle/>
            <a:p>
              <a:endParaRPr lang="fr-FR"/>
            </a:p>
          </p:txBody>
        </p:sp>
        <p:sp>
          <p:nvSpPr>
            <p:cNvPr id="38103" name="Line 275"/>
            <p:cNvSpPr>
              <a:spLocks noChangeShapeType="1"/>
            </p:cNvSpPr>
            <p:nvPr/>
          </p:nvSpPr>
          <p:spPr bwMode="auto">
            <a:xfrm>
              <a:off x="4805" y="1633"/>
              <a:ext cx="1" cy="4"/>
            </a:xfrm>
            <a:prstGeom prst="line">
              <a:avLst/>
            </a:prstGeom>
            <a:noFill/>
            <a:ln w="11113">
              <a:solidFill>
                <a:srgbClr val="000000"/>
              </a:solidFill>
              <a:round/>
              <a:headEnd/>
              <a:tailEnd/>
            </a:ln>
          </p:spPr>
          <p:txBody>
            <a:bodyPr/>
            <a:lstStyle/>
            <a:p>
              <a:endParaRPr lang="fr-FR"/>
            </a:p>
          </p:txBody>
        </p:sp>
        <p:sp>
          <p:nvSpPr>
            <p:cNvPr id="38104" name="Line 276"/>
            <p:cNvSpPr>
              <a:spLocks noChangeShapeType="1"/>
            </p:cNvSpPr>
            <p:nvPr/>
          </p:nvSpPr>
          <p:spPr bwMode="auto">
            <a:xfrm>
              <a:off x="4805" y="1658"/>
              <a:ext cx="1" cy="4"/>
            </a:xfrm>
            <a:prstGeom prst="line">
              <a:avLst/>
            </a:prstGeom>
            <a:noFill/>
            <a:ln w="11113">
              <a:solidFill>
                <a:srgbClr val="000000"/>
              </a:solidFill>
              <a:round/>
              <a:headEnd/>
              <a:tailEnd/>
            </a:ln>
          </p:spPr>
          <p:txBody>
            <a:bodyPr/>
            <a:lstStyle/>
            <a:p>
              <a:endParaRPr lang="fr-FR"/>
            </a:p>
          </p:txBody>
        </p:sp>
        <p:sp>
          <p:nvSpPr>
            <p:cNvPr id="38105" name="Rectangle 277"/>
            <p:cNvSpPr>
              <a:spLocks noChangeArrowheads="1"/>
            </p:cNvSpPr>
            <p:nvPr/>
          </p:nvSpPr>
          <p:spPr bwMode="auto">
            <a:xfrm>
              <a:off x="5033" y="1701"/>
              <a:ext cx="92" cy="97"/>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8106" name="Line 278"/>
            <p:cNvSpPr>
              <a:spLocks noChangeShapeType="1"/>
            </p:cNvSpPr>
            <p:nvPr/>
          </p:nvSpPr>
          <p:spPr bwMode="auto">
            <a:xfrm flipV="1">
              <a:off x="4732" y="1394"/>
              <a:ext cx="147" cy="46"/>
            </a:xfrm>
            <a:prstGeom prst="line">
              <a:avLst/>
            </a:prstGeom>
            <a:noFill/>
            <a:ln w="11113">
              <a:solidFill>
                <a:srgbClr val="000000"/>
              </a:solidFill>
              <a:round/>
              <a:headEnd/>
              <a:tailEnd/>
            </a:ln>
          </p:spPr>
          <p:txBody>
            <a:bodyPr/>
            <a:lstStyle/>
            <a:p>
              <a:endParaRPr lang="fr-FR"/>
            </a:p>
          </p:txBody>
        </p:sp>
        <p:sp>
          <p:nvSpPr>
            <p:cNvPr id="38107" name="Line 279"/>
            <p:cNvSpPr>
              <a:spLocks noChangeShapeType="1"/>
            </p:cNvSpPr>
            <p:nvPr/>
          </p:nvSpPr>
          <p:spPr bwMode="auto">
            <a:xfrm>
              <a:off x="4732" y="1394"/>
              <a:ext cx="147" cy="46"/>
            </a:xfrm>
            <a:prstGeom prst="line">
              <a:avLst/>
            </a:prstGeom>
            <a:noFill/>
            <a:ln w="11113">
              <a:solidFill>
                <a:srgbClr val="000000"/>
              </a:solidFill>
              <a:round/>
              <a:headEnd/>
              <a:tailEnd/>
            </a:ln>
          </p:spPr>
          <p:txBody>
            <a:bodyPr/>
            <a:lstStyle/>
            <a:p>
              <a:endParaRPr lang="fr-FR"/>
            </a:p>
          </p:txBody>
        </p:sp>
        <p:sp>
          <p:nvSpPr>
            <p:cNvPr id="38108" name="Line 280"/>
            <p:cNvSpPr>
              <a:spLocks noChangeShapeType="1"/>
            </p:cNvSpPr>
            <p:nvPr/>
          </p:nvSpPr>
          <p:spPr bwMode="auto">
            <a:xfrm flipV="1">
              <a:off x="4732" y="1394"/>
              <a:ext cx="1" cy="46"/>
            </a:xfrm>
            <a:prstGeom prst="line">
              <a:avLst/>
            </a:prstGeom>
            <a:noFill/>
            <a:ln w="11113">
              <a:solidFill>
                <a:srgbClr val="000000"/>
              </a:solidFill>
              <a:round/>
              <a:headEnd/>
              <a:tailEnd/>
            </a:ln>
          </p:spPr>
          <p:txBody>
            <a:bodyPr/>
            <a:lstStyle/>
            <a:p>
              <a:endParaRPr lang="fr-FR"/>
            </a:p>
          </p:txBody>
        </p:sp>
        <p:sp>
          <p:nvSpPr>
            <p:cNvPr id="38109" name="Line 281"/>
            <p:cNvSpPr>
              <a:spLocks noChangeShapeType="1"/>
            </p:cNvSpPr>
            <p:nvPr/>
          </p:nvSpPr>
          <p:spPr bwMode="auto">
            <a:xfrm flipV="1">
              <a:off x="4879" y="1394"/>
              <a:ext cx="1" cy="46"/>
            </a:xfrm>
            <a:prstGeom prst="line">
              <a:avLst/>
            </a:prstGeom>
            <a:noFill/>
            <a:ln w="11113">
              <a:solidFill>
                <a:srgbClr val="000000"/>
              </a:solidFill>
              <a:round/>
              <a:headEnd/>
              <a:tailEnd/>
            </a:ln>
          </p:spPr>
          <p:txBody>
            <a:bodyPr/>
            <a:lstStyle/>
            <a:p>
              <a:endParaRPr lang="fr-FR"/>
            </a:p>
          </p:txBody>
        </p:sp>
        <p:sp>
          <p:nvSpPr>
            <p:cNvPr id="38110" name="Freeform 282"/>
            <p:cNvSpPr>
              <a:spLocks/>
            </p:cNvSpPr>
            <p:nvPr/>
          </p:nvSpPr>
          <p:spPr bwMode="auto">
            <a:xfrm>
              <a:off x="4758" y="1454"/>
              <a:ext cx="109" cy="41"/>
            </a:xfrm>
            <a:custGeom>
              <a:avLst/>
              <a:gdLst>
                <a:gd name="T0" fmla="*/ 0 w 109"/>
                <a:gd name="T1" fmla="*/ 41 h 82"/>
                <a:gd name="T2" fmla="*/ 1 w 109"/>
                <a:gd name="T3" fmla="*/ 53 h 82"/>
                <a:gd name="T4" fmla="*/ 8 w 109"/>
                <a:gd name="T5" fmla="*/ 63 h 82"/>
                <a:gd name="T6" fmla="*/ 18 w 109"/>
                <a:gd name="T7" fmla="*/ 73 h 82"/>
                <a:gd name="T8" fmla="*/ 32 w 109"/>
                <a:gd name="T9" fmla="*/ 80 h 82"/>
                <a:gd name="T10" fmla="*/ 47 w 109"/>
                <a:gd name="T11" fmla="*/ 82 h 82"/>
                <a:gd name="T12" fmla="*/ 62 w 109"/>
                <a:gd name="T13" fmla="*/ 82 h 82"/>
                <a:gd name="T14" fmla="*/ 77 w 109"/>
                <a:gd name="T15" fmla="*/ 80 h 82"/>
                <a:gd name="T16" fmla="*/ 91 w 109"/>
                <a:gd name="T17" fmla="*/ 73 h 82"/>
                <a:gd name="T18" fmla="*/ 101 w 109"/>
                <a:gd name="T19" fmla="*/ 63 h 82"/>
                <a:gd name="T20" fmla="*/ 107 w 109"/>
                <a:gd name="T21" fmla="*/ 53 h 82"/>
                <a:gd name="T22" fmla="*/ 109 w 109"/>
                <a:gd name="T23" fmla="*/ 41 h 82"/>
                <a:gd name="T24" fmla="*/ 107 w 109"/>
                <a:gd name="T25" fmla="*/ 29 h 82"/>
                <a:gd name="T26" fmla="*/ 101 w 109"/>
                <a:gd name="T27" fmla="*/ 18 h 82"/>
                <a:gd name="T28" fmla="*/ 91 w 109"/>
                <a:gd name="T29" fmla="*/ 10 h 82"/>
                <a:gd name="T30" fmla="*/ 77 w 109"/>
                <a:gd name="T31" fmla="*/ 3 h 82"/>
                <a:gd name="T32" fmla="*/ 62 w 109"/>
                <a:gd name="T33" fmla="*/ 0 h 82"/>
                <a:gd name="T34" fmla="*/ 47 w 109"/>
                <a:gd name="T35" fmla="*/ 0 h 82"/>
                <a:gd name="T36" fmla="*/ 32 w 109"/>
                <a:gd name="T37" fmla="*/ 3 h 82"/>
                <a:gd name="T38" fmla="*/ 18 w 109"/>
                <a:gd name="T39" fmla="*/ 10 h 82"/>
                <a:gd name="T40" fmla="*/ 8 w 109"/>
                <a:gd name="T41" fmla="*/ 18 h 82"/>
                <a:gd name="T42" fmla="*/ 1 w 109"/>
                <a:gd name="T43" fmla="*/ 29 h 82"/>
                <a:gd name="T44" fmla="*/ 0 w 109"/>
                <a:gd name="T45" fmla="*/ 41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1"/>
                  </a:moveTo>
                  <a:lnTo>
                    <a:pt x="1" y="53"/>
                  </a:lnTo>
                  <a:lnTo>
                    <a:pt x="8" y="63"/>
                  </a:lnTo>
                  <a:lnTo>
                    <a:pt x="18" y="73"/>
                  </a:lnTo>
                  <a:lnTo>
                    <a:pt x="32" y="80"/>
                  </a:lnTo>
                  <a:lnTo>
                    <a:pt x="47" y="82"/>
                  </a:lnTo>
                  <a:lnTo>
                    <a:pt x="62" y="82"/>
                  </a:lnTo>
                  <a:lnTo>
                    <a:pt x="77" y="80"/>
                  </a:lnTo>
                  <a:lnTo>
                    <a:pt x="91" y="73"/>
                  </a:lnTo>
                  <a:lnTo>
                    <a:pt x="101" y="63"/>
                  </a:lnTo>
                  <a:lnTo>
                    <a:pt x="107" y="53"/>
                  </a:lnTo>
                  <a:lnTo>
                    <a:pt x="109" y="41"/>
                  </a:lnTo>
                  <a:lnTo>
                    <a:pt x="107" y="29"/>
                  </a:lnTo>
                  <a:lnTo>
                    <a:pt x="101" y="18"/>
                  </a:lnTo>
                  <a:lnTo>
                    <a:pt x="91" y="10"/>
                  </a:lnTo>
                  <a:lnTo>
                    <a:pt x="77" y="3"/>
                  </a:lnTo>
                  <a:lnTo>
                    <a:pt x="62" y="0"/>
                  </a:lnTo>
                  <a:lnTo>
                    <a:pt x="47" y="0"/>
                  </a:lnTo>
                  <a:lnTo>
                    <a:pt x="32" y="3"/>
                  </a:lnTo>
                  <a:lnTo>
                    <a:pt x="18" y="10"/>
                  </a:lnTo>
                  <a:lnTo>
                    <a:pt x="8" y="18"/>
                  </a:lnTo>
                  <a:lnTo>
                    <a:pt x="1" y="29"/>
                  </a:lnTo>
                  <a:lnTo>
                    <a:pt x="0" y="41"/>
                  </a:lnTo>
                  <a:close/>
                </a:path>
              </a:pathLst>
            </a:custGeom>
            <a:solidFill>
              <a:srgbClr val="FFFFFF"/>
            </a:solidFill>
            <a:ln w="11113">
              <a:solidFill>
                <a:srgbClr val="000000"/>
              </a:solidFill>
              <a:round/>
              <a:headEnd/>
              <a:tailEnd/>
            </a:ln>
          </p:spPr>
          <p:txBody>
            <a:bodyPr/>
            <a:lstStyle/>
            <a:p>
              <a:endParaRPr lang="fr-FR"/>
            </a:p>
          </p:txBody>
        </p:sp>
        <p:sp>
          <p:nvSpPr>
            <p:cNvPr id="38111" name="Rectangle 283"/>
            <p:cNvSpPr>
              <a:spLocks noChangeArrowheads="1"/>
            </p:cNvSpPr>
            <p:nvPr/>
          </p:nvSpPr>
          <p:spPr bwMode="auto">
            <a:xfrm>
              <a:off x="4721" y="1444"/>
              <a:ext cx="165" cy="26"/>
            </a:xfrm>
            <a:prstGeom prst="rect">
              <a:avLst/>
            </a:prstGeom>
            <a:solidFill>
              <a:srgbClr val="FFFFFF"/>
            </a:solidFill>
            <a:ln w="9525">
              <a:noFill/>
              <a:miter lim="800000"/>
              <a:headEnd/>
              <a:tailEnd/>
            </a:ln>
          </p:spPr>
          <p:txBody>
            <a:bodyPr/>
            <a:lstStyle/>
            <a:p>
              <a:endParaRPr lang="fr-FR"/>
            </a:p>
          </p:txBody>
        </p:sp>
        <p:sp>
          <p:nvSpPr>
            <p:cNvPr id="38112" name="Line 284"/>
            <p:cNvSpPr>
              <a:spLocks noChangeShapeType="1"/>
            </p:cNvSpPr>
            <p:nvPr/>
          </p:nvSpPr>
          <p:spPr bwMode="auto">
            <a:xfrm>
              <a:off x="4806" y="1417"/>
              <a:ext cx="1" cy="53"/>
            </a:xfrm>
            <a:prstGeom prst="line">
              <a:avLst/>
            </a:prstGeom>
            <a:noFill/>
            <a:ln w="11113">
              <a:solidFill>
                <a:srgbClr val="000000"/>
              </a:solidFill>
              <a:round/>
              <a:headEnd/>
              <a:tailEnd/>
            </a:ln>
          </p:spPr>
          <p:txBody>
            <a:bodyPr/>
            <a:lstStyle/>
            <a:p>
              <a:endParaRPr lang="fr-FR"/>
            </a:p>
          </p:txBody>
        </p:sp>
        <p:sp>
          <p:nvSpPr>
            <p:cNvPr id="38113" name="Line 285"/>
            <p:cNvSpPr>
              <a:spLocks noChangeShapeType="1"/>
            </p:cNvSpPr>
            <p:nvPr/>
          </p:nvSpPr>
          <p:spPr bwMode="auto">
            <a:xfrm flipH="1">
              <a:off x="4758" y="1472"/>
              <a:ext cx="109" cy="1"/>
            </a:xfrm>
            <a:prstGeom prst="line">
              <a:avLst/>
            </a:prstGeom>
            <a:noFill/>
            <a:ln w="11113">
              <a:solidFill>
                <a:srgbClr val="000000"/>
              </a:solidFill>
              <a:round/>
              <a:headEnd/>
              <a:tailEnd/>
            </a:ln>
          </p:spPr>
          <p:txBody>
            <a:bodyPr/>
            <a:lstStyle/>
            <a:p>
              <a:endParaRPr lang="fr-FR"/>
            </a:p>
          </p:txBody>
        </p:sp>
        <p:sp>
          <p:nvSpPr>
            <p:cNvPr id="38114" name="Freeform 286"/>
            <p:cNvSpPr>
              <a:spLocks/>
            </p:cNvSpPr>
            <p:nvPr/>
          </p:nvSpPr>
          <p:spPr bwMode="auto">
            <a:xfrm>
              <a:off x="4500" y="1419"/>
              <a:ext cx="225" cy="373"/>
            </a:xfrm>
            <a:custGeom>
              <a:avLst/>
              <a:gdLst>
                <a:gd name="T0" fmla="*/ 0 w 225"/>
                <a:gd name="T1" fmla="*/ 745 h 745"/>
                <a:gd name="T2" fmla="*/ 0 w 225"/>
                <a:gd name="T3" fmla="*/ 0 h 745"/>
                <a:gd name="T4" fmla="*/ 225 w 225"/>
                <a:gd name="T5" fmla="*/ 0 h 745"/>
                <a:gd name="T6" fmla="*/ 0 60000 65536"/>
                <a:gd name="T7" fmla="*/ 0 60000 65536"/>
                <a:gd name="T8" fmla="*/ 0 60000 65536"/>
                <a:gd name="T9" fmla="*/ 0 w 225"/>
                <a:gd name="T10" fmla="*/ 0 h 745"/>
                <a:gd name="T11" fmla="*/ 225 w 225"/>
                <a:gd name="T12" fmla="*/ 745 h 745"/>
              </a:gdLst>
              <a:ahLst/>
              <a:cxnLst>
                <a:cxn ang="T6">
                  <a:pos x="T0" y="T1"/>
                </a:cxn>
                <a:cxn ang="T7">
                  <a:pos x="T2" y="T3"/>
                </a:cxn>
                <a:cxn ang="T8">
                  <a:pos x="T4" y="T5"/>
                </a:cxn>
              </a:cxnLst>
              <a:rect l="T9" t="T10" r="T11" b="T12"/>
              <a:pathLst>
                <a:path w="225" h="745">
                  <a:moveTo>
                    <a:pt x="0" y="745"/>
                  </a:moveTo>
                  <a:lnTo>
                    <a:pt x="0" y="0"/>
                  </a:lnTo>
                  <a:lnTo>
                    <a:pt x="225" y="0"/>
                  </a:lnTo>
                </a:path>
              </a:pathLst>
            </a:custGeom>
            <a:noFill/>
            <a:ln w="11113">
              <a:solidFill>
                <a:srgbClr val="000000"/>
              </a:solidFill>
              <a:round/>
              <a:headEnd/>
              <a:tailEnd/>
            </a:ln>
          </p:spPr>
          <p:txBody>
            <a:bodyPr/>
            <a:lstStyle/>
            <a:p>
              <a:endParaRPr lang="fr-FR"/>
            </a:p>
          </p:txBody>
        </p:sp>
        <p:sp>
          <p:nvSpPr>
            <p:cNvPr id="38115" name="Line 287"/>
            <p:cNvSpPr>
              <a:spLocks noChangeShapeType="1"/>
            </p:cNvSpPr>
            <p:nvPr/>
          </p:nvSpPr>
          <p:spPr bwMode="auto">
            <a:xfrm flipV="1">
              <a:off x="4805" y="1587"/>
              <a:ext cx="1" cy="4"/>
            </a:xfrm>
            <a:prstGeom prst="line">
              <a:avLst/>
            </a:prstGeom>
            <a:noFill/>
            <a:ln w="11113">
              <a:solidFill>
                <a:srgbClr val="000000"/>
              </a:solidFill>
              <a:round/>
              <a:headEnd/>
              <a:tailEnd/>
            </a:ln>
          </p:spPr>
          <p:txBody>
            <a:bodyPr/>
            <a:lstStyle/>
            <a:p>
              <a:endParaRPr lang="fr-FR"/>
            </a:p>
          </p:txBody>
        </p:sp>
        <p:sp>
          <p:nvSpPr>
            <p:cNvPr id="38116" name="Line 288"/>
            <p:cNvSpPr>
              <a:spLocks noChangeShapeType="1"/>
            </p:cNvSpPr>
            <p:nvPr/>
          </p:nvSpPr>
          <p:spPr bwMode="auto">
            <a:xfrm flipV="1">
              <a:off x="4805" y="1562"/>
              <a:ext cx="1" cy="4"/>
            </a:xfrm>
            <a:prstGeom prst="line">
              <a:avLst/>
            </a:prstGeom>
            <a:noFill/>
            <a:ln w="11113">
              <a:solidFill>
                <a:srgbClr val="000000"/>
              </a:solidFill>
              <a:round/>
              <a:headEnd/>
              <a:tailEnd/>
            </a:ln>
          </p:spPr>
          <p:txBody>
            <a:bodyPr/>
            <a:lstStyle/>
            <a:p>
              <a:endParaRPr lang="fr-FR"/>
            </a:p>
          </p:txBody>
        </p:sp>
        <p:sp>
          <p:nvSpPr>
            <p:cNvPr id="38117" name="Line 289"/>
            <p:cNvSpPr>
              <a:spLocks noChangeShapeType="1"/>
            </p:cNvSpPr>
            <p:nvPr/>
          </p:nvSpPr>
          <p:spPr bwMode="auto">
            <a:xfrm flipV="1">
              <a:off x="4805" y="1536"/>
              <a:ext cx="1" cy="5"/>
            </a:xfrm>
            <a:prstGeom prst="line">
              <a:avLst/>
            </a:prstGeom>
            <a:noFill/>
            <a:ln w="11113">
              <a:solidFill>
                <a:srgbClr val="000000"/>
              </a:solidFill>
              <a:round/>
              <a:headEnd/>
              <a:tailEnd/>
            </a:ln>
          </p:spPr>
          <p:txBody>
            <a:bodyPr/>
            <a:lstStyle/>
            <a:p>
              <a:endParaRPr lang="fr-FR"/>
            </a:p>
          </p:txBody>
        </p:sp>
        <p:sp>
          <p:nvSpPr>
            <p:cNvPr id="38118" name="Line 290"/>
            <p:cNvSpPr>
              <a:spLocks noChangeShapeType="1"/>
            </p:cNvSpPr>
            <p:nvPr/>
          </p:nvSpPr>
          <p:spPr bwMode="auto">
            <a:xfrm flipV="1">
              <a:off x="4805" y="1511"/>
              <a:ext cx="1" cy="5"/>
            </a:xfrm>
            <a:prstGeom prst="line">
              <a:avLst/>
            </a:prstGeom>
            <a:noFill/>
            <a:ln w="11113">
              <a:solidFill>
                <a:srgbClr val="000000"/>
              </a:solidFill>
              <a:round/>
              <a:headEnd/>
              <a:tailEnd/>
            </a:ln>
          </p:spPr>
          <p:txBody>
            <a:bodyPr/>
            <a:lstStyle/>
            <a:p>
              <a:endParaRPr lang="fr-FR"/>
            </a:p>
          </p:txBody>
        </p:sp>
        <p:sp>
          <p:nvSpPr>
            <p:cNvPr id="38119" name="Line 291"/>
            <p:cNvSpPr>
              <a:spLocks noChangeShapeType="1"/>
            </p:cNvSpPr>
            <p:nvPr/>
          </p:nvSpPr>
          <p:spPr bwMode="auto">
            <a:xfrm>
              <a:off x="4882" y="1419"/>
              <a:ext cx="109" cy="1"/>
            </a:xfrm>
            <a:prstGeom prst="line">
              <a:avLst/>
            </a:prstGeom>
            <a:noFill/>
            <a:ln w="11113">
              <a:solidFill>
                <a:srgbClr val="000000"/>
              </a:solidFill>
              <a:round/>
              <a:headEnd/>
              <a:tailEnd/>
            </a:ln>
          </p:spPr>
          <p:txBody>
            <a:bodyPr/>
            <a:lstStyle/>
            <a:p>
              <a:endParaRPr lang="fr-FR"/>
            </a:p>
          </p:txBody>
        </p:sp>
        <p:sp>
          <p:nvSpPr>
            <p:cNvPr id="38120" name="Rectangle 292"/>
            <p:cNvSpPr>
              <a:spLocks noChangeArrowheads="1"/>
            </p:cNvSpPr>
            <p:nvPr/>
          </p:nvSpPr>
          <p:spPr bwMode="auto">
            <a:xfrm>
              <a:off x="5043" y="1377"/>
              <a:ext cx="148"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8121" name="Line 293"/>
            <p:cNvSpPr>
              <a:spLocks noChangeShapeType="1"/>
            </p:cNvSpPr>
            <p:nvPr/>
          </p:nvSpPr>
          <p:spPr bwMode="auto">
            <a:xfrm>
              <a:off x="4168" y="1623"/>
              <a:ext cx="1" cy="197"/>
            </a:xfrm>
            <a:prstGeom prst="line">
              <a:avLst/>
            </a:prstGeom>
            <a:noFill/>
            <a:ln w="11113">
              <a:solidFill>
                <a:srgbClr val="000000"/>
              </a:solidFill>
              <a:round/>
              <a:headEnd/>
              <a:tailEnd/>
            </a:ln>
          </p:spPr>
          <p:txBody>
            <a:bodyPr/>
            <a:lstStyle/>
            <a:p>
              <a:endParaRPr lang="fr-FR"/>
            </a:p>
          </p:txBody>
        </p:sp>
        <p:sp>
          <p:nvSpPr>
            <p:cNvPr id="38122" name="Rectangle 294"/>
            <p:cNvSpPr>
              <a:spLocks noChangeArrowheads="1"/>
            </p:cNvSpPr>
            <p:nvPr/>
          </p:nvSpPr>
          <p:spPr bwMode="auto">
            <a:xfrm>
              <a:off x="4172" y="2060"/>
              <a:ext cx="192" cy="99"/>
            </a:xfrm>
            <a:prstGeom prst="rect">
              <a:avLst/>
            </a:prstGeom>
            <a:noFill/>
            <a:ln w="9525">
              <a:noFill/>
              <a:miter lim="800000"/>
              <a:headEnd/>
              <a:tailEnd/>
            </a:ln>
          </p:spPr>
          <p:txBody>
            <a:bodyPr wrap="none" lIns="0" tIns="0" rIns="0" bIns="0">
              <a:spAutoFit/>
            </a:bodyPr>
            <a:lstStyle/>
            <a:p>
              <a:r>
                <a:rPr lang="fr-FR" sz="900">
                  <a:solidFill>
                    <a:srgbClr val="000000"/>
                  </a:solidFill>
                </a:rPr>
                <a:t>Rxtr 1</a:t>
              </a:r>
              <a:endParaRPr lang="fr-FR" sz="2400">
                <a:solidFill>
                  <a:srgbClr val="FC0128"/>
                </a:solidFill>
                <a:latin typeface="Times New Roman" pitchFamily="18" charset="0"/>
              </a:endParaRPr>
            </a:p>
          </p:txBody>
        </p:sp>
        <p:sp>
          <p:nvSpPr>
            <p:cNvPr id="38123" name="Line 295"/>
            <p:cNvSpPr>
              <a:spLocks noChangeShapeType="1"/>
            </p:cNvSpPr>
            <p:nvPr/>
          </p:nvSpPr>
          <p:spPr bwMode="auto">
            <a:xfrm flipH="1" flipV="1">
              <a:off x="5050" y="2200"/>
              <a:ext cx="65" cy="81"/>
            </a:xfrm>
            <a:prstGeom prst="line">
              <a:avLst/>
            </a:prstGeom>
            <a:noFill/>
            <a:ln w="11113">
              <a:solidFill>
                <a:srgbClr val="000000"/>
              </a:solidFill>
              <a:round/>
              <a:headEnd/>
              <a:tailEnd/>
            </a:ln>
          </p:spPr>
          <p:txBody>
            <a:bodyPr/>
            <a:lstStyle/>
            <a:p>
              <a:endParaRPr lang="fr-FR"/>
            </a:p>
          </p:txBody>
        </p:sp>
        <p:sp>
          <p:nvSpPr>
            <p:cNvPr id="38124" name="Line 296"/>
            <p:cNvSpPr>
              <a:spLocks noChangeShapeType="1"/>
            </p:cNvSpPr>
            <p:nvPr/>
          </p:nvSpPr>
          <p:spPr bwMode="auto">
            <a:xfrm flipV="1">
              <a:off x="5050" y="2200"/>
              <a:ext cx="65" cy="81"/>
            </a:xfrm>
            <a:prstGeom prst="line">
              <a:avLst/>
            </a:prstGeom>
            <a:noFill/>
            <a:ln w="11113">
              <a:solidFill>
                <a:srgbClr val="000000"/>
              </a:solidFill>
              <a:round/>
              <a:headEnd/>
              <a:tailEnd/>
            </a:ln>
          </p:spPr>
          <p:txBody>
            <a:bodyPr/>
            <a:lstStyle/>
            <a:p>
              <a:endParaRPr lang="fr-FR"/>
            </a:p>
          </p:txBody>
        </p:sp>
        <p:sp>
          <p:nvSpPr>
            <p:cNvPr id="38125" name="Line 297"/>
            <p:cNvSpPr>
              <a:spLocks noChangeShapeType="1"/>
            </p:cNvSpPr>
            <p:nvPr/>
          </p:nvSpPr>
          <p:spPr bwMode="auto">
            <a:xfrm flipH="1">
              <a:off x="5050" y="2281"/>
              <a:ext cx="65" cy="1"/>
            </a:xfrm>
            <a:prstGeom prst="line">
              <a:avLst/>
            </a:prstGeom>
            <a:noFill/>
            <a:ln w="11113">
              <a:solidFill>
                <a:srgbClr val="000000"/>
              </a:solidFill>
              <a:round/>
              <a:headEnd/>
              <a:tailEnd/>
            </a:ln>
          </p:spPr>
          <p:txBody>
            <a:bodyPr/>
            <a:lstStyle/>
            <a:p>
              <a:endParaRPr lang="fr-FR"/>
            </a:p>
          </p:txBody>
        </p:sp>
        <p:sp>
          <p:nvSpPr>
            <p:cNvPr id="38126" name="Line 298"/>
            <p:cNvSpPr>
              <a:spLocks noChangeShapeType="1"/>
            </p:cNvSpPr>
            <p:nvPr/>
          </p:nvSpPr>
          <p:spPr bwMode="auto">
            <a:xfrm flipH="1">
              <a:off x="5050" y="2200"/>
              <a:ext cx="65" cy="1"/>
            </a:xfrm>
            <a:prstGeom prst="line">
              <a:avLst/>
            </a:prstGeom>
            <a:noFill/>
            <a:ln w="11113">
              <a:solidFill>
                <a:srgbClr val="000000"/>
              </a:solidFill>
              <a:round/>
              <a:headEnd/>
              <a:tailEnd/>
            </a:ln>
          </p:spPr>
          <p:txBody>
            <a:bodyPr/>
            <a:lstStyle/>
            <a:p>
              <a:endParaRPr lang="fr-FR"/>
            </a:p>
          </p:txBody>
        </p:sp>
        <p:sp>
          <p:nvSpPr>
            <p:cNvPr id="38127" name="Freeform 299"/>
            <p:cNvSpPr>
              <a:spLocks/>
            </p:cNvSpPr>
            <p:nvPr/>
          </p:nvSpPr>
          <p:spPr bwMode="auto">
            <a:xfrm>
              <a:off x="5149" y="2210"/>
              <a:ext cx="72" cy="61"/>
            </a:xfrm>
            <a:custGeom>
              <a:avLst/>
              <a:gdLst>
                <a:gd name="T0" fmla="*/ 0 w 72"/>
                <a:gd name="T1" fmla="*/ 121 h 121"/>
                <a:gd name="T2" fmla="*/ 0 w 72"/>
                <a:gd name="T3" fmla="*/ 0 h 121"/>
                <a:gd name="T4" fmla="*/ 72 w 72"/>
                <a:gd name="T5" fmla="*/ 0 h 121"/>
                <a:gd name="T6" fmla="*/ 0 60000 65536"/>
                <a:gd name="T7" fmla="*/ 0 60000 65536"/>
                <a:gd name="T8" fmla="*/ 0 60000 65536"/>
                <a:gd name="T9" fmla="*/ 0 w 72"/>
                <a:gd name="T10" fmla="*/ 0 h 121"/>
                <a:gd name="T11" fmla="*/ 72 w 72"/>
                <a:gd name="T12" fmla="*/ 121 h 121"/>
              </a:gdLst>
              <a:ahLst/>
              <a:cxnLst>
                <a:cxn ang="T6">
                  <a:pos x="T0" y="T1"/>
                </a:cxn>
                <a:cxn ang="T7">
                  <a:pos x="T2" y="T3"/>
                </a:cxn>
                <a:cxn ang="T8">
                  <a:pos x="T4" y="T5"/>
                </a:cxn>
              </a:cxnLst>
              <a:rect l="T9" t="T10" r="T11" b="T12"/>
              <a:pathLst>
                <a:path w="72" h="121">
                  <a:moveTo>
                    <a:pt x="0" y="121"/>
                  </a:moveTo>
                  <a:lnTo>
                    <a:pt x="0" y="0"/>
                  </a:lnTo>
                  <a:lnTo>
                    <a:pt x="72" y="0"/>
                  </a:lnTo>
                </a:path>
              </a:pathLst>
            </a:custGeom>
            <a:noFill/>
            <a:ln w="11113">
              <a:solidFill>
                <a:srgbClr val="000000"/>
              </a:solidFill>
              <a:round/>
              <a:headEnd/>
              <a:tailEnd/>
            </a:ln>
          </p:spPr>
          <p:txBody>
            <a:bodyPr/>
            <a:lstStyle/>
            <a:p>
              <a:endParaRPr lang="fr-FR"/>
            </a:p>
          </p:txBody>
        </p:sp>
        <p:sp>
          <p:nvSpPr>
            <p:cNvPr id="38128" name="Freeform 300"/>
            <p:cNvSpPr>
              <a:spLocks/>
            </p:cNvSpPr>
            <p:nvPr/>
          </p:nvSpPr>
          <p:spPr bwMode="auto">
            <a:xfrm>
              <a:off x="5149" y="2210"/>
              <a:ext cx="72" cy="61"/>
            </a:xfrm>
            <a:custGeom>
              <a:avLst/>
              <a:gdLst>
                <a:gd name="T0" fmla="*/ 72 w 72"/>
                <a:gd name="T1" fmla="*/ 0 h 121"/>
                <a:gd name="T2" fmla="*/ 72 w 72"/>
                <a:gd name="T3" fmla="*/ 121 h 121"/>
                <a:gd name="T4" fmla="*/ 0 w 72"/>
                <a:gd name="T5" fmla="*/ 121 h 121"/>
                <a:gd name="T6" fmla="*/ 0 60000 65536"/>
                <a:gd name="T7" fmla="*/ 0 60000 65536"/>
                <a:gd name="T8" fmla="*/ 0 60000 65536"/>
                <a:gd name="T9" fmla="*/ 0 w 72"/>
                <a:gd name="T10" fmla="*/ 0 h 121"/>
                <a:gd name="T11" fmla="*/ 72 w 72"/>
                <a:gd name="T12" fmla="*/ 121 h 121"/>
              </a:gdLst>
              <a:ahLst/>
              <a:cxnLst>
                <a:cxn ang="T6">
                  <a:pos x="T0" y="T1"/>
                </a:cxn>
                <a:cxn ang="T7">
                  <a:pos x="T2" y="T3"/>
                </a:cxn>
                <a:cxn ang="T8">
                  <a:pos x="T4" y="T5"/>
                </a:cxn>
              </a:cxnLst>
              <a:rect l="T9" t="T10" r="T11" b="T12"/>
              <a:pathLst>
                <a:path w="72" h="121">
                  <a:moveTo>
                    <a:pt x="72" y="0"/>
                  </a:moveTo>
                  <a:lnTo>
                    <a:pt x="72" y="121"/>
                  </a:lnTo>
                  <a:lnTo>
                    <a:pt x="0" y="121"/>
                  </a:lnTo>
                </a:path>
              </a:pathLst>
            </a:custGeom>
            <a:noFill/>
            <a:ln w="11113">
              <a:solidFill>
                <a:srgbClr val="000000"/>
              </a:solidFill>
              <a:round/>
              <a:headEnd/>
              <a:tailEnd/>
            </a:ln>
          </p:spPr>
          <p:txBody>
            <a:bodyPr/>
            <a:lstStyle/>
            <a:p>
              <a:endParaRPr lang="fr-FR"/>
            </a:p>
          </p:txBody>
        </p:sp>
        <p:sp>
          <p:nvSpPr>
            <p:cNvPr id="38129" name="Line 301"/>
            <p:cNvSpPr>
              <a:spLocks noChangeShapeType="1"/>
            </p:cNvSpPr>
            <p:nvPr/>
          </p:nvSpPr>
          <p:spPr bwMode="auto">
            <a:xfrm flipV="1">
              <a:off x="5189" y="2210"/>
              <a:ext cx="1" cy="61"/>
            </a:xfrm>
            <a:prstGeom prst="line">
              <a:avLst/>
            </a:prstGeom>
            <a:noFill/>
            <a:ln w="11113">
              <a:solidFill>
                <a:srgbClr val="000000"/>
              </a:solidFill>
              <a:round/>
              <a:headEnd/>
              <a:tailEnd/>
            </a:ln>
          </p:spPr>
          <p:txBody>
            <a:bodyPr/>
            <a:lstStyle/>
            <a:p>
              <a:endParaRPr lang="fr-FR"/>
            </a:p>
          </p:txBody>
        </p:sp>
        <p:sp>
          <p:nvSpPr>
            <p:cNvPr id="38130" name="Line 302"/>
            <p:cNvSpPr>
              <a:spLocks noChangeShapeType="1"/>
            </p:cNvSpPr>
            <p:nvPr/>
          </p:nvSpPr>
          <p:spPr bwMode="auto">
            <a:xfrm>
              <a:off x="5083" y="2240"/>
              <a:ext cx="106" cy="1"/>
            </a:xfrm>
            <a:prstGeom prst="line">
              <a:avLst/>
            </a:prstGeom>
            <a:noFill/>
            <a:ln w="11113">
              <a:solidFill>
                <a:srgbClr val="000000"/>
              </a:solidFill>
              <a:round/>
              <a:headEnd/>
              <a:tailEnd/>
            </a:ln>
          </p:spPr>
          <p:txBody>
            <a:bodyPr/>
            <a:lstStyle/>
            <a:p>
              <a:endParaRPr lang="fr-FR"/>
            </a:p>
          </p:txBody>
        </p:sp>
        <p:sp>
          <p:nvSpPr>
            <p:cNvPr id="38131" name="Line 303"/>
            <p:cNvSpPr>
              <a:spLocks noChangeShapeType="1"/>
            </p:cNvSpPr>
            <p:nvPr/>
          </p:nvSpPr>
          <p:spPr bwMode="auto">
            <a:xfrm flipH="1">
              <a:off x="5155" y="2465"/>
              <a:ext cx="130" cy="41"/>
            </a:xfrm>
            <a:prstGeom prst="line">
              <a:avLst/>
            </a:prstGeom>
            <a:noFill/>
            <a:ln w="11113">
              <a:solidFill>
                <a:srgbClr val="000000"/>
              </a:solidFill>
              <a:round/>
              <a:headEnd/>
              <a:tailEnd/>
            </a:ln>
          </p:spPr>
          <p:txBody>
            <a:bodyPr/>
            <a:lstStyle/>
            <a:p>
              <a:endParaRPr lang="fr-FR"/>
            </a:p>
          </p:txBody>
        </p:sp>
        <p:sp>
          <p:nvSpPr>
            <p:cNvPr id="38132" name="Line 304"/>
            <p:cNvSpPr>
              <a:spLocks noChangeShapeType="1"/>
            </p:cNvSpPr>
            <p:nvPr/>
          </p:nvSpPr>
          <p:spPr bwMode="auto">
            <a:xfrm flipH="1" flipV="1">
              <a:off x="5155" y="2465"/>
              <a:ext cx="130" cy="41"/>
            </a:xfrm>
            <a:prstGeom prst="line">
              <a:avLst/>
            </a:prstGeom>
            <a:noFill/>
            <a:ln w="11113">
              <a:solidFill>
                <a:srgbClr val="000000"/>
              </a:solidFill>
              <a:round/>
              <a:headEnd/>
              <a:tailEnd/>
            </a:ln>
          </p:spPr>
          <p:txBody>
            <a:bodyPr/>
            <a:lstStyle/>
            <a:p>
              <a:endParaRPr lang="fr-FR"/>
            </a:p>
          </p:txBody>
        </p:sp>
        <p:sp>
          <p:nvSpPr>
            <p:cNvPr id="38133" name="Line 305"/>
            <p:cNvSpPr>
              <a:spLocks noChangeShapeType="1"/>
            </p:cNvSpPr>
            <p:nvPr/>
          </p:nvSpPr>
          <p:spPr bwMode="auto">
            <a:xfrm>
              <a:off x="5285" y="2465"/>
              <a:ext cx="1" cy="41"/>
            </a:xfrm>
            <a:prstGeom prst="line">
              <a:avLst/>
            </a:prstGeom>
            <a:noFill/>
            <a:ln w="11113">
              <a:solidFill>
                <a:srgbClr val="000000"/>
              </a:solidFill>
              <a:round/>
              <a:headEnd/>
              <a:tailEnd/>
            </a:ln>
          </p:spPr>
          <p:txBody>
            <a:bodyPr/>
            <a:lstStyle/>
            <a:p>
              <a:endParaRPr lang="fr-FR"/>
            </a:p>
          </p:txBody>
        </p:sp>
        <p:sp>
          <p:nvSpPr>
            <p:cNvPr id="38134" name="Line 306"/>
            <p:cNvSpPr>
              <a:spLocks noChangeShapeType="1"/>
            </p:cNvSpPr>
            <p:nvPr/>
          </p:nvSpPr>
          <p:spPr bwMode="auto">
            <a:xfrm>
              <a:off x="5155" y="2465"/>
              <a:ext cx="1" cy="41"/>
            </a:xfrm>
            <a:prstGeom prst="line">
              <a:avLst/>
            </a:prstGeom>
            <a:noFill/>
            <a:ln w="11113">
              <a:solidFill>
                <a:srgbClr val="000000"/>
              </a:solidFill>
              <a:round/>
              <a:headEnd/>
              <a:tailEnd/>
            </a:ln>
          </p:spPr>
          <p:txBody>
            <a:bodyPr/>
            <a:lstStyle/>
            <a:p>
              <a:endParaRPr lang="fr-FR"/>
            </a:p>
          </p:txBody>
        </p:sp>
        <p:sp>
          <p:nvSpPr>
            <p:cNvPr id="38135" name="Freeform 307"/>
            <p:cNvSpPr>
              <a:spLocks/>
            </p:cNvSpPr>
            <p:nvPr/>
          </p:nvSpPr>
          <p:spPr bwMode="auto">
            <a:xfrm>
              <a:off x="5171" y="2400"/>
              <a:ext cx="98" cy="45"/>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38136" name="Freeform 308"/>
            <p:cNvSpPr>
              <a:spLocks/>
            </p:cNvSpPr>
            <p:nvPr/>
          </p:nvSpPr>
          <p:spPr bwMode="auto">
            <a:xfrm>
              <a:off x="5171" y="2400"/>
              <a:ext cx="98" cy="45"/>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38137" name="Line 309"/>
            <p:cNvSpPr>
              <a:spLocks noChangeShapeType="1"/>
            </p:cNvSpPr>
            <p:nvPr/>
          </p:nvSpPr>
          <p:spPr bwMode="auto">
            <a:xfrm flipH="1">
              <a:off x="5171" y="2420"/>
              <a:ext cx="98" cy="1"/>
            </a:xfrm>
            <a:prstGeom prst="line">
              <a:avLst/>
            </a:prstGeom>
            <a:noFill/>
            <a:ln w="11113">
              <a:solidFill>
                <a:srgbClr val="000000"/>
              </a:solidFill>
              <a:round/>
              <a:headEnd/>
              <a:tailEnd/>
            </a:ln>
          </p:spPr>
          <p:txBody>
            <a:bodyPr/>
            <a:lstStyle/>
            <a:p>
              <a:endParaRPr lang="fr-FR"/>
            </a:p>
          </p:txBody>
        </p:sp>
        <p:sp>
          <p:nvSpPr>
            <p:cNvPr id="38138" name="Line 310"/>
            <p:cNvSpPr>
              <a:spLocks noChangeShapeType="1"/>
            </p:cNvSpPr>
            <p:nvPr/>
          </p:nvSpPr>
          <p:spPr bwMode="auto">
            <a:xfrm flipV="1">
              <a:off x="5220" y="2420"/>
              <a:ext cx="1" cy="66"/>
            </a:xfrm>
            <a:prstGeom prst="line">
              <a:avLst/>
            </a:prstGeom>
            <a:noFill/>
            <a:ln w="11113">
              <a:solidFill>
                <a:srgbClr val="000000"/>
              </a:solidFill>
              <a:round/>
              <a:headEnd/>
              <a:tailEnd/>
            </a:ln>
          </p:spPr>
          <p:txBody>
            <a:bodyPr/>
            <a:lstStyle/>
            <a:p>
              <a:endParaRPr lang="fr-FR"/>
            </a:p>
          </p:txBody>
        </p:sp>
        <p:sp>
          <p:nvSpPr>
            <p:cNvPr id="38139" name="Line 311"/>
            <p:cNvSpPr>
              <a:spLocks noChangeShapeType="1"/>
            </p:cNvSpPr>
            <p:nvPr/>
          </p:nvSpPr>
          <p:spPr bwMode="auto">
            <a:xfrm>
              <a:off x="5082" y="2284"/>
              <a:ext cx="1" cy="195"/>
            </a:xfrm>
            <a:prstGeom prst="line">
              <a:avLst/>
            </a:prstGeom>
            <a:noFill/>
            <a:ln w="11113">
              <a:solidFill>
                <a:srgbClr val="000000"/>
              </a:solidFill>
              <a:round/>
              <a:headEnd/>
              <a:tailEnd/>
            </a:ln>
          </p:spPr>
          <p:txBody>
            <a:bodyPr/>
            <a:lstStyle/>
            <a:p>
              <a:endParaRPr lang="fr-FR"/>
            </a:p>
          </p:txBody>
        </p:sp>
        <p:sp>
          <p:nvSpPr>
            <p:cNvPr id="38140" name="Freeform 312"/>
            <p:cNvSpPr>
              <a:spLocks/>
            </p:cNvSpPr>
            <p:nvPr/>
          </p:nvSpPr>
          <p:spPr bwMode="auto">
            <a:xfrm>
              <a:off x="4536" y="1809"/>
              <a:ext cx="552" cy="390"/>
            </a:xfrm>
            <a:custGeom>
              <a:avLst/>
              <a:gdLst>
                <a:gd name="T0" fmla="*/ 283 w 283"/>
                <a:gd name="T1" fmla="*/ 780 h 780"/>
                <a:gd name="T2" fmla="*/ 283 w 283"/>
                <a:gd name="T3" fmla="*/ 0 h 780"/>
                <a:gd name="T4" fmla="*/ 0 w 283"/>
                <a:gd name="T5" fmla="*/ 0 h 780"/>
                <a:gd name="T6" fmla="*/ 0 w 283"/>
                <a:gd name="T7" fmla="*/ 84 h 780"/>
                <a:gd name="T8" fmla="*/ 0 60000 65536"/>
                <a:gd name="T9" fmla="*/ 0 60000 65536"/>
                <a:gd name="T10" fmla="*/ 0 60000 65536"/>
                <a:gd name="T11" fmla="*/ 0 60000 65536"/>
                <a:gd name="T12" fmla="*/ 0 w 283"/>
                <a:gd name="T13" fmla="*/ 0 h 780"/>
                <a:gd name="T14" fmla="*/ 283 w 283"/>
                <a:gd name="T15" fmla="*/ 780 h 780"/>
              </a:gdLst>
              <a:ahLst/>
              <a:cxnLst>
                <a:cxn ang="T8">
                  <a:pos x="T0" y="T1"/>
                </a:cxn>
                <a:cxn ang="T9">
                  <a:pos x="T2" y="T3"/>
                </a:cxn>
                <a:cxn ang="T10">
                  <a:pos x="T4" y="T5"/>
                </a:cxn>
                <a:cxn ang="T11">
                  <a:pos x="T6" y="T7"/>
                </a:cxn>
              </a:cxnLst>
              <a:rect l="T12" t="T13" r="T14" b="T15"/>
              <a:pathLst>
                <a:path w="283" h="780">
                  <a:moveTo>
                    <a:pt x="283" y="780"/>
                  </a:moveTo>
                  <a:lnTo>
                    <a:pt x="283" y="0"/>
                  </a:lnTo>
                  <a:lnTo>
                    <a:pt x="0" y="0"/>
                  </a:lnTo>
                  <a:lnTo>
                    <a:pt x="0" y="84"/>
                  </a:lnTo>
                </a:path>
              </a:pathLst>
            </a:custGeom>
            <a:noFill/>
            <a:ln w="11113">
              <a:solidFill>
                <a:srgbClr val="000000"/>
              </a:solidFill>
              <a:round/>
              <a:headEnd/>
              <a:tailEnd/>
            </a:ln>
          </p:spPr>
          <p:txBody>
            <a:bodyPr/>
            <a:lstStyle/>
            <a:p>
              <a:endParaRPr lang="fr-FR"/>
            </a:p>
          </p:txBody>
        </p:sp>
        <p:sp>
          <p:nvSpPr>
            <p:cNvPr id="38141" name="Freeform 313"/>
            <p:cNvSpPr>
              <a:spLocks/>
            </p:cNvSpPr>
            <p:nvPr/>
          </p:nvSpPr>
          <p:spPr bwMode="auto">
            <a:xfrm>
              <a:off x="3777" y="2031"/>
              <a:ext cx="170" cy="99"/>
            </a:xfrm>
            <a:custGeom>
              <a:avLst/>
              <a:gdLst>
                <a:gd name="T0" fmla="*/ 0 w 170"/>
                <a:gd name="T1" fmla="*/ 99 h 198"/>
                <a:gd name="T2" fmla="*/ 1 w 170"/>
                <a:gd name="T3" fmla="*/ 77 h 198"/>
                <a:gd name="T4" fmla="*/ 7 w 170"/>
                <a:gd name="T5" fmla="*/ 56 h 198"/>
                <a:gd name="T6" fmla="*/ 18 w 170"/>
                <a:gd name="T7" fmla="*/ 38 h 198"/>
                <a:gd name="T8" fmla="*/ 31 w 170"/>
                <a:gd name="T9" fmla="*/ 22 h 198"/>
                <a:gd name="T10" fmla="*/ 47 w 170"/>
                <a:gd name="T11" fmla="*/ 10 h 198"/>
                <a:gd name="T12" fmla="*/ 66 w 170"/>
                <a:gd name="T13" fmla="*/ 3 h 198"/>
                <a:gd name="T14" fmla="*/ 84 w 170"/>
                <a:gd name="T15" fmla="*/ 0 h 198"/>
                <a:gd name="T16" fmla="*/ 104 w 170"/>
                <a:gd name="T17" fmla="*/ 3 h 198"/>
                <a:gd name="T18" fmla="*/ 122 w 170"/>
                <a:gd name="T19" fmla="*/ 10 h 198"/>
                <a:gd name="T20" fmla="*/ 138 w 170"/>
                <a:gd name="T21" fmla="*/ 22 h 198"/>
                <a:gd name="T22" fmla="*/ 152 w 170"/>
                <a:gd name="T23" fmla="*/ 38 h 198"/>
                <a:gd name="T24" fmla="*/ 162 w 170"/>
                <a:gd name="T25" fmla="*/ 56 h 198"/>
                <a:gd name="T26" fmla="*/ 169 w 170"/>
                <a:gd name="T27" fmla="*/ 77 h 198"/>
                <a:gd name="T28" fmla="*/ 170 w 170"/>
                <a:gd name="T29" fmla="*/ 99 h 198"/>
                <a:gd name="T30" fmla="*/ 169 w 170"/>
                <a:gd name="T31" fmla="*/ 121 h 198"/>
                <a:gd name="T32" fmla="*/ 162 w 170"/>
                <a:gd name="T33" fmla="*/ 142 h 198"/>
                <a:gd name="T34" fmla="*/ 152 w 170"/>
                <a:gd name="T35" fmla="*/ 160 h 198"/>
                <a:gd name="T36" fmla="*/ 138 w 170"/>
                <a:gd name="T37" fmla="*/ 177 h 198"/>
                <a:gd name="T38" fmla="*/ 122 w 170"/>
                <a:gd name="T39" fmla="*/ 188 h 198"/>
                <a:gd name="T40" fmla="*/ 104 w 170"/>
                <a:gd name="T41" fmla="*/ 195 h 198"/>
                <a:gd name="T42" fmla="*/ 84 w 170"/>
                <a:gd name="T43" fmla="*/ 198 h 198"/>
                <a:gd name="T44" fmla="*/ 66 w 170"/>
                <a:gd name="T45" fmla="*/ 195 h 198"/>
                <a:gd name="T46" fmla="*/ 47 w 170"/>
                <a:gd name="T47" fmla="*/ 188 h 198"/>
                <a:gd name="T48" fmla="*/ 31 w 170"/>
                <a:gd name="T49" fmla="*/ 177 h 198"/>
                <a:gd name="T50" fmla="*/ 18 w 170"/>
                <a:gd name="T51" fmla="*/ 160 h 198"/>
                <a:gd name="T52" fmla="*/ 7 w 170"/>
                <a:gd name="T53" fmla="*/ 142 h 198"/>
                <a:gd name="T54" fmla="*/ 1 w 170"/>
                <a:gd name="T55" fmla="*/ 121 h 198"/>
                <a:gd name="T56" fmla="*/ 0 w 170"/>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0"/>
                <a:gd name="T88" fmla="*/ 0 h 198"/>
                <a:gd name="T89" fmla="*/ 170 w 170"/>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0" h="198">
                  <a:moveTo>
                    <a:pt x="0" y="99"/>
                  </a:moveTo>
                  <a:lnTo>
                    <a:pt x="1" y="77"/>
                  </a:lnTo>
                  <a:lnTo>
                    <a:pt x="7" y="56"/>
                  </a:lnTo>
                  <a:lnTo>
                    <a:pt x="18" y="38"/>
                  </a:lnTo>
                  <a:lnTo>
                    <a:pt x="31" y="22"/>
                  </a:lnTo>
                  <a:lnTo>
                    <a:pt x="47" y="10"/>
                  </a:lnTo>
                  <a:lnTo>
                    <a:pt x="66" y="3"/>
                  </a:lnTo>
                  <a:lnTo>
                    <a:pt x="84" y="0"/>
                  </a:lnTo>
                  <a:lnTo>
                    <a:pt x="104" y="3"/>
                  </a:lnTo>
                  <a:lnTo>
                    <a:pt x="122" y="10"/>
                  </a:lnTo>
                  <a:lnTo>
                    <a:pt x="138" y="22"/>
                  </a:lnTo>
                  <a:lnTo>
                    <a:pt x="152" y="38"/>
                  </a:lnTo>
                  <a:lnTo>
                    <a:pt x="162" y="56"/>
                  </a:lnTo>
                  <a:lnTo>
                    <a:pt x="169" y="77"/>
                  </a:lnTo>
                  <a:lnTo>
                    <a:pt x="170" y="99"/>
                  </a:lnTo>
                  <a:lnTo>
                    <a:pt x="169" y="121"/>
                  </a:lnTo>
                  <a:lnTo>
                    <a:pt x="162" y="142"/>
                  </a:lnTo>
                  <a:lnTo>
                    <a:pt x="152" y="160"/>
                  </a:lnTo>
                  <a:lnTo>
                    <a:pt x="138" y="177"/>
                  </a:lnTo>
                  <a:lnTo>
                    <a:pt x="122" y="188"/>
                  </a:lnTo>
                  <a:lnTo>
                    <a:pt x="104" y="195"/>
                  </a:lnTo>
                  <a:lnTo>
                    <a:pt x="84" y="198"/>
                  </a:lnTo>
                  <a:lnTo>
                    <a:pt x="66" y="195"/>
                  </a:lnTo>
                  <a:lnTo>
                    <a:pt x="47" y="188"/>
                  </a:lnTo>
                  <a:lnTo>
                    <a:pt x="31" y="177"/>
                  </a:lnTo>
                  <a:lnTo>
                    <a:pt x="18" y="160"/>
                  </a:lnTo>
                  <a:lnTo>
                    <a:pt x="7" y="142"/>
                  </a:lnTo>
                  <a:lnTo>
                    <a:pt x="1"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142" name="Rectangle 314"/>
            <p:cNvSpPr>
              <a:spLocks noChangeArrowheads="1"/>
            </p:cNvSpPr>
            <p:nvPr/>
          </p:nvSpPr>
          <p:spPr bwMode="auto">
            <a:xfrm>
              <a:off x="3808" y="2056"/>
              <a:ext cx="103" cy="89"/>
            </a:xfrm>
            <a:prstGeom prst="rect">
              <a:avLst/>
            </a:prstGeom>
            <a:noFill/>
            <a:ln w="9525">
              <a:noFill/>
              <a:miter lim="800000"/>
              <a:headEnd/>
              <a:tailEnd/>
            </a:ln>
          </p:spPr>
          <p:txBody>
            <a:bodyPr wrap="none" lIns="0" tIns="0" rIns="0" bIns="0">
              <a:spAutoFit/>
            </a:bodyPr>
            <a:lstStyle/>
            <a:p>
              <a:r>
                <a:rPr lang="fr-FR" sz="800">
                  <a:solidFill>
                    <a:srgbClr val="000000"/>
                  </a:solidFill>
                </a:rPr>
                <a:t>TIC</a:t>
              </a:r>
              <a:endParaRPr lang="fr-FR" sz="800">
                <a:solidFill>
                  <a:srgbClr val="FC0128"/>
                </a:solidFill>
                <a:latin typeface="Times New Roman" pitchFamily="18" charset="0"/>
              </a:endParaRPr>
            </a:p>
          </p:txBody>
        </p:sp>
        <p:sp>
          <p:nvSpPr>
            <p:cNvPr id="38143" name="Line 315"/>
            <p:cNvSpPr>
              <a:spLocks noChangeShapeType="1"/>
            </p:cNvSpPr>
            <p:nvPr/>
          </p:nvSpPr>
          <p:spPr bwMode="auto">
            <a:xfrm>
              <a:off x="3950" y="2084"/>
              <a:ext cx="7" cy="1"/>
            </a:xfrm>
            <a:prstGeom prst="line">
              <a:avLst/>
            </a:prstGeom>
            <a:noFill/>
            <a:ln w="11113">
              <a:solidFill>
                <a:srgbClr val="000000"/>
              </a:solidFill>
              <a:round/>
              <a:headEnd/>
              <a:tailEnd/>
            </a:ln>
          </p:spPr>
          <p:txBody>
            <a:bodyPr/>
            <a:lstStyle/>
            <a:p>
              <a:endParaRPr lang="fr-FR"/>
            </a:p>
          </p:txBody>
        </p:sp>
        <p:sp>
          <p:nvSpPr>
            <p:cNvPr id="38144" name="Line 316"/>
            <p:cNvSpPr>
              <a:spLocks noChangeShapeType="1"/>
            </p:cNvSpPr>
            <p:nvPr/>
          </p:nvSpPr>
          <p:spPr bwMode="auto">
            <a:xfrm>
              <a:off x="3994" y="2084"/>
              <a:ext cx="7" cy="1"/>
            </a:xfrm>
            <a:prstGeom prst="line">
              <a:avLst/>
            </a:prstGeom>
            <a:noFill/>
            <a:ln w="11113">
              <a:solidFill>
                <a:srgbClr val="000000"/>
              </a:solidFill>
              <a:round/>
              <a:headEnd/>
              <a:tailEnd/>
            </a:ln>
          </p:spPr>
          <p:txBody>
            <a:bodyPr/>
            <a:lstStyle/>
            <a:p>
              <a:endParaRPr lang="fr-FR"/>
            </a:p>
          </p:txBody>
        </p:sp>
        <p:sp>
          <p:nvSpPr>
            <p:cNvPr id="38145" name="Line 317"/>
            <p:cNvSpPr>
              <a:spLocks noChangeShapeType="1"/>
            </p:cNvSpPr>
            <p:nvPr/>
          </p:nvSpPr>
          <p:spPr bwMode="auto">
            <a:xfrm>
              <a:off x="4038" y="2084"/>
              <a:ext cx="8" cy="1"/>
            </a:xfrm>
            <a:prstGeom prst="line">
              <a:avLst/>
            </a:prstGeom>
            <a:noFill/>
            <a:ln w="11113">
              <a:solidFill>
                <a:srgbClr val="000000"/>
              </a:solidFill>
              <a:round/>
              <a:headEnd/>
              <a:tailEnd/>
            </a:ln>
          </p:spPr>
          <p:txBody>
            <a:bodyPr/>
            <a:lstStyle/>
            <a:p>
              <a:endParaRPr lang="fr-FR"/>
            </a:p>
          </p:txBody>
        </p:sp>
        <p:sp>
          <p:nvSpPr>
            <p:cNvPr id="38146" name="Line 318"/>
            <p:cNvSpPr>
              <a:spLocks noChangeShapeType="1"/>
            </p:cNvSpPr>
            <p:nvPr/>
          </p:nvSpPr>
          <p:spPr bwMode="auto">
            <a:xfrm>
              <a:off x="3613" y="2190"/>
              <a:ext cx="148" cy="45"/>
            </a:xfrm>
            <a:prstGeom prst="line">
              <a:avLst/>
            </a:prstGeom>
            <a:noFill/>
            <a:ln w="11113">
              <a:solidFill>
                <a:srgbClr val="000000"/>
              </a:solidFill>
              <a:round/>
              <a:headEnd/>
              <a:tailEnd/>
            </a:ln>
          </p:spPr>
          <p:txBody>
            <a:bodyPr/>
            <a:lstStyle/>
            <a:p>
              <a:endParaRPr lang="fr-FR"/>
            </a:p>
          </p:txBody>
        </p:sp>
        <p:sp>
          <p:nvSpPr>
            <p:cNvPr id="38147" name="Line 319"/>
            <p:cNvSpPr>
              <a:spLocks noChangeShapeType="1"/>
            </p:cNvSpPr>
            <p:nvPr/>
          </p:nvSpPr>
          <p:spPr bwMode="auto">
            <a:xfrm flipV="1">
              <a:off x="3613" y="2190"/>
              <a:ext cx="148" cy="45"/>
            </a:xfrm>
            <a:prstGeom prst="line">
              <a:avLst/>
            </a:prstGeom>
            <a:noFill/>
            <a:ln w="11113">
              <a:solidFill>
                <a:srgbClr val="000000"/>
              </a:solidFill>
              <a:round/>
              <a:headEnd/>
              <a:tailEnd/>
            </a:ln>
          </p:spPr>
          <p:txBody>
            <a:bodyPr/>
            <a:lstStyle/>
            <a:p>
              <a:endParaRPr lang="fr-FR"/>
            </a:p>
          </p:txBody>
        </p:sp>
        <p:sp>
          <p:nvSpPr>
            <p:cNvPr id="38148" name="Line 320"/>
            <p:cNvSpPr>
              <a:spLocks noChangeShapeType="1"/>
            </p:cNvSpPr>
            <p:nvPr/>
          </p:nvSpPr>
          <p:spPr bwMode="auto">
            <a:xfrm>
              <a:off x="3613" y="2190"/>
              <a:ext cx="1" cy="45"/>
            </a:xfrm>
            <a:prstGeom prst="line">
              <a:avLst/>
            </a:prstGeom>
            <a:noFill/>
            <a:ln w="11113">
              <a:solidFill>
                <a:srgbClr val="000000"/>
              </a:solidFill>
              <a:round/>
              <a:headEnd/>
              <a:tailEnd/>
            </a:ln>
          </p:spPr>
          <p:txBody>
            <a:bodyPr/>
            <a:lstStyle/>
            <a:p>
              <a:endParaRPr lang="fr-FR"/>
            </a:p>
          </p:txBody>
        </p:sp>
        <p:sp>
          <p:nvSpPr>
            <p:cNvPr id="38149" name="Line 321"/>
            <p:cNvSpPr>
              <a:spLocks noChangeShapeType="1"/>
            </p:cNvSpPr>
            <p:nvPr/>
          </p:nvSpPr>
          <p:spPr bwMode="auto">
            <a:xfrm>
              <a:off x="3761" y="2190"/>
              <a:ext cx="1" cy="45"/>
            </a:xfrm>
            <a:prstGeom prst="line">
              <a:avLst/>
            </a:prstGeom>
            <a:noFill/>
            <a:ln w="11113">
              <a:solidFill>
                <a:srgbClr val="000000"/>
              </a:solidFill>
              <a:round/>
              <a:headEnd/>
              <a:tailEnd/>
            </a:ln>
          </p:spPr>
          <p:txBody>
            <a:bodyPr/>
            <a:lstStyle/>
            <a:p>
              <a:endParaRPr lang="fr-FR"/>
            </a:p>
          </p:txBody>
        </p:sp>
        <p:sp>
          <p:nvSpPr>
            <p:cNvPr id="38150" name="Freeform 322"/>
            <p:cNvSpPr>
              <a:spLocks/>
            </p:cNvSpPr>
            <p:nvPr/>
          </p:nvSpPr>
          <p:spPr bwMode="auto">
            <a:xfrm>
              <a:off x="3638" y="2136"/>
              <a:ext cx="109" cy="41"/>
            </a:xfrm>
            <a:custGeom>
              <a:avLst/>
              <a:gdLst>
                <a:gd name="T0" fmla="*/ 0 w 109"/>
                <a:gd name="T1" fmla="*/ 40 h 82"/>
                <a:gd name="T2" fmla="*/ 2 w 109"/>
                <a:gd name="T3" fmla="*/ 29 h 82"/>
                <a:gd name="T4" fmla="*/ 8 w 109"/>
                <a:gd name="T5" fmla="*/ 18 h 82"/>
                <a:gd name="T6" fmla="*/ 18 w 109"/>
                <a:gd name="T7" fmla="*/ 9 h 82"/>
                <a:gd name="T8" fmla="*/ 32 w 109"/>
                <a:gd name="T9" fmla="*/ 2 h 82"/>
                <a:gd name="T10" fmla="*/ 46 w 109"/>
                <a:gd name="T11" fmla="*/ 0 h 82"/>
                <a:gd name="T12" fmla="*/ 62 w 109"/>
                <a:gd name="T13" fmla="*/ 0 h 82"/>
                <a:gd name="T14" fmla="*/ 77 w 109"/>
                <a:gd name="T15" fmla="*/ 2 h 82"/>
                <a:gd name="T16" fmla="*/ 91 w 109"/>
                <a:gd name="T17" fmla="*/ 9 h 82"/>
                <a:gd name="T18" fmla="*/ 100 w 109"/>
                <a:gd name="T19" fmla="*/ 18 h 82"/>
                <a:gd name="T20" fmla="*/ 108 w 109"/>
                <a:gd name="T21" fmla="*/ 29 h 82"/>
                <a:gd name="T22" fmla="*/ 109 w 109"/>
                <a:gd name="T23" fmla="*/ 40 h 82"/>
                <a:gd name="T24" fmla="*/ 108 w 109"/>
                <a:gd name="T25" fmla="*/ 53 h 82"/>
                <a:gd name="T26" fmla="*/ 100 w 109"/>
                <a:gd name="T27" fmla="*/ 62 h 82"/>
                <a:gd name="T28" fmla="*/ 91 w 109"/>
                <a:gd name="T29" fmla="*/ 72 h 82"/>
                <a:gd name="T30" fmla="*/ 77 w 109"/>
                <a:gd name="T31" fmla="*/ 78 h 82"/>
                <a:gd name="T32" fmla="*/ 62 w 109"/>
                <a:gd name="T33" fmla="*/ 82 h 82"/>
                <a:gd name="T34" fmla="*/ 46 w 109"/>
                <a:gd name="T35" fmla="*/ 82 h 82"/>
                <a:gd name="T36" fmla="*/ 32 w 109"/>
                <a:gd name="T37" fmla="*/ 78 h 82"/>
                <a:gd name="T38" fmla="*/ 18 w 109"/>
                <a:gd name="T39" fmla="*/ 72 h 82"/>
                <a:gd name="T40" fmla="*/ 8 w 109"/>
                <a:gd name="T41" fmla="*/ 62 h 82"/>
                <a:gd name="T42" fmla="*/ 2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29"/>
                  </a:lnTo>
                  <a:lnTo>
                    <a:pt x="8" y="18"/>
                  </a:lnTo>
                  <a:lnTo>
                    <a:pt x="18" y="9"/>
                  </a:lnTo>
                  <a:lnTo>
                    <a:pt x="32" y="2"/>
                  </a:lnTo>
                  <a:lnTo>
                    <a:pt x="46" y="0"/>
                  </a:lnTo>
                  <a:lnTo>
                    <a:pt x="62" y="0"/>
                  </a:lnTo>
                  <a:lnTo>
                    <a:pt x="77" y="2"/>
                  </a:lnTo>
                  <a:lnTo>
                    <a:pt x="91" y="9"/>
                  </a:lnTo>
                  <a:lnTo>
                    <a:pt x="100" y="18"/>
                  </a:lnTo>
                  <a:lnTo>
                    <a:pt x="108" y="29"/>
                  </a:lnTo>
                  <a:lnTo>
                    <a:pt x="109" y="40"/>
                  </a:lnTo>
                  <a:lnTo>
                    <a:pt x="108" y="53"/>
                  </a:lnTo>
                  <a:lnTo>
                    <a:pt x="100" y="62"/>
                  </a:lnTo>
                  <a:lnTo>
                    <a:pt x="91" y="72"/>
                  </a:lnTo>
                  <a:lnTo>
                    <a:pt x="77" y="78"/>
                  </a:lnTo>
                  <a:lnTo>
                    <a:pt x="62" y="82"/>
                  </a:lnTo>
                  <a:lnTo>
                    <a:pt x="46" y="82"/>
                  </a:lnTo>
                  <a:lnTo>
                    <a:pt x="32" y="78"/>
                  </a:lnTo>
                  <a:lnTo>
                    <a:pt x="18" y="72"/>
                  </a:lnTo>
                  <a:lnTo>
                    <a:pt x="8" y="62"/>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8151" name="Rectangle 323"/>
            <p:cNvSpPr>
              <a:spLocks noChangeArrowheads="1"/>
            </p:cNvSpPr>
            <p:nvPr/>
          </p:nvSpPr>
          <p:spPr bwMode="auto">
            <a:xfrm>
              <a:off x="3601" y="2160"/>
              <a:ext cx="164" cy="27"/>
            </a:xfrm>
            <a:prstGeom prst="rect">
              <a:avLst/>
            </a:prstGeom>
            <a:solidFill>
              <a:srgbClr val="FFFFFF"/>
            </a:solidFill>
            <a:ln w="9525">
              <a:noFill/>
              <a:miter lim="800000"/>
              <a:headEnd/>
              <a:tailEnd/>
            </a:ln>
          </p:spPr>
          <p:txBody>
            <a:bodyPr/>
            <a:lstStyle/>
            <a:p>
              <a:endParaRPr lang="fr-FR"/>
            </a:p>
          </p:txBody>
        </p:sp>
        <p:sp>
          <p:nvSpPr>
            <p:cNvPr id="38152" name="Line 324"/>
            <p:cNvSpPr>
              <a:spLocks noChangeShapeType="1"/>
            </p:cNvSpPr>
            <p:nvPr/>
          </p:nvSpPr>
          <p:spPr bwMode="auto">
            <a:xfrm flipV="1">
              <a:off x="3687" y="2160"/>
              <a:ext cx="1" cy="52"/>
            </a:xfrm>
            <a:prstGeom prst="line">
              <a:avLst/>
            </a:prstGeom>
            <a:noFill/>
            <a:ln w="11113">
              <a:solidFill>
                <a:srgbClr val="000000"/>
              </a:solidFill>
              <a:round/>
              <a:headEnd/>
              <a:tailEnd/>
            </a:ln>
          </p:spPr>
          <p:txBody>
            <a:bodyPr/>
            <a:lstStyle/>
            <a:p>
              <a:endParaRPr lang="fr-FR"/>
            </a:p>
          </p:txBody>
        </p:sp>
        <p:sp>
          <p:nvSpPr>
            <p:cNvPr id="38153" name="Line 325"/>
            <p:cNvSpPr>
              <a:spLocks noChangeShapeType="1"/>
            </p:cNvSpPr>
            <p:nvPr/>
          </p:nvSpPr>
          <p:spPr bwMode="auto">
            <a:xfrm flipH="1">
              <a:off x="3638" y="2158"/>
              <a:ext cx="109" cy="1"/>
            </a:xfrm>
            <a:prstGeom prst="line">
              <a:avLst/>
            </a:prstGeom>
            <a:noFill/>
            <a:ln w="11113">
              <a:solidFill>
                <a:srgbClr val="000000"/>
              </a:solidFill>
              <a:round/>
              <a:headEnd/>
              <a:tailEnd/>
            </a:ln>
          </p:spPr>
          <p:txBody>
            <a:bodyPr/>
            <a:lstStyle/>
            <a:p>
              <a:endParaRPr lang="fr-FR"/>
            </a:p>
          </p:txBody>
        </p:sp>
        <p:sp>
          <p:nvSpPr>
            <p:cNvPr id="38154" name="Line 326"/>
            <p:cNvSpPr>
              <a:spLocks noChangeShapeType="1"/>
            </p:cNvSpPr>
            <p:nvPr/>
          </p:nvSpPr>
          <p:spPr bwMode="auto">
            <a:xfrm flipV="1">
              <a:off x="3617" y="1908"/>
              <a:ext cx="147" cy="46"/>
            </a:xfrm>
            <a:prstGeom prst="line">
              <a:avLst/>
            </a:prstGeom>
            <a:noFill/>
            <a:ln w="11113">
              <a:solidFill>
                <a:srgbClr val="000000"/>
              </a:solidFill>
              <a:round/>
              <a:headEnd/>
              <a:tailEnd/>
            </a:ln>
          </p:spPr>
          <p:txBody>
            <a:bodyPr/>
            <a:lstStyle/>
            <a:p>
              <a:endParaRPr lang="fr-FR"/>
            </a:p>
          </p:txBody>
        </p:sp>
        <p:sp>
          <p:nvSpPr>
            <p:cNvPr id="38155" name="Line 327"/>
            <p:cNvSpPr>
              <a:spLocks noChangeShapeType="1"/>
            </p:cNvSpPr>
            <p:nvPr/>
          </p:nvSpPr>
          <p:spPr bwMode="auto">
            <a:xfrm>
              <a:off x="3617" y="1908"/>
              <a:ext cx="147" cy="46"/>
            </a:xfrm>
            <a:prstGeom prst="line">
              <a:avLst/>
            </a:prstGeom>
            <a:noFill/>
            <a:ln w="11113">
              <a:solidFill>
                <a:srgbClr val="000000"/>
              </a:solidFill>
              <a:round/>
              <a:headEnd/>
              <a:tailEnd/>
            </a:ln>
          </p:spPr>
          <p:txBody>
            <a:bodyPr/>
            <a:lstStyle/>
            <a:p>
              <a:endParaRPr lang="fr-FR"/>
            </a:p>
          </p:txBody>
        </p:sp>
        <p:sp>
          <p:nvSpPr>
            <p:cNvPr id="38156" name="Line 328"/>
            <p:cNvSpPr>
              <a:spLocks noChangeShapeType="1"/>
            </p:cNvSpPr>
            <p:nvPr/>
          </p:nvSpPr>
          <p:spPr bwMode="auto">
            <a:xfrm flipV="1">
              <a:off x="3617" y="1908"/>
              <a:ext cx="1" cy="46"/>
            </a:xfrm>
            <a:prstGeom prst="line">
              <a:avLst/>
            </a:prstGeom>
            <a:noFill/>
            <a:ln w="11113">
              <a:solidFill>
                <a:srgbClr val="000000"/>
              </a:solidFill>
              <a:round/>
              <a:headEnd/>
              <a:tailEnd/>
            </a:ln>
          </p:spPr>
          <p:txBody>
            <a:bodyPr/>
            <a:lstStyle/>
            <a:p>
              <a:endParaRPr lang="fr-FR"/>
            </a:p>
          </p:txBody>
        </p:sp>
        <p:sp>
          <p:nvSpPr>
            <p:cNvPr id="38157" name="Line 329"/>
            <p:cNvSpPr>
              <a:spLocks noChangeShapeType="1"/>
            </p:cNvSpPr>
            <p:nvPr/>
          </p:nvSpPr>
          <p:spPr bwMode="auto">
            <a:xfrm flipV="1">
              <a:off x="3764" y="1908"/>
              <a:ext cx="1" cy="46"/>
            </a:xfrm>
            <a:prstGeom prst="line">
              <a:avLst/>
            </a:prstGeom>
            <a:noFill/>
            <a:ln w="11113">
              <a:solidFill>
                <a:srgbClr val="000000"/>
              </a:solidFill>
              <a:round/>
              <a:headEnd/>
              <a:tailEnd/>
            </a:ln>
          </p:spPr>
          <p:txBody>
            <a:bodyPr/>
            <a:lstStyle/>
            <a:p>
              <a:endParaRPr lang="fr-FR"/>
            </a:p>
          </p:txBody>
        </p:sp>
        <p:sp>
          <p:nvSpPr>
            <p:cNvPr id="38158" name="Freeform 330"/>
            <p:cNvSpPr>
              <a:spLocks/>
            </p:cNvSpPr>
            <p:nvPr/>
          </p:nvSpPr>
          <p:spPr bwMode="auto">
            <a:xfrm>
              <a:off x="3641" y="1967"/>
              <a:ext cx="111" cy="41"/>
            </a:xfrm>
            <a:custGeom>
              <a:avLst/>
              <a:gdLst>
                <a:gd name="T0" fmla="*/ 0 w 111"/>
                <a:gd name="T1" fmla="*/ 41 h 83"/>
                <a:gd name="T2" fmla="*/ 3 w 111"/>
                <a:gd name="T3" fmla="*/ 53 h 83"/>
                <a:gd name="T4" fmla="*/ 9 w 111"/>
                <a:gd name="T5" fmla="*/ 64 h 83"/>
                <a:gd name="T6" fmla="*/ 20 w 111"/>
                <a:gd name="T7" fmla="*/ 73 h 83"/>
                <a:gd name="T8" fmla="*/ 32 w 111"/>
                <a:gd name="T9" fmla="*/ 80 h 83"/>
                <a:gd name="T10" fmla="*/ 48 w 111"/>
                <a:gd name="T11" fmla="*/ 83 h 83"/>
                <a:gd name="T12" fmla="*/ 63 w 111"/>
                <a:gd name="T13" fmla="*/ 83 h 83"/>
                <a:gd name="T14" fmla="*/ 79 w 111"/>
                <a:gd name="T15" fmla="*/ 80 h 83"/>
                <a:gd name="T16" fmla="*/ 91 w 111"/>
                <a:gd name="T17" fmla="*/ 73 h 83"/>
                <a:gd name="T18" fmla="*/ 102 w 111"/>
                <a:gd name="T19" fmla="*/ 64 h 83"/>
                <a:gd name="T20" fmla="*/ 109 w 111"/>
                <a:gd name="T21" fmla="*/ 53 h 83"/>
                <a:gd name="T22" fmla="*/ 111 w 111"/>
                <a:gd name="T23" fmla="*/ 41 h 83"/>
                <a:gd name="T24" fmla="*/ 109 w 111"/>
                <a:gd name="T25" fmla="*/ 30 h 83"/>
                <a:gd name="T26" fmla="*/ 102 w 111"/>
                <a:gd name="T27" fmla="*/ 18 h 83"/>
                <a:gd name="T28" fmla="*/ 91 w 111"/>
                <a:gd name="T29" fmla="*/ 10 h 83"/>
                <a:gd name="T30" fmla="*/ 79 w 111"/>
                <a:gd name="T31" fmla="*/ 3 h 83"/>
                <a:gd name="T32" fmla="*/ 63 w 111"/>
                <a:gd name="T33" fmla="*/ 0 h 83"/>
                <a:gd name="T34" fmla="*/ 48 w 111"/>
                <a:gd name="T35" fmla="*/ 0 h 83"/>
                <a:gd name="T36" fmla="*/ 32 w 111"/>
                <a:gd name="T37" fmla="*/ 3 h 83"/>
                <a:gd name="T38" fmla="*/ 20 w 111"/>
                <a:gd name="T39" fmla="*/ 10 h 83"/>
                <a:gd name="T40" fmla="*/ 9 w 111"/>
                <a:gd name="T41" fmla="*/ 18 h 83"/>
                <a:gd name="T42" fmla="*/ 3 w 111"/>
                <a:gd name="T43" fmla="*/ 30 h 83"/>
                <a:gd name="T44" fmla="*/ 0 w 111"/>
                <a:gd name="T45" fmla="*/ 41 h 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3"/>
                <a:gd name="T71" fmla="*/ 111 w 111"/>
                <a:gd name="T72" fmla="*/ 83 h 8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3">
                  <a:moveTo>
                    <a:pt x="0" y="41"/>
                  </a:moveTo>
                  <a:lnTo>
                    <a:pt x="3" y="53"/>
                  </a:lnTo>
                  <a:lnTo>
                    <a:pt x="9" y="64"/>
                  </a:lnTo>
                  <a:lnTo>
                    <a:pt x="20" y="73"/>
                  </a:lnTo>
                  <a:lnTo>
                    <a:pt x="32" y="80"/>
                  </a:lnTo>
                  <a:lnTo>
                    <a:pt x="48" y="83"/>
                  </a:lnTo>
                  <a:lnTo>
                    <a:pt x="63" y="83"/>
                  </a:lnTo>
                  <a:lnTo>
                    <a:pt x="79" y="80"/>
                  </a:lnTo>
                  <a:lnTo>
                    <a:pt x="91" y="73"/>
                  </a:lnTo>
                  <a:lnTo>
                    <a:pt x="102" y="64"/>
                  </a:lnTo>
                  <a:lnTo>
                    <a:pt x="109" y="53"/>
                  </a:lnTo>
                  <a:lnTo>
                    <a:pt x="111" y="41"/>
                  </a:lnTo>
                  <a:lnTo>
                    <a:pt x="109" y="30"/>
                  </a:lnTo>
                  <a:lnTo>
                    <a:pt x="102" y="18"/>
                  </a:lnTo>
                  <a:lnTo>
                    <a:pt x="91" y="10"/>
                  </a:lnTo>
                  <a:lnTo>
                    <a:pt x="79" y="3"/>
                  </a:lnTo>
                  <a:lnTo>
                    <a:pt x="63" y="0"/>
                  </a:lnTo>
                  <a:lnTo>
                    <a:pt x="48" y="0"/>
                  </a:lnTo>
                  <a:lnTo>
                    <a:pt x="32" y="3"/>
                  </a:lnTo>
                  <a:lnTo>
                    <a:pt x="20" y="10"/>
                  </a:lnTo>
                  <a:lnTo>
                    <a:pt x="9" y="18"/>
                  </a:lnTo>
                  <a:lnTo>
                    <a:pt x="3" y="30"/>
                  </a:lnTo>
                  <a:lnTo>
                    <a:pt x="0" y="41"/>
                  </a:lnTo>
                  <a:close/>
                </a:path>
              </a:pathLst>
            </a:custGeom>
            <a:solidFill>
              <a:srgbClr val="FFFFFF"/>
            </a:solidFill>
            <a:ln w="11113">
              <a:solidFill>
                <a:srgbClr val="000000"/>
              </a:solidFill>
              <a:round/>
              <a:headEnd/>
              <a:tailEnd/>
            </a:ln>
          </p:spPr>
          <p:txBody>
            <a:bodyPr/>
            <a:lstStyle/>
            <a:p>
              <a:endParaRPr lang="fr-FR"/>
            </a:p>
          </p:txBody>
        </p:sp>
        <p:sp>
          <p:nvSpPr>
            <p:cNvPr id="38159" name="Rectangle 331"/>
            <p:cNvSpPr>
              <a:spLocks noChangeArrowheads="1"/>
            </p:cNvSpPr>
            <p:nvPr/>
          </p:nvSpPr>
          <p:spPr bwMode="auto">
            <a:xfrm>
              <a:off x="3606" y="1957"/>
              <a:ext cx="164" cy="27"/>
            </a:xfrm>
            <a:prstGeom prst="rect">
              <a:avLst/>
            </a:prstGeom>
            <a:solidFill>
              <a:srgbClr val="FFFFFF"/>
            </a:solidFill>
            <a:ln w="9525">
              <a:noFill/>
              <a:miter lim="800000"/>
              <a:headEnd/>
              <a:tailEnd/>
            </a:ln>
          </p:spPr>
          <p:txBody>
            <a:bodyPr/>
            <a:lstStyle/>
            <a:p>
              <a:endParaRPr lang="fr-FR"/>
            </a:p>
          </p:txBody>
        </p:sp>
        <p:sp>
          <p:nvSpPr>
            <p:cNvPr id="38160" name="Line 332"/>
            <p:cNvSpPr>
              <a:spLocks noChangeShapeType="1"/>
            </p:cNvSpPr>
            <p:nvPr/>
          </p:nvSpPr>
          <p:spPr bwMode="auto">
            <a:xfrm>
              <a:off x="3691" y="1931"/>
              <a:ext cx="1" cy="53"/>
            </a:xfrm>
            <a:prstGeom prst="line">
              <a:avLst/>
            </a:prstGeom>
            <a:noFill/>
            <a:ln w="11113">
              <a:solidFill>
                <a:srgbClr val="000000"/>
              </a:solidFill>
              <a:round/>
              <a:headEnd/>
              <a:tailEnd/>
            </a:ln>
          </p:spPr>
          <p:txBody>
            <a:bodyPr/>
            <a:lstStyle/>
            <a:p>
              <a:endParaRPr lang="fr-FR"/>
            </a:p>
          </p:txBody>
        </p:sp>
        <p:sp>
          <p:nvSpPr>
            <p:cNvPr id="38161" name="Line 333"/>
            <p:cNvSpPr>
              <a:spLocks noChangeShapeType="1"/>
            </p:cNvSpPr>
            <p:nvPr/>
          </p:nvSpPr>
          <p:spPr bwMode="auto">
            <a:xfrm flipH="1">
              <a:off x="3641" y="1986"/>
              <a:ext cx="111" cy="1"/>
            </a:xfrm>
            <a:prstGeom prst="line">
              <a:avLst/>
            </a:prstGeom>
            <a:noFill/>
            <a:ln w="11113">
              <a:solidFill>
                <a:srgbClr val="000000"/>
              </a:solidFill>
              <a:round/>
              <a:headEnd/>
              <a:tailEnd/>
            </a:ln>
          </p:spPr>
          <p:txBody>
            <a:bodyPr/>
            <a:lstStyle/>
            <a:p>
              <a:endParaRPr lang="fr-FR"/>
            </a:p>
          </p:txBody>
        </p:sp>
        <p:sp>
          <p:nvSpPr>
            <p:cNvPr id="38162" name="Line 334"/>
            <p:cNvSpPr>
              <a:spLocks noChangeShapeType="1"/>
            </p:cNvSpPr>
            <p:nvPr/>
          </p:nvSpPr>
          <p:spPr bwMode="auto">
            <a:xfrm>
              <a:off x="3764" y="1931"/>
              <a:ext cx="291" cy="1"/>
            </a:xfrm>
            <a:prstGeom prst="line">
              <a:avLst/>
            </a:prstGeom>
            <a:noFill/>
            <a:ln w="11113">
              <a:solidFill>
                <a:srgbClr val="000000"/>
              </a:solidFill>
              <a:round/>
              <a:headEnd/>
              <a:tailEnd/>
            </a:ln>
          </p:spPr>
          <p:txBody>
            <a:bodyPr/>
            <a:lstStyle/>
            <a:p>
              <a:endParaRPr lang="fr-FR"/>
            </a:p>
          </p:txBody>
        </p:sp>
        <p:sp>
          <p:nvSpPr>
            <p:cNvPr id="38163" name="Line 335"/>
            <p:cNvSpPr>
              <a:spLocks noChangeShapeType="1"/>
            </p:cNvSpPr>
            <p:nvPr/>
          </p:nvSpPr>
          <p:spPr bwMode="auto">
            <a:xfrm>
              <a:off x="3762" y="2214"/>
              <a:ext cx="292" cy="1"/>
            </a:xfrm>
            <a:prstGeom prst="line">
              <a:avLst/>
            </a:prstGeom>
            <a:noFill/>
            <a:ln w="11113">
              <a:solidFill>
                <a:srgbClr val="000000"/>
              </a:solidFill>
              <a:round/>
              <a:headEnd/>
              <a:tailEnd/>
            </a:ln>
          </p:spPr>
          <p:txBody>
            <a:bodyPr/>
            <a:lstStyle/>
            <a:p>
              <a:endParaRPr lang="fr-FR"/>
            </a:p>
          </p:txBody>
        </p:sp>
        <p:sp>
          <p:nvSpPr>
            <p:cNvPr id="38164" name="Line 336"/>
            <p:cNvSpPr>
              <a:spLocks noChangeShapeType="1"/>
            </p:cNvSpPr>
            <p:nvPr/>
          </p:nvSpPr>
          <p:spPr bwMode="auto">
            <a:xfrm>
              <a:off x="3694" y="2014"/>
              <a:ext cx="1" cy="4"/>
            </a:xfrm>
            <a:prstGeom prst="line">
              <a:avLst/>
            </a:prstGeom>
            <a:noFill/>
            <a:ln w="11113">
              <a:solidFill>
                <a:srgbClr val="000000"/>
              </a:solidFill>
              <a:round/>
              <a:headEnd/>
              <a:tailEnd/>
            </a:ln>
          </p:spPr>
          <p:txBody>
            <a:bodyPr/>
            <a:lstStyle/>
            <a:p>
              <a:endParaRPr lang="fr-FR"/>
            </a:p>
          </p:txBody>
        </p:sp>
        <p:sp>
          <p:nvSpPr>
            <p:cNvPr id="38165" name="Line 337"/>
            <p:cNvSpPr>
              <a:spLocks noChangeShapeType="1"/>
            </p:cNvSpPr>
            <p:nvPr/>
          </p:nvSpPr>
          <p:spPr bwMode="auto">
            <a:xfrm>
              <a:off x="3694" y="2039"/>
              <a:ext cx="1" cy="4"/>
            </a:xfrm>
            <a:prstGeom prst="line">
              <a:avLst/>
            </a:prstGeom>
            <a:noFill/>
            <a:ln w="11113">
              <a:solidFill>
                <a:srgbClr val="000000"/>
              </a:solidFill>
              <a:round/>
              <a:headEnd/>
              <a:tailEnd/>
            </a:ln>
          </p:spPr>
          <p:txBody>
            <a:bodyPr/>
            <a:lstStyle/>
            <a:p>
              <a:endParaRPr lang="fr-FR"/>
            </a:p>
          </p:txBody>
        </p:sp>
        <p:sp>
          <p:nvSpPr>
            <p:cNvPr id="38166" name="Line 338"/>
            <p:cNvSpPr>
              <a:spLocks noChangeShapeType="1"/>
            </p:cNvSpPr>
            <p:nvPr/>
          </p:nvSpPr>
          <p:spPr bwMode="auto">
            <a:xfrm>
              <a:off x="3694" y="2064"/>
              <a:ext cx="1" cy="4"/>
            </a:xfrm>
            <a:prstGeom prst="line">
              <a:avLst/>
            </a:prstGeom>
            <a:noFill/>
            <a:ln w="11113">
              <a:solidFill>
                <a:srgbClr val="000000"/>
              </a:solidFill>
              <a:round/>
              <a:headEnd/>
              <a:tailEnd/>
            </a:ln>
          </p:spPr>
          <p:txBody>
            <a:bodyPr/>
            <a:lstStyle/>
            <a:p>
              <a:endParaRPr lang="fr-FR"/>
            </a:p>
          </p:txBody>
        </p:sp>
        <p:sp>
          <p:nvSpPr>
            <p:cNvPr id="38167" name="Line 339"/>
            <p:cNvSpPr>
              <a:spLocks noChangeShapeType="1"/>
            </p:cNvSpPr>
            <p:nvPr/>
          </p:nvSpPr>
          <p:spPr bwMode="auto">
            <a:xfrm>
              <a:off x="3694" y="2089"/>
              <a:ext cx="1" cy="4"/>
            </a:xfrm>
            <a:prstGeom prst="line">
              <a:avLst/>
            </a:prstGeom>
            <a:noFill/>
            <a:ln w="11113">
              <a:solidFill>
                <a:srgbClr val="000000"/>
              </a:solidFill>
              <a:round/>
              <a:headEnd/>
              <a:tailEnd/>
            </a:ln>
          </p:spPr>
          <p:txBody>
            <a:bodyPr/>
            <a:lstStyle/>
            <a:p>
              <a:endParaRPr lang="fr-FR"/>
            </a:p>
          </p:txBody>
        </p:sp>
        <p:sp>
          <p:nvSpPr>
            <p:cNvPr id="38168" name="Line 340"/>
            <p:cNvSpPr>
              <a:spLocks noChangeShapeType="1"/>
            </p:cNvSpPr>
            <p:nvPr/>
          </p:nvSpPr>
          <p:spPr bwMode="auto">
            <a:xfrm>
              <a:off x="3694" y="2114"/>
              <a:ext cx="1" cy="4"/>
            </a:xfrm>
            <a:prstGeom prst="line">
              <a:avLst/>
            </a:prstGeom>
            <a:noFill/>
            <a:ln w="11113">
              <a:solidFill>
                <a:srgbClr val="000000"/>
              </a:solidFill>
              <a:round/>
              <a:headEnd/>
              <a:tailEnd/>
            </a:ln>
          </p:spPr>
          <p:txBody>
            <a:bodyPr/>
            <a:lstStyle/>
            <a:p>
              <a:endParaRPr lang="fr-FR"/>
            </a:p>
          </p:txBody>
        </p:sp>
        <p:sp>
          <p:nvSpPr>
            <p:cNvPr id="38169" name="Line 341"/>
            <p:cNvSpPr>
              <a:spLocks noChangeShapeType="1"/>
            </p:cNvSpPr>
            <p:nvPr/>
          </p:nvSpPr>
          <p:spPr bwMode="auto">
            <a:xfrm flipH="1">
              <a:off x="3767" y="2078"/>
              <a:ext cx="7" cy="1"/>
            </a:xfrm>
            <a:prstGeom prst="line">
              <a:avLst/>
            </a:prstGeom>
            <a:noFill/>
            <a:ln w="11113">
              <a:solidFill>
                <a:srgbClr val="000000"/>
              </a:solidFill>
              <a:round/>
              <a:headEnd/>
              <a:tailEnd/>
            </a:ln>
          </p:spPr>
          <p:txBody>
            <a:bodyPr/>
            <a:lstStyle/>
            <a:p>
              <a:endParaRPr lang="fr-FR"/>
            </a:p>
          </p:txBody>
        </p:sp>
        <p:sp>
          <p:nvSpPr>
            <p:cNvPr id="38170" name="Line 342"/>
            <p:cNvSpPr>
              <a:spLocks noChangeShapeType="1"/>
            </p:cNvSpPr>
            <p:nvPr/>
          </p:nvSpPr>
          <p:spPr bwMode="auto">
            <a:xfrm flipH="1">
              <a:off x="3723" y="2078"/>
              <a:ext cx="7" cy="1"/>
            </a:xfrm>
            <a:prstGeom prst="line">
              <a:avLst/>
            </a:prstGeom>
            <a:noFill/>
            <a:ln w="11113">
              <a:solidFill>
                <a:srgbClr val="000000"/>
              </a:solidFill>
              <a:round/>
              <a:headEnd/>
              <a:tailEnd/>
            </a:ln>
          </p:spPr>
          <p:txBody>
            <a:bodyPr/>
            <a:lstStyle/>
            <a:p>
              <a:endParaRPr lang="fr-FR"/>
            </a:p>
          </p:txBody>
        </p:sp>
        <p:sp>
          <p:nvSpPr>
            <p:cNvPr id="38171" name="Rectangle 343"/>
            <p:cNvSpPr>
              <a:spLocks noChangeArrowheads="1"/>
            </p:cNvSpPr>
            <p:nvPr/>
          </p:nvSpPr>
          <p:spPr bwMode="auto">
            <a:xfrm>
              <a:off x="3214" y="2160"/>
              <a:ext cx="208" cy="98"/>
            </a:xfrm>
            <a:prstGeom prst="rect">
              <a:avLst/>
            </a:prstGeom>
            <a:noFill/>
            <a:ln w="9525">
              <a:noFill/>
              <a:miter lim="800000"/>
              <a:headEnd/>
              <a:tailEnd/>
            </a:ln>
          </p:spPr>
          <p:txBody>
            <a:bodyPr wrap="none" lIns="0" tIns="0" rIns="0" bIns="0">
              <a:spAutoFit/>
            </a:bodyPr>
            <a:lstStyle/>
            <a:p>
              <a:r>
                <a:rPr lang="fr-FR" sz="900">
                  <a:solidFill>
                    <a:srgbClr val="000000"/>
                  </a:solidFill>
                </a:rPr>
                <a:t>Steam</a:t>
              </a:r>
              <a:endParaRPr lang="fr-FR" sz="2400">
                <a:solidFill>
                  <a:srgbClr val="FC0128"/>
                </a:solidFill>
                <a:latin typeface="Times New Roman" pitchFamily="18" charset="0"/>
              </a:endParaRPr>
            </a:p>
          </p:txBody>
        </p:sp>
        <p:sp>
          <p:nvSpPr>
            <p:cNvPr id="38172" name="Rectangle 344"/>
            <p:cNvSpPr>
              <a:spLocks noChangeArrowheads="1"/>
            </p:cNvSpPr>
            <p:nvPr/>
          </p:nvSpPr>
          <p:spPr bwMode="auto">
            <a:xfrm>
              <a:off x="3196" y="1930"/>
              <a:ext cx="224" cy="99"/>
            </a:xfrm>
            <a:prstGeom prst="rect">
              <a:avLst/>
            </a:prstGeom>
            <a:noFill/>
            <a:ln w="9525">
              <a:noFill/>
              <a:miter lim="800000"/>
              <a:headEnd/>
              <a:tailEnd/>
            </a:ln>
          </p:spPr>
          <p:txBody>
            <a:bodyPr wrap="none" lIns="0" tIns="0" rIns="0" bIns="0">
              <a:spAutoFit/>
            </a:bodyPr>
            <a:lstStyle/>
            <a:p>
              <a:r>
                <a:rPr lang="fr-FR" sz="900">
                  <a:solidFill>
                    <a:srgbClr val="000000"/>
                  </a:solidFill>
                </a:rPr>
                <a:t>C-H2O</a:t>
              </a:r>
              <a:endParaRPr lang="fr-FR" sz="2400">
                <a:solidFill>
                  <a:srgbClr val="FC0128"/>
                </a:solidFill>
                <a:latin typeface="Times New Roman" pitchFamily="18" charset="0"/>
              </a:endParaRPr>
            </a:p>
          </p:txBody>
        </p:sp>
        <p:sp>
          <p:nvSpPr>
            <p:cNvPr id="38173" name="Line 345"/>
            <p:cNvSpPr>
              <a:spLocks noChangeShapeType="1"/>
            </p:cNvSpPr>
            <p:nvPr/>
          </p:nvSpPr>
          <p:spPr bwMode="auto">
            <a:xfrm flipH="1">
              <a:off x="3625" y="1842"/>
              <a:ext cx="131" cy="40"/>
            </a:xfrm>
            <a:prstGeom prst="line">
              <a:avLst/>
            </a:prstGeom>
            <a:noFill/>
            <a:ln w="11113">
              <a:solidFill>
                <a:srgbClr val="000000"/>
              </a:solidFill>
              <a:round/>
              <a:headEnd/>
              <a:tailEnd/>
            </a:ln>
          </p:spPr>
          <p:txBody>
            <a:bodyPr/>
            <a:lstStyle/>
            <a:p>
              <a:endParaRPr lang="fr-FR"/>
            </a:p>
          </p:txBody>
        </p:sp>
        <p:sp>
          <p:nvSpPr>
            <p:cNvPr id="38174" name="Line 346"/>
            <p:cNvSpPr>
              <a:spLocks noChangeShapeType="1"/>
            </p:cNvSpPr>
            <p:nvPr/>
          </p:nvSpPr>
          <p:spPr bwMode="auto">
            <a:xfrm flipH="1" flipV="1">
              <a:off x="3625" y="1842"/>
              <a:ext cx="131" cy="40"/>
            </a:xfrm>
            <a:prstGeom prst="line">
              <a:avLst/>
            </a:prstGeom>
            <a:noFill/>
            <a:ln w="11113">
              <a:solidFill>
                <a:srgbClr val="000000"/>
              </a:solidFill>
              <a:round/>
              <a:headEnd/>
              <a:tailEnd/>
            </a:ln>
          </p:spPr>
          <p:txBody>
            <a:bodyPr/>
            <a:lstStyle/>
            <a:p>
              <a:endParaRPr lang="fr-FR"/>
            </a:p>
          </p:txBody>
        </p:sp>
        <p:sp>
          <p:nvSpPr>
            <p:cNvPr id="38175" name="Line 347"/>
            <p:cNvSpPr>
              <a:spLocks noChangeShapeType="1"/>
            </p:cNvSpPr>
            <p:nvPr/>
          </p:nvSpPr>
          <p:spPr bwMode="auto">
            <a:xfrm>
              <a:off x="3756" y="1842"/>
              <a:ext cx="1" cy="40"/>
            </a:xfrm>
            <a:prstGeom prst="line">
              <a:avLst/>
            </a:prstGeom>
            <a:noFill/>
            <a:ln w="11113">
              <a:solidFill>
                <a:srgbClr val="000000"/>
              </a:solidFill>
              <a:round/>
              <a:headEnd/>
              <a:tailEnd/>
            </a:ln>
          </p:spPr>
          <p:txBody>
            <a:bodyPr/>
            <a:lstStyle/>
            <a:p>
              <a:endParaRPr lang="fr-FR"/>
            </a:p>
          </p:txBody>
        </p:sp>
        <p:sp>
          <p:nvSpPr>
            <p:cNvPr id="38176" name="Line 348"/>
            <p:cNvSpPr>
              <a:spLocks noChangeShapeType="1"/>
            </p:cNvSpPr>
            <p:nvPr/>
          </p:nvSpPr>
          <p:spPr bwMode="auto">
            <a:xfrm>
              <a:off x="3625" y="1842"/>
              <a:ext cx="1" cy="40"/>
            </a:xfrm>
            <a:prstGeom prst="line">
              <a:avLst/>
            </a:prstGeom>
            <a:noFill/>
            <a:ln w="11113">
              <a:solidFill>
                <a:srgbClr val="000000"/>
              </a:solidFill>
              <a:round/>
              <a:headEnd/>
              <a:tailEnd/>
            </a:ln>
          </p:spPr>
          <p:txBody>
            <a:bodyPr/>
            <a:lstStyle/>
            <a:p>
              <a:endParaRPr lang="fr-FR"/>
            </a:p>
          </p:txBody>
        </p:sp>
        <p:sp>
          <p:nvSpPr>
            <p:cNvPr id="38177" name="Freeform 349"/>
            <p:cNvSpPr>
              <a:spLocks/>
            </p:cNvSpPr>
            <p:nvPr/>
          </p:nvSpPr>
          <p:spPr bwMode="auto">
            <a:xfrm>
              <a:off x="3641" y="1776"/>
              <a:ext cx="99" cy="45"/>
            </a:xfrm>
            <a:custGeom>
              <a:avLst/>
              <a:gdLst>
                <a:gd name="T0" fmla="*/ 99 w 99"/>
                <a:gd name="T1" fmla="*/ 91 h 91"/>
                <a:gd name="T2" fmla="*/ 0 w 99"/>
                <a:gd name="T3" fmla="*/ 91 h 91"/>
                <a:gd name="T4" fmla="*/ 0 w 99"/>
                <a:gd name="T5" fmla="*/ 0 h 91"/>
                <a:gd name="T6" fmla="*/ 0 60000 65536"/>
                <a:gd name="T7" fmla="*/ 0 60000 65536"/>
                <a:gd name="T8" fmla="*/ 0 60000 65536"/>
                <a:gd name="T9" fmla="*/ 0 w 99"/>
                <a:gd name="T10" fmla="*/ 0 h 91"/>
                <a:gd name="T11" fmla="*/ 99 w 99"/>
                <a:gd name="T12" fmla="*/ 91 h 91"/>
              </a:gdLst>
              <a:ahLst/>
              <a:cxnLst>
                <a:cxn ang="T6">
                  <a:pos x="T0" y="T1"/>
                </a:cxn>
                <a:cxn ang="T7">
                  <a:pos x="T2" y="T3"/>
                </a:cxn>
                <a:cxn ang="T8">
                  <a:pos x="T4" y="T5"/>
                </a:cxn>
              </a:cxnLst>
              <a:rect l="T9" t="T10" r="T11" b="T12"/>
              <a:pathLst>
                <a:path w="99" h="91">
                  <a:moveTo>
                    <a:pt x="99" y="91"/>
                  </a:moveTo>
                  <a:lnTo>
                    <a:pt x="0" y="91"/>
                  </a:lnTo>
                  <a:lnTo>
                    <a:pt x="0" y="0"/>
                  </a:lnTo>
                </a:path>
              </a:pathLst>
            </a:custGeom>
            <a:noFill/>
            <a:ln w="11113">
              <a:solidFill>
                <a:srgbClr val="000000"/>
              </a:solidFill>
              <a:round/>
              <a:headEnd/>
              <a:tailEnd/>
            </a:ln>
          </p:spPr>
          <p:txBody>
            <a:bodyPr/>
            <a:lstStyle/>
            <a:p>
              <a:endParaRPr lang="fr-FR"/>
            </a:p>
          </p:txBody>
        </p:sp>
        <p:sp>
          <p:nvSpPr>
            <p:cNvPr id="38178" name="Freeform 350"/>
            <p:cNvSpPr>
              <a:spLocks/>
            </p:cNvSpPr>
            <p:nvPr/>
          </p:nvSpPr>
          <p:spPr bwMode="auto">
            <a:xfrm>
              <a:off x="3641" y="1776"/>
              <a:ext cx="99" cy="45"/>
            </a:xfrm>
            <a:custGeom>
              <a:avLst/>
              <a:gdLst>
                <a:gd name="T0" fmla="*/ 0 w 99"/>
                <a:gd name="T1" fmla="*/ 0 h 91"/>
                <a:gd name="T2" fmla="*/ 99 w 99"/>
                <a:gd name="T3" fmla="*/ 0 h 91"/>
                <a:gd name="T4" fmla="*/ 99 w 99"/>
                <a:gd name="T5" fmla="*/ 91 h 91"/>
                <a:gd name="T6" fmla="*/ 0 60000 65536"/>
                <a:gd name="T7" fmla="*/ 0 60000 65536"/>
                <a:gd name="T8" fmla="*/ 0 60000 65536"/>
                <a:gd name="T9" fmla="*/ 0 w 99"/>
                <a:gd name="T10" fmla="*/ 0 h 91"/>
                <a:gd name="T11" fmla="*/ 99 w 99"/>
                <a:gd name="T12" fmla="*/ 91 h 91"/>
              </a:gdLst>
              <a:ahLst/>
              <a:cxnLst>
                <a:cxn ang="T6">
                  <a:pos x="T0" y="T1"/>
                </a:cxn>
                <a:cxn ang="T7">
                  <a:pos x="T2" y="T3"/>
                </a:cxn>
                <a:cxn ang="T8">
                  <a:pos x="T4" y="T5"/>
                </a:cxn>
              </a:cxnLst>
              <a:rect l="T9" t="T10" r="T11" b="T12"/>
              <a:pathLst>
                <a:path w="99" h="91">
                  <a:moveTo>
                    <a:pt x="0" y="0"/>
                  </a:moveTo>
                  <a:lnTo>
                    <a:pt x="99" y="0"/>
                  </a:lnTo>
                  <a:lnTo>
                    <a:pt x="99" y="91"/>
                  </a:lnTo>
                </a:path>
              </a:pathLst>
            </a:custGeom>
            <a:noFill/>
            <a:ln w="11113">
              <a:solidFill>
                <a:srgbClr val="000000"/>
              </a:solidFill>
              <a:round/>
              <a:headEnd/>
              <a:tailEnd/>
            </a:ln>
          </p:spPr>
          <p:txBody>
            <a:bodyPr/>
            <a:lstStyle/>
            <a:p>
              <a:endParaRPr lang="fr-FR"/>
            </a:p>
          </p:txBody>
        </p:sp>
        <p:sp>
          <p:nvSpPr>
            <p:cNvPr id="38179" name="Line 351"/>
            <p:cNvSpPr>
              <a:spLocks noChangeShapeType="1"/>
            </p:cNvSpPr>
            <p:nvPr/>
          </p:nvSpPr>
          <p:spPr bwMode="auto">
            <a:xfrm flipH="1">
              <a:off x="3641" y="1796"/>
              <a:ext cx="99" cy="1"/>
            </a:xfrm>
            <a:prstGeom prst="line">
              <a:avLst/>
            </a:prstGeom>
            <a:noFill/>
            <a:ln w="11113">
              <a:solidFill>
                <a:srgbClr val="000000"/>
              </a:solidFill>
              <a:round/>
              <a:headEnd/>
              <a:tailEnd/>
            </a:ln>
          </p:spPr>
          <p:txBody>
            <a:bodyPr/>
            <a:lstStyle/>
            <a:p>
              <a:endParaRPr lang="fr-FR"/>
            </a:p>
          </p:txBody>
        </p:sp>
        <p:sp>
          <p:nvSpPr>
            <p:cNvPr id="38180" name="Line 352"/>
            <p:cNvSpPr>
              <a:spLocks noChangeShapeType="1"/>
            </p:cNvSpPr>
            <p:nvPr/>
          </p:nvSpPr>
          <p:spPr bwMode="auto">
            <a:xfrm flipV="1">
              <a:off x="3691" y="1796"/>
              <a:ext cx="1" cy="66"/>
            </a:xfrm>
            <a:prstGeom prst="line">
              <a:avLst/>
            </a:prstGeom>
            <a:noFill/>
            <a:ln w="11113">
              <a:solidFill>
                <a:srgbClr val="000000"/>
              </a:solidFill>
              <a:round/>
              <a:headEnd/>
              <a:tailEnd/>
            </a:ln>
          </p:spPr>
          <p:txBody>
            <a:bodyPr/>
            <a:lstStyle/>
            <a:p>
              <a:endParaRPr lang="fr-FR"/>
            </a:p>
          </p:txBody>
        </p:sp>
        <p:sp>
          <p:nvSpPr>
            <p:cNvPr id="38181" name="Line 353"/>
            <p:cNvSpPr>
              <a:spLocks noChangeShapeType="1"/>
            </p:cNvSpPr>
            <p:nvPr/>
          </p:nvSpPr>
          <p:spPr bwMode="auto">
            <a:xfrm flipH="1" flipV="1">
              <a:off x="3616" y="2266"/>
              <a:ext cx="130" cy="41"/>
            </a:xfrm>
            <a:prstGeom prst="line">
              <a:avLst/>
            </a:prstGeom>
            <a:noFill/>
            <a:ln w="11113">
              <a:solidFill>
                <a:srgbClr val="000000"/>
              </a:solidFill>
              <a:round/>
              <a:headEnd/>
              <a:tailEnd/>
            </a:ln>
          </p:spPr>
          <p:txBody>
            <a:bodyPr/>
            <a:lstStyle/>
            <a:p>
              <a:endParaRPr lang="fr-FR"/>
            </a:p>
          </p:txBody>
        </p:sp>
        <p:sp>
          <p:nvSpPr>
            <p:cNvPr id="38182" name="Line 354"/>
            <p:cNvSpPr>
              <a:spLocks noChangeShapeType="1"/>
            </p:cNvSpPr>
            <p:nvPr/>
          </p:nvSpPr>
          <p:spPr bwMode="auto">
            <a:xfrm flipH="1">
              <a:off x="3616" y="2266"/>
              <a:ext cx="130" cy="41"/>
            </a:xfrm>
            <a:prstGeom prst="line">
              <a:avLst/>
            </a:prstGeom>
            <a:noFill/>
            <a:ln w="11113">
              <a:solidFill>
                <a:srgbClr val="000000"/>
              </a:solidFill>
              <a:round/>
              <a:headEnd/>
              <a:tailEnd/>
            </a:ln>
          </p:spPr>
          <p:txBody>
            <a:bodyPr/>
            <a:lstStyle/>
            <a:p>
              <a:endParaRPr lang="fr-FR"/>
            </a:p>
          </p:txBody>
        </p:sp>
        <p:sp>
          <p:nvSpPr>
            <p:cNvPr id="38183" name="Line 355"/>
            <p:cNvSpPr>
              <a:spLocks noChangeShapeType="1"/>
            </p:cNvSpPr>
            <p:nvPr/>
          </p:nvSpPr>
          <p:spPr bwMode="auto">
            <a:xfrm flipV="1">
              <a:off x="3746" y="2266"/>
              <a:ext cx="1" cy="41"/>
            </a:xfrm>
            <a:prstGeom prst="line">
              <a:avLst/>
            </a:prstGeom>
            <a:noFill/>
            <a:ln w="11113">
              <a:solidFill>
                <a:srgbClr val="000000"/>
              </a:solidFill>
              <a:round/>
              <a:headEnd/>
              <a:tailEnd/>
            </a:ln>
          </p:spPr>
          <p:txBody>
            <a:bodyPr/>
            <a:lstStyle/>
            <a:p>
              <a:endParaRPr lang="fr-FR"/>
            </a:p>
          </p:txBody>
        </p:sp>
        <p:sp>
          <p:nvSpPr>
            <p:cNvPr id="38184" name="Line 356"/>
            <p:cNvSpPr>
              <a:spLocks noChangeShapeType="1"/>
            </p:cNvSpPr>
            <p:nvPr/>
          </p:nvSpPr>
          <p:spPr bwMode="auto">
            <a:xfrm flipV="1">
              <a:off x="3616" y="2266"/>
              <a:ext cx="1" cy="41"/>
            </a:xfrm>
            <a:prstGeom prst="line">
              <a:avLst/>
            </a:prstGeom>
            <a:noFill/>
            <a:ln w="11113">
              <a:solidFill>
                <a:srgbClr val="000000"/>
              </a:solidFill>
              <a:round/>
              <a:headEnd/>
              <a:tailEnd/>
            </a:ln>
          </p:spPr>
          <p:txBody>
            <a:bodyPr/>
            <a:lstStyle/>
            <a:p>
              <a:endParaRPr lang="fr-FR"/>
            </a:p>
          </p:txBody>
        </p:sp>
        <p:sp>
          <p:nvSpPr>
            <p:cNvPr id="38185" name="Freeform 357"/>
            <p:cNvSpPr>
              <a:spLocks/>
            </p:cNvSpPr>
            <p:nvPr/>
          </p:nvSpPr>
          <p:spPr bwMode="auto">
            <a:xfrm>
              <a:off x="3632" y="2327"/>
              <a:ext cx="97" cy="45"/>
            </a:xfrm>
            <a:custGeom>
              <a:avLst/>
              <a:gdLst>
                <a:gd name="T0" fmla="*/ 97 w 97"/>
                <a:gd name="T1" fmla="*/ 0 h 91"/>
                <a:gd name="T2" fmla="*/ 0 w 97"/>
                <a:gd name="T3" fmla="*/ 0 h 91"/>
                <a:gd name="T4" fmla="*/ 0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0"/>
                  </a:moveTo>
                  <a:lnTo>
                    <a:pt x="0" y="0"/>
                  </a:lnTo>
                  <a:lnTo>
                    <a:pt x="0" y="91"/>
                  </a:lnTo>
                </a:path>
              </a:pathLst>
            </a:custGeom>
            <a:noFill/>
            <a:ln w="11113">
              <a:solidFill>
                <a:srgbClr val="000000"/>
              </a:solidFill>
              <a:round/>
              <a:headEnd/>
              <a:tailEnd/>
            </a:ln>
          </p:spPr>
          <p:txBody>
            <a:bodyPr/>
            <a:lstStyle/>
            <a:p>
              <a:endParaRPr lang="fr-FR"/>
            </a:p>
          </p:txBody>
        </p:sp>
        <p:sp>
          <p:nvSpPr>
            <p:cNvPr id="38186" name="Freeform 358"/>
            <p:cNvSpPr>
              <a:spLocks/>
            </p:cNvSpPr>
            <p:nvPr/>
          </p:nvSpPr>
          <p:spPr bwMode="auto">
            <a:xfrm>
              <a:off x="3632" y="2327"/>
              <a:ext cx="97" cy="45"/>
            </a:xfrm>
            <a:custGeom>
              <a:avLst/>
              <a:gdLst>
                <a:gd name="T0" fmla="*/ 0 w 97"/>
                <a:gd name="T1" fmla="*/ 91 h 91"/>
                <a:gd name="T2" fmla="*/ 97 w 97"/>
                <a:gd name="T3" fmla="*/ 91 h 91"/>
                <a:gd name="T4" fmla="*/ 97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91"/>
                  </a:moveTo>
                  <a:lnTo>
                    <a:pt x="97" y="91"/>
                  </a:lnTo>
                  <a:lnTo>
                    <a:pt x="97" y="0"/>
                  </a:lnTo>
                </a:path>
              </a:pathLst>
            </a:custGeom>
            <a:noFill/>
            <a:ln w="11113">
              <a:solidFill>
                <a:srgbClr val="000000"/>
              </a:solidFill>
              <a:round/>
              <a:headEnd/>
              <a:tailEnd/>
            </a:ln>
          </p:spPr>
          <p:txBody>
            <a:bodyPr/>
            <a:lstStyle/>
            <a:p>
              <a:endParaRPr lang="fr-FR"/>
            </a:p>
          </p:txBody>
        </p:sp>
        <p:sp>
          <p:nvSpPr>
            <p:cNvPr id="38187" name="Line 359"/>
            <p:cNvSpPr>
              <a:spLocks noChangeShapeType="1"/>
            </p:cNvSpPr>
            <p:nvPr/>
          </p:nvSpPr>
          <p:spPr bwMode="auto">
            <a:xfrm flipH="1">
              <a:off x="3632" y="2352"/>
              <a:ext cx="97" cy="1"/>
            </a:xfrm>
            <a:prstGeom prst="line">
              <a:avLst/>
            </a:prstGeom>
            <a:noFill/>
            <a:ln w="11113">
              <a:solidFill>
                <a:srgbClr val="000000"/>
              </a:solidFill>
              <a:round/>
              <a:headEnd/>
              <a:tailEnd/>
            </a:ln>
          </p:spPr>
          <p:txBody>
            <a:bodyPr/>
            <a:lstStyle/>
            <a:p>
              <a:endParaRPr lang="fr-FR"/>
            </a:p>
          </p:txBody>
        </p:sp>
        <p:sp>
          <p:nvSpPr>
            <p:cNvPr id="38188" name="Line 360"/>
            <p:cNvSpPr>
              <a:spLocks noChangeShapeType="1"/>
            </p:cNvSpPr>
            <p:nvPr/>
          </p:nvSpPr>
          <p:spPr bwMode="auto">
            <a:xfrm>
              <a:off x="3681" y="2286"/>
              <a:ext cx="1" cy="66"/>
            </a:xfrm>
            <a:prstGeom prst="line">
              <a:avLst/>
            </a:prstGeom>
            <a:noFill/>
            <a:ln w="11113">
              <a:solidFill>
                <a:srgbClr val="000000"/>
              </a:solidFill>
              <a:round/>
              <a:headEnd/>
              <a:tailEnd/>
            </a:ln>
          </p:spPr>
          <p:txBody>
            <a:bodyPr/>
            <a:lstStyle/>
            <a:p>
              <a:endParaRPr lang="fr-FR"/>
            </a:p>
          </p:txBody>
        </p:sp>
        <p:sp>
          <p:nvSpPr>
            <p:cNvPr id="38189" name="Freeform 361"/>
            <p:cNvSpPr>
              <a:spLocks/>
            </p:cNvSpPr>
            <p:nvPr/>
          </p:nvSpPr>
          <p:spPr bwMode="auto">
            <a:xfrm>
              <a:off x="3745" y="2214"/>
              <a:ext cx="120" cy="72"/>
            </a:xfrm>
            <a:custGeom>
              <a:avLst/>
              <a:gdLst>
                <a:gd name="T0" fmla="*/ 0 w 120"/>
                <a:gd name="T1" fmla="*/ 145 h 145"/>
                <a:gd name="T2" fmla="*/ 120 w 120"/>
                <a:gd name="T3" fmla="*/ 145 h 145"/>
                <a:gd name="T4" fmla="*/ 120 w 120"/>
                <a:gd name="T5" fmla="*/ 0 h 145"/>
                <a:gd name="T6" fmla="*/ 0 60000 65536"/>
                <a:gd name="T7" fmla="*/ 0 60000 65536"/>
                <a:gd name="T8" fmla="*/ 0 60000 65536"/>
                <a:gd name="T9" fmla="*/ 0 w 120"/>
                <a:gd name="T10" fmla="*/ 0 h 145"/>
                <a:gd name="T11" fmla="*/ 120 w 120"/>
                <a:gd name="T12" fmla="*/ 145 h 145"/>
              </a:gdLst>
              <a:ahLst/>
              <a:cxnLst>
                <a:cxn ang="T6">
                  <a:pos x="T0" y="T1"/>
                </a:cxn>
                <a:cxn ang="T7">
                  <a:pos x="T2" y="T3"/>
                </a:cxn>
                <a:cxn ang="T8">
                  <a:pos x="T4" y="T5"/>
                </a:cxn>
              </a:cxnLst>
              <a:rect l="T9" t="T10" r="T11" b="T12"/>
              <a:pathLst>
                <a:path w="120" h="145">
                  <a:moveTo>
                    <a:pt x="0" y="145"/>
                  </a:moveTo>
                  <a:lnTo>
                    <a:pt x="120" y="145"/>
                  </a:lnTo>
                  <a:lnTo>
                    <a:pt x="120" y="0"/>
                  </a:lnTo>
                </a:path>
              </a:pathLst>
            </a:custGeom>
            <a:noFill/>
            <a:ln w="11113">
              <a:solidFill>
                <a:srgbClr val="000000"/>
              </a:solidFill>
              <a:round/>
              <a:headEnd/>
              <a:tailEnd/>
            </a:ln>
          </p:spPr>
          <p:txBody>
            <a:bodyPr/>
            <a:lstStyle/>
            <a:p>
              <a:endParaRPr lang="fr-FR"/>
            </a:p>
          </p:txBody>
        </p:sp>
        <p:sp>
          <p:nvSpPr>
            <p:cNvPr id="38190" name="Freeform 362"/>
            <p:cNvSpPr>
              <a:spLocks/>
            </p:cNvSpPr>
            <p:nvPr/>
          </p:nvSpPr>
          <p:spPr bwMode="auto">
            <a:xfrm>
              <a:off x="3759" y="1860"/>
              <a:ext cx="121" cy="72"/>
            </a:xfrm>
            <a:custGeom>
              <a:avLst/>
              <a:gdLst>
                <a:gd name="T0" fmla="*/ 0 w 121"/>
                <a:gd name="T1" fmla="*/ 0 h 143"/>
                <a:gd name="T2" fmla="*/ 121 w 121"/>
                <a:gd name="T3" fmla="*/ 0 h 143"/>
                <a:gd name="T4" fmla="*/ 121 w 121"/>
                <a:gd name="T5" fmla="*/ 143 h 143"/>
                <a:gd name="T6" fmla="*/ 0 60000 65536"/>
                <a:gd name="T7" fmla="*/ 0 60000 65536"/>
                <a:gd name="T8" fmla="*/ 0 60000 65536"/>
                <a:gd name="T9" fmla="*/ 0 w 121"/>
                <a:gd name="T10" fmla="*/ 0 h 143"/>
                <a:gd name="T11" fmla="*/ 121 w 121"/>
                <a:gd name="T12" fmla="*/ 143 h 143"/>
              </a:gdLst>
              <a:ahLst/>
              <a:cxnLst>
                <a:cxn ang="T6">
                  <a:pos x="T0" y="T1"/>
                </a:cxn>
                <a:cxn ang="T7">
                  <a:pos x="T2" y="T3"/>
                </a:cxn>
                <a:cxn ang="T8">
                  <a:pos x="T4" y="T5"/>
                </a:cxn>
              </a:cxnLst>
              <a:rect l="T9" t="T10" r="T11" b="T12"/>
              <a:pathLst>
                <a:path w="121" h="143">
                  <a:moveTo>
                    <a:pt x="0" y="0"/>
                  </a:moveTo>
                  <a:lnTo>
                    <a:pt x="121" y="0"/>
                  </a:lnTo>
                  <a:lnTo>
                    <a:pt x="121" y="143"/>
                  </a:lnTo>
                </a:path>
              </a:pathLst>
            </a:custGeom>
            <a:noFill/>
            <a:ln w="11113">
              <a:solidFill>
                <a:srgbClr val="000000"/>
              </a:solidFill>
              <a:round/>
              <a:headEnd/>
              <a:tailEnd/>
            </a:ln>
          </p:spPr>
          <p:txBody>
            <a:bodyPr/>
            <a:lstStyle/>
            <a:p>
              <a:endParaRPr lang="fr-FR"/>
            </a:p>
          </p:txBody>
        </p:sp>
        <p:sp>
          <p:nvSpPr>
            <p:cNvPr id="38191" name="Rectangle 363"/>
            <p:cNvSpPr>
              <a:spLocks noChangeArrowheads="1"/>
            </p:cNvSpPr>
            <p:nvPr/>
          </p:nvSpPr>
          <p:spPr bwMode="auto">
            <a:xfrm>
              <a:off x="3258" y="1786"/>
              <a:ext cx="172" cy="99"/>
            </a:xfrm>
            <a:prstGeom prst="rect">
              <a:avLst/>
            </a:prstGeom>
            <a:noFill/>
            <a:ln w="9525">
              <a:noFill/>
              <a:miter lim="800000"/>
              <a:headEnd/>
              <a:tailEnd/>
            </a:ln>
          </p:spPr>
          <p:txBody>
            <a:bodyPr wrap="none" lIns="0" tIns="0" rIns="0" bIns="0">
              <a:spAutoFit/>
            </a:bodyPr>
            <a:lstStyle/>
            <a:p>
              <a:r>
                <a:rPr lang="fr-FR" sz="900">
                  <a:solidFill>
                    <a:srgbClr val="000000"/>
                  </a:solidFill>
                </a:rPr>
                <a:t>Cond</a:t>
              </a:r>
              <a:endParaRPr lang="fr-FR" sz="2400">
                <a:solidFill>
                  <a:srgbClr val="FC0128"/>
                </a:solidFill>
                <a:latin typeface="Times New Roman" pitchFamily="18" charset="0"/>
              </a:endParaRPr>
            </a:p>
          </p:txBody>
        </p:sp>
        <p:sp>
          <p:nvSpPr>
            <p:cNvPr id="38192" name="Rectangle 364"/>
            <p:cNvSpPr>
              <a:spLocks noChangeArrowheads="1"/>
            </p:cNvSpPr>
            <p:nvPr/>
          </p:nvSpPr>
          <p:spPr bwMode="auto">
            <a:xfrm>
              <a:off x="3196" y="2252"/>
              <a:ext cx="224" cy="98"/>
            </a:xfrm>
            <a:prstGeom prst="rect">
              <a:avLst/>
            </a:prstGeom>
            <a:noFill/>
            <a:ln w="9525">
              <a:noFill/>
              <a:miter lim="800000"/>
              <a:headEnd/>
              <a:tailEnd/>
            </a:ln>
          </p:spPr>
          <p:txBody>
            <a:bodyPr wrap="none" lIns="0" tIns="0" rIns="0" bIns="0">
              <a:spAutoFit/>
            </a:bodyPr>
            <a:lstStyle/>
            <a:p>
              <a:r>
                <a:rPr lang="fr-FR" sz="900">
                  <a:solidFill>
                    <a:srgbClr val="000000"/>
                  </a:solidFill>
                </a:rPr>
                <a:t>H2O-R</a:t>
              </a:r>
              <a:endParaRPr lang="fr-FR" sz="2400">
                <a:solidFill>
                  <a:srgbClr val="FC0128"/>
                </a:solidFill>
                <a:latin typeface="Times New Roman" pitchFamily="18" charset="0"/>
              </a:endParaRPr>
            </a:p>
          </p:txBody>
        </p:sp>
        <p:sp>
          <p:nvSpPr>
            <p:cNvPr id="38193" name="Freeform 365"/>
            <p:cNvSpPr>
              <a:spLocks/>
            </p:cNvSpPr>
            <p:nvPr/>
          </p:nvSpPr>
          <p:spPr bwMode="auto">
            <a:xfrm>
              <a:off x="3976" y="3607"/>
              <a:ext cx="519" cy="226"/>
            </a:xfrm>
            <a:custGeom>
              <a:avLst/>
              <a:gdLst>
                <a:gd name="T0" fmla="*/ 519 w 519"/>
                <a:gd name="T1" fmla="*/ 227 h 453"/>
                <a:gd name="T2" fmla="*/ 517 w 519"/>
                <a:gd name="T3" fmla="*/ 258 h 453"/>
                <a:gd name="T4" fmla="*/ 509 w 519"/>
                <a:gd name="T5" fmla="*/ 288 h 453"/>
                <a:gd name="T6" fmla="*/ 497 w 519"/>
                <a:gd name="T7" fmla="*/ 318 h 453"/>
                <a:gd name="T8" fmla="*/ 481 w 519"/>
                <a:gd name="T9" fmla="*/ 344 h 453"/>
                <a:gd name="T10" fmla="*/ 460 w 519"/>
                <a:gd name="T11" fmla="*/ 371 h 453"/>
                <a:gd name="T12" fmla="*/ 437 w 519"/>
                <a:gd name="T13" fmla="*/ 393 h 453"/>
                <a:gd name="T14" fmla="*/ 408 w 519"/>
                <a:gd name="T15" fmla="*/ 412 h 453"/>
                <a:gd name="T16" fmla="*/ 379 w 519"/>
                <a:gd name="T17" fmla="*/ 428 h 453"/>
                <a:gd name="T18" fmla="*/ 346 w 519"/>
                <a:gd name="T19" fmla="*/ 440 h 453"/>
                <a:gd name="T20" fmla="*/ 311 w 519"/>
                <a:gd name="T21" fmla="*/ 449 h 453"/>
                <a:gd name="T22" fmla="*/ 277 w 519"/>
                <a:gd name="T23" fmla="*/ 453 h 453"/>
                <a:gd name="T24" fmla="*/ 241 w 519"/>
                <a:gd name="T25" fmla="*/ 453 h 453"/>
                <a:gd name="T26" fmla="*/ 206 w 519"/>
                <a:gd name="T27" fmla="*/ 449 h 453"/>
                <a:gd name="T28" fmla="*/ 171 w 519"/>
                <a:gd name="T29" fmla="*/ 440 h 453"/>
                <a:gd name="T30" fmla="*/ 140 w 519"/>
                <a:gd name="T31" fmla="*/ 428 h 453"/>
                <a:gd name="T32" fmla="*/ 109 w 519"/>
                <a:gd name="T33" fmla="*/ 412 h 453"/>
                <a:gd name="T34" fmla="*/ 82 w 519"/>
                <a:gd name="T35" fmla="*/ 393 h 453"/>
                <a:gd name="T36" fmla="*/ 57 w 519"/>
                <a:gd name="T37" fmla="*/ 371 h 453"/>
                <a:gd name="T38" fmla="*/ 36 w 519"/>
                <a:gd name="T39" fmla="*/ 344 h 453"/>
                <a:gd name="T40" fmla="*/ 20 w 519"/>
                <a:gd name="T41" fmla="*/ 318 h 453"/>
                <a:gd name="T42" fmla="*/ 8 w 519"/>
                <a:gd name="T43" fmla="*/ 288 h 453"/>
                <a:gd name="T44" fmla="*/ 2 w 519"/>
                <a:gd name="T45" fmla="*/ 258 h 453"/>
                <a:gd name="T46" fmla="*/ 0 w 519"/>
                <a:gd name="T47" fmla="*/ 227 h 453"/>
                <a:gd name="T48" fmla="*/ 2 w 519"/>
                <a:gd name="T49" fmla="*/ 196 h 453"/>
                <a:gd name="T50" fmla="*/ 8 w 519"/>
                <a:gd name="T51" fmla="*/ 166 h 453"/>
                <a:gd name="T52" fmla="*/ 20 w 519"/>
                <a:gd name="T53" fmla="*/ 136 h 453"/>
                <a:gd name="T54" fmla="*/ 36 w 519"/>
                <a:gd name="T55" fmla="*/ 109 h 453"/>
                <a:gd name="T56" fmla="*/ 57 w 519"/>
                <a:gd name="T57" fmla="*/ 83 h 453"/>
                <a:gd name="T58" fmla="*/ 82 w 519"/>
                <a:gd name="T59" fmla="*/ 61 h 453"/>
                <a:gd name="T60" fmla="*/ 109 w 519"/>
                <a:gd name="T61" fmla="*/ 42 h 453"/>
                <a:gd name="T62" fmla="*/ 140 w 519"/>
                <a:gd name="T63" fmla="*/ 25 h 453"/>
                <a:gd name="T64" fmla="*/ 171 w 519"/>
                <a:gd name="T65" fmla="*/ 12 h 453"/>
                <a:gd name="T66" fmla="*/ 206 w 519"/>
                <a:gd name="T67" fmla="*/ 4 h 453"/>
                <a:gd name="T68" fmla="*/ 241 w 519"/>
                <a:gd name="T69" fmla="*/ 0 h 453"/>
                <a:gd name="T70" fmla="*/ 277 w 519"/>
                <a:gd name="T71" fmla="*/ 0 h 453"/>
                <a:gd name="T72" fmla="*/ 311 w 519"/>
                <a:gd name="T73" fmla="*/ 4 h 453"/>
                <a:gd name="T74" fmla="*/ 346 w 519"/>
                <a:gd name="T75" fmla="*/ 12 h 453"/>
                <a:gd name="T76" fmla="*/ 379 w 519"/>
                <a:gd name="T77" fmla="*/ 25 h 453"/>
                <a:gd name="T78" fmla="*/ 408 w 519"/>
                <a:gd name="T79" fmla="*/ 42 h 453"/>
                <a:gd name="T80" fmla="*/ 437 w 519"/>
                <a:gd name="T81" fmla="*/ 61 h 453"/>
                <a:gd name="T82" fmla="*/ 460 w 519"/>
                <a:gd name="T83" fmla="*/ 83 h 453"/>
                <a:gd name="T84" fmla="*/ 481 w 519"/>
                <a:gd name="T85" fmla="*/ 109 h 453"/>
                <a:gd name="T86" fmla="*/ 497 w 519"/>
                <a:gd name="T87" fmla="*/ 136 h 453"/>
                <a:gd name="T88" fmla="*/ 509 w 519"/>
                <a:gd name="T89" fmla="*/ 166 h 453"/>
                <a:gd name="T90" fmla="*/ 517 w 519"/>
                <a:gd name="T91" fmla="*/ 196 h 453"/>
                <a:gd name="T92" fmla="*/ 519 w 519"/>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9"/>
                <a:gd name="T142" fmla="*/ 0 h 453"/>
                <a:gd name="T143" fmla="*/ 519 w 519"/>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9" h="453">
                  <a:moveTo>
                    <a:pt x="519" y="227"/>
                  </a:moveTo>
                  <a:lnTo>
                    <a:pt x="517" y="258"/>
                  </a:lnTo>
                  <a:lnTo>
                    <a:pt x="509" y="288"/>
                  </a:lnTo>
                  <a:lnTo>
                    <a:pt x="497" y="318"/>
                  </a:lnTo>
                  <a:lnTo>
                    <a:pt x="481" y="344"/>
                  </a:lnTo>
                  <a:lnTo>
                    <a:pt x="460" y="371"/>
                  </a:lnTo>
                  <a:lnTo>
                    <a:pt x="437" y="393"/>
                  </a:lnTo>
                  <a:lnTo>
                    <a:pt x="408" y="412"/>
                  </a:lnTo>
                  <a:lnTo>
                    <a:pt x="379" y="428"/>
                  </a:lnTo>
                  <a:lnTo>
                    <a:pt x="346" y="440"/>
                  </a:lnTo>
                  <a:lnTo>
                    <a:pt x="311" y="449"/>
                  </a:lnTo>
                  <a:lnTo>
                    <a:pt x="277" y="453"/>
                  </a:lnTo>
                  <a:lnTo>
                    <a:pt x="241" y="453"/>
                  </a:lnTo>
                  <a:lnTo>
                    <a:pt x="206" y="449"/>
                  </a:lnTo>
                  <a:lnTo>
                    <a:pt x="171" y="440"/>
                  </a:lnTo>
                  <a:lnTo>
                    <a:pt x="140" y="428"/>
                  </a:lnTo>
                  <a:lnTo>
                    <a:pt x="109" y="412"/>
                  </a:lnTo>
                  <a:lnTo>
                    <a:pt x="82" y="393"/>
                  </a:lnTo>
                  <a:lnTo>
                    <a:pt x="57" y="371"/>
                  </a:lnTo>
                  <a:lnTo>
                    <a:pt x="36" y="344"/>
                  </a:lnTo>
                  <a:lnTo>
                    <a:pt x="20" y="318"/>
                  </a:lnTo>
                  <a:lnTo>
                    <a:pt x="8" y="288"/>
                  </a:lnTo>
                  <a:lnTo>
                    <a:pt x="2" y="258"/>
                  </a:lnTo>
                  <a:lnTo>
                    <a:pt x="0" y="227"/>
                  </a:lnTo>
                  <a:lnTo>
                    <a:pt x="2" y="196"/>
                  </a:lnTo>
                  <a:lnTo>
                    <a:pt x="8" y="166"/>
                  </a:lnTo>
                  <a:lnTo>
                    <a:pt x="20" y="136"/>
                  </a:lnTo>
                  <a:lnTo>
                    <a:pt x="36" y="109"/>
                  </a:lnTo>
                  <a:lnTo>
                    <a:pt x="57" y="83"/>
                  </a:lnTo>
                  <a:lnTo>
                    <a:pt x="82" y="61"/>
                  </a:lnTo>
                  <a:lnTo>
                    <a:pt x="109" y="42"/>
                  </a:lnTo>
                  <a:lnTo>
                    <a:pt x="140" y="25"/>
                  </a:lnTo>
                  <a:lnTo>
                    <a:pt x="171" y="12"/>
                  </a:lnTo>
                  <a:lnTo>
                    <a:pt x="206" y="4"/>
                  </a:lnTo>
                  <a:lnTo>
                    <a:pt x="241" y="0"/>
                  </a:lnTo>
                  <a:lnTo>
                    <a:pt x="277" y="0"/>
                  </a:lnTo>
                  <a:lnTo>
                    <a:pt x="311" y="4"/>
                  </a:lnTo>
                  <a:lnTo>
                    <a:pt x="346" y="12"/>
                  </a:lnTo>
                  <a:lnTo>
                    <a:pt x="379" y="25"/>
                  </a:lnTo>
                  <a:lnTo>
                    <a:pt x="408" y="42"/>
                  </a:lnTo>
                  <a:lnTo>
                    <a:pt x="437" y="61"/>
                  </a:lnTo>
                  <a:lnTo>
                    <a:pt x="460" y="83"/>
                  </a:lnTo>
                  <a:lnTo>
                    <a:pt x="481" y="109"/>
                  </a:lnTo>
                  <a:lnTo>
                    <a:pt x="497" y="136"/>
                  </a:lnTo>
                  <a:lnTo>
                    <a:pt x="509" y="166"/>
                  </a:lnTo>
                  <a:lnTo>
                    <a:pt x="517" y="196"/>
                  </a:lnTo>
                  <a:lnTo>
                    <a:pt x="519" y="227"/>
                  </a:lnTo>
                  <a:close/>
                </a:path>
              </a:pathLst>
            </a:custGeom>
            <a:solidFill>
              <a:srgbClr val="FFFFFF"/>
            </a:solidFill>
            <a:ln w="11113">
              <a:solidFill>
                <a:srgbClr val="000000"/>
              </a:solidFill>
              <a:round/>
              <a:headEnd/>
              <a:tailEnd/>
            </a:ln>
          </p:spPr>
          <p:txBody>
            <a:bodyPr/>
            <a:lstStyle/>
            <a:p>
              <a:endParaRPr lang="fr-FR"/>
            </a:p>
          </p:txBody>
        </p:sp>
        <p:sp>
          <p:nvSpPr>
            <p:cNvPr id="38194" name="Freeform 366"/>
            <p:cNvSpPr>
              <a:spLocks/>
            </p:cNvSpPr>
            <p:nvPr/>
          </p:nvSpPr>
          <p:spPr bwMode="auto">
            <a:xfrm>
              <a:off x="3976" y="3267"/>
              <a:ext cx="519" cy="226"/>
            </a:xfrm>
            <a:custGeom>
              <a:avLst/>
              <a:gdLst>
                <a:gd name="T0" fmla="*/ 519 w 519"/>
                <a:gd name="T1" fmla="*/ 225 h 453"/>
                <a:gd name="T2" fmla="*/ 517 w 519"/>
                <a:gd name="T3" fmla="*/ 257 h 453"/>
                <a:gd name="T4" fmla="*/ 509 w 519"/>
                <a:gd name="T5" fmla="*/ 287 h 453"/>
                <a:gd name="T6" fmla="*/ 497 w 519"/>
                <a:gd name="T7" fmla="*/ 316 h 453"/>
                <a:gd name="T8" fmla="*/ 481 w 519"/>
                <a:gd name="T9" fmla="*/ 344 h 453"/>
                <a:gd name="T10" fmla="*/ 460 w 519"/>
                <a:gd name="T11" fmla="*/ 369 h 453"/>
                <a:gd name="T12" fmla="*/ 437 w 519"/>
                <a:gd name="T13" fmla="*/ 391 h 453"/>
                <a:gd name="T14" fmla="*/ 408 w 519"/>
                <a:gd name="T15" fmla="*/ 411 h 453"/>
                <a:gd name="T16" fmla="*/ 379 w 519"/>
                <a:gd name="T17" fmla="*/ 428 h 453"/>
                <a:gd name="T18" fmla="*/ 346 w 519"/>
                <a:gd name="T19" fmla="*/ 440 h 453"/>
                <a:gd name="T20" fmla="*/ 311 w 519"/>
                <a:gd name="T21" fmla="*/ 448 h 453"/>
                <a:gd name="T22" fmla="*/ 277 w 519"/>
                <a:gd name="T23" fmla="*/ 453 h 453"/>
                <a:gd name="T24" fmla="*/ 241 w 519"/>
                <a:gd name="T25" fmla="*/ 453 h 453"/>
                <a:gd name="T26" fmla="*/ 206 w 519"/>
                <a:gd name="T27" fmla="*/ 448 h 453"/>
                <a:gd name="T28" fmla="*/ 171 w 519"/>
                <a:gd name="T29" fmla="*/ 440 h 453"/>
                <a:gd name="T30" fmla="*/ 140 w 519"/>
                <a:gd name="T31" fmla="*/ 428 h 453"/>
                <a:gd name="T32" fmla="*/ 109 w 519"/>
                <a:gd name="T33" fmla="*/ 411 h 453"/>
                <a:gd name="T34" fmla="*/ 82 w 519"/>
                <a:gd name="T35" fmla="*/ 391 h 453"/>
                <a:gd name="T36" fmla="*/ 57 w 519"/>
                <a:gd name="T37" fmla="*/ 369 h 453"/>
                <a:gd name="T38" fmla="*/ 36 w 519"/>
                <a:gd name="T39" fmla="*/ 344 h 453"/>
                <a:gd name="T40" fmla="*/ 20 w 519"/>
                <a:gd name="T41" fmla="*/ 316 h 453"/>
                <a:gd name="T42" fmla="*/ 8 w 519"/>
                <a:gd name="T43" fmla="*/ 287 h 453"/>
                <a:gd name="T44" fmla="*/ 2 w 519"/>
                <a:gd name="T45" fmla="*/ 257 h 453"/>
                <a:gd name="T46" fmla="*/ 0 w 519"/>
                <a:gd name="T47" fmla="*/ 225 h 453"/>
                <a:gd name="T48" fmla="*/ 2 w 519"/>
                <a:gd name="T49" fmla="*/ 195 h 453"/>
                <a:gd name="T50" fmla="*/ 8 w 519"/>
                <a:gd name="T51" fmla="*/ 164 h 453"/>
                <a:gd name="T52" fmla="*/ 20 w 519"/>
                <a:gd name="T53" fmla="*/ 135 h 453"/>
                <a:gd name="T54" fmla="*/ 36 w 519"/>
                <a:gd name="T55" fmla="*/ 108 h 453"/>
                <a:gd name="T56" fmla="*/ 57 w 519"/>
                <a:gd name="T57" fmla="*/ 83 h 453"/>
                <a:gd name="T58" fmla="*/ 82 w 519"/>
                <a:gd name="T59" fmla="*/ 60 h 453"/>
                <a:gd name="T60" fmla="*/ 109 w 519"/>
                <a:gd name="T61" fmla="*/ 40 h 453"/>
                <a:gd name="T62" fmla="*/ 140 w 519"/>
                <a:gd name="T63" fmla="*/ 25 h 453"/>
                <a:gd name="T64" fmla="*/ 171 w 519"/>
                <a:gd name="T65" fmla="*/ 12 h 453"/>
                <a:gd name="T66" fmla="*/ 206 w 519"/>
                <a:gd name="T67" fmla="*/ 4 h 453"/>
                <a:gd name="T68" fmla="*/ 241 w 519"/>
                <a:gd name="T69" fmla="*/ 0 h 453"/>
                <a:gd name="T70" fmla="*/ 277 w 519"/>
                <a:gd name="T71" fmla="*/ 0 h 453"/>
                <a:gd name="T72" fmla="*/ 311 w 519"/>
                <a:gd name="T73" fmla="*/ 4 h 453"/>
                <a:gd name="T74" fmla="*/ 346 w 519"/>
                <a:gd name="T75" fmla="*/ 12 h 453"/>
                <a:gd name="T76" fmla="*/ 379 w 519"/>
                <a:gd name="T77" fmla="*/ 25 h 453"/>
                <a:gd name="T78" fmla="*/ 408 w 519"/>
                <a:gd name="T79" fmla="*/ 40 h 453"/>
                <a:gd name="T80" fmla="*/ 437 w 519"/>
                <a:gd name="T81" fmla="*/ 60 h 453"/>
                <a:gd name="T82" fmla="*/ 460 w 519"/>
                <a:gd name="T83" fmla="*/ 83 h 453"/>
                <a:gd name="T84" fmla="*/ 481 w 519"/>
                <a:gd name="T85" fmla="*/ 108 h 453"/>
                <a:gd name="T86" fmla="*/ 497 w 519"/>
                <a:gd name="T87" fmla="*/ 135 h 453"/>
                <a:gd name="T88" fmla="*/ 509 w 519"/>
                <a:gd name="T89" fmla="*/ 164 h 453"/>
                <a:gd name="T90" fmla="*/ 517 w 519"/>
                <a:gd name="T91" fmla="*/ 195 h 453"/>
                <a:gd name="T92" fmla="*/ 519 w 519"/>
                <a:gd name="T93" fmla="*/ 225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9"/>
                <a:gd name="T142" fmla="*/ 0 h 453"/>
                <a:gd name="T143" fmla="*/ 519 w 519"/>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9" h="453">
                  <a:moveTo>
                    <a:pt x="519" y="225"/>
                  </a:moveTo>
                  <a:lnTo>
                    <a:pt x="517" y="257"/>
                  </a:lnTo>
                  <a:lnTo>
                    <a:pt x="509" y="287"/>
                  </a:lnTo>
                  <a:lnTo>
                    <a:pt x="497" y="316"/>
                  </a:lnTo>
                  <a:lnTo>
                    <a:pt x="481" y="344"/>
                  </a:lnTo>
                  <a:lnTo>
                    <a:pt x="460" y="369"/>
                  </a:lnTo>
                  <a:lnTo>
                    <a:pt x="437" y="391"/>
                  </a:lnTo>
                  <a:lnTo>
                    <a:pt x="408" y="411"/>
                  </a:lnTo>
                  <a:lnTo>
                    <a:pt x="379" y="428"/>
                  </a:lnTo>
                  <a:lnTo>
                    <a:pt x="346" y="440"/>
                  </a:lnTo>
                  <a:lnTo>
                    <a:pt x="311" y="448"/>
                  </a:lnTo>
                  <a:lnTo>
                    <a:pt x="277" y="453"/>
                  </a:lnTo>
                  <a:lnTo>
                    <a:pt x="241" y="453"/>
                  </a:lnTo>
                  <a:lnTo>
                    <a:pt x="206" y="448"/>
                  </a:lnTo>
                  <a:lnTo>
                    <a:pt x="171" y="440"/>
                  </a:lnTo>
                  <a:lnTo>
                    <a:pt x="140" y="428"/>
                  </a:lnTo>
                  <a:lnTo>
                    <a:pt x="109" y="411"/>
                  </a:lnTo>
                  <a:lnTo>
                    <a:pt x="82" y="391"/>
                  </a:lnTo>
                  <a:lnTo>
                    <a:pt x="57" y="369"/>
                  </a:lnTo>
                  <a:lnTo>
                    <a:pt x="36" y="344"/>
                  </a:lnTo>
                  <a:lnTo>
                    <a:pt x="20" y="316"/>
                  </a:lnTo>
                  <a:lnTo>
                    <a:pt x="8" y="287"/>
                  </a:lnTo>
                  <a:lnTo>
                    <a:pt x="2" y="257"/>
                  </a:lnTo>
                  <a:lnTo>
                    <a:pt x="0" y="225"/>
                  </a:lnTo>
                  <a:lnTo>
                    <a:pt x="2" y="195"/>
                  </a:lnTo>
                  <a:lnTo>
                    <a:pt x="8" y="164"/>
                  </a:lnTo>
                  <a:lnTo>
                    <a:pt x="20" y="135"/>
                  </a:lnTo>
                  <a:lnTo>
                    <a:pt x="36" y="108"/>
                  </a:lnTo>
                  <a:lnTo>
                    <a:pt x="57" y="83"/>
                  </a:lnTo>
                  <a:lnTo>
                    <a:pt x="82" y="60"/>
                  </a:lnTo>
                  <a:lnTo>
                    <a:pt x="109" y="40"/>
                  </a:lnTo>
                  <a:lnTo>
                    <a:pt x="140" y="25"/>
                  </a:lnTo>
                  <a:lnTo>
                    <a:pt x="171" y="12"/>
                  </a:lnTo>
                  <a:lnTo>
                    <a:pt x="206" y="4"/>
                  </a:lnTo>
                  <a:lnTo>
                    <a:pt x="241" y="0"/>
                  </a:lnTo>
                  <a:lnTo>
                    <a:pt x="277" y="0"/>
                  </a:lnTo>
                  <a:lnTo>
                    <a:pt x="311" y="4"/>
                  </a:lnTo>
                  <a:lnTo>
                    <a:pt x="346" y="12"/>
                  </a:lnTo>
                  <a:lnTo>
                    <a:pt x="379" y="25"/>
                  </a:lnTo>
                  <a:lnTo>
                    <a:pt x="408" y="40"/>
                  </a:lnTo>
                  <a:lnTo>
                    <a:pt x="437" y="60"/>
                  </a:lnTo>
                  <a:lnTo>
                    <a:pt x="460" y="83"/>
                  </a:lnTo>
                  <a:lnTo>
                    <a:pt x="481" y="108"/>
                  </a:lnTo>
                  <a:lnTo>
                    <a:pt x="497" y="135"/>
                  </a:lnTo>
                  <a:lnTo>
                    <a:pt x="509" y="164"/>
                  </a:lnTo>
                  <a:lnTo>
                    <a:pt x="517" y="195"/>
                  </a:lnTo>
                  <a:lnTo>
                    <a:pt x="519" y="225"/>
                  </a:lnTo>
                  <a:close/>
                </a:path>
              </a:pathLst>
            </a:custGeom>
            <a:solidFill>
              <a:srgbClr val="FFFFFF"/>
            </a:solidFill>
            <a:ln w="11113">
              <a:solidFill>
                <a:srgbClr val="000000"/>
              </a:solidFill>
              <a:round/>
              <a:headEnd/>
              <a:tailEnd/>
            </a:ln>
          </p:spPr>
          <p:txBody>
            <a:bodyPr/>
            <a:lstStyle/>
            <a:p>
              <a:endParaRPr lang="fr-FR"/>
            </a:p>
          </p:txBody>
        </p:sp>
        <p:sp>
          <p:nvSpPr>
            <p:cNvPr id="38195" name="Rectangle 367"/>
            <p:cNvSpPr>
              <a:spLocks noChangeArrowheads="1"/>
            </p:cNvSpPr>
            <p:nvPr/>
          </p:nvSpPr>
          <p:spPr bwMode="auto">
            <a:xfrm>
              <a:off x="3976" y="3380"/>
              <a:ext cx="519" cy="328"/>
            </a:xfrm>
            <a:prstGeom prst="rect">
              <a:avLst/>
            </a:prstGeom>
            <a:solidFill>
              <a:srgbClr val="FFFFFF"/>
            </a:solidFill>
            <a:ln w="11113">
              <a:solidFill>
                <a:srgbClr val="000000"/>
              </a:solidFill>
              <a:miter lim="800000"/>
              <a:headEnd/>
              <a:tailEnd/>
            </a:ln>
          </p:spPr>
          <p:txBody>
            <a:bodyPr/>
            <a:lstStyle/>
            <a:p>
              <a:endParaRPr lang="fr-FR"/>
            </a:p>
          </p:txBody>
        </p:sp>
        <p:sp>
          <p:nvSpPr>
            <p:cNvPr id="38196" name="Freeform 368"/>
            <p:cNvSpPr>
              <a:spLocks/>
            </p:cNvSpPr>
            <p:nvPr/>
          </p:nvSpPr>
          <p:spPr bwMode="auto">
            <a:xfrm>
              <a:off x="4692" y="3970"/>
              <a:ext cx="252" cy="42"/>
            </a:xfrm>
            <a:custGeom>
              <a:avLst/>
              <a:gdLst>
                <a:gd name="T0" fmla="*/ 40 w 252"/>
                <a:gd name="T1" fmla="*/ 0 h 85"/>
                <a:gd name="T2" fmla="*/ 212 w 252"/>
                <a:gd name="T3" fmla="*/ 0 h 85"/>
                <a:gd name="T4" fmla="*/ 252 w 252"/>
                <a:gd name="T5" fmla="*/ 85 h 85"/>
                <a:gd name="T6" fmla="*/ 0 w 252"/>
                <a:gd name="T7" fmla="*/ 85 h 85"/>
                <a:gd name="T8" fmla="*/ 40 w 252"/>
                <a:gd name="T9" fmla="*/ 0 h 85"/>
                <a:gd name="T10" fmla="*/ 0 60000 65536"/>
                <a:gd name="T11" fmla="*/ 0 60000 65536"/>
                <a:gd name="T12" fmla="*/ 0 60000 65536"/>
                <a:gd name="T13" fmla="*/ 0 60000 65536"/>
                <a:gd name="T14" fmla="*/ 0 60000 65536"/>
                <a:gd name="T15" fmla="*/ 0 w 252"/>
                <a:gd name="T16" fmla="*/ 0 h 85"/>
                <a:gd name="T17" fmla="*/ 252 w 252"/>
                <a:gd name="T18" fmla="*/ 85 h 85"/>
              </a:gdLst>
              <a:ahLst/>
              <a:cxnLst>
                <a:cxn ang="T10">
                  <a:pos x="T0" y="T1"/>
                </a:cxn>
                <a:cxn ang="T11">
                  <a:pos x="T2" y="T3"/>
                </a:cxn>
                <a:cxn ang="T12">
                  <a:pos x="T4" y="T5"/>
                </a:cxn>
                <a:cxn ang="T13">
                  <a:pos x="T6" y="T7"/>
                </a:cxn>
                <a:cxn ang="T14">
                  <a:pos x="T8" y="T9"/>
                </a:cxn>
              </a:cxnLst>
              <a:rect l="T15" t="T16" r="T17" b="T18"/>
              <a:pathLst>
                <a:path w="252" h="85">
                  <a:moveTo>
                    <a:pt x="40" y="0"/>
                  </a:moveTo>
                  <a:lnTo>
                    <a:pt x="212" y="0"/>
                  </a:lnTo>
                  <a:lnTo>
                    <a:pt x="252" y="85"/>
                  </a:lnTo>
                  <a:lnTo>
                    <a:pt x="0" y="85"/>
                  </a:lnTo>
                  <a:lnTo>
                    <a:pt x="40" y="0"/>
                  </a:lnTo>
                  <a:close/>
                </a:path>
              </a:pathLst>
            </a:custGeom>
            <a:solidFill>
              <a:srgbClr val="FFFFFF"/>
            </a:solidFill>
            <a:ln w="11113">
              <a:solidFill>
                <a:srgbClr val="000000"/>
              </a:solidFill>
              <a:round/>
              <a:headEnd/>
              <a:tailEnd/>
            </a:ln>
          </p:spPr>
          <p:txBody>
            <a:bodyPr/>
            <a:lstStyle/>
            <a:p>
              <a:endParaRPr lang="fr-FR"/>
            </a:p>
          </p:txBody>
        </p:sp>
        <p:sp>
          <p:nvSpPr>
            <p:cNvPr id="38197" name="Freeform 369"/>
            <p:cNvSpPr>
              <a:spLocks/>
            </p:cNvSpPr>
            <p:nvPr/>
          </p:nvSpPr>
          <p:spPr bwMode="auto">
            <a:xfrm>
              <a:off x="4238" y="3477"/>
              <a:ext cx="159" cy="24"/>
            </a:xfrm>
            <a:custGeom>
              <a:avLst/>
              <a:gdLst>
                <a:gd name="T0" fmla="*/ 0 w 159"/>
                <a:gd name="T1" fmla="*/ 25 h 49"/>
                <a:gd name="T2" fmla="*/ 3 w 159"/>
                <a:gd name="T3" fmla="*/ 20 h 49"/>
                <a:gd name="T4" fmla="*/ 10 w 159"/>
                <a:gd name="T5" fmla="*/ 14 h 49"/>
                <a:gd name="T6" fmla="*/ 21 w 159"/>
                <a:gd name="T7" fmla="*/ 9 h 49"/>
                <a:gd name="T8" fmla="*/ 35 w 159"/>
                <a:gd name="T9" fmla="*/ 4 h 49"/>
                <a:gd name="T10" fmla="*/ 52 w 159"/>
                <a:gd name="T11" fmla="*/ 2 h 49"/>
                <a:gd name="T12" fmla="*/ 70 w 159"/>
                <a:gd name="T13" fmla="*/ 0 h 49"/>
                <a:gd name="T14" fmla="*/ 89 w 159"/>
                <a:gd name="T15" fmla="*/ 0 h 49"/>
                <a:gd name="T16" fmla="*/ 107 w 159"/>
                <a:gd name="T17" fmla="*/ 2 h 49"/>
                <a:gd name="T18" fmla="*/ 124 w 159"/>
                <a:gd name="T19" fmla="*/ 4 h 49"/>
                <a:gd name="T20" fmla="*/ 139 w 159"/>
                <a:gd name="T21" fmla="*/ 9 h 49"/>
                <a:gd name="T22" fmla="*/ 149 w 159"/>
                <a:gd name="T23" fmla="*/ 14 h 49"/>
                <a:gd name="T24" fmla="*/ 156 w 159"/>
                <a:gd name="T25" fmla="*/ 20 h 49"/>
                <a:gd name="T26" fmla="*/ 159 w 159"/>
                <a:gd name="T27" fmla="*/ 25 h 49"/>
                <a:gd name="T28" fmla="*/ 156 w 159"/>
                <a:gd name="T29" fmla="*/ 31 h 49"/>
                <a:gd name="T30" fmla="*/ 149 w 159"/>
                <a:gd name="T31" fmla="*/ 36 h 49"/>
                <a:gd name="T32" fmla="*/ 139 w 159"/>
                <a:gd name="T33" fmla="*/ 41 h 49"/>
                <a:gd name="T34" fmla="*/ 124 w 159"/>
                <a:gd name="T35" fmla="*/ 45 h 49"/>
                <a:gd name="T36" fmla="*/ 107 w 159"/>
                <a:gd name="T37" fmla="*/ 48 h 49"/>
                <a:gd name="T38" fmla="*/ 89 w 159"/>
                <a:gd name="T39" fmla="*/ 49 h 49"/>
                <a:gd name="T40" fmla="*/ 70 w 159"/>
                <a:gd name="T41" fmla="*/ 49 h 49"/>
                <a:gd name="T42" fmla="*/ 52 w 159"/>
                <a:gd name="T43" fmla="*/ 48 h 49"/>
                <a:gd name="T44" fmla="*/ 35 w 159"/>
                <a:gd name="T45" fmla="*/ 45 h 49"/>
                <a:gd name="T46" fmla="*/ 21 w 159"/>
                <a:gd name="T47" fmla="*/ 41 h 49"/>
                <a:gd name="T48" fmla="*/ 10 w 159"/>
                <a:gd name="T49" fmla="*/ 36 h 49"/>
                <a:gd name="T50" fmla="*/ 3 w 159"/>
                <a:gd name="T51" fmla="*/ 31 h 49"/>
                <a:gd name="T52" fmla="*/ 0 w 159"/>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9"/>
                <a:gd name="T82" fmla="*/ 0 h 49"/>
                <a:gd name="T83" fmla="*/ 159 w 159"/>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9" h="49">
                  <a:moveTo>
                    <a:pt x="0" y="25"/>
                  </a:moveTo>
                  <a:lnTo>
                    <a:pt x="3" y="20"/>
                  </a:lnTo>
                  <a:lnTo>
                    <a:pt x="10" y="14"/>
                  </a:lnTo>
                  <a:lnTo>
                    <a:pt x="21" y="9"/>
                  </a:lnTo>
                  <a:lnTo>
                    <a:pt x="35" y="4"/>
                  </a:lnTo>
                  <a:lnTo>
                    <a:pt x="52" y="2"/>
                  </a:lnTo>
                  <a:lnTo>
                    <a:pt x="70" y="0"/>
                  </a:lnTo>
                  <a:lnTo>
                    <a:pt x="89" y="0"/>
                  </a:lnTo>
                  <a:lnTo>
                    <a:pt x="107" y="2"/>
                  </a:lnTo>
                  <a:lnTo>
                    <a:pt x="124" y="4"/>
                  </a:lnTo>
                  <a:lnTo>
                    <a:pt x="139" y="9"/>
                  </a:lnTo>
                  <a:lnTo>
                    <a:pt x="149" y="14"/>
                  </a:lnTo>
                  <a:lnTo>
                    <a:pt x="156" y="20"/>
                  </a:lnTo>
                  <a:lnTo>
                    <a:pt x="159" y="25"/>
                  </a:lnTo>
                  <a:lnTo>
                    <a:pt x="156" y="31"/>
                  </a:lnTo>
                  <a:lnTo>
                    <a:pt x="149" y="36"/>
                  </a:lnTo>
                  <a:lnTo>
                    <a:pt x="139" y="41"/>
                  </a:lnTo>
                  <a:lnTo>
                    <a:pt x="124" y="45"/>
                  </a:lnTo>
                  <a:lnTo>
                    <a:pt x="107" y="48"/>
                  </a:lnTo>
                  <a:lnTo>
                    <a:pt x="89" y="49"/>
                  </a:lnTo>
                  <a:lnTo>
                    <a:pt x="70" y="49"/>
                  </a:lnTo>
                  <a:lnTo>
                    <a:pt x="52" y="48"/>
                  </a:lnTo>
                  <a:lnTo>
                    <a:pt x="35" y="45"/>
                  </a:lnTo>
                  <a:lnTo>
                    <a:pt x="21" y="41"/>
                  </a:lnTo>
                  <a:lnTo>
                    <a:pt x="10"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8198" name="Freeform 370"/>
            <p:cNvSpPr>
              <a:spLocks/>
            </p:cNvSpPr>
            <p:nvPr/>
          </p:nvSpPr>
          <p:spPr bwMode="auto">
            <a:xfrm>
              <a:off x="4074" y="3477"/>
              <a:ext cx="157" cy="24"/>
            </a:xfrm>
            <a:custGeom>
              <a:avLst/>
              <a:gdLst>
                <a:gd name="T0" fmla="*/ 0 w 157"/>
                <a:gd name="T1" fmla="*/ 25 h 49"/>
                <a:gd name="T2" fmla="*/ 2 w 157"/>
                <a:gd name="T3" fmla="*/ 20 h 49"/>
                <a:gd name="T4" fmla="*/ 8 w 157"/>
                <a:gd name="T5" fmla="*/ 14 h 49"/>
                <a:gd name="T6" fmla="*/ 19 w 157"/>
                <a:gd name="T7" fmla="*/ 9 h 49"/>
                <a:gd name="T8" fmla="*/ 33 w 157"/>
                <a:gd name="T9" fmla="*/ 4 h 49"/>
                <a:gd name="T10" fmla="*/ 50 w 157"/>
                <a:gd name="T11" fmla="*/ 2 h 49"/>
                <a:gd name="T12" fmla="*/ 69 w 157"/>
                <a:gd name="T13" fmla="*/ 0 h 49"/>
                <a:gd name="T14" fmla="*/ 88 w 157"/>
                <a:gd name="T15" fmla="*/ 0 h 49"/>
                <a:gd name="T16" fmla="*/ 107 w 157"/>
                <a:gd name="T17" fmla="*/ 2 h 49"/>
                <a:gd name="T18" fmla="*/ 123 w 157"/>
                <a:gd name="T19" fmla="*/ 4 h 49"/>
                <a:gd name="T20" fmla="*/ 137 w 157"/>
                <a:gd name="T21" fmla="*/ 9 h 49"/>
                <a:gd name="T22" fmla="*/ 148 w 157"/>
                <a:gd name="T23" fmla="*/ 14 h 49"/>
                <a:gd name="T24" fmla="*/ 155 w 157"/>
                <a:gd name="T25" fmla="*/ 20 h 49"/>
                <a:gd name="T26" fmla="*/ 157 w 157"/>
                <a:gd name="T27" fmla="*/ 25 h 49"/>
                <a:gd name="T28" fmla="*/ 155 w 157"/>
                <a:gd name="T29" fmla="*/ 31 h 49"/>
                <a:gd name="T30" fmla="*/ 148 w 157"/>
                <a:gd name="T31" fmla="*/ 36 h 49"/>
                <a:gd name="T32" fmla="*/ 137 w 157"/>
                <a:gd name="T33" fmla="*/ 41 h 49"/>
                <a:gd name="T34" fmla="*/ 123 w 157"/>
                <a:gd name="T35" fmla="*/ 45 h 49"/>
                <a:gd name="T36" fmla="*/ 107 w 157"/>
                <a:gd name="T37" fmla="*/ 48 h 49"/>
                <a:gd name="T38" fmla="*/ 88 w 157"/>
                <a:gd name="T39" fmla="*/ 49 h 49"/>
                <a:gd name="T40" fmla="*/ 69 w 157"/>
                <a:gd name="T41" fmla="*/ 49 h 49"/>
                <a:gd name="T42" fmla="*/ 50 w 157"/>
                <a:gd name="T43" fmla="*/ 48 h 49"/>
                <a:gd name="T44" fmla="*/ 33 w 157"/>
                <a:gd name="T45" fmla="*/ 45 h 49"/>
                <a:gd name="T46" fmla="*/ 19 w 157"/>
                <a:gd name="T47" fmla="*/ 41 h 49"/>
                <a:gd name="T48" fmla="*/ 8 w 157"/>
                <a:gd name="T49" fmla="*/ 36 h 49"/>
                <a:gd name="T50" fmla="*/ 2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2" y="20"/>
                  </a:lnTo>
                  <a:lnTo>
                    <a:pt x="8" y="14"/>
                  </a:lnTo>
                  <a:lnTo>
                    <a:pt x="19" y="9"/>
                  </a:lnTo>
                  <a:lnTo>
                    <a:pt x="33" y="4"/>
                  </a:lnTo>
                  <a:lnTo>
                    <a:pt x="50" y="2"/>
                  </a:lnTo>
                  <a:lnTo>
                    <a:pt x="69" y="0"/>
                  </a:lnTo>
                  <a:lnTo>
                    <a:pt x="88" y="0"/>
                  </a:lnTo>
                  <a:lnTo>
                    <a:pt x="107" y="2"/>
                  </a:lnTo>
                  <a:lnTo>
                    <a:pt x="123" y="4"/>
                  </a:lnTo>
                  <a:lnTo>
                    <a:pt x="137" y="9"/>
                  </a:lnTo>
                  <a:lnTo>
                    <a:pt x="148" y="14"/>
                  </a:lnTo>
                  <a:lnTo>
                    <a:pt x="155" y="20"/>
                  </a:lnTo>
                  <a:lnTo>
                    <a:pt x="157" y="25"/>
                  </a:lnTo>
                  <a:lnTo>
                    <a:pt x="155" y="31"/>
                  </a:lnTo>
                  <a:lnTo>
                    <a:pt x="148" y="36"/>
                  </a:lnTo>
                  <a:lnTo>
                    <a:pt x="137" y="41"/>
                  </a:lnTo>
                  <a:lnTo>
                    <a:pt x="123" y="45"/>
                  </a:lnTo>
                  <a:lnTo>
                    <a:pt x="107" y="48"/>
                  </a:lnTo>
                  <a:lnTo>
                    <a:pt x="88" y="49"/>
                  </a:lnTo>
                  <a:lnTo>
                    <a:pt x="69" y="49"/>
                  </a:lnTo>
                  <a:lnTo>
                    <a:pt x="50" y="48"/>
                  </a:lnTo>
                  <a:lnTo>
                    <a:pt x="33" y="45"/>
                  </a:lnTo>
                  <a:lnTo>
                    <a:pt x="19" y="41"/>
                  </a:lnTo>
                  <a:lnTo>
                    <a:pt x="8" y="36"/>
                  </a:lnTo>
                  <a:lnTo>
                    <a:pt x="2"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38199" name="Line 371"/>
            <p:cNvSpPr>
              <a:spLocks noChangeShapeType="1"/>
            </p:cNvSpPr>
            <p:nvPr/>
          </p:nvSpPr>
          <p:spPr bwMode="auto">
            <a:xfrm flipV="1">
              <a:off x="4235" y="3267"/>
              <a:ext cx="1" cy="224"/>
            </a:xfrm>
            <a:prstGeom prst="line">
              <a:avLst/>
            </a:prstGeom>
            <a:noFill/>
            <a:ln w="11113">
              <a:solidFill>
                <a:srgbClr val="000000"/>
              </a:solidFill>
              <a:round/>
              <a:headEnd/>
              <a:tailEnd/>
            </a:ln>
          </p:spPr>
          <p:txBody>
            <a:bodyPr/>
            <a:lstStyle/>
            <a:p>
              <a:endParaRPr lang="fr-FR"/>
            </a:p>
          </p:txBody>
        </p:sp>
        <p:sp>
          <p:nvSpPr>
            <p:cNvPr id="38200" name="Freeform 372"/>
            <p:cNvSpPr>
              <a:spLocks/>
            </p:cNvSpPr>
            <p:nvPr/>
          </p:nvSpPr>
          <p:spPr bwMode="auto">
            <a:xfrm>
              <a:off x="4182" y="3231"/>
              <a:ext cx="105" cy="32"/>
            </a:xfrm>
            <a:custGeom>
              <a:avLst/>
              <a:gdLst>
                <a:gd name="T0" fmla="*/ 105 w 105"/>
                <a:gd name="T1" fmla="*/ 32 h 64"/>
                <a:gd name="T2" fmla="*/ 103 w 105"/>
                <a:gd name="T3" fmla="*/ 40 h 64"/>
                <a:gd name="T4" fmla="*/ 97 w 105"/>
                <a:gd name="T5" fmla="*/ 48 h 64"/>
                <a:gd name="T6" fmla="*/ 87 w 105"/>
                <a:gd name="T7" fmla="*/ 55 h 64"/>
                <a:gd name="T8" fmla="*/ 75 w 105"/>
                <a:gd name="T9" fmla="*/ 61 h 64"/>
                <a:gd name="T10" fmla="*/ 60 w 105"/>
                <a:gd name="T11" fmla="*/ 64 h 64"/>
                <a:gd name="T12" fmla="*/ 45 w 105"/>
                <a:gd name="T13" fmla="*/ 64 h 64"/>
                <a:gd name="T14" fmla="*/ 31 w 105"/>
                <a:gd name="T15" fmla="*/ 61 h 64"/>
                <a:gd name="T16" fmla="*/ 18 w 105"/>
                <a:gd name="T17" fmla="*/ 55 h 64"/>
                <a:gd name="T18" fmla="*/ 8 w 105"/>
                <a:gd name="T19" fmla="*/ 48 h 64"/>
                <a:gd name="T20" fmla="*/ 2 w 105"/>
                <a:gd name="T21" fmla="*/ 40 h 64"/>
                <a:gd name="T22" fmla="*/ 0 w 105"/>
                <a:gd name="T23" fmla="*/ 32 h 64"/>
                <a:gd name="T24" fmla="*/ 2 w 105"/>
                <a:gd name="T25" fmla="*/ 22 h 64"/>
                <a:gd name="T26" fmla="*/ 8 w 105"/>
                <a:gd name="T27" fmla="*/ 15 h 64"/>
                <a:gd name="T28" fmla="*/ 18 w 105"/>
                <a:gd name="T29" fmla="*/ 8 h 64"/>
                <a:gd name="T30" fmla="*/ 31 w 105"/>
                <a:gd name="T31" fmla="*/ 2 h 64"/>
                <a:gd name="T32" fmla="*/ 45 w 105"/>
                <a:gd name="T33" fmla="*/ 0 h 64"/>
                <a:gd name="T34" fmla="*/ 60 w 105"/>
                <a:gd name="T35" fmla="*/ 0 h 64"/>
                <a:gd name="T36" fmla="*/ 75 w 105"/>
                <a:gd name="T37" fmla="*/ 2 h 64"/>
                <a:gd name="T38" fmla="*/ 87 w 105"/>
                <a:gd name="T39" fmla="*/ 8 h 64"/>
                <a:gd name="T40" fmla="*/ 97 w 105"/>
                <a:gd name="T41" fmla="*/ 15 h 64"/>
                <a:gd name="T42" fmla="*/ 103 w 105"/>
                <a:gd name="T43" fmla="*/ 22 h 64"/>
                <a:gd name="T44" fmla="*/ 105 w 105"/>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5"/>
                <a:gd name="T70" fmla="*/ 0 h 64"/>
                <a:gd name="T71" fmla="*/ 105 w 105"/>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5" h="64">
                  <a:moveTo>
                    <a:pt x="105" y="32"/>
                  </a:moveTo>
                  <a:lnTo>
                    <a:pt x="103" y="40"/>
                  </a:lnTo>
                  <a:lnTo>
                    <a:pt x="97" y="48"/>
                  </a:lnTo>
                  <a:lnTo>
                    <a:pt x="87" y="55"/>
                  </a:lnTo>
                  <a:lnTo>
                    <a:pt x="75" y="61"/>
                  </a:lnTo>
                  <a:lnTo>
                    <a:pt x="60" y="64"/>
                  </a:lnTo>
                  <a:lnTo>
                    <a:pt x="45" y="64"/>
                  </a:lnTo>
                  <a:lnTo>
                    <a:pt x="31" y="61"/>
                  </a:lnTo>
                  <a:lnTo>
                    <a:pt x="18" y="55"/>
                  </a:lnTo>
                  <a:lnTo>
                    <a:pt x="8" y="48"/>
                  </a:lnTo>
                  <a:lnTo>
                    <a:pt x="2" y="40"/>
                  </a:lnTo>
                  <a:lnTo>
                    <a:pt x="0" y="32"/>
                  </a:lnTo>
                  <a:lnTo>
                    <a:pt x="2" y="22"/>
                  </a:lnTo>
                  <a:lnTo>
                    <a:pt x="8" y="15"/>
                  </a:lnTo>
                  <a:lnTo>
                    <a:pt x="18" y="8"/>
                  </a:lnTo>
                  <a:lnTo>
                    <a:pt x="31" y="2"/>
                  </a:lnTo>
                  <a:lnTo>
                    <a:pt x="45" y="0"/>
                  </a:lnTo>
                  <a:lnTo>
                    <a:pt x="60" y="0"/>
                  </a:lnTo>
                  <a:lnTo>
                    <a:pt x="75" y="2"/>
                  </a:lnTo>
                  <a:lnTo>
                    <a:pt x="87" y="8"/>
                  </a:lnTo>
                  <a:lnTo>
                    <a:pt x="97" y="15"/>
                  </a:lnTo>
                  <a:lnTo>
                    <a:pt x="103" y="22"/>
                  </a:lnTo>
                  <a:lnTo>
                    <a:pt x="105" y="32"/>
                  </a:lnTo>
                  <a:close/>
                </a:path>
              </a:pathLst>
            </a:custGeom>
            <a:solidFill>
              <a:srgbClr val="FFFFFF"/>
            </a:solidFill>
            <a:ln w="11113">
              <a:solidFill>
                <a:srgbClr val="000000"/>
              </a:solidFill>
              <a:round/>
              <a:headEnd/>
              <a:tailEnd/>
            </a:ln>
          </p:spPr>
          <p:txBody>
            <a:bodyPr/>
            <a:lstStyle/>
            <a:p>
              <a:endParaRPr lang="fr-FR"/>
            </a:p>
          </p:txBody>
        </p:sp>
        <p:sp>
          <p:nvSpPr>
            <p:cNvPr id="38201" name="Freeform 373"/>
            <p:cNvSpPr>
              <a:spLocks/>
            </p:cNvSpPr>
            <p:nvPr/>
          </p:nvSpPr>
          <p:spPr bwMode="auto">
            <a:xfrm>
              <a:off x="4182" y="3183"/>
              <a:ext cx="105" cy="32"/>
            </a:xfrm>
            <a:custGeom>
              <a:avLst/>
              <a:gdLst>
                <a:gd name="T0" fmla="*/ 105 w 105"/>
                <a:gd name="T1" fmla="*/ 32 h 65"/>
                <a:gd name="T2" fmla="*/ 103 w 105"/>
                <a:gd name="T3" fmla="*/ 42 h 65"/>
                <a:gd name="T4" fmla="*/ 97 w 105"/>
                <a:gd name="T5" fmla="*/ 51 h 65"/>
                <a:gd name="T6" fmla="*/ 87 w 105"/>
                <a:gd name="T7" fmla="*/ 56 h 65"/>
                <a:gd name="T8" fmla="*/ 75 w 105"/>
                <a:gd name="T9" fmla="*/ 62 h 65"/>
                <a:gd name="T10" fmla="*/ 60 w 105"/>
                <a:gd name="T11" fmla="*/ 65 h 65"/>
                <a:gd name="T12" fmla="*/ 45 w 105"/>
                <a:gd name="T13" fmla="*/ 65 h 65"/>
                <a:gd name="T14" fmla="*/ 31 w 105"/>
                <a:gd name="T15" fmla="*/ 62 h 65"/>
                <a:gd name="T16" fmla="*/ 18 w 105"/>
                <a:gd name="T17" fmla="*/ 56 h 65"/>
                <a:gd name="T18" fmla="*/ 8 w 105"/>
                <a:gd name="T19" fmla="*/ 51 h 65"/>
                <a:gd name="T20" fmla="*/ 2 w 105"/>
                <a:gd name="T21" fmla="*/ 42 h 65"/>
                <a:gd name="T22" fmla="*/ 0 w 105"/>
                <a:gd name="T23" fmla="*/ 32 h 65"/>
                <a:gd name="T24" fmla="*/ 2 w 105"/>
                <a:gd name="T25" fmla="*/ 24 h 65"/>
                <a:gd name="T26" fmla="*/ 8 w 105"/>
                <a:gd name="T27" fmla="*/ 16 h 65"/>
                <a:gd name="T28" fmla="*/ 18 w 105"/>
                <a:gd name="T29" fmla="*/ 9 h 65"/>
                <a:gd name="T30" fmla="*/ 31 w 105"/>
                <a:gd name="T31" fmla="*/ 3 h 65"/>
                <a:gd name="T32" fmla="*/ 45 w 105"/>
                <a:gd name="T33" fmla="*/ 0 h 65"/>
                <a:gd name="T34" fmla="*/ 60 w 105"/>
                <a:gd name="T35" fmla="*/ 0 h 65"/>
                <a:gd name="T36" fmla="*/ 75 w 105"/>
                <a:gd name="T37" fmla="*/ 3 h 65"/>
                <a:gd name="T38" fmla="*/ 87 w 105"/>
                <a:gd name="T39" fmla="*/ 9 h 65"/>
                <a:gd name="T40" fmla="*/ 97 w 105"/>
                <a:gd name="T41" fmla="*/ 16 h 65"/>
                <a:gd name="T42" fmla="*/ 103 w 105"/>
                <a:gd name="T43" fmla="*/ 24 h 65"/>
                <a:gd name="T44" fmla="*/ 105 w 105"/>
                <a:gd name="T45" fmla="*/ 32 h 6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5"/>
                <a:gd name="T70" fmla="*/ 0 h 65"/>
                <a:gd name="T71" fmla="*/ 105 w 105"/>
                <a:gd name="T72" fmla="*/ 65 h 6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5" h="65">
                  <a:moveTo>
                    <a:pt x="105" y="32"/>
                  </a:moveTo>
                  <a:lnTo>
                    <a:pt x="103" y="42"/>
                  </a:lnTo>
                  <a:lnTo>
                    <a:pt x="97" y="51"/>
                  </a:lnTo>
                  <a:lnTo>
                    <a:pt x="87" y="56"/>
                  </a:lnTo>
                  <a:lnTo>
                    <a:pt x="75" y="62"/>
                  </a:lnTo>
                  <a:lnTo>
                    <a:pt x="60" y="65"/>
                  </a:lnTo>
                  <a:lnTo>
                    <a:pt x="45" y="65"/>
                  </a:lnTo>
                  <a:lnTo>
                    <a:pt x="31" y="62"/>
                  </a:lnTo>
                  <a:lnTo>
                    <a:pt x="18" y="56"/>
                  </a:lnTo>
                  <a:lnTo>
                    <a:pt x="8" y="51"/>
                  </a:lnTo>
                  <a:lnTo>
                    <a:pt x="2" y="42"/>
                  </a:lnTo>
                  <a:lnTo>
                    <a:pt x="0" y="32"/>
                  </a:lnTo>
                  <a:lnTo>
                    <a:pt x="2" y="24"/>
                  </a:lnTo>
                  <a:lnTo>
                    <a:pt x="8" y="16"/>
                  </a:lnTo>
                  <a:lnTo>
                    <a:pt x="18" y="9"/>
                  </a:lnTo>
                  <a:lnTo>
                    <a:pt x="31" y="3"/>
                  </a:lnTo>
                  <a:lnTo>
                    <a:pt x="45" y="0"/>
                  </a:lnTo>
                  <a:lnTo>
                    <a:pt x="60" y="0"/>
                  </a:lnTo>
                  <a:lnTo>
                    <a:pt x="75" y="3"/>
                  </a:lnTo>
                  <a:lnTo>
                    <a:pt x="87" y="9"/>
                  </a:lnTo>
                  <a:lnTo>
                    <a:pt x="97" y="16"/>
                  </a:lnTo>
                  <a:lnTo>
                    <a:pt x="103" y="24"/>
                  </a:lnTo>
                  <a:lnTo>
                    <a:pt x="105" y="32"/>
                  </a:lnTo>
                  <a:close/>
                </a:path>
              </a:pathLst>
            </a:custGeom>
            <a:solidFill>
              <a:srgbClr val="FFFFFF"/>
            </a:solidFill>
            <a:ln w="11113">
              <a:solidFill>
                <a:srgbClr val="000000"/>
              </a:solidFill>
              <a:round/>
              <a:headEnd/>
              <a:tailEnd/>
            </a:ln>
          </p:spPr>
          <p:txBody>
            <a:bodyPr/>
            <a:lstStyle/>
            <a:p>
              <a:endParaRPr lang="fr-FR"/>
            </a:p>
          </p:txBody>
        </p:sp>
        <p:sp>
          <p:nvSpPr>
            <p:cNvPr id="38202" name="Rectangle 374"/>
            <p:cNvSpPr>
              <a:spLocks noChangeArrowheads="1"/>
            </p:cNvSpPr>
            <p:nvPr/>
          </p:nvSpPr>
          <p:spPr bwMode="auto">
            <a:xfrm>
              <a:off x="4182" y="3199"/>
              <a:ext cx="105" cy="46"/>
            </a:xfrm>
            <a:prstGeom prst="rect">
              <a:avLst/>
            </a:prstGeom>
            <a:solidFill>
              <a:srgbClr val="FFFFFF"/>
            </a:solidFill>
            <a:ln w="11113">
              <a:solidFill>
                <a:srgbClr val="000000"/>
              </a:solidFill>
              <a:miter lim="800000"/>
              <a:headEnd/>
              <a:tailEnd/>
            </a:ln>
          </p:spPr>
          <p:txBody>
            <a:bodyPr/>
            <a:lstStyle/>
            <a:p>
              <a:endParaRPr lang="fr-FR"/>
            </a:p>
          </p:txBody>
        </p:sp>
        <p:sp>
          <p:nvSpPr>
            <p:cNvPr id="38203" name="Freeform 375"/>
            <p:cNvSpPr>
              <a:spLocks/>
            </p:cNvSpPr>
            <p:nvPr/>
          </p:nvSpPr>
          <p:spPr bwMode="auto">
            <a:xfrm>
              <a:off x="4235" y="3834"/>
              <a:ext cx="517" cy="102"/>
            </a:xfrm>
            <a:custGeom>
              <a:avLst/>
              <a:gdLst>
                <a:gd name="T0" fmla="*/ 0 w 205"/>
                <a:gd name="T1" fmla="*/ 0 h 215"/>
                <a:gd name="T2" fmla="*/ 0 w 205"/>
                <a:gd name="T3" fmla="*/ 215 h 215"/>
                <a:gd name="T4" fmla="*/ 205 w 205"/>
                <a:gd name="T5" fmla="*/ 215 h 215"/>
                <a:gd name="T6" fmla="*/ 0 60000 65536"/>
                <a:gd name="T7" fmla="*/ 0 60000 65536"/>
                <a:gd name="T8" fmla="*/ 0 60000 65536"/>
                <a:gd name="T9" fmla="*/ 0 w 205"/>
                <a:gd name="T10" fmla="*/ 0 h 215"/>
                <a:gd name="T11" fmla="*/ 205 w 205"/>
                <a:gd name="T12" fmla="*/ 215 h 215"/>
              </a:gdLst>
              <a:ahLst/>
              <a:cxnLst>
                <a:cxn ang="T6">
                  <a:pos x="T0" y="T1"/>
                </a:cxn>
                <a:cxn ang="T7">
                  <a:pos x="T2" y="T3"/>
                </a:cxn>
                <a:cxn ang="T8">
                  <a:pos x="T4" y="T5"/>
                </a:cxn>
              </a:cxnLst>
              <a:rect l="T9" t="T10" r="T11" b="T12"/>
              <a:pathLst>
                <a:path w="205" h="215">
                  <a:moveTo>
                    <a:pt x="0" y="0"/>
                  </a:moveTo>
                  <a:lnTo>
                    <a:pt x="0" y="215"/>
                  </a:lnTo>
                  <a:lnTo>
                    <a:pt x="205" y="215"/>
                  </a:lnTo>
                </a:path>
              </a:pathLst>
            </a:custGeom>
            <a:noFill/>
            <a:ln w="11113">
              <a:solidFill>
                <a:srgbClr val="000000"/>
              </a:solidFill>
              <a:round/>
              <a:headEnd/>
              <a:tailEnd/>
            </a:ln>
          </p:spPr>
          <p:txBody>
            <a:bodyPr/>
            <a:lstStyle/>
            <a:p>
              <a:endParaRPr lang="fr-FR"/>
            </a:p>
          </p:txBody>
        </p:sp>
        <p:sp>
          <p:nvSpPr>
            <p:cNvPr id="38204" name="Line 376"/>
            <p:cNvSpPr>
              <a:spLocks noChangeShapeType="1"/>
            </p:cNvSpPr>
            <p:nvPr/>
          </p:nvSpPr>
          <p:spPr bwMode="auto">
            <a:xfrm>
              <a:off x="4896" y="3936"/>
              <a:ext cx="240" cy="3"/>
            </a:xfrm>
            <a:prstGeom prst="line">
              <a:avLst/>
            </a:prstGeom>
            <a:noFill/>
            <a:ln w="11113">
              <a:solidFill>
                <a:srgbClr val="000000"/>
              </a:solidFill>
              <a:round/>
              <a:headEnd/>
              <a:tailEnd/>
            </a:ln>
          </p:spPr>
          <p:txBody>
            <a:bodyPr/>
            <a:lstStyle/>
            <a:p>
              <a:endParaRPr lang="fr-FR"/>
            </a:p>
          </p:txBody>
        </p:sp>
        <p:sp>
          <p:nvSpPr>
            <p:cNvPr id="38205" name="Line 377"/>
            <p:cNvSpPr>
              <a:spLocks noChangeShapeType="1"/>
            </p:cNvSpPr>
            <p:nvPr/>
          </p:nvSpPr>
          <p:spPr bwMode="auto">
            <a:xfrm>
              <a:off x="5281" y="3936"/>
              <a:ext cx="183" cy="1"/>
            </a:xfrm>
            <a:prstGeom prst="line">
              <a:avLst/>
            </a:prstGeom>
            <a:noFill/>
            <a:ln w="11113">
              <a:solidFill>
                <a:srgbClr val="000000"/>
              </a:solidFill>
              <a:round/>
              <a:headEnd/>
              <a:tailEnd/>
            </a:ln>
          </p:spPr>
          <p:txBody>
            <a:bodyPr/>
            <a:lstStyle/>
            <a:p>
              <a:endParaRPr lang="fr-FR"/>
            </a:p>
          </p:txBody>
        </p:sp>
        <p:sp>
          <p:nvSpPr>
            <p:cNvPr id="38206" name="Line 378"/>
            <p:cNvSpPr>
              <a:spLocks noChangeShapeType="1"/>
            </p:cNvSpPr>
            <p:nvPr/>
          </p:nvSpPr>
          <p:spPr bwMode="auto">
            <a:xfrm flipH="1" flipV="1">
              <a:off x="4107" y="3084"/>
              <a:ext cx="65" cy="80"/>
            </a:xfrm>
            <a:prstGeom prst="line">
              <a:avLst/>
            </a:prstGeom>
            <a:noFill/>
            <a:ln w="11113">
              <a:solidFill>
                <a:srgbClr val="000000"/>
              </a:solidFill>
              <a:round/>
              <a:headEnd/>
              <a:tailEnd/>
            </a:ln>
          </p:spPr>
          <p:txBody>
            <a:bodyPr/>
            <a:lstStyle/>
            <a:p>
              <a:endParaRPr lang="fr-FR"/>
            </a:p>
          </p:txBody>
        </p:sp>
        <p:sp>
          <p:nvSpPr>
            <p:cNvPr id="38207" name="Line 379"/>
            <p:cNvSpPr>
              <a:spLocks noChangeShapeType="1"/>
            </p:cNvSpPr>
            <p:nvPr/>
          </p:nvSpPr>
          <p:spPr bwMode="auto">
            <a:xfrm flipV="1">
              <a:off x="4107" y="3084"/>
              <a:ext cx="65" cy="80"/>
            </a:xfrm>
            <a:prstGeom prst="line">
              <a:avLst/>
            </a:prstGeom>
            <a:noFill/>
            <a:ln w="11113">
              <a:solidFill>
                <a:srgbClr val="000000"/>
              </a:solidFill>
              <a:round/>
              <a:headEnd/>
              <a:tailEnd/>
            </a:ln>
          </p:spPr>
          <p:txBody>
            <a:bodyPr/>
            <a:lstStyle/>
            <a:p>
              <a:endParaRPr lang="fr-FR"/>
            </a:p>
          </p:txBody>
        </p:sp>
        <p:sp>
          <p:nvSpPr>
            <p:cNvPr id="38208" name="Line 380"/>
            <p:cNvSpPr>
              <a:spLocks noChangeShapeType="1"/>
            </p:cNvSpPr>
            <p:nvPr/>
          </p:nvSpPr>
          <p:spPr bwMode="auto">
            <a:xfrm flipH="1">
              <a:off x="4107" y="3164"/>
              <a:ext cx="65" cy="1"/>
            </a:xfrm>
            <a:prstGeom prst="line">
              <a:avLst/>
            </a:prstGeom>
            <a:noFill/>
            <a:ln w="11113">
              <a:solidFill>
                <a:srgbClr val="000000"/>
              </a:solidFill>
              <a:round/>
              <a:headEnd/>
              <a:tailEnd/>
            </a:ln>
          </p:spPr>
          <p:txBody>
            <a:bodyPr/>
            <a:lstStyle/>
            <a:p>
              <a:endParaRPr lang="fr-FR"/>
            </a:p>
          </p:txBody>
        </p:sp>
        <p:sp>
          <p:nvSpPr>
            <p:cNvPr id="38209" name="Line 381"/>
            <p:cNvSpPr>
              <a:spLocks noChangeShapeType="1"/>
            </p:cNvSpPr>
            <p:nvPr/>
          </p:nvSpPr>
          <p:spPr bwMode="auto">
            <a:xfrm flipH="1">
              <a:off x="4107" y="3084"/>
              <a:ext cx="65" cy="1"/>
            </a:xfrm>
            <a:prstGeom prst="line">
              <a:avLst/>
            </a:prstGeom>
            <a:noFill/>
            <a:ln w="11113">
              <a:solidFill>
                <a:srgbClr val="000000"/>
              </a:solidFill>
              <a:round/>
              <a:headEnd/>
              <a:tailEnd/>
            </a:ln>
          </p:spPr>
          <p:txBody>
            <a:bodyPr/>
            <a:lstStyle/>
            <a:p>
              <a:endParaRPr lang="fr-FR"/>
            </a:p>
          </p:txBody>
        </p:sp>
        <p:sp>
          <p:nvSpPr>
            <p:cNvPr id="38210" name="Freeform 382"/>
            <p:cNvSpPr>
              <a:spLocks/>
            </p:cNvSpPr>
            <p:nvPr/>
          </p:nvSpPr>
          <p:spPr bwMode="auto">
            <a:xfrm>
              <a:off x="4205" y="3094"/>
              <a:ext cx="73" cy="61"/>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38211" name="Freeform 383"/>
            <p:cNvSpPr>
              <a:spLocks/>
            </p:cNvSpPr>
            <p:nvPr/>
          </p:nvSpPr>
          <p:spPr bwMode="auto">
            <a:xfrm>
              <a:off x="4205" y="3094"/>
              <a:ext cx="73" cy="61"/>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38212" name="Line 384"/>
            <p:cNvSpPr>
              <a:spLocks noChangeShapeType="1"/>
            </p:cNvSpPr>
            <p:nvPr/>
          </p:nvSpPr>
          <p:spPr bwMode="auto">
            <a:xfrm flipV="1">
              <a:off x="4246" y="3094"/>
              <a:ext cx="1" cy="61"/>
            </a:xfrm>
            <a:prstGeom prst="line">
              <a:avLst/>
            </a:prstGeom>
            <a:noFill/>
            <a:ln w="11113">
              <a:solidFill>
                <a:srgbClr val="000000"/>
              </a:solidFill>
              <a:round/>
              <a:headEnd/>
              <a:tailEnd/>
            </a:ln>
          </p:spPr>
          <p:txBody>
            <a:bodyPr/>
            <a:lstStyle/>
            <a:p>
              <a:endParaRPr lang="fr-FR"/>
            </a:p>
          </p:txBody>
        </p:sp>
        <p:sp>
          <p:nvSpPr>
            <p:cNvPr id="38213" name="Line 385"/>
            <p:cNvSpPr>
              <a:spLocks noChangeShapeType="1"/>
            </p:cNvSpPr>
            <p:nvPr/>
          </p:nvSpPr>
          <p:spPr bwMode="auto">
            <a:xfrm>
              <a:off x="4140" y="3124"/>
              <a:ext cx="106" cy="1"/>
            </a:xfrm>
            <a:prstGeom prst="line">
              <a:avLst/>
            </a:prstGeom>
            <a:noFill/>
            <a:ln w="11113">
              <a:solidFill>
                <a:srgbClr val="000000"/>
              </a:solidFill>
              <a:round/>
              <a:headEnd/>
              <a:tailEnd/>
            </a:ln>
          </p:spPr>
          <p:txBody>
            <a:bodyPr/>
            <a:lstStyle/>
            <a:p>
              <a:endParaRPr lang="fr-FR"/>
            </a:p>
          </p:txBody>
        </p:sp>
        <p:sp>
          <p:nvSpPr>
            <p:cNvPr id="38214" name="Line 386"/>
            <p:cNvSpPr>
              <a:spLocks noChangeShapeType="1"/>
            </p:cNvSpPr>
            <p:nvPr/>
          </p:nvSpPr>
          <p:spPr bwMode="auto">
            <a:xfrm>
              <a:off x="4636" y="3183"/>
              <a:ext cx="148" cy="45"/>
            </a:xfrm>
            <a:prstGeom prst="line">
              <a:avLst/>
            </a:prstGeom>
            <a:noFill/>
            <a:ln w="11113">
              <a:solidFill>
                <a:srgbClr val="000000"/>
              </a:solidFill>
              <a:round/>
              <a:headEnd/>
              <a:tailEnd/>
            </a:ln>
          </p:spPr>
          <p:txBody>
            <a:bodyPr/>
            <a:lstStyle/>
            <a:p>
              <a:endParaRPr lang="fr-FR"/>
            </a:p>
          </p:txBody>
        </p:sp>
        <p:sp>
          <p:nvSpPr>
            <p:cNvPr id="38215" name="Line 387"/>
            <p:cNvSpPr>
              <a:spLocks noChangeShapeType="1"/>
            </p:cNvSpPr>
            <p:nvPr/>
          </p:nvSpPr>
          <p:spPr bwMode="auto">
            <a:xfrm flipV="1">
              <a:off x="4636" y="3183"/>
              <a:ext cx="148" cy="45"/>
            </a:xfrm>
            <a:prstGeom prst="line">
              <a:avLst/>
            </a:prstGeom>
            <a:noFill/>
            <a:ln w="11113">
              <a:solidFill>
                <a:srgbClr val="000000"/>
              </a:solidFill>
              <a:round/>
              <a:headEnd/>
              <a:tailEnd/>
            </a:ln>
          </p:spPr>
          <p:txBody>
            <a:bodyPr/>
            <a:lstStyle/>
            <a:p>
              <a:endParaRPr lang="fr-FR"/>
            </a:p>
          </p:txBody>
        </p:sp>
        <p:sp>
          <p:nvSpPr>
            <p:cNvPr id="38216" name="Line 388"/>
            <p:cNvSpPr>
              <a:spLocks noChangeShapeType="1"/>
            </p:cNvSpPr>
            <p:nvPr/>
          </p:nvSpPr>
          <p:spPr bwMode="auto">
            <a:xfrm>
              <a:off x="4636" y="3183"/>
              <a:ext cx="1" cy="45"/>
            </a:xfrm>
            <a:prstGeom prst="line">
              <a:avLst/>
            </a:prstGeom>
            <a:noFill/>
            <a:ln w="11113">
              <a:solidFill>
                <a:srgbClr val="000000"/>
              </a:solidFill>
              <a:round/>
              <a:headEnd/>
              <a:tailEnd/>
            </a:ln>
          </p:spPr>
          <p:txBody>
            <a:bodyPr/>
            <a:lstStyle/>
            <a:p>
              <a:endParaRPr lang="fr-FR"/>
            </a:p>
          </p:txBody>
        </p:sp>
        <p:sp>
          <p:nvSpPr>
            <p:cNvPr id="38217" name="Line 389"/>
            <p:cNvSpPr>
              <a:spLocks noChangeShapeType="1"/>
            </p:cNvSpPr>
            <p:nvPr/>
          </p:nvSpPr>
          <p:spPr bwMode="auto">
            <a:xfrm>
              <a:off x="4784" y="3183"/>
              <a:ext cx="1" cy="45"/>
            </a:xfrm>
            <a:prstGeom prst="line">
              <a:avLst/>
            </a:prstGeom>
            <a:noFill/>
            <a:ln w="11113">
              <a:solidFill>
                <a:srgbClr val="000000"/>
              </a:solidFill>
              <a:round/>
              <a:headEnd/>
              <a:tailEnd/>
            </a:ln>
          </p:spPr>
          <p:txBody>
            <a:bodyPr/>
            <a:lstStyle/>
            <a:p>
              <a:endParaRPr lang="fr-FR"/>
            </a:p>
          </p:txBody>
        </p:sp>
        <p:sp>
          <p:nvSpPr>
            <p:cNvPr id="38218" name="Freeform 390"/>
            <p:cNvSpPr>
              <a:spLocks/>
            </p:cNvSpPr>
            <p:nvPr/>
          </p:nvSpPr>
          <p:spPr bwMode="auto">
            <a:xfrm>
              <a:off x="4661" y="3129"/>
              <a:ext cx="109" cy="41"/>
            </a:xfrm>
            <a:custGeom>
              <a:avLst/>
              <a:gdLst>
                <a:gd name="T0" fmla="*/ 0 w 109"/>
                <a:gd name="T1" fmla="*/ 40 h 82"/>
                <a:gd name="T2" fmla="*/ 2 w 109"/>
                <a:gd name="T3" fmla="*/ 29 h 82"/>
                <a:gd name="T4" fmla="*/ 8 w 109"/>
                <a:gd name="T5" fmla="*/ 18 h 82"/>
                <a:gd name="T6" fmla="*/ 18 w 109"/>
                <a:gd name="T7" fmla="*/ 9 h 82"/>
                <a:gd name="T8" fmla="*/ 32 w 109"/>
                <a:gd name="T9" fmla="*/ 2 h 82"/>
                <a:gd name="T10" fmla="*/ 46 w 109"/>
                <a:gd name="T11" fmla="*/ 0 h 82"/>
                <a:gd name="T12" fmla="*/ 62 w 109"/>
                <a:gd name="T13" fmla="*/ 0 h 82"/>
                <a:gd name="T14" fmla="*/ 77 w 109"/>
                <a:gd name="T15" fmla="*/ 2 h 82"/>
                <a:gd name="T16" fmla="*/ 91 w 109"/>
                <a:gd name="T17" fmla="*/ 9 h 82"/>
                <a:gd name="T18" fmla="*/ 101 w 109"/>
                <a:gd name="T19" fmla="*/ 18 h 82"/>
                <a:gd name="T20" fmla="*/ 108 w 109"/>
                <a:gd name="T21" fmla="*/ 29 h 82"/>
                <a:gd name="T22" fmla="*/ 109 w 109"/>
                <a:gd name="T23" fmla="*/ 40 h 82"/>
                <a:gd name="T24" fmla="*/ 108 w 109"/>
                <a:gd name="T25" fmla="*/ 53 h 82"/>
                <a:gd name="T26" fmla="*/ 101 w 109"/>
                <a:gd name="T27" fmla="*/ 64 h 82"/>
                <a:gd name="T28" fmla="*/ 91 w 109"/>
                <a:gd name="T29" fmla="*/ 72 h 82"/>
                <a:gd name="T30" fmla="*/ 77 w 109"/>
                <a:gd name="T31" fmla="*/ 79 h 82"/>
                <a:gd name="T32" fmla="*/ 62 w 109"/>
                <a:gd name="T33" fmla="*/ 82 h 82"/>
                <a:gd name="T34" fmla="*/ 46 w 109"/>
                <a:gd name="T35" fmla="*/ 82 h 82"/>
                <a:gd name="T36" fmla="*/ 32 w 109"/>
                <a:gd name="T37" fmla="*/ 79 h 82"/>
                <a:gd name="T38" fmla="*/ 18 w 109"/>
                <a:gd name="T39" fmla="*/ 72 h 82"/>
                <a:gd name="T40" fmla="*/ 8 w 109"/>
                <a:gd name="T41" fmla="*/ 64 h 82"/>
                <a:gd name="T42" fmla="*/ 2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29"/>
                  </a:lnTo>
                  <a:lnTo>
                    <a:pt x="8" y="18"/>
                  </a:lnTo>
                  <a:lnTo>
                    <a:pt x="18" y="9"/>
                  </a:lnTo>
                  <a:lnTo>
                    <a:pt x="32" y="2"/>
                  </a:lnTo>
                  <a:lnTo>
                    <a:pt x="46" y="0"/>
                  </a:lnTo>
                  <a:lnTo>
                    <a:pt x="62" y="0"/>
                  </a:lnTo>
                  <a:lnTo>
                    <a:pt x="77" y="2"/>
                  </a:lnTo>
                  <a:lnTo>
                    <a:pt x="91" y="9"/>
                  </a:lnTo>
                  <a:lnTo>
                    <a:pt x="101" y="18"/>
                  </a:lnTo>
                  <a:lnTo>
                    <a:pt x="108" y="29"/>
                  </a:lnTo>
                  <a:lnTo>
                    <a:pt x="109" y="40"/>
                  </a:lnTo>
                  <a:lnTo>
                    <a:pt x="108" y="53"/>
                  </a:lnTo>
                  <a:lnTo>
                    <a:pt x="101" y="64"/>
                  </a:lnTo>
                  <a:lnTo>
                    <a:pt x="91" y="72"/>
                  </a:lnTo>
                  <a:lnTo>
                    <a:pt x="77" y="79"/>
                  </a:lnTo>
                  <a:lnTo>
                    <a:pt x="62" y="82"/>
                  </a:lnTo>
                  <a:lnTo>
                    <a:pt x="46" y="82"/>
                  </a:lnTo>
                  <a:lnTo>
                    <a:pt x="32" y="79"/>
                  </a:lnTo>
                  <a:lnTo>
                    <a:pt x="18" y="72"/>
                  </a:lnTo>
                  <a:lnTo>
                    <a:pt x="8" y="64"/>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38219" name="Rectangle 391"/>
            <p:cNvSpPr>
              <a:spLocks noChangeArrowheads="1"/>
            </p:cNvSpPr>
            <p:nvPr/>
          </p:nvSpPr>
          <p:spPr bwMode="auto">
            <a:xfrm>
              <a:off x="4624" y="3153"/>
              <a:ext cx="165" cy="27"/>
            </a:xfrm>
            <a:prstGeom prst="rect">
              <a:avLst/>
            </a:prstGeom>
            <a:solidFill>
              <a:srgbClr val="FFFFFF"/>
            </a:solidFill>
            <a:ln w="9525">
              <a:noFill/>
              <a:miter lim="800000"/>
              <a:headEnd/>
              <a:tailEnd/>
            </a:ln>
          </p:spPr>
          <p:txBody>
            <a:bodyPr/>
            <a:lstStyle/>
            <a:p>
              <a:endParaRPr lang="fr-FR"/>
            </a:p>
          </p:txBody>
        </p:sp>
        <p:sp>
          <p:nvSpPr>
            <p:cNvPr id="38220" name="Line 392"/>
            <p:cNvSpPr>
              <a:spLocks noChangeShapeType="1"/>
            </p:cNvSpPr>
            <p:nvPr/>
          </p:nvSpPr>
          <p:spPr bwMode="auto">
            <a:xfrm flipV="1">
              <a:off x="4710" y="3153"/>
              <a:ext cx="1" cy="53"/>
            </a:xfrm>
            <a:prstGeom prst="line">
              <a:avLst/>
            </a:prstGeom>
            <a:noFill/>
            <a:ln w="11113">
              <a:solidFill>
                <a:srgbClr val="000000"/>
              </a:solidFill>
              <a:round/>
              <a:headEnd/>
              <a:tailEnd/>
            </a:ln>
          </p:spPr>
          <p:txBody>
            <a:bodyPr/>
            <a:lstStyle/>
            <a:p>
              <a:endParaRPr lang="fr-FR"/>
            </a:p>
          </p:txBody>
        </p:sp>
        <p:sp>
          <p:nvSpPr>
            <p:cNvPr id="38221" name="Line 393"/>
            <p:cNvSpPr>
              <a:spLocks noChangeShapeType="1"/>
            </p:cNvSpPr>
            <p:nvPr/>
          </p:nvSpPr>
          <p:spPr bwMode="auto">
            <a:xfrm flipH="1">
              <a:off x="4661" y="3151"/>
              <a:ext cx="109" cy="1"/>
            </a:xfrm>
            <a:prstGeom prst="line">
              <a:avLst/>
            </a:prstGeom>
            <a:noFill/>
            <a:ln w="11113">
              <a:solidFill>
                <a:srgbClr val="000000"/>
              </a:solidFill>
              <a:round/>
              <a:headEnd/>
              <a:tailEnd/>
            </a:ln>
          </p:spPr>
          <p:txBody>
            <a:bodyPr/>
            <a:lstStyle/>
            <a:p>
              <a:endParaRPr lang="fr-FR"/>
            </a:p>
          </p:txBody>
        </p:sp>
        <p:sp>
          <p:nvSpPr>
            <p:cNvPr id="38222" name="Freeform 394"/>
            <p:cNvSpPr>
              <a:spLocks/>
            </p:cNvSpPr>
            <p:nvPr/>
          </p:nvSpPr>
          <p:spPr bwMode="auto">
            <a:xfrm>
              <a:off x="4414" y="3204"/>
              <a:ext cx="220" cy="98"/>
            </a:xfrm>
            <a:custGeom>
              <a:avLst/>
              <a:gdLst>
                <a:gd name="T0" fmla="*/ 220 w 220"/>
                <a:gd name="T1" fmla="*/ 0 h 197"/>
                <a:gd name="T2" fmla="*/ 0 w 220"/>
                <a:gd name="T3" fmla="*/ 0 h 197"/>
                <a:gd name="T4" fmla="*/ 0 w 220"/>
                <a:gd name="T5" fmla="*/ 197 h 197"/>
                <a:gd name="T6" fmla="*/ 0 60000 65536"/>
                <a:gd name="T7" fmla="*/ 0 60000 65536"/>
                <a:gd name="T8" fmla="*/ 0 60000 65536"/>
                <a:gd name="T9" fmla="*/ 0 w 220"/>
                <a:gd name="T10" fmla="*/ 0 h 197"/>
                <a:gd name="T11" fmla="*/ 220 w 220"/>
                <a:gd name="T12" fmla="*/ 197 h 197"/>
              </a:gdLst>
              <a:ahLst/>
              <a:cxnLst>
                <a:cxn ang="T6">
                  <a:pos x="T0" y="T1"/>
                </a:cxn>
                <a:cxn ang="T7">
                  <a:pos x="T2" y="T3"/>
                </a:cxn>
                <a:cxn ang="T8">
                  <a:pos x="T4" y="T5"/>
                </a:cxn>
              </a:cxnLst>
              <a:rect l="T9" t="T10" r="T11" b="T12"/>
              <a:pathLst>
                <a:path w="220" h="197">
                  <a:moveTo>
                    <a:pt x="220" y="0"/>
                  </a:moveTo>
                  <a:lnTo>
                    <a:pt x="0" y="0"/>
                  </a:lnTo>
                  <a:lnTo>
                    <a:pt x="0" y="197"/>
                  </a:lnTo>
                </a:path>
              </a:pathLst>
            </a:custGeom>
            <a:noFill/>
            <a:ln w="11113">
              <a:solidFill>
                <a:srgbClr val="000000"/>
              </a:solidFill>
              <a:round/>
              <a:headEnd/>
              <a:tailEnd/>
            </a:ln>
          </p:spPr>
          <p:txBody>
            <a:bodyPr/>
            <a:lstStyle/>
            <a:p>
              <a:endParaRPr lang="fr-FR"/>
            </a:p>
          </p:txBody>
        </p:sp>
        <p:sp>
          <p:nvSpPr>
            <p:cNvPr id="38223" name="Line 395"/>
            <p:cNvSpPr>
              <a:spLocks noChangeShapeType="1"/>
            </p:cNvSpPr>
            <p:nvPr/>
          </p:nvSpPr>
          <p:spPr bwMode="auto">
            <a:xfrm>
              <a:off x="4792" y="3204"/>
              <a:ext cx="110" cy="1"/>
            </a:xfrm>
            <a:prstGeom prst="line">
              <a:avLst/>
            </a:prstGeom>
            <a:noFill/>
            <a:ln w="11113">
              <a:solidFill>
                <a:srgbClr val="000000"/>
              </a:solidFill>
              <a:round/>
              <a:headEnd/>
              <a:tailEnd/>
            </a:ln>
          </p:spPr>
          <p:txBody>
            <a:bodyPr/>
            <a:lstStyle/>
            <a:p>
              <a:endParaRPr lang="fr-FR"/>
            </a:p>
          </p:txBody>
        </p:sp>
        <p:sp>
          <p:nvSpPr>
            <p:cNvPr id="38224" name="Freeform 396"/>
            <p:cNvSpPr>
              <a:spLocks/>
            </p:cNvSpPr>
            <p:nvPr/>
          </p:nvSpPr>
          <p:spPr bwMode="auto">
            <a:xfrm>
              <a:off x="4462" y="3005"/>
              <a:ext cx="172" cy="99"/>
            </a:xfrm>
            <a:custGeom>
              <a:avLst/>
              <a:gdLst>
                <a:gd name="T0" fmla="*/ 0 w 172"/>
                <a:gd name="T1" fmla="*/ 99 h 198"/>
                <a:gd name="T2" fmla="*/ 2 w 172"/>
                <a:gd name="T3" fmla="*/ 76 h 198"/>
                <a:gd name="T4" fmla="*/ 8 w 172"/>
                <a:gd name="T5" fmla="*/ 55 h 198"/>
                <a:gd name="T6" fmla="*/ 18 w 172"/>
                <a:gd name="T7" fmla="*/ 37 h 198"/>
                <a:gd name="T8" fmla="*/ 32 w 172"/>
                <a:gd name="T9" fmla="*/ 22 h 198"/>
                <a:gd name="T10" fmla="*/ 49 w 172"/>
                <a:gd name="T11" fmla="*/ 9 h 198"/>
                <a:gd name="T12" fmla="*/ 66 w 172"/>
                <a:gd name="T13" fmla="*/ 2 h 198"/>
                <a:gd name="T14" fmla="*/ 86 w 172"/>
                <a:gd name="T15" fmla="*/ 0 h 198"/>
                <a:gd name="T16" fmla="*/ 104 w 172"/>
                <a:gd name="T17" fmla="*/ 2 h 198"/>
                <a:gd name="T18" fmla="*/ 123 w 172"/>
                <a:gd name="T19" fmla="*/ 9 h 198"/>
                <a:gd name="T20" fmla="*/ 139 w 172"/>
                <a:gd name="T21" fmla="*/ 22 h 198"/>
                <a:gd name="T22" fmla="*/ 152 w 172"/>
                <a:gd name="T23" fmla="*/ 37 h 198"/>
                <a:gd name="T24" fmla="*/ 163 w 172"/>
                <a:gd name="T25" fmla="*/ 55 h 198"/>
                <a:gd name="T26" fmla="*/ 169 w 172"/>
                <a:gd name="T27" fmla="*/ 76 h 198"/>
                <a:gd name="T28" fmla="*/ 172 w 172"/>
                <a:gd name="T29" fmla="*/ 99 h 198"/>
                <a:gd name="T30" fmla="*/ 169 w 172"/>
                <a:gd name="T31" fmla="*/ 121 h 198"/>
                <a:gd name="T32" fmla="*/ 163 w 172"/>
                <a:gd name="T33" fmla="*/ 142 h 198"/>
                <a:gd name="T34" fmla="*/ 152 w 172"/>
                <a:gd name="T35" fmla="*/ 160 h 198"/>
                <a:gd name="T36" fmla="*/ 139 w 172"/>
                <a:gd name="T37" fmla="*/ 177 h 198"/>
                <a:gd name="T38" fmla="*/ 123 w 172"/>
                <a:gd name="T39" fmla="*/ 188 h 198"/>
                <a:gd name="T40" fmla="*/ 104 w 172"/>
                <a:gd name="T41" fmla="*/ 195 h 198"/>
                <a:gd name="T42" fmla="*/ 86 w 172"/>
                <a:gd name="T43" fmla="*/ 198 h 198"/>
                <a:gd name="T44" fmla="*/ 66 w 172"/>
                <a:gd name="T45" fmla="*/ 195 h 198"/>
                <a:gd name="T46" fmla="*/ 49 w 172"/>
                <a:gd name="T47" fmla="*/ 188 h 198"/>
                <a:gd name="T48" fmla="*/ 32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5"/>
                  </a:lnTo>
                  <a:lnTo>
                    <a:pt x="18" y="37"/>
                  </a:lnTo>
                  <a:lnTo>
                    <a:pt x="32" y="22"/>
                  </a:lnTo>
                  <a:lnTo>
                    <a:pt x="49" y="9"/>
                  </a:lnTo>
                  <a:lnTo>
                    <a:pt x="66" y="2"/>
                  </a:lnTo>
                  <a:lnTo>
                    <a:pt x="86" y="0"/>
                  </a:lnTo>
                  <a:lnTo>
                    <a:pt x="104" y="2"/>
                  </a:lnTo>
                  <a:lnTo>
                    <a:pt x="123" y="9"/>
                  </a:lnTo>
                  <a:lnTo>
                    <a:pt x="139" y="22"/>
                  </a:lnTo>
                  <a:lnTo>
                    <a:pt x="152" y="37"/>
                  </a:lnTo>
                  <a:lnTo>
                    <a:pt x="163" y="55"/>
                  </a:lnTo>
                  <a:lnTo>
                    <a:pt x="169" y="76"/>
                  </a:lnTo>
                  <a:lnTo>
                    <a:pt x="172" y="99"/>
                  </a:lnTo>
                  <a:lnTo>
                    <a:pt x="169" y="121"/>
                  </a:lnTo>
                  <a:lnTo>
                    <a:pt x="163" y="142"/>
                  </a:lnTo>
                  <a:lnTo>
                    <a:pt x="152" y="160"/>
                  </a:lnTo>
                  <a:lnTo>
                    <a:pt x="139" y="177"/>
                  </a:lnTo>
                  <a:lnTo>
                    <a:pt x="123"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225" name="Rectangle 397"/>
            <p:cNvSpPr>
              <a:spLocks noChangeArrowheads="1"/>
            </p:cNvSpPr>
            <p:nvPr/>
          </p:nvSpPr>
          <p:spPr bwMode="auto">
            <a:xfrm>
              <a:off x="4493" y="3030"/>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38226" name="Line 398"/>
            <p:cNvSpPr>
              <a:spLocks noChangeShapeType="1"/>
            </p:cNvSpPr>
            <p:nvPr/>
          </p:nvSpPr>
          <p:spPr bwMode="auto">
            <a:xfrm flipV="1">
              <a:off x="4353" y="3276"/>
              <a:ext cx="1" cy="4"/>
            </a:xfrm>
            <a:prstGeom prst="line">
              <a:avLst/>
            </a:prstGeom>
            <a:noFill/>
            <a:ln w="11113">
              <a:solidFill>
                <a:srgbClr val="000000"/>
              </a:solidFill>
              <a:round/>
              <a:headEnd/>
              <a:tailEnd/>
            </a:ln>
          </p:spPr>
          <p:txBody>
            <a:bodyPr/>
            <a:lstStyle/>
            <a:p>
              <a:endParaRPr lang="fr-FR"/>
            </a:p>
          </p:txBody>
        </p:sp>
        <p:sp>
          <p:nvSpPr>
            <p:cNvPr id="38227" name="Line 399"/>
            <p:cNvSpPr>
              <a:spLocks noChangeShapeType="1"/>
            </p:cNvSpPr>
            <p:nvPr/>
          </p:nvSpPr>
          <p:spPr bwMode="auto">
            <a:xfrm flipV="1">
              <a:off x="4353" y="3251"/>
              <a:ext cx="1" cy="4"/>
            </a:xfrm>
            <a:prstGeom prst="line">
              <a:avLst/>
            </a:prstGeom>
            <a:noFill/>
            <a:ln w="11113">
              <a:solidFill>
                <a:srgbClr val="000000"/>
              </a:solidFill>
              <a:round/>
              <a:headEnd/>
              <a:tailEnd/>
            </a:ln>
          </p:spPr>
          <p:txBody>
            <a:bodyPr/>
            <a:lstStyle/>
            <a:p>
              <a:endParaRPr lang="fr-FR"/>
            </a:p>
          </p:txBody>
        </p:sp>
        <p:sp>
          <p:nvSpPr>
            <p:cNvPr id="38228" name="Line 400"/>
            <p:cNvSpPr>
              <a:spLocks noChangeShapeType="1"/>
            </p:cNvSpPr>
            <p:nvPr/>
          </p:nvSpPr>
          <p:spPr bwMode="auto">
            <a:xfrm flipV="1">
              <a:off x="4353" y="3226"/>
              <a:ext cx="1" cy="4"/>
            </a:xfrm>
            <a:prstGeom prst="line">
              <a:avLst/>
            </a:prstGeom>
            <a:noFill/>
            <a:ln w="11113">
              <a:solidFill>
                <a:srgbClr val="000000"/>
              </a:solidFill>
              <a:round/>
              <a:headEnd/>
              <a:tailEnd/>
            </a:ln>
          </p:spPr>
          <p:txBody>
            <a:bodyPr/>
            <a:lstStyle/>
            <a:p>
              <a:endParaRPr lang="fr-FR"/>
            </a:p>
          </p:txBody>
        </p:sp>
        <p:sp>
          <p:nvSpPr>
            <p:cNvPr id="38229" name="Line 401"/>
            <p:cNvSpPr>
              <a:spLocks noChangeShapeType="1"/>
            </p:cNvSpPr>
            <p:nvPr/>
          </p:nvSpPr>
          <p:spPr bwMode="auto">
            <a:xfrm flipV="1">
              <a:off x="4353" y="3201"/>
              <a:ext cx="1" cy="4"/>
            </a:xfrm>
            <a:prstGeom prst="line">
              <a:avLst/>
            </a:prstGeom>
            <a:noFill/>
            <a:ln w="11113">
              <a:solidFill>
                <a:srgbClr val="000000"/>
              </a:solidFill>
              <a:round/>
              <a:headEnd/>
              <a:tailEnd/>
            </a:ln>
          </p:spPr>
          <p:txBody>
            <a:bodyPr/>
            <a:lstStyle/>
            <a:p>
              <a:endParaRPr lang="fr-FR"/>
            </a:p>
          </p:txBody>
        </p:sp>
        <p:sp>
          <p:nvSpPr>
            <p:cNvPr id="38230" name="Line 402"/>
            <p:cNvSpPr>
              <a:spLocks noChangeShapeType="1"/>
            </p:cNvSpPr>
            <p:nvPr/>
          </p:nvSpPr>
          <p:spPr bwMode="auto">
            <a:xfrm flipV="1">
              <a:off x="4353" y="3176"/>
              <a:ext cx="1" cy="4"/>
            </a:xfrm>
            <a:prstGeom prst="line">
              <a:avLst/>
            </a:prstGeom>
            <a:noFill/>
            <a:ln w="11113">
              <a:solidFill>
                <a:srgbClr val="000000"/>
              </a:solidFill>
              <a:round/>
              <a:headEnd/>
              <a:tailEnd/>
            </a:ln>
          </p:spPr>
          <p:txBody>
            <a:bodyPr/>
            <a:lstStyle/>
            <a:p>
              <a:endParaRPr lang="fr-FR"/>
            </a:p>
          </p:txBody>
        </p:sp>
        <p:sp>
          <p:nvSpPr>
            <p:cNvPr id="38231" name="Line 403"/>
            <p:cNvSpPr>
              <a:spLocks noChangeShapeType="1"/>
            </p:cNvSpPr>
            <p:nvPr/>
          </p:nvSpPr>
          <p:spPr bwMode="auto">
            <a:xfrm flipV="1">
              <a:off x="4353" y="3150"/>
              <a:ext cx="1" cy="5"/>
            </a:xfrm>
            <a:prstGeom prst="line">
              <a:avLst/>
            </a:prstGeom>
            <a:noFill/>
            <a:ln w="11113">
              <a:solidFill>
                <a:srgbClr val="000000"/>
              </a:solidFill>
              <a:round/>
              <a:headEnd/>
              <a:tailEnd/>
            </a:ln>
          </p:spPr>
          <p:txBody>
            <a:bodyPr/>
            <a:lstStyle/>
            <a:p>
              <a:endParaRPr lang="fr-FR"/>
            </a:p>
          </p:txBody>
        </p:sp>
        <p:sp>
          <p:nvSpPr>
            <p:cNvPr id="38232" name="Line 404"/>
            <p:cNvSpPr>
              <a:spLocks noChangeShapeType="1"/>
            </p:cNvSpPr>
            <p:nvPr/>
          </p:nvSpPr>
          <p:spPr bwMode="auto">
            <a:xfrm flipV="1">
              <a:off x="4353" y="3125"/>
              <a:ext cx="1" cy="5"/>
            </a:xfrm>
            <a:prstGeom prst="line">
              <a:avLst/>
            </a:prstGeom>
            <a:noFill/>
            <a:ln w="11113">
              <a:solidFill>
                <a:srgbClr val="000000"/>
              </a:solidFill>
              <a:round/>
              <a:headEnd/>
              <a:tailEnd/>
            </a:ln>
          </p:spPr>
          <p:txBody>
            <a:bodyPr/>
            <a:lstStyle/>
            <a:p>
              <a:endParaRPr lang="fr-FR"/>
            </a:p>
          </p:txBody>
        </p:sp>
        <p:sp>
          <p:nvSpPr>
            <p:cNvPr id="38233" name="Line 405"/>
            <p:cNvSpPr>
              <a:spLocks noChangeShapeType="1"/>
            </p:cNvSpPr>
            <p:nvPr/>
          </p:nvSpPr>
          <p:spPr bwMode="auto">
            <a:xfrm flipV="1">
              <a:off x="4353" y="3100"/>
              <a:ext cx="1" cy="4"/>
            </a:xfrm>
            <a:prstGeom prst="line">
              <a:avLst/>
            </a:prstGeom>
            <a:noFill/>
            <a:ln w="11113">
              <a:solidFill>
                <a:srgbClr val="000000"/>
              </a:solidFill>
              <a:round/>
              <a:headEnd/>
              <a:tailEnd/>
            </a:ln>
          </p:spPr>
          <p:txBody>
            <a:bodyPr/>
            <a:lstStyle/>
            <a:p>
              <a:endParaRPr lang="fr-FR"/>
            </a:p>
          </p:txBody>
        </p:sp>
        <p:sp>
          <p:nvSpPr>
            <p:cNvPr id="38234" name="Line 406"/>
            <p:cNvSpPr>
              <a:spLocks noChangeShapeType="1"/>
            </p:cNvSpPr>
            <p:nvPr/>
          </p:nvSpPr>
          <p:spPr bwMode="auto">
            <a:xfrm flipV="1">
              <a:off x="4353" y="3075"/>
              <a:ext cx="1" cy="4"/>
            </a:xfrm>
            <a:prstGeom prst="line">
              <a:avLst/>
            </a:prstGeom>
            <a:noFill/>
            <a:ln w="11113">
              <a:solidFill>
                <a:srgbClr val="000000"/>
              </a:solidFill>
              <a:round/>
              <a:headEnd/>
              <a:tailEnd/>
            </a:ln>
          </p:spPr>
          <p:txBody>
            <a:bodyPr/>
            <a:lstStyle/>
            <a:p>
              <a:endParaRPr lang="fr-FR"/>
            </a:p>
          </p:txBody>
        </p:sp>
        <p:sp>
          <p:nvSpPr>
            <p:cNvPr id="38235" name="Line 407"/>
            <p:cNvSpPr>
              <a:spLocks noChangeShapeType="1"/>
            </p:cNvSpPr>
            <p:nvPr/>
          </p:nvSpPr>
          <p:spPr bwMode="auto">
            <a:xfrm flipV="1">
              <a:off x="4353" y="3050"/>
              <a:ext cx="1" cy="4"/>
            </a:xfrm>
            <a:prstGeom prst="line">
              <a:avLst/>
            </a:prstGeom>
            <a:noFill/>
            <a:ln w="11113">
              <a:solidFill>
                <a:srgbClr val="000000"/>
              </a:solidFill>
              <a:round/>
              <a:headEnd/>
              <a:tailEnd/>
            </a:ln>
          </p:spPr>
          <p:txBody>
            <a:bodyPr/>
            <a:lstStyle/>
            <a:p>
              <a:endParaRPr lang="fr-FR"/>
            </a:p>
          </p:txBody>
        </p:sp>
        <p:sp>
          <p:nvSpPr>
            <p:cNvPr id="38236" name="Line 408"/>
            <p:cNvSpPr>
              <a:spLocks noChangeShapeType="1"/>
            </p:cNvSpPr>
            <p:nvPr/>
          </p:nvSpPr>
          <p:spPr bwMode="auto">
            <a:xfrm>
              <a:off x="4381" y="3045"/>
              <a:ext cx="7" cy="1"/>
            </a:xfrm>
            <a:prstGeom prst="line">
              <a:avLst/>
            </a:prstGeom>
            <a:noFill/>
            <a:ln w="11113">
              <a:solidFill>
                <a:srgbClr val="000000"/>
              </a:solidFill>
              <a:round/>
              <a:headEnd/>
              <a:tailEnd/>
            </a:ln>
          </p:spPr>
          <p:txBody>
            <a:bodyPr/>
            <a:lstStyle/>
            <a:p>
              <a:endParaRPr lang="fr-FR"/>
            </a:p>
          </p:txBody>
        </p:sp>
        <p:sp>
          <p:nvSpPr>
            <p:cNvPr id="38237" name="Line 409"/>
            <p:cNvSpPr>
              <a:spLocks noChangeShapeType="1"/>
            </p:cNvSpPr>
            <p:nvPr/>
          </p:nvSpPr>
          <p:spPr bwMode="auto">
            <a:xfrm>
              <a:off x="4425" y="3045"/>
              <a:ext cx="7" cy="1"/>
            </a:xfrm>
            <a:prstGeom prst="line">
              <a:avLst/>
            </a:prstGeom>
            <a:noFill/>
            <a:ln w="11113">
              <a:solidFill>
                <a:srgbClr val="000000"/>
              </a:solidFill>
              <a:round/>
              <a:headEnd/>
              <a:tailEnd/>
            </a:ln>
          </p:spPr>
          <p:txBody>
            <a:bodyPr/>
            <a:lstStyle/>
            <a:p>
              <a:endParaRPr lang="fr-FR"/>
            </a:p>
          </p:txBody>
        </p:sp>
        <p:sp>
          <p:nvSpPr>
            <p:cNvPr id="38238" name="Line 410"/>
            <p:cNvSpPr>
              <a:spLocks noChangeShapeType="1"/>
            </p:cNvSpPr>
            <p:nvPr/>
          </p:nvSpPr>
          <p:spPr bwMode="auto">
            <a:xfrm>
              <a:off x="4629" y="3045"/>
              <a:ext cx="7" cy="1"/>
            </a:xfrm>
            <a:prstGeom prst="line">
              <a:avLst/>
            </a:prstGeom>
            <a:noFill/>
            <a:ln w="11113">
              <a:solidFill>
                <a:srgbClr val="000000"/>
              </a:solidFill>
              <a:round/>
              <a:headEnd/>
              <a:tailEnd/>
            </a:ln>
          </p:spPr>
          <p:txBody>
            <a:bodyPr/>
            <a:lstStyle/>
            <a:p>
              <a:endParaRPr lang="fr-FR"/>
            </a:p>
          </p:txBody>
        </p:sp>
        <p:sp>
          <p:nvSpPr>
            <p:cNvPr id="38239" name="Line 411"/>
            <p:cNvSpPr>
              <a:spLocks noChangeShapeType="1"/>
            </p:cNvSpPr>
            <p:nvPr/>
          </p:nvSpPr>
          <p:spPr bwMode="auto">
            <a:xfrm>
              <a:off x="4673" y="3045"/>
              <a:ext cx="7" cy="1"/>
            </a:xfrm>
            <a:prstGeom prst="line">
              <a:avLst/>
            </a:prstGeom>
            <a:noFill/>
            <a:ln w="11113">
              <a:solidFill>
                <a:srgbClr val="000000"/>
              </a:solidFill>
              <a:round/>
              <a:headEnd/>
              <a:tailEnd/>
            </a:ln>
          </p:spPr>
          <p:txBody>
            <a:bodyPr/>
            <a:lstStyle/>
            <a:p>
              <a:endParaRPr lang="fr-FR"/>
            </a:p>
          </p:txBody>
        </p:sp>
        <p:sp>
          <p:nvSpPr>
            <p:cNvPr id="38240" name="Freeform 412"/>
            <p:cNvSpPr>
              <a:spLocks/>
            </p:cNvSpPr>
            <p:nvPr/>
          </p:nvSpPr>
          <p:spPr bwMode="auto">
            <a:xfrm>
              <a:off x="4717" y="3045"/>
              <a:ext cx="2" cy="4"/>
            </a:xfrm>
            <a:custGeom>
              <a:avLst/>
              <a:gdLst>
                <a:gd name="T0" fmla="*/ 0 w 1"/>
                <a:gd name="T1" fmla="*/ 0 h 5"/>
                <a:gd name="T2" fmla="*/ 1 w 1"/>
                <a:gd name="T3" fmla="*/ 0 h 5"/>
                <a:gd name="T4" fmla="*/ 1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1" y="0"/>
                  </a:lnTo>
                  <a:lnTo>
                    <a:pt x="1" y="5"/>
                  </a:lnTo>
                </a:path>
              </a:pathLst>
            </a:custGeom>
            <a:noFill/>
            <a:ln w="11113">
              <a:solidFill>
                <a:srgbClr val="000000"/>
              </a:solidFill>
              <a:round/>
              <a:headEnd/>
              <a:tailEnd/>
            </a:ln>
          </p:spPr>
          <p:txBody>
            <a:bodyPr/>
            <a:lstStyle/>
            <a:p>
              <a:endParaRPr lang="fr-FR"/>
            </a:p>
          </p:txBody>
        </p:sp>
        <p:sp>
          <p:nvSpPr>
            <p:cNvPr id="38241" name="Line 413"/>
            <p:cNvSpPr>
              <a:spLocks noChangeShapeType="1"/>
            </p:cNvSpPr>
            <p:nvPr/>
          </p:nvSpPr>
          <p:spPr bwMode="auto">
            <a:xfrm>
              <a:off x="4719" y="3070"/>
              <a:ext cx="1" cy="4"/>
            </a:xfrm>
            <a:prstGeom prst="line">
              <a:avLst/>
            </a:prstGeom>
            <a:noFill/>
            <a:ln w="11113">
              <a:solidFill>
                <a:srgbClr val="000000"/>
              </a:solidFill>
              <a:round/>
              <a:headEnd/>
              <a:tailEnd/>
            </a:ln>
          </p:spPr>
          <p:txBody>
            <a:bodyPr/>
            <a:lstStyle/>
            <a:p>
              <a:endParaRPr lang="fr-FR"/>
            </a:p>
          </p:txBody>
        </p:sp>
        <p:sp>
          <p:nvSpPr>
            <p:cNvPr id="38242" name="Line 414"/>
            <p:cNvSpPr>
              <a:spLocks noChangeShapeType="1"/>
            </p:cNvSpPr>
            <p:nvPr/>
          </p:nvSpPr>
          <p:spPr bwMode="auto">
            <a:xfrm>
              <a:off x="4719" y="3095"/>
              <a:ext cx="1" cy="4"/>
            </a:xfrm>
            <a:prstGeom prst="line">
              <a:avLst/>
            </a:prstGeom>
            <a:noFill/>
            <a:ln w="11113">
              <a:solidFill>
                <a:srgbClr val="000000"/>
              </a:solidFill>
              <a:round/>
              <a:headEnd/>
              <a:tailEnd/>
            </a:ln>
          </p:spPr>
          <p:txBody>
            <a:bodyPr/>
            <a:lstStyle/>
            <a:p>
              <a:endParaRPr lang="fr-FR"/>
            </a:p>
          </p:txBody>
        </p:sp>
        <p:sp>
          <p:nvSpPr>
            <p:cNvPr id="38243" name="Line 415"/>
            <p:cNvSpPr>
              <a:spLocks noChangeShapeType="1"/>
            </p:cNvSpPr>
            <p:nvPr/>
          </p:nvSpPr>
          <p:spPr bwMode="auto">
            <a:xfrm>
              <a:off x="4719" y="3120"/>
              <a:ext cx="1" cy="4"/>
            </a:xfrm>
            <a:prstGeom prst="line">
              <a:avLst/>
            </a:prstGeom>
            <a:noFill/>
            <a:ln w="11113">
              <a:solidFill>
                <a:srgbClr val="000000"/>
              </a:solidFill>
              <a:round/>
              <a:headEnd/>
              <a:tailEnd/>
            </a:ln>
          </p:spPr>
          <p:txBody>
            <a:bodyPr/>
            <a:lstStyle/>
            <a:p>
              <a:endParaRPr lang="fr-FR"/>
            </a:p>
          </p:txBody>
        </p:sp>
        <p:sp>
          <p:nvSpPr>
            <p:cNvPr id="38244" name="Rectangle 416"/>
            <p:cNvSpPr>
              <a:spLocks noChangeArrowheads="1"/>
            </p:cNvSpPr>
            <p:nvPr/>
          </p:nvSpPr>
          <p:spPr bwMode="auto">
            <a:xfrm>
              <a:off x="4948" y="3162"/>
              <a:ext cx="92" cy="98"/>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38245" name="Line 417"/>
            <p:cNvSpPr>
              <a:spLocks noChangeShapeType="1"/>
            </p:cNvSpPr>
            <p:nvPr/>
          </p:nvSpPr>
          <p:spPr bwMode="auto">
            <a:xfrm flipV="1">
              <a:off x="4647" y="2856"/>
              <a:ext cx="148" cy="46"/>
            </a:xfrm>
            <a:prstGeom prst="line">
              <a:avLst/>
            </a:prstGeom>
            <a:noFill/>
            <a:ln w="11113">
              <a:solidFill>
                <a:srgbClr val="000000"/>
              </a:solidFill>
              <a:round/>
              <a:headEnd/>
              <a:tailEnd/>
            </a:ln>
          </p:spPr>
          <p:txBody>
            <a:bodyPr/>
            <a:lstStyle/>
            <a:p>
              <a:endParaRPr lang="fr-FR"/>
            </a:p>
          </p:txBody>
        </p:sp>
        <p:sp>
          <p:nvSpPr>
            <p:cNvPr id="38246" name="Line 418"/>
            <p:cNvSpPr>
              <a:spLocks noChangeShapeType="1"/>
            </p:cNvSpPr>
            <p:nvPr/>
          </p:nvSpPr>
          <p:spPr bwMode="auto">
            <a:xfrm>
              <a:off x="4647" y="2856"/>
              <a:ext cx="148" cy="46"/>
            </a:xfrm>
            <a:prstGeom prst="line">
              <a:avLst/>
            </a:prstGeom>
            <a:noFill/>
            <a:ln w="11113">
              <a:solidFill>
                <a:srgbClr val="000000"/>
              </a:solidFill>
              <a:round/>
              <a:headEnd/>
              <a:tailEnd/>
            </a:ln>
          </p:spPr>
          <p:txBody>
            <a:bodyPr/>
            <a:lstStyle/>
            <a:p>
              <a:endParaRPr lang="fr-FR"/>
            </a:p>
          </p:txBody>
        </p:sp>
        <p:sp>
          <p:nvSpPr>
            <p:cNvPr id="38247" name="Line 419"/>
            <p:cNvSpPr>
              <a:spLocks noChangeShapeType="1"/>
            </p:cNvSpPr>
            <p:nvPr/>
          </p:nvSpPr>
          <p:spPr bwMode="auto">
            <a:xfrm flipV="1">
              <a:off x="4647" y="2856"/>
              <a:ext cx="1" cy="46"/>
            </a:xfrm>
            <a:prstGeom prst="line">
              <a:avLst/>
            </a:prstGeom>
            <a:noFill/>
            <a:ln w="11113">
              <a:solidFill>
                <a:srgbClr val="000000"/>
              </a:solidFill>
              <a:round/>
              <a:headEnd/>
              <a:tailEnd/>
            </a:ln>
          </p:spPr>
          <p:txBody>
            <a:bodyPr/>
            <a:lstStyle/>
            <a:p>
              <a:endParaRPr lang="fr-FR"/>
            </a:p>
          </p:txBody>
        </p:sp>
        <p:sp>
          <p:nvSpPr>
            <p:cNvPr id="38248" name="Line 420"/>
            <p:cNvSpPr>
              <a:spLocks noChangeShapeType="1"/>
            </p:cNvSpPr>
            <p:nvPr/>
          </p:nvSpPr>
          <p:spPr bwMode="auto">
            <a:xfrm flipV="1">
              <a:off x="4795" y="2856"/>
              <a:ext cx="1" cy="46"/>
            </a:xfrm>
            <a:prstGeom prst="line">
              <a:avLst/>
            </a:prstGeom>
            <a:noFill/>
            <a:ln w="11113">
              <a:solidFill>
                <a:srgbClr val="000000"/>
              </a:solidFill>
              <a:round/>
              <a:headEnd/>
              <a:tailEnd/>
            </a:ln>
          </p:spPr>
          <p:txBody>
            <a:bodyPr/>
            <a:lstStyle/>
            <a:p>
              <a:endParaRPr lang="fr-FR"/>
            </a:p>
          </p:txBody>
        </p:sp>
        <p:sp>
          <p:nvSpPr>
            <p:cNvPr id="38249" name="Freeform 421"/>
            <p:cNvSpPr>
              <a:spLocks/>
            </p:cNvSpPr>
            <p:nvPr/>
          </p:nvSpPr>
          <p:spPr bwMode="auto">
            <a:xfrm>
              <a:off x="4672" y="2915"/>
              <a:ext cx="109" cy="41"/>
            </a:xfrm>
            <a:custGeom>
              <a:avLst/>
              <a:gdLst>
                <a:gd name="T0" fmla="*/ 0 w 109"/>
                <a:gd name="T1" fmla="*/ 40 h 82"/>
                <a:gd name="T2" fmla="*/ 2 w 109"/>
                <a:gd name="T3" fmla="*/ 53 h 82"/>
                <a:gd name="T4" fmla="*/ 8 w 109"/>
                <a:gd name="T5" fmla="*/ 64 h 82"/>
                <a:gd name="T6" fmla="*/ 20 w 109"/>
                <a:gd name="T7" fmla="*/ 72 h 82"/>
                <a:gd name="T8" fmla="*/ 32 w 109"/>
                <a:gd name="T9" fmla="*/ 79 h 82"/>
                <a:gd name="T10" fmla="*/ 47 w 109"/>
                <a:gd name="T11" fmla="*/ 82 h 82"/>
                <a:gd name="T12" fmla="*/ 62 w 109"/>
                <a:gd name="T13" fmla="*/ 82 h 82"/>
                <a:gd name="T14" fmla="*/ 77 w 109"/>
                <a:gd name="T15" fmla="*/ 79 h 82"/>
                <a:gd name="T16" fmla="*/ 91 w 109"/>
                <a:gd name="T17" fmla="*/ 72 h 82"/>
                <a:gd name="T18" fmla="*/ 101 w 109"/>
                <a:gd name="T19" fmla="*/ 64 h 82"/>
                <a:gd name="T20" fmla="*/ 108 w 109"/>
                <a:gd name="T21" fmla="*/ 53 h 82"/>
                <a:gd name="T22" fmla="*/ 109 w 109"/>
                <a:gd name="T23" fmla="*/ 40 h 82"/>
                <a:gd name="T24" fmla="*/ 108 w 109"/>
                <a:gd name="T25" fmla="*/ 29 h 82"/>
                <a:gd name="T26" fmla="*/ 101 w 109"/>
                <a:gd name="T27" fmla="*/ 18 h 82"/>
                <a:gd name="T28" fmla="*/ 91 w 109"/>
                <a:gd name="T29" fmla="*/ 10 h 82"/>
                <a:gd name="T30" fmla="*/ 77 w 109"/>
                <a:gd name="T31" fmla="*/ 3 h 82"/>
                <a:gd name="T32" fmla="*/ 62 w 109"/>
                <a:gd name="T33" fmla="*/ 0 h 82"/>
                <a:gd name="T34" fmla="*/ 47 w 109"/>
                <a:gd name="T35" fmla="*/ 0 h 82"/>
                <a:gd name="T36" fmla="*/ 32 w 109"/>
                <a:gd name="T37" fmla="*/ 3 h 82"/>
                <a:gd name="T38" fmla="*/ 20 w 109"/>
                <a:gd name="T39" fmla="*/ 10 h 82"/>
                <a:gd name="T40" fmla="*/ 8 w 109"/>
                <a:gd name="T41" fmla="*/ 18 h 82"/>
                <a:gd name="T42" fmla="*/ 2 w 109"/>
                <a:gd name="T43" fmla="*/ 29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53"/>
                  </a:lnTo>
                  <a:lnTo>
                    <a:pt x="8" y="64"/>
                  </a:lnTo>
                  <a:lnTo>
                    <a:pt x="20" y="72"/>
                  </a:lnTo>
                  <a:lnTo>
                    <a:pt x="32" y="79"/>
                  </a:lnTo>
                  <a:lnTo>
                    <a:pt x="47" y="82"/>
                  </a:lnTo>
                  <a:lnTo>
                    <a:pt x="62" y="82"/>
                  </a:lnTo>
                  <a:lnTo>
                    <a:pt x="77" y="79"/>
                  </a:lnTo>
                  <a:lnTo>
                    <a:pt x="91" y="72"/>
                  </a:lnTo>
                  <a:lnTo>
                    <a:pt x="101" y="64"/>
                  </a:lnTo>
                  <a:lnTo>
                    <a:pt x="108" y="53"/>
                  </a:lnTo>
                  <a:lnTo>
                    <a:pt x="109" y="40"/>
                  </a:lnTo>
                  <a:lnTo>
                    <a:pt x="108" y="29"/>
                  </a:lnTo>
                  <a:lnTo>
                    <a:pt x="101" y="18"/>
                  </a:lnTo>
                  <a:lnTo>
                    <a:pt x="91" y="10"/>
                  </a:lnTo>
                  <a:lnTo>
                    <a:pt x="77" y="3"/>
                  </a:lnTo>
                  <a:lnTo>
                    <a:pt x="62" y="0"/>
                  </a:lnTo>
                  <a:lnTo>
                    <a:pt x="47" y="0"/>
                  </a:lnTo>
                  <a:lnTo>
                    <a:pt x="32" y="3"/>
                  </a:lnTo>
                  <a:lnTo>
                    <a:pt x="20" y="10"/>
                  </a:lnTo>
                  <a:lnTo>
                    <a:pt x="8"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38250" name="Rectangle 422"/>
            <p:cNvSpPr>
              <a:spLocks noChangeArrowheads="1"/>
            </p:cNvSpPr>
            <p:nvPr/>
          </p:nvSpPr>
          <p:spPr bwMode="auto">
            <a:xfrm>
              <a:off x="4635" y="2905"/>
              <a:ext cx="165" cy="27"/>
            </a:xfrm>
            <a:prstGeom prst="rect">
              <a:avLst/>
            </a:prstGeom>
            <a:solidFill>
              <a:srgbClr val="FFFFFF"/>
            </a:solidFill>
            <a:ln w="9525">
              <a:noFill/>
              <a:miter lim="800000"/>
              <a:headEnd/>
              <a:tailEnd/>
            </a:ln>
          </p:spPr>
          <p:txBody>
            <a:bodyPr/>
            <a:lstStyle/>
            <a:p>
              <a:endParaRPr lang="fr-FR"/>
            </a:p>
          </p:txBody>
        </p:sp>
        <p:sp>
          <p:nvSpPr>
            <p:cNvPr id="38251" name="Line 423"/>
            <p:cNvSpPr>
              <a:spLocks noChangeShapeType="1"/>
            </p:cNvSpPr>
            <p:nvPr/>
          </p:nvSpPr>
          <p:spPr bwMode="auto">
            <a:xfrm>
              <a:off x="4721" y="2879"/>
              <a:ext cx="1" cy="53"/>
            </a:xfrm>
            <a:prstGeom prst="line">
              <a:avLst/>
            </a:prstGeom>
            <a:noFill/>
            <a:ln w="11113">
              <a:solidFill>
                <a:srgbClr val="000000"/>
              </a:solidFill>
              <a:round/>
              <a:headEnd/>
              <a:tailEnd/>
            </a:ln>
          </p:spPr>
          <p:txBody>
            <a:bodyPr/>
            <a:lstStyle/>
            <a:p>
              <a:endParaRPr lang="fr-FR"/>
            </a:p>
          </p:txBody>
        </p:sp>
        <p:sp>
          <p:nvSpPr>
            <p:cNvPr id="38252" name="Line 424"/>
            <p:cNvSpPr>
              <a:spLocks noChangeShapeType="1"/>
            </p:cNvSpPr>
            <p:nvPr/>
          </p:nvSpPr>
          <p:spPr bwMode="auto">
            <a:xfrm flipH="1">
              <a:off x="4672" y="2934"/>
              <a:ext cx="109" cy="1"/>
            </a:xfrm>
            <a:prstGeom prst="line">
              <a:avLst/>
            </a:prstGeom>
            <a:noFill/>
            <a:ln w="11113">
              <a:solidFill>
                <a:srgbClr val="000000"/>
              </a:solidFill>
              <a:round/>
              <a:headEnd/>
              <a:tailEnd/>
            </a:ln>
          </p:spPr>
          <p:txBody>
            <a:bodyPr/>
            <a:lstStyle/>
            <a:p>
              <a:endParaRPr lang="fr-FR"/>
            </a:p>
          </p:txBody>
        </p:sp>
        <p:sp>
          <p:nvSpPr>
            <p:cNvPr id="38253" name="Freeform 425"/>
            <p:cNvSpPr>
              <a:spLocks/>
            </p:cNvSpPr>
            <p:nvPr/>
          </p:nvSpPr>
          <p:spPr bwMode="auto">
            <a:xfrm>
              <a:off x="4414" y="2881"/>
              <a:ext cx="226" cy="373"/>
            </a:xfrm>
            <a:custGeom>
              <a:avLst/>
              <a:gdLst>
                <a:gd name="T0" fmla="*/ 0 w 226"/>
                <a:gd name="T1" fmla="*/ 745 h 745"/>
                <a:gd name="T2" fmla="*/ 0 w 226"/>
                <a:gd name="T3" fmla="*/ 0 h 745"/>
                <a:gd name="T4" fmla="*/ 226 w 226"/>
                <a:gd name="T5" fmla="*/ 0 h 745"/>
                <a:gd name="T6" fmla="*/ 0 60000 65536"/>
                <a:gd name="T7" fmla="*/ 0 60000 65536"/>
                <a:gd name="T8" fmla="*/ 0 60000 65536"/>
                <a:gd name="T9" fmla="*/ 0 w 226"/>
                <a:gd name="T10" fmla="*/ 0 h 745"/>
                <a:gd name="T11" fmla="*/ 226 w 226"/>
                <a:gd name="T12" fmla="*/ 745 h 745"/>
              </a:gdLst>
              <a:ahLst/>
              <a:cxnLst>
                <a:cxn ang="T6">
                  <a:pos x="T0" y="T1"/>
                </a:cxn>
                <a:cxn ang="T7">
                  <a:pos x="T2" y="T3"/>
                </a:cxn>
                <a:cxn ang="T8">
                  <a:pos x="T4" y="T5"/>
                </a:cxn>
              </a:cxnLst>
              <a:rect l="T9" t="T10" r="T11" b="T12"/>
              <a:pathLst>
                <a:path w="226" h="745">
                  <a:moveTo>
                    <a:pt x="0" y="745"/>
                  </a:moveTo>
                  <a:lnTo>
                    <a:pt x="0" y="0"/>
                  </a:lnTo>
                  <a:lnTo>
                    <a:pt x="226" y="0"/>
                  </a:lnTo>
                </a:path>
              </a:pathLst>
            </a:custGeom>
            <a:noFill/>
            <a:ln w="11113">
              <a:solidFill>
                <a:srgbClr val="000000"/>
              </a:solidFill>
              <a:round/>
              <a:headEnd/>
              <a:tailEnd/>
            </a:ln>
          </p:spPr>
          <p:txBody>
            <a:bodyPr/>
            <a:lstStyle/>
            <a:p>
              <a:endParaRPr lang="fr-FR"/>
            </a:p>
          </p:txBody>
        </p:sp>
        <p:sp>
          <p:nvSpPr>
            <p:cNvPr id="38254" name="Freeform 426"/>
            <p:cNvSpPr>
              <a:spLocks/>
            </p:cNvSpPr>
            <p:nvPr/>
          </p:nvSpPr>
          <p:spPr bwMode="auto">
            <a:xfrm>
              <a:off x="4719" y="3049"/>
              <a:ext cx="1" cy="3"/>
            </a:xfrm>
            <a:custGeom>
              <a:avLst/>
              <a:gdLst>
                <a:gd name="T0" fmla="*/ 0 w 1"/>
                <a:gd name="T1" fmla="*/ 5 h 5"/>
                <a:gd name="T2" fmla="*/ 1 w 1"/>
                <a:gd name="T3" fmla="*/ 5 h 5"/>
                <a:gd name="T4" fmla="*/ 1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1" y="5"/>
                  </a:lnTo>
                  <a:lnTo>
                    <a:pt x="1" y="0"/>
                  </a:lnTo>
                </a:path>
              </a:pathLst>
            </a:custGeom>
            <a:noFill/>
            <a:ln w="11113">
              <a:solidFill>
                <a:srgbClr val="000000"/>
              </a:solidFill>
              <a:round/>
              <a:headEnd/>
              <a:tailEnd/>
            </a:ln>
          </p:spPr>
          <p:txBody>
            <a:bodyPr/>
            <a:lstStyle/>
            <a:p>
              <a:endParaRPr lang="fr-FR"/>
            </a:p>
          </p:txBody>
        </p:sp>
        <p:sp>
          <p:nvSpPr>
            <p:cNvPr id="38255" name="Line 427"/>
            <p:cNvSpPr>
              <a:spLocks noChangeShapeType="1"/>
            </p:cNvSpPr>
            <p:nvPr/>
          </p:nvSpPr>
          <p:spPr bwMode="auto">
            <a:xfrm flipV="1">
              <a:off x="4720" y="3024"/>
              <a:ext cx="1" cy="4"/>
            </a:xfrm>
            <a:prstGeom prst="line">
              <a:avLst/>
            </a:prstGeom>
            <a:noFill/>
            <a:ln w="11113">
              <a:solidFill>
                <a:srgbClr val="000000"/>
              </a:solidFill>
              <a:round/>
              <a:headEnd/>
              <a:tailEnd/>
            </a:ln>
          </p:spPr>
          <p:txBody>
            <a:bodyPr/>
            <a:lstStyle/>
            <a:p>
              <a:endParaRPr lang="fr-FR"/>
            </a:p>
          </p:txBody>
        </p:sp>
        <p:sp>
          <p:nvSpPr>
            <p:cNvPr id="38256" name="Line 428"/>
            <p:cNvSpPr>
              <a:spLocks noChangeShapeType="1"/>
            </p:cNvSpPr>
            <p:nvPr/>
          </p:nvSpPr>
          <p:spPr bwMode="auto">
            <a:xfrm flipV="1">
              <a:off x="4720" y="2999"/>
              <a:ext cx="1" cy="4"/>
            </a:xfrm>
            <a:prstGeom prst="line">
              <a:avLst/>
            </a:prstGeom>
            <a:noFill/>
            <a:ln w="11113">
              <a:solidFill>
                <a:srgbClr val="000000"/>
              </a:solidFill>
              <a:round/>
              <a:headEnd/>
              <a:tailEnd/>
            </a:ln>
          </p:spPr>
          <p:txBody>
            <a:bodyPr/>
            <a:lstStyle/>
            <a:p>
              <a:endParaRPr lang="fr-FR"/>
            </a:p>
          </p:txBody>
        </p:sp>
        <p:sp>
          <p:nvSpPr>
            <p:cNvPr id="38257" name="Line 429"/>
            <p:cNvSpPr>
              <a:spLocks noChangeShapeType="1"/>
            </p:cNvSpPr>
            <p:nvPr/>
          </p:nvSpPr>
          <p:spPr bwMode="auto">
            <a:xfrm flipV="1">
              <a:off x="4720" y="2973"/>
              <a:ext cx="1" cy="5"/>
            </a:xfrm>
            <a:prstGeom prst="line">
              <a:avLst/>
            </a:prstGeom>
            <a:noFill/>
            <a:ln w="11113">
              <a:solidFill>
                <a:srgbClr val="000000"/>
              </a:solidFill>
              <a:round/>
              <a:headEnd/>
              <a:tailEnd/>
            </a:ln>
          </p:spPr>
          <p:txBody>
            <a:bodyPr/>
            <a:lstStyle/>
            <a:p>
              <a:endParaRPr lang="fr-FR"/>
            </a:p>
          </p:txBody>
        </p:sp>
        <p:sp>
          <p:nvSpPr>
            <p:cNvPr id="38258" name="Line 430"/>
            <p:cNvSpPr>
              <a:spLocks noChangeShapeType="1"/>
            </p:cNvSpPr>
            <p:nvPr/>
          </p:nvSpPr>
          <p:spPr bwMode="auto">
            <a:xfrm>
              <a:off x="4796" y="2881"/>
              <a:ext cx="109" cy="1"/>
            </a:xfrm>
            <a:prstGeom prst="line">
              <a:avLst/>
            </a:prstGeom>
            <a:noFill/>
            <a:ln w="11113">
              <a:solidFill>
                <a:srgbClr val="000000"/>
              </a:solidFill>
              <a:round/>
              <a:headEnd/>
              <a:tailEnd/>
            </a:ln>
          </p:spPr>
          <p:txBody>
            <a:bodyPr/>
            <a:lstStyle/>
            <a:p>
              <a:endParaRPr lang="fr-FR"/>
            </a:p>
          </p:txBody>
        </p:sp>
        <p:sp>
          <p:nvSpPr>
            <p:cNvPr id="38259" name="Rectangle 431"/>
            <p:cNvSpPr>
              <a:spLocks noChangeArrowheads="1"/>
            </p:cNvSpPr>
            <p:nvPr/>
          </p:nvSpPr>
          <p:spPr bwMode="auto">
            <a:xfrm>
              <a:off x="4958" y="2839"/>
              <a:ext cx="148"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38260" name="Line 432"/>
            <p:cNvSpPr>
              <a:spLocks noChangeShapeType="1"/>
            </p:cNvSpPr>
            <p:nvPr/>
          </p:nvSpPr>
          <p:spPr bwMode="auto">
            <a:xfrm>
              <a:off x="4141" y="3165"/>
              <a:ext cx="1" cy="107"/>
            </a:xfrm>
            <a:prstGeom prst="line">
              <a:avLst/>
            </a:prstGeom>
            <a:noFill/>
            <a:ln w="11113">
              <a:solidFill>
                <a:srgbClr val="000000"/>
              </a:solidFill>
              <a:round/>
              <a:headEnd/>
              <a:tailEnd/>
            </a:ln>
          </p:spPr>
          <p:txBody>
            <a:bodyPr/>
            <a:lstStyle/>
            <a:p>
              <a:endParaRPr lang="fr-FR"/>
            </a:p>
          </p:txBody>
        </p:sp>
        <p:sp>
          <p:nvSpPr>
            <p:cNvPr id="38261" name="Rectangle 433"/>
            <p:cNvSpPr>
              <a:spLocks noChangeArrowheads="1"/>
            </p:cNvSpPr>
            <p:nvPr/>
          </p:nvSpPr>
          <p:spPr bwMode="auto">
            <a:xfrm>
              <a:off x="4086" y="3521"/>
              <a:ext cx="192" cy="97"/>
            </a:xfrm>
            <a:prstGeom prst="rect">
              <a:avLst/>
            </a:prstGeom>
            <a:noFill/>
            <a:ln w="9525">
              <a:noFill/>
              <a:miter lim="800000"/>
              <a:headEnd/>
              <a:tailEnd/>
            </a:ln>
          </p:spPr>
          <p:txBody>
            <a:bodyPr wrap="none" lIns="0" tIns="0" rIns="0" bIns="0">
              <a:spAutoFit/>
            </a:bodyPr>
            <a:lstStyle/>
            <a:p>
              <a:r>
                <a:rPr lang="fr-FR" sz="900">
                  <a:solidFill>
                    <a:srgbClr val="000000"/>
                  </a:solidFill>
                </a:rPr>
                <a:t>Rxtr 2</a:t>
              </a:r>
              <a:endParaRPr lang="fr-FR" sz="2400">
                <a:solidFill>
                  <a:srgbClr val="FC0128"/>
                </a:solidFill>
                <a:latin typeface="Times New Roman" pitchFamily="18" charset="0"/>
              </a:endParaRPr>
            </a:p>
          </p:txBody>
        </p:sp>
        <p:sp>
          <p:nvSpPr>
            <p:cNvPr id="38262" name="Line 434"/>
            <p:cNvSpPr>
              <a:spLocks noChangeShapeType="1"/>
            </p:cNvSpPr>
            <p:nvPr/>
          </p:nvSpPr>
          <p:spPr bwMode="auto">
            <a:xfrm flipH="1" flipV="1">
              <a:off x="5013" y="3659"/>
              <a:ext cx="65" cy="81"/>
            </a:xfrm>
            <a:prstGeom prst="line">
              <a:avLst/>
            </a:prstGeom>
            <a:noFill/>
            <a:ln w="11113">
              <a:solidFill>
                <a:srgbClr val="000000"/>
              </a:solidFill>
              <a:round/>
              <a:headEnd/>
              <a:tailEnd/>
            </a:ln>
          </p:spPr>
          <p:txBody>
            <a:bodyPr/>
            <a:lstStyle/>
            <a:p>
              <a:endParaRPr lang="fr-FR"/>
            </a:p>
          </p:txBody>
        </p:sp>
        <p:sp>
          <p:nvSpPr>
            <p:cNvPr id="38263" name="Line 435"/>
            <p:cNvSpPr>
              <a:spLocks noChangeShapeType="1"/>
            </p:cNvSpPr>
            <p:nvPr/>
          </p:nvSpPr>
          <p:spPr bwMode="auto">
            <a:xfrm flipV="1">
              <a:off x="5013" y="3659"/>
              <a:ext cx="65" cy="81"/>
            </a:xfrm>
            <a:prstGeom prst="line">
              <a:avLst/>
            </a:prstGeom>
            <a:noFill/>
            <a:ln w="11113">
              <a:solidFill>
                <a:srgbClr val="000000"/>
              </a:solidFill>
              <a:round/>
              <a:headEnd/>
              <a:tailEnd/>
            </a:ln>
          </p:spPr>
          <p:txBody>
            <a:bodyPr/>
            <a:lstStyle/>
            <a:p>
              <a:endParaRPr lang="fr-FR"/>
            </a:p>
          </p:txBody>
        </p:sp>
        <p:sp>
          <p:nvSpPr>
            <p:cNvPr id="38264" name="Line 436"/>
            <p:cNvSpPr>
              <a:spLocks noChangeShapeType="1"/>
            </p:cNvSpPr>
            <p:nvPr/>
          </p:nvSpPr>
          <p:spPr bwMode="auto">
            <a:xfrm flipH="1">
              <a:off x="5013" y="3740"/>
              <a:ext cx="65" cy="1"/>
            </a:xfrm>
            <a:prstGeom prst="line">
              <a:avLst/>
            </a:prstGeom>
            <a:noFill/>
            <a:ln w="11113">
              <a:solidFill>
                <a:srgbClr val="000000"/>
              </a:solidFill>
              <a:round/>
              <a:headEnd/>
              <a:tailEnd/>
            </a:ln>
          </p:spPr>
          <p:txBody>
            <a:bodyPr/>
            <a:lstStyle/>
            <a:p>
              <a:endParaRPr lang="fr-FR"/>
            </a:p>
          </p:txBody>
        </p:sp>
        <p:sp>
          <p:nvSpPr>
            <p:cNvPr id="38265" name="Line 437"/>
            <p:cNvSpPr>
              <a:spLocks noChangeShapeType="1"/>
            </p:cNvSpPr>
            <p:nvPr/>
          </p:nvSpPr>
          <p:spPr bwMode="auto">
            <a:xfrm flipH="1">
              <a:off x="5013" y="3659"/>
              <a:ext cx="65" cy="1"/>
            </a:xfrm>
            <a:prstGeom prst="line">
              <a:avLst/>
            </a:prstGeom>
            <a:noFill/>
            <a:ln w="11113">
              <a:solidFill>
                <a:srgbClr val="000000"/>
              </a:solidFill>
              <a:round/>
              <a:headEnd/>
              <a:tailEnd/>
            </a:ln>
          </p:spPr>
          <p:txBody>
            <a:bodyPr/>
            <a:lstStyle/>
            <a:p>
              <a:endParaRPr lang="fr-FR"/>
            </a:p>
          </p:txBody>
        </p:sp>
        <p:sp>
          <p:nvSpPr>
            <p:cNvPr id="38266" name="Freeform 438"/>
            <p:cNvSpPr>
              <a:spLocks/>
            </p:cNvSpPr>
            <p:nvPr/>
          </p:nvSpPr>
          <p:spPr bwMode="auto">
            <a:xfrm>
              <a:off x="5110" y="3669"/>
              <a:ext cx="74" cy="61"/>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38267" name="Freeform 439"/>
            <p:cNvSpPr>
              <a:spLocks/>
            </p:cNvSpPr>
            <p:nvPr/>
          </p:nvSpPr>
          <p:spPr bwMode="auto">
            <a:xfrm>
              <a:off x="5110" y="3669"/>
              <a:ext cx="74" cy="61"/>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38268" name="Line 440"/>
            <p:cNvSpPr>
              <a:spLocks noChangeShapeType="1"/>
            </p:cNvSpPr>
            <p:nvPr/>
          </p:nvSpPr>
          <p:spPr bwMode="auto">
            <a:xfrm flipV="1">
              <a:off x="5150" y="3669"/>
              <a:ext cx="1" cy="61"/>
            </a:xfrm>
            <a:prstGeom prst="line">
              <a:avLst/>
            </a:prstGeom>
            <a:noFill/>
            <a:ln w="11113">
              <a:solidFill>
                <a:srgbClr val="000000"/>
              </a:solidFill>
              <a:round/>
              <a:headEnd/>
              <a:tailEnd/>
            </a:ln>
          </p:spPr>
          <p:txBody>
            <a:bodyPr/>
            <a:lstStyle/>
            <a:p>
              <a:endParaRPr lang="fr-FR"/>
            </a:p>
          </p:txBody>
        </p:sp>
        <p:sp>
          <p:nvSpPr>
            <p:cNvPr id="38269" name="Line 441"/>
            <p:cNvSpPr>
              <a:spLocks noChangeShapeType="1"/>
            </p:cNvSpPr>
            <p:nvPr/>
          </p:nvSpPr>
          <p:spPr bwMode="auto">
            <a:xfrm>
              <a:off x="5045" y="3700"/>
              <a:ext cx="105" cy="1"/>
            </a:xfrm>
            <a:prstGeom prst="line">
              <a:avLst/>
            </a:prstGeom>
            <a:noFill/>
            <a:ln w="11113">
              <a:solidFill>
                <a:srgbClr val="000000"/>
              </a:solidFill>
              <a:round/>
              <a:headEnd/>
              <a:tailEnd/>
            </a:ln>
          </p:spPr>
          <p:txBody>
            <a:bodyPr/>
            <a:lstStyle/>
            <a:p>
              <a:endParaRPr lang="fr-FR"/>
            </a:p>
          </p:txBody>
        </p:sp>
        <p:sp>
          <p:nvSpPr>
            <p:cNvPr id="38270" name="Line 442"/>
            <p:cNvSpPr>
              <a:spLocks noChangeShapeType="1"/>
            </p:cNvSpPr>
            <p:nvPr/>
          </p:nvSpPr>
          <p:spPr bwMode="auto">
            <a:xfrm flipH="1">
              <a:off x="5145" y="3916"/>
              <a:ext cx="130" cy="40"/>
            </a:xfrm>
            <a:prstGeom prst="line">
              <a:avLst/>
            </a:prstGeom>
            <a:noFill/>
            <a:ln w="11113">
              <a:solidFill>
                <a:srgbClr val="000000"/>
              </a:solidFill>
              <a:round/>
              <a:headEnd/>
              <a:tailEnd/>
            </a:ln>
          </p:spPr>
          <p:txBody>
            <a:bodyPr/>
            <a:lstStyle/>
            <a:p>
              <a:endParaRPr lang="fr-FR"/>
            </a:p>
          </p:txBody>
        </p:sp>
        <p:sp>
          <p:nvSpPr>
            <p:cNvPr id="38271" name="Line 443"/>
            <p:cNvSpPr>
              <a:spLocks noChangeShapeType="1"/>
            </p:cNvSpPr>
            <p:nvPr/>
          </p:nvSpPr>
          <p:spPr bwMode="auto">
            <a:xfrm flipH="1" flipV="1">
              <a:off x="5145" y="3916"/>
              <a:ext cx="130" cy="40"/>
            </a:xfrm>
            <a:prstGeom prst="line">
              <a:avLst/>
            </a:prstGeom>
            <a:noFill/>
            <a:ln w="11113">
              <a:solidFill>
                <a:srgbClr val="000000"/>
              </a:solidFill>
              <a:round/>
              <a:headEnd/>
              <a:tailEnd/>
            </a:ln>
          </p:spPr>
          <p:txBody>
            <a:bodyPr/>
            <a:lstStyle/>
            <a:p>
              <a:endParaRPr lang="fr-FR"/>
            </a:p>
          </p:txBody>
        </p:sp>
        <p:sp>
          <p:nvSpPr>
            <p:cNvPr id="38272" name="Line 444"/>
            <p:cNvSpPr>
              <a:spLocks noChangeShapeType="1"/>
            </p:cNvSpPr>
            <p:nvPr/>
          </p:nvSpPr>
          <p:spPr bwMode="auto">
            <a:xfrm>
              <a:off x="5275" y="3916"/>
              <a:ext cx="1" cy="40"/>
            </a:xfrm>
            <a:prstGeom prst="line">
              <a:avLst/>
            </a:prstGeom>
            <a:noFill/>
            <a:ln w="11113">
              <a:solidFill>
                <a:srgbClr val="000000"/>
              </a:solidFill>
              <a:round/>
              <a:headEnd/>
              <a:tailEnd/>
            </a:ln>
          </p:spPr>
          <p:txBody>
            <a:bodyPr/>
            <a:lstStyle/>
            <a:p>
              <a:endParaRPr lang="fr-FR"/>
            </a:p>
          </p:txBody>
        </p:sp>
        <p:sp>
          <p:nvSpPr>
            <p:cNvPr id="38273" name="Line 445"/>
            <p:cNvSpPr>
              <a:spLocks noChangeShapeType="1"/>
            </p:cNvSpPr>
            <p:nvPr/>
          </p:nvSpPr>
          <p:spPr bwMode="auto">
            <a:xfrm>
              <a:off x="5145" y="3916"/>
              <a:ext cx="1" cy="40"/>
            </a:xfrm>
            <a:prstGeom prst="line">
              <a:avLst/>
            </a:prstGeom>
            <a:noFill/>
            <a:ln w="11113">
              <a:solidFill>
                <a:srgbClr val="000000"/>
              </a:solidFill>
              <a:round/>
              <a:headEnd/>
              <a:tailEnd/>
            </a:ln>
          </p:spPr>
          <p:txBody>
            <a:bodyPr/>
            <a:lstStyle/>
            <a:p>
              <a:endParaRPr lang="fr-FR"/>
            </a:p>
          </p:txBody>
        </p:sp>
        <p:sp>
          <p:nvSpPr>
            <p:cNvPr id="38274" name="Freeform 446"/>
            <p:cNvSpPr>
              <a:spLocks/>
            </p:cNvSpPr>
            <p:nvPr/>
          </p:nvSpPr>
          <p:spPr bwMode="auto">
            <a:xfrm>
              <a:off x="5161" y="3850"/>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38275" name="Freeform 447"/>
            <p:cNvSpPr>
              <a:spLocks/>
            </p:cNvSpPr>
            <p:nvPr/>
          </p:nvSpPr>
          <p:spPr bwMode="auto">
            <a:xfrm>
              <a:off x="5161" y="3850"/>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38276" name="Line 448"/>
            <p:cNvSpPr>
              <a:spLocks noChangeShapeType="1"/>
            </p:cNvSpPr>
            <p:nvPr/>
          </p:nvSpPr>
          <p:spPr bwMode="auto">
            <a:xfrm flipH="1">
              <a:off x="5161" y="3870"/>
              <a:ext cx="98" cy="1"/>
            </a:xfrm>
            <a:prstGeom prst="line">
              <a:avLst/>
            </a:prstGeom>
            <a:noFill/>
            <a:ln w="11113">
              <a:solidFill>
                <a:srgbClr val="000000"/>
              </a:solidFill>
              <a:round/>
              <a:headEnd/>
              <a:tailEnd/>
            </a:ln>
          </p:spPr>
          <p:txBody>
            <a:bodyPr/>
            <a:lstStyle/>
            <a:p>
              <a:endParaRPr lang="fr-FR"/>
            </a:p>
          </p:txBody>
        </p:sp>
        <p:sp>
          <p:nvSpPr>
            <p:cNvPr id="38277" name="Line 449"/>
            <p:cNvSpPr>
              <a:spLocks noChangeShapeType="1"/>
            </p:cNvSpPr>
            <p:nvPr/>
          </p:nvSpPr>
          <p:spPr bwMode="auto">
            <a:xfrm flipV="1">
              <a:off x="5210" y="3870"/>
              <a:ext cx="1" cy="66"/>
            </a:xfrm>
            <a:prstGeom prst="line">
              <a:avLst/>
            </a:prstGeom>
            <a:noFill/>
            <a:ln w="11113">
              <a:solidFill>
                <a:srgbClr val="000000"/>
              </a:solidFill>
              <a:round/>
              <a:headEnd/>
              <a:tailEnd/>
            </a:ln>
          </p:spPr>
          <p:txBody>
            <a:bodyPr/>
            <a:lstStyle/>
            <a:p>
              <a:endParaRPr lang="fr-FR"/>
            </a:p>
          </p:txBody>
        </p:sp>
        <p:sp>
          <p:nvSpPr>
            <p:cNvPr id="38278" name="Line 450"/>
            <p:cNvSpPr>
              <a:spLocks noChangeShapeType="1"/>
            </p:cNvSpPr>
            <p:nvPr/>
          </p:nvSpPr>
          <p:spPr bwMode="auto">
            <a:xfrm>
              <a:off x="5040" y="3742"/>
              <a:ext cx="1" cy="196"/>
            </a:xfrm>
            <a:prstGeom prst="line">
              <a:avLst/>
            </a:prstGeom>
            <a:noFill/>
            <a:ln w="11113">
              <a:solidFill>
                <a:srgbClr val="000000"/>
              </a:solidFill>
              <a:round/>
              <a:headEnd/>
              <a:tailEnd/>
            </a:ln>
          </p:spPr>
          <p:txBody>
            <a:bodyPr/>
            <a:lstStyle/>
            <a:p>
              <a:endParaRPr lang="fr-FR"/>
            </a:p>
          </p:txBody>
        </p:sp>
        <p:sp>
          <p:nvSpPr>
            <p:cNvPr id="38279" name="Freeform 451"/>
            <p:cNvSpPr>
              <a:spLocks/>
            </p:cNvSpPr>
            <p:nvPr/>
          </p:nvSpPr>
          <p:spPr bwMode="auto">
            <a:xfrm>
              <a:off x="4451" y="3270"/>
              <a:ext cx="589" cy="391"/>
            </a:xfrm>
            <a:custGeom>
              <a:avLst/>
              <a:gdLst>
                <a:gd name="T0" fmla="*/ 435 w 435"/>
                <a:gd name="T1" fmla="*/ 780 h 780"/>
                <a:gd name="T2" fmla="*/ 435 w 435"/>
                <a:gd name="T3" fmla="*/ 0 h 780"/>
                <a:gd name="T4" fmla="*/ 0 w 435"/>
                <a:gd name="T5" fmla="*/ 0 h 780"/>
                <a:gd name="T6" fmla="*/ 0 w 435"/>
                <a:gd name="T7" fmla="*/ 83 h 780"/>
                <a:gd name="T8" fmla="*/ 0 60000 65536"/>
                <a:gd name="T9" fmla="*/ 0 60000 65536"/>
                <a:gd name="T10" fmla="*/ 0 60000 65536"/>
                <a:gd name="T11" fmla="*/ 0 60000 65536"/>
                <a:gd name="T12" fmla="*/ 0 w 435"/>
                <a:gd name="T13" fmla="*/ 0 h 780"/>
                <a:gd name="T14" fmla="*/ 435 w 435"/>
                <a:gd name="T15" fmla="*/ 780 h 780"/>
              </a:gdLst>
              <a:ahLst/>
              <a:cxnLst>
                <a:cxn ang="T8">
                  <a:pos x="T0" y="T1"/>
                </a:cxn>
                <a:cxn ang="T9">
                  <a:pos x="T2" y="T3"/>
                </a:cxn>
                <a:cxn ang="T10">
                  <a:pos x="T4" y="T5"/>
                </a:cxn>
                <a:cxn ang="T11">
                  <a:pos x="T6" y="T7"/>
                </a:cxn>
              </a:cxnLst>
              <a:rect l="T12" t="T13" r="T14" b="T15"/>
              <a:pathLst>
                <a:path w="435" h="780">
                  <a:moveTo>
                    <a:pt x="435" y="780"/>
                  </a:moveTo>
                  <a:lnTo>
                    <a:pt x="435" y="0"/>
                  </a:lnTo>
                  <a:lnTo>
                    <a:pt x="0" y="0"/>
                  </a:lnTo>
                  <a:lnTo>
                    <a:pt x="0" y="83"/>
                  </a:lnTo>
                </a:path>
              </a:pathLst>
            </a:custGeom>
            <a:noFill/>
            <a:ln w="11113">
              <a:solidFill>
                <a:srgbClr val="000000"/>
              </a:solidFill>
              <a:round/>
              <a:headEnd/>
              <a:tailEnd/>
            </a:ln>
          </p:spPr>
          <p:txBody>
            <a:bodyPr/>
            <a:lstStyle/>
            <a:p>
              <a:endParaRPr lang="fr-FR"/>
            </a:p>
          </p:txBody>
        </p:sp>
        <p:sp>
          <p:nvSpPr>
            <p:cNvPr id="38280" name="Freeform 452"/>
            <p:cNvSpPr>
              <a:spLocks/>
            </p:cNvSpPr>
            <p:nvPr/>
          </p:nvSpPr>
          <p:spPr bwMode="auto">
            <a:xfrm>
              <a:off x="3691" y="3492"/>
              <a:ext cx="172" cy="99"/>
            </a:xfrm>
            <a:custGeom>
              <a:avLst/>
              <a:gdLst>
                <a:gd name="T0" fmla="*/ 0 w 172"/>
                <a:gd name="T1" fmla="*/ 99 h 198"/>
                <a:gd name="T2" fmla="*/ 2 w 172"/>
                <a:gd name="T3" fmla="*/ 76 h 198"/>
                <a:gd name="T4" fmla="*/ 8 w 172"/>
                <a:gd name="T5" fmla="*/ 56 h 198"/>
                <a:gd name="T6" fmla="*/ 18 w 172"/>
                <a:gd name="T7" fmla="*/ 37 h 198"/>
                <a:gd name="T8" fmla="*/ 32 w 172"/>
                <a:gd name="T9" fmla="*/ 22 h 198"/>
                <a:gd name="T10" fmla="*/ 49 w 172"/>
                <a:gd name="T11" fmla="*/ 10 h 198"/>
                <a:gd name="T12" fmla="*/ 66 w 172"/>
                <a:gd name="T13" fmla="*/ 3 h 198"/>
                <a:gd name="T14" fmla="*/ 86 w 172"/>
                <a:gd name="T15" fmla="*/ 0 h 198"/>
                <a:gd name="T16" fmla="*/ 104 w 172"/>
                <a:gd name="T17" fmla="*/ 3 h 198"/>
                <a:gd name="T18" fmla="*/ 122 w 172"/>
                <a:gd name="T19" fmla="*/ 10 h 198"/>
                <a:gd name="T20" fmla="*/ 138 w 172"/>
                <a:gd name="T21" fmla="*/ 22 h 198"/>
                <a:gd name="T22" fmla="*/ 153 w 172"/>
                <a:gd name="T23" fmla="*/ 37 h 198"/>
                <a:gd name="T24" fmla="*/ 163 w 172"/>
                <a:gd name="T25" fmla="*/ 56 h 198"/>
                <a:gd name="T26" fmla="*/ 169 w 172"/>
                <a:gd name="T27" fmla="*/ 76 h 198"/>
                <a:gd name="T28" fmla="*/ 172 w 172"/>
                <a:gd name="T29" fmla="*/ 99 h 198"/>
                <a:gd name="T30" fmla="*/ 169 w 172"/>
                <a:gd name="T31" fmla="*/ 121 h 198"/>
                <a:gd name="T32" fmla="*/ 163 w 172"/>
                <a:gd name="T33" fmla="*/ 142 h 198"/>
                <a:gd name="T34" fmla="*/ 153 w 172"/>
                <a:gd name="T35" fmla="*/ 160 h 198"/>
                <a:gd name="T36" fmla="*/ 138 w 172"/>
                <a:gd name="T37" fmla="*/ 177 h 198"/>
                <a:gd name="T38" fmla="*/ 122 w 172"/>
                <a:gd name="T39" fmla="*/ 188 h 198"/>
                <a:gd name="T40" fmla="*/ 104 w 172"/>
                <a:gd name="T41" fmla="*/ 195 h 198"/>
                <a:gd name="T42" fmla="*/ 86 w 172"/>
                <a:gd name="T43" fmla="*/ 198 h 198"/>
                <a:gd name="T44" fmla="*/ 66 w 172"/>
                <a:gd name="T45" fmla="*/ 195 h 198"/>
                <a:gd name="T46" fmla="*/ 49 w 172"/>
                <a:gd name="T47" fmla="*/ 188 h 198"/>
                <a:gd name="T48" fmla="*/ 32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6"/>
                  </a:lnTo>
                  <a:lnTo>
                    <a:pt x="18" y="37"/>
                  </a:lnTo>
                  <a:lnTo>
                    <a:pt x="32" y="22"/>
                  </a:lnTo>
                  <a:lnTo>
                    <a:pt x="49" y="10"/>
                  </a:lnTo>
                  <a:lnTo>
                    <a:pt x="66" y="3"/>
                  </a:lnTo>
                  <a:lnTo>
                    <a:pt x="86" y="0"/>
                  </a:lnTo>
                  <a:lnTo>
                    <a:pt x="104" y="3"/>
                  </a:lnTo>
                  <a:lnTo>
                    <a:pt x="122" y="10"/>
                  </a:lnTo>
                  <a:lnTo>
                    <a:pt x="138" y="22"/>
                  </a:lnTo>
                  <a:lnTo>
                    <a:pt x="153" y="37"/>
                  </a:lnTo>
                  <a:lnTo>
                    <a:pt x="163" y="56"/>
                  </a:lnTo>
                  <a:lnTo>
                    <a:pt x="169" y="76"/>
                  </a:lnTo>
                  <a:lnTo>
                    <a:pt x="172" y="99"/>
                  </a:lnTo>
                  <a:lnTo>
                    <a:pt x="169" y="121"/>
                  </a:lnTo>
                  <a:lnTo>
                    <a:pt x="163" y="142"/>
                  </a:lnTo>
                  <a:lnTo>
                    <a:pt x="153" y="160"/>
                  </a:lnTo>
                  <a:lnTo>
                    <a:pt x="138" y="177"/>
                  </a:lnTo>
                  <a:lnTo>
                    <a:pt x="122"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281" name="Rectangle 453"/>
            <p:cNvSpPr>
              <a:spLocks noChangeArrowheads="1"/>
            </p:cNvSpPr>
            <p:nvPr/>
          </p:nvSpPr>
          <p:spPr bwMode="auto">
            <a:xfrm>
              <a:off x="3724" y="3518"/>
              <a:ext cx="103" cy="88"/>
            </a:xfrm>
            <a:prstGeom prst="rect">
              <a:avLst/>
            </a:prstGeom>
            <a:noFill/>
            <a:ln w="9525">
              <a:noFill/>
              <a:miter lim="800000"/>
              <a:headEnd/>
              <a:tailEnd/>
            </a:ln>
          </p:spPr>
          <p:txBody>
            <a:bodyPr wrap="none" lIns="0" tIns="0" rIns="0" bIns="0">
              <a:spAutoFit/>
            </a:bodyPr>
            <a:lstStyle/>
            <a:p>
              <a:r>
                <a:rPr lang="fr-FR" sz="800">
                  <a:solidFill>
                    <a:srgbClr val="000000"/>
                  </a:solidFill>
                </a:rPr>
                <a:t>TIC</a:t>
              </a:r>
              <a:endParaRPr lang="fr-FR" sz="800">
                <a:solidFill>
                  <a:srgbClr val="FC0128"/>
                </a:solidFill>
                <a:latin typeface="Times New Roman" pitchFamily="18" charset="0"/>
              </a:endParaRPr>
            </a:p>
          </p:txBody>
        </p:sp>
        <p:sp>
          <p:nvSpPr>
            <p:cNvPr id="38282" name="Line 454"/>
            <p:cNvSpPr>
              <a:spLocks noChangeShapeType="1"/>
            </p:cNvSpPr>
            <p:nvPr/>
          </p:nvSpPr>
          <p:spPr bwMode="auto">
            <a:xfrm>
              <a:off x="3864" y="3546"/>
              <a:ext cx="7" cy="1"/>
            </a:xfrm>
            <a:prstGeom prst="line">
              <a:avLst/>
            </a:prstGeom>
            <a:noFill/>
            <a:ln w="11113">
              <a:solidFill>
                <a:srgbClr val="000000"/>
              </a:solidFill>
              <a:round/>
              <a:headEnd/>
              <a:tailEnd/>
            </a:ln>
          </p:spPr>
          <p:txBody>
            <a:bodyPr/>
            <a:lstStyle/>
            <a:p>
              <a:endParaRPr lang="fr-FR"/>
            </a:p>
          </p:txBody>
        </p:sp>
        <p:sp>
          <p:nvSpPr>
            <p:cNvPr id="38283" name="Line 455"/>
            <p:cNvSpPr>
              <a:spLocks noChangeShapeType="1"/>
            </p:cNvSpPr>
            <p:nvPr/>
          </p:nvSpPr>
          <p:spPr bwMode="auto">
            <a:xfrm>
              <a:off x="3908" y="3546"/>
              <a:ext cx="7" cy="1"/>
            </a:xfrm>
            <a:prstGeom prst="line">
              <a:avLst/>
            </a:prstGeom>
            <a:noFill/>
            <a:ln w="11113">
              <a:solidFill>
                <a:srgbClr val="000000"/>
              </a:solidFill>
              <a:round/>
              <a:headEnd/>
              <a:tailEnd/>
            </a:ln>
          </p:spPr>
          <p:txBody>
            <a:bodyPr/>
            <a:lstStyle/>
            <a:p>
              <a:endParaRPr lang="fr-FR"/>
            </a:p>
          </p:txBody>
        </p:sp>
        <p:sp>
          <p:nvSpPr>
            <p:cNvPr id="38284" name="Line 456"/>
            <p:cNvSpPr>
              <a:spLocks noChangeShapeType="1"/>
            </p:cNvSpPr>
            <p:nvPr/>
          </p:nvSpPr>
          <p:spPr bwMode="auto">
            <a:xfrm>
              <a:off x="3952" y="3546"/>
              <a:ext cx="8" cy="1"/>
            </a:xfrm>
            <a:prstGeom prst="line">
              <a:avLst/>
            </a:prstGeom>
            <a:noFill/>
            <a:ln w="11113">
              <a:solidFill>
                <a:srgbClr val="000000"/>
              </a:solidFill>
              <a:round/>
              <a:headEnd/>
              <a:tailEnd/>
            </a:ln>
          </p:spPr>
          <p:txBody>
            <a:bodyPr/>
            <a:lstStyle/>
            <a:p>
              <a:endParaRPr lang="fr-FR"/>
            </a:p>
          </p:txBody>
        </p:sp>
        <p:sp>
          <p:nvSpPr>
            <p:cNvPr id="38285" name="Line 457"/>
            <p:cNvSpPr>
              <a:spLocks noChangeShapeType="1"/>
            </p:cNvSpPr>
            <p:nvPr/>
          </p:nvSpPr>
          <p:spPr bwMode="auto">
            <a:xfrm>
              <a:off x="3527" y="3652"/>
              <a:ext cx="148" cy="45"/>
            </a:xfrm>
            <a:prstGeom prst="line">
              <a:avLst/>
            </a:prstGeom>
            <a:noFill/>
            <a:ln w="11113">
              <a:solidFill>
                <a:srgbClr val="000000"/>
              </a:solidFill>
              <a:round/>
              <a:headEnd/>
              <a:tailEnd/>
            </a:ln>
          </p:spPr>
          <p:txBody>
            <a:bodyPr/>
            <a:lstStyle/>
            <a:p>
              <a:endParaRPr lang="fr-FR"/>
            </a:p>
          </p:txBody>
        </p:sp>
        <p:sp>
          <p:nvSpPr>
            <p:cNvPr id="38286" name="Line 458"/>
            <p:cNvSpPr>
              <a:spLocks noChangeShapeType="1"/>
            </p:cNvSpPr>
            <p:nvPr/>
          </p:nvSpPr>
          <p:spPr bwMode="auto">
            <a:xfrm flipV="1">
              <a:off x="3527" y="3652"/>
              <a:ext cx="148" cy="45"/>
            </a:xfrm>
            <a:prstGeom prst="line">
              <a:avLst/>
            </a:prstGeom>
            <a:noFill/>
            <a:ln w="11113">
              <a:solidFill>
                <a:srgbClr val="000000"/>
              </a:solidFill>
              <a:round/>
              <a:headEnd/>
              <a:tailEnd/>
            </a:ln>
          </p:spPr>
          <p:txBody>
            <a:bodyPr/>
            <a:lstStyle/>
            <a:p>
              <a:endParaRPr lang="fr-FR"/>
            </a:p>
          </p:txBody>
        </p:sp>
        <p:sp>
          <p:nvSpPr>
            <p:cNvPr id="38287" name="Line 459"/>
            <p:cNvSpPr>
              <a:spLocks noChangeShapeType="1"/>
            </p:cNvSpPr>
            <p:nvPr/>
          </p:nvSpPr>
          <p:spPr bwMode="auto">
            <a:xfrm>
              <a:off x="3527" y="3652"/>
              <a:ext cx="1" cy="45"/>
            </a:xfrm>
            <a:prstGeom prst="line">
              <a:avLst/>
            </a:prstGeom>
            <a:noFill/>
            <a:ln w="11113">
              <a:solidFill>
                <a:srgbClr val="000000"/>
              </a:solidFill>
              <a:round/>
              <a:headEnd/>
              <a:tailEnd/>
            </a:ln>
          </p:spPr>
          <p:txBody>
            <a:bodyPr/>
            <a:lstStyle/>
            <a:p>
              <a:endParaRPr lang="fr-FR"/>
            </a:p>
          </p:txBody>
        </p:sp>
        <p:sp>
          <p:nvSpPr>
            <p:cNvPr id="38288" name="Line 460"/>
            <p:cNvSpPr>
              <a:spLocks noChangeShapeType="1"/>
            </p:cNvSpPr>
            <p:nvPr/>
          </p:nvSpPr>
          <p:spPr bwMode="auto">
            <a:xfrm>
              <a:off x="3675" y="3652"/>
              <a:ext cx="1" cy="45"/>
            </a:xfrm>
            <a:prstGeom prst="line">
              <a:avLst/>
            </a:prstGeom>
            <a:noFill/>
            <a:ln w="11113">
              <a:solidFill>
                <a:srgbClr val="000000"/>
              </a:solidFill>
              <a:round/>
              <a:headEnd/>
              <a:tailEnd/>
            </a:ln>
          </p:spPr>
          <p:txBody>
            <a:bodyPr/>
            <a:lstStyle/>
            <a:p>
              <a:endParaRPr lang="fr-FR"/>
            </a:p>
          </p:txBody>
        </p:sp>
        <p:sp>
          <p:nvSpPr>
            <p:cNvPr id="38289" name="Freeform 461"/>
            <p:cNvSpPr>
              <a:spLocks/>
            </p:cNvSpPr>
            <p:nvPr/>
          </p:nvSpPr>
          <p:spPr bwMode="auto">
            <a:xfrm>
              <a:off x="3553" y="3597"/>
              <a:ext cx="109" cy="41"/>
            </a:xfrm>
            <a:custGeom>
              <a:avLst/>
              <a:gdLst>
                <a:gd name="T0" fmla="*/ 0 w 109"/>
                <a:gd name="T1" fmla="*/ 41 h 83"/>
                <a:gd name="T2" fmla="*/ 1 w 109"/>
                <a:gd name="T3" fmla="*/ 30 h 83"/>
                <a:gd name="T4" fmla="*/ 9 w 109"/>
                <a:gd name="T5" fmla="*/ 18 h 83"/>
                <a:gd name="T6" fmla="*/ 18 w 109"/>
                <a:gd name="T7" fmla="*/ 10 h 83"/>
                <a:gd name="T8" fmla="*/ 32 w 109"/>
                <a:gd name="T9" fmla="*/ 3 h 83"/>
                <a:gd name="T10" fmla="*/ 47 w 109"/>
                <a:gd name="T11" fmla="*/ 0 h 83"/>
                <a:gd name="T12" fmla="*/ 63 w 109"/>
                <a:gd name="T13" fmla="*/ 0 h 83"/>
                <a:gd name="T14" fmla="*/ 77 w 109"/>
                <a:gd name="T15" fmla="*/ 3 h 83"/>
                <a:gd name="T16" fmla="*/ 90 w 109"/>
                <a:gd name="T17" fmla="*/ 10 h 83"/>
                <a:gd name="T18" fmla="*/ 101 w 109"/>
                <a:gd name="T19" fmla="*/ 18 h 83"/>
                <a:gd name="T20" fmla="*/ 107 w 109"/>
                <a:gd name="T21" fmla="*/ 30 h 83"/>
                <a:gd name="T22" fmla="*/ 109 w 109"/>
                <a:gd name="T23" fmla="*/ 41 h 83"/>
                <a:gd name="T24" fmla="*/ 107 w 109"/>
                <a:gd name="T25" fmla="*/ 53 h 83"/>
                <a:gd name="T26" fmla="*/ 101 w 109"/>
                <a:gd name="T27" fmla="*/ 63 h 83"/>
                <a:gd name="T28" fmla="*/ 90 w 109"/>
                <a:gd name="T29" fmla="*/ 73 h 83"/>
                <a:gd name="T30" fmla="*/ 77 w 109"/>
                <a:gd name="T31" fmla="*/ 78 h 83"/>
                <a:gd name="T32" fmla="*/ 63 w 109"/>
                <a:gd name="T33" fmla="*/ 83 h 83"/>
                <a:gd name="T34" fmla="*/ 47 w 109"/>
                <a:gd name="T35" fmla="*/ 83 h 83"/>
                <a:gd name="T36" fmla="*/ 32 w 109"/>
                <a:gd name="T37" fmla="*/ 78 h 83"/>
                <a:gd name="T38" fmla="*/ 18 w 109"/>
                <a:gd name="T39" fmla="*/ 73 h 83"/>
                <a:gd name="T40" fmla="*/ 9 w 109"/>
                <a:gd name="T41" fmla="*/ 63 h 83"/>
                <a:gd name="T42" fmla="*/ 1 w 109"/>
                <a:gd name="T43" fmla="*/ 53 h 83"/>
                <a:gd name="T44" fmla="*/ 0 w 109"/>
                <a:gd name="T45" fmla="*/ 41 h 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3"/>
                <a:gd name="T71" fmla="*/ 109 w 109"/>
                <a:gd name="T72" fmla="*/ 83 h 8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3">
                  <a:moveTo>
                    <a:pt x="0" y="41"/>
                  </a:moveTo>
                  <a:lnTo>
                    <a:pt x="1" y="30"/>
                  </a:lnTo>
                  <a:lnTo>
                    <a:pt x="9" y="18"/>
                  </a:lnTo>
                  <a:lnTo>
                    <a:pt x="18" y="10"/>
                  </a:lnTo>
                  <a:lnTo>
                    <a:pt x="32" y="3"/>
                  </a:lnTo>
                  <a:lnTo>
                    <a:pt x="47" y="0"/>
                  </a:lnTo>
                  <a:lnTo>
                    <a:pt x="63" y="0"/>
                  </a:lnTo>
                  <a:lnTo>
                    <a:pt x="77" y="3"/>
                  </a:lnTo>
                  <a:lnTo>
                    <a:pt x="90" y="10"/>
                  </a:lnTo>
                  <a:lnTo>
                    <a:pt x="101" y="18"/>
                  </a:lnTo>
                  <a:lnTo>
                    <a:pt x="107" y="30"/>
                  </a:lnTo>
                  <a:lnTo>
                    <a:pt x="109" y="41"/>
                  </a:lnTo>
                  <a:lnTo>
                    <a:pt x="107" y="53"/>
                  </a:lnTo>
                  <a:lnTo>
                    <a:pt x="101" y="63"/>
                  </a:lnTo>
                  <a:lnTo>
                    <a:pt x="90" y="73"/>
                  </a:lnTo>
                  <a:lnTo>
                    <a:pt x="77" y="78"/>
                  </a:lnTo>
                  <a:lnTo>
                    <a:pt x="63" y="83"/>
                  </a:lnTo>
                  <a:lnTo>
                    <a:pt x="47" y="83"/>
                  </a:lnTo>
                  <a:lnTo>
                    <a:pt x="32" y="78"/>
                  </a:lnTo>
                  <a:lnTo>
                    <a:pt x="18" y="73"/>
                  </a:lnTo>
                  <a:lnTo>
                    <a:pt x="9" y="63"/>
                  </a:lnTo>
                  <a:lnTo>
                    <a:pt x="1" y="53"/>
                  </a:lnTo>
                  <a:lnTo>
                    <a:pt x="0" y="41"/>
                  </a:lnTo>
                  <a:close/>
                </a:path>
              </a:pathLst>
            </a:custGeom>
            <a:solidFill>
              <a:srgbClr val="FFFFFF"/>
            </a:solidFill>
            <a:ln w="11113">
              <a:solidFill>
                <a:srgbClr val="000000"/>
              </a:solidFill>
              <a:round/>
              <a:headEnd/>
              <a:tailEnd/>
            </a:ln>
          </p:spPr>
          <p:txBody>
            <a:bodyPr/>
            <a:lstStyle/>
            <a:p>
              <a:endParaRPr lang="fr-FR"/>
            </a:p>
          </p:txBody>
        </p:sp>
        <p:sp>
          <p:nvSpPr>
            <p:cNvPr id="38290" name="Rectangle 462"/>
            <p:cNvSpPr>
              <a:spLocks noChangeArrowheads="1"/>
            </p:cNvSpPr>
            <p:nvPr/>
          </p:nvSpPr>
          <p:spPr bwMode="auto">
            <a:xfrm>
              <a:off x="3516" y="3622"/>
              <a:ext cx="165" cy="26"/>
            </a:xfrm>
            <a:prstGeom prst="rect">
              <a:avLst/>
            </a:prstGeom>
            <a:solidFill>
              <a:srgbClr val="FFFFFF"/>
            </a:solidFill>
            <a:ln w="9525">
              <a:noFill/>
              <a:miter lim="800000"/>
              <a:headEnd/>
              <a:tailEnd/>
            </a:ln>
          </p:spPr>
          <p:txBody>
            <a:bodyPr/>
            <a:lstStyle/>
            <a:p>
              <a:endParaRPr lang="fr-FR"/>
            </a:p>
          </p:txBody>
        </p:sp>
        <p:sp>
          <p:nvSpPr>
            <p:cNvPr id="38291" name="Line 463"/>
            <p:cNvSpPr>
              <a:spLocks noChangeShapeType="1"/>
            </p:cNvSpPr>
            <p:nvPr/>
          </p:nvSpPr>
          <p:spPr bwMode="auto">
            <a:xfrm flipV="1">
              <a:off x="3601" y="3622"/>
              <a:ext cx="1" cy="52"/>
            </a:xfrm>
            <a:prstGeom prst="line">
              <a:avLst/>
            </a:prstGeom>
            <a:noFill/>
            <a:ln w="11113">
              <a:solidFill>
                <a:srgbClr val="000000"/>
              </a:solidFill>
              <a:round/>
              <a:headEnd/>
              <a:tailEnd/>
            </a:ln>
          </p:spPr>
          <p:txBody>
            <a:bodyPr/>
            <a:lstStyle/>
            <a:p>
              <a:endParaRPr lang="fr-FR"/>
            </a:p>
          </p:txBody>
        </p:sp>
        <p:sp>
          <p:nvSpPr>
            <p:cNvPr id="38292" name="Line 464"/>
            <p:cNvSpPr>
              <a:spLocks noChangeShapeType="1"/>
            </p:cNvSpPr>
            <p:nvPr/>
          </p:nvSpPr>
          <p:spPr bwMode="auto">
            <a:xfrm flipH="1">
              <a:off x="3553" y="3619"/>
              <a:ext cx="109" cy="1"/>
            </a:xfrm>
            <a:prstGeom prst="line">
              <a:avLst/>
            </a:prstGeom>
            <a:noFill/>
            <a:ln w="11113">
              <a:solidFill>
                <a:srgbClr val="000000"/>
              </a:solidFill>
              <a:round/>
              <a:headEnd/>
              <a:tailEnd/>
            </a:ln>
          </p:spPr>
          <p:txBody>
            <a:bodyPr/>
            <a:lstStyle/>
            <a:p>
              <a:endParaRPr lang="fr-FR"/>
            </a:p>
          </p:txBody>
        </p:sp>
        <p:sp>
          <p:nvSpPr>
            <p:cNvPr id="38293" name="Line 465"/>
            <p:cNvSpPr>
              <a:spLocks noChangeShapeType="1"/>
            </p:cNvSpPr>
            <p:nvPr/>
          </p:nvSpPr>
          <p:spPr bwMode="auto">
            <a:xfrm flipV="1">
              <a:off x="3531" y="3369"/>
              <a:ext cx="149" cy="46"/>
            </a:xfrm>
            <a:prstGeom prst="line">
              <a:avLst/>
            </a:prstGeom>
            <a:noFill/>
            <a:ln w="11113">
              <a:solidFill>
                <a:srgbClr val="000000"/>
              </a:solidFill>
              <a:round/>
              <a:headEnd/>
              <a:tailEnd/>
            </a:ln>
          </p:spPr>
          <p:txBody>
            <a:bodyPr/>
            <a:lstStyle/>
            <a:p>
              <a:endParaRPr lang="fr-FR"/>
            </a:p>
          </p:txBody>
        </p:sp>
        <p:sp>
          <p:nvSpPr>
            <p:cNvPr id="38294" name="Line 466"/>
            <p:cNvSpPr>
              <a:spLocks noChangeShapeType="1"/>
            </p:cNvSpPr>
            <p:nvPr/>
          </p:nvSpPr>
          <p:spPr bwMode="auto">
            <a:xfrm>
              <a:off x="3531" y="3369"/>
              <a:ext cx="149" cy="46"/>
            </a:xfrm>
            <a:prstGeom prst="line">
              <a:avLst/>
            </a:prstGeom>
            <a:noFill/>
            <a:ln w="11113">
              <a:solidFill>
                <a:srgbClr val="000000"/>
              </a:solidFill>
              <a:round/>
              <a:headEnd/>
              <a:tailEnd/>
            </a:ln>
          </p:spPr>
          <p:txBody>
            <a:bodyPr/>
            <a:lstStyle/>
            <a:p>
              <a:endParaRPr lang="fr-FR"/>
            </a:p>
          </p:txBody>
        </p:sp>
        <p:sp>
          <p:nvSpPr>
            <p:cNvPr id="38295" name="Line 467"/>
            <p:cNvSpPr>
              <a:spLocks noChangeShapeType="1"/>
            </p:cNvSpPr>
            <p:nvPr/>
          </p:nvSpPr>
          <p:spPr bwMode="auto">
            <a:xfrm flipV="1">
              <a:off x="3531" y="3369"/>
              <a:ext cx="1" cy="46"/>
            </a:xfrm>
            <a:prstGeom prst="line">
              <a:avLst/>
            </a:prstGeom>
            <a:noFill/>
            <a:ln w="11113">
              <a:solidFill>
                <a:srgbClr val="000000"/>
              </a:solidFill>
              <a:round/>
              <a:headEnd/>
              <a:tailEnd/>
            </a:ln>
          </p:spPr>
          <p:txBody>
            <a:bodyPr/>
            <a:lstStyle/>
            <a:p>
              <a:endParaRPr lang="fr-FR"/>
            </a:p>
          </p:txBody>
        </p:sp>
        <p:sp>
          <p:nvSpPr>
            <p:cNvPr id="38296" name="Line 468"/>
            <p:cNvSpPr>
              <a:spLocks noChangeShapeType="1"/>
            </p:cNvSpPr>
            <p:nvPr/>
          </p:nvSpPr>
          <p:spPr bwMode="auto">
            <a:xfrm flipV="1">
              <a:off x="3680" y="3369"/>
              <a:ext cx="1" cy="46"/>
            </a:xfrm>
            <a:prstGeom prst="line">
              <a:avLst/>
            </a:prstGeom>
            <a:noFill/>
            <a:ln w="11113">
              <a:solidFill>
                <a:srgbClr val="000000"/>
              </a:solidFill>
              <a:round/>
              <a:headEnd/>
              <a:tailEnd/>
            </a:ln>
          </p:spPr>
          <p:txBody>
            <a:bodyPr/>
            <a:lstStyle/>
            <a:p>
              <a:endParaRPr lang="fr-FR"/>
            </a:p>
          </p:txBody>
        </p:sp>
        <p:sp>
          <p:nvSpPr>
            <p:cNvPr id="38297" name="Freeform 469"/>
            <p:cNvSpPr>
              <a:spLocks/>
            </p:cNvSpPr>
            <p:nvPr/>
          </p:nvSpPr>
          <p:spPr bwMode="auto">
            <a:xfrm>
              <a:off x="3557" y="3429"/>
              <a:ext cx="109" cy="41"/>
            </a:xfrm>
            <a:custGeom>
              <a:avLst/>
              <a:gdLst>
                <a:gd name="T0" fmla="*/ 0 w 109"/>
                <a:gd name="T1" fmla="*/ 40 h 82"/>
                <a:gd name="T2" fmla="*/ 2 w 109"/>
                <a:gd name="T3" fmla="*/ 53 h 82"/>
                <a:gd name="T4" fmla="*/ 8 w 109"/>
                <a:gd name="T5" fmla="*/ 64 h 82"/>
                <a:gd name="T6" fmla="*/ 18 w 109"/>
                <a:gd name="T7" fmla="*/ 72 h 82"/>
                <a:gd name="T8" fmla="*/ 32 w 109"/>
                <a:gd name="T9" fmla="*/ 79 h 82"/>
                <a:gd name="T10" fmla="*/ 46 w 109"/>
                <a:gd name="T11" fmla="*/ 82 h 82"/>
                <a:gd name="T12" fmla="*/ 62 w 109"/>
                <a:gd name="T13" fmla="*/ 82 h 82"/>
                <a:gd name="T14" fmla="*/ 77 w 109"/>
                <a:gd name="T15" fmla="*/ 79 h 82"/>
                <a:gd name="T16" fmla="*/ 91 w 109"/>
                <a:gd name="T17" fmla="*/ 72 h 82"/>
                <a:gd name="T18" fmla="*/ 100 w 109"/>
                <a:gd name="T19" fmla="*/ 64 h 82"/>
                <a:gd name="T20" fmla="*/ 107 w 109"/>
                <a:gd name="T21" fmla="*/ 53 h 82"/>
                <a:gd name="T22" fmla="*/ 109 w 109"/>
                <a:gd name="T23" fmla="*/ 40 h 82"/>
                <a:gd name="T24" fmla="*/ 107 w 109"/>
                <a:gd name="T25" fmla="*/ 29 h 82"/>
                <a:gd name="T26" fmla="*/ 100 w 109"/>
                <a:gd name="T27" fmla="*/ 18 h 82"/>
                <a:gd name="T28" fmla="*/ 91 w 109"/>
                <a:gd name="T29" fmla="*/ 10 h 82"/>
                <a:gd name="T30" fmla="*/ 77 w 109"/>
                <a:gd name="T31" fmla="*/ 3 h 82"/>
                <a:gd name="T32" fmla="*/ 62 w 109"/>
                <a:gd name="T33" fmla="*/ 0 h 82"/>
                <a:gd name="T34" fmla="*/ 46 w 109"/>
                <a:gd name="T35" fmla="*/ 0 h 82"/>
                <a:gd name="T36" fmla="*/ 32 w 109"/>
                <a:gd name="T37" fmla="*/ 3 h 82"/>
                <a:gd name="T38" fmla="*/ 18 w 109"/>
                <a:gd name="T39" fmla="*/ 10 h 82"/>
                <a:gd name="T40" fmla="*/ 8 w 109"/>
                <a:gd name="T41" fmla="*/ 18 h 82"/>
                <a:gd name="T42" fmla="*/ 2 w 109"/>
                <a:gd name="T43" fmla="*/ 29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53"/>
                  </a:lnTo>
                  <a:lnTo>
                    <a:pt x="8" y="64"/>
                  </a:lnTo>
                  <a:lnTo>
                    <a:pt x="18" y="72"/>
                  </a:lnTo>
                  <a:lnTo>
                    <a:pt x="32" y="79"/>
                  </a:lnTo>
                  <a:lnTo>
                    <a:pt x="46" y="82"/>
                  </a:lnTo>
                  <a:lnTo>
                    <a:pt x="62" y="82"/>
                  </a:lnTo>
                  <a:lnTo>
                    <a:pt x="77" y="79"/>
                  </a:lnTo>
                  <a:lnTo>
                    <a:pt x="91" y="72"/>
                  </a:lnTo>
                  <a:lnTo>
                    <a:pt x="100" y="64"/>
                  </a:lnTo>
                  <a:lnTo>
                    <a:pt x="107" y="53"/>
                  </a:lnTo>
                  <a:lnTo>
                    <a:pt x="109" y="40"/>
                  </a:lnTo>
                  <a:lnTo>
                    <a:pt x="107" y="29"/>
                  </a:lnTo>
                  <a:lnTo>
                    <a:pt x="100" y="18"/>
                  </a:lnTo>
                  <a:lnTo>
                    <a:pt x="91" y="10"/>
                  </a:lnTo>
                  <a:lnTo>
                    <a:pt x="77" y="3"/>
                  </a:lnTo>
                  <a:lnTo>
                    <a:pt x="62" y="0"/>
                  </a:lnTo>
                  <a:lnTo>
                    <a:pt x="46" y="0"/>
                  </a:lnTo>
                  <a:lnTo>
                    <a:pt x="32" y="3"/>
                  </a:lnTo>
                  <a:lnTo>
                    <a:pt x="18" y="10"/>
                  </a:lnTo>
                  <a:lnTo>
                    <a:pt x="8"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38298" name="Rectangle 470"/>
            <p:cNvSpPr>
              <a:spLocks noChangeArrowheads="1"/>
            </p:cNvSpPr>
            <p:nvPr/>
          </p:nvSpPr>
          <p:spPr bwMode="auto">
            <a:xfrm>
              <a:off x="3520" y="3419"/>
              <a:ext cx="164" cy="26"/>
            </a:xfrm>
            <a:prstGeom prst="rect">
              <a:avLst/>
            </a:prstGeom>
            <a:solidFill>
              <a:srgbClr val="FFFFFF"/>
            </a:solidFill>
            <a:ln w="9525">
              <a:noFill/>
              <a:miter lim="800000"/>
              <a:headEnd/>
              <a:tailEnd/>
            </a:ln>
          </p:spPr>
          <p:txBody>
            <a:bodyPr/>
            <a:lstStyle/>
            <a:p>
              <a:endParaRPr lang="fr-FR"/>
            </a:p>
          </p:txBody>
        </p:sp>
        <p:sp>
          <p:nvSpPr>
            <p:cNvPr id="38299" name="Line 471"/>
            <p:cNvSpPr>
              <a:spLocks noChangeShapeType="1"/>
            </p:cNvSpPr>
            <p:nvPr/>
          </p:nvSpPr>
          <p:spPr bwMode="auto">
            <a:xfrm>
              <a:off x="3606" y="3392"/>
              <a:ext cx="1" cy="53"/>
            </a:xfrm>
            <a:prstGeom prst="line">
              <a:avLst/>
            </a:prstGeom>
            <a:noFill/>
            <a:ln w="11113">
              <a:solidFill>
                <a:srgbClr val="000000"/>
              </a:solidFill>
              <a:round/>
              <a:headEnd/>
              <a:tailEnd/>
            </a:ln>
          </p:spPr>
          <p:txBody>
            <a:bodyPr/>
            <a:lstStyle/>
            <a:p>
              <a:endParaRPr lang="fr-FR"/>
            </a:p>
          </p:txBody>
        </p:sp>
        <p:sp>
          <p:nvSpPr>
            <p:cNvPr id="38300" name="Line 472"/>
            <p:cNvSpPr>
              <a:spLocks noChangeShapeType="1"/>
            </p:cNvSpPr>
            <p:nvPr/>
          </p:nvSpPr>
          <p:spPr bwMode="auto">
            <a:xfrm flipH="1">
              <a:off x="3557" y="3447"/>
              <a:ext cx="109" cy="1"/>
            </a:xfrm>
            <a:prstGeom prst="line">
              <a:avLst/>
            </a:prstGeom>
            <a:noFill/>
            <a:ln w="11113">
              <a:solidFill>
                <a:srgbClr val="000000"/>
              </a:solidFill>
              <a:round/>
              <a:headEnd/>
              <a:tailEnd/>
            </a:ln>
          </p:spPr>
          <p:txBody>
            <a:bodyPr/>
            <a:lstStyle/>
            <a:p>
              <a:endParaRPr lang="fr-FR"/>
            </a:p>
          </p:txBody>
        </p:sp>
        <p:sp>
          <p:nvSpPr>
            <p:cNvPr id="38301" name="Line 473"/>
            <p:cNvSpPr>
              <a:spLocks noChangeShapeType="1"/>
            </p:cNvSpPr>
            <p:nvPr/>
          </p:nvSpPr>
          <p:spPr bwMode="auto">
            <a:xfrm>
              <a:off x="3680" y="3392"/>
              <a:ext cx="291" cy="2"/>
            </a:xfrm>
            <a:prstGeom prst="line">
              <a:avLst/>
            </a:prstGeom>
            <a:noFill/>
            <a:ln w="11113">
              <a:solidFill>
                <a:srgbClr val="000000"/>
              </a:solidFill>
              <a:round/>
              <a:headEnd/>
              <a:tailEnd/>
            </a:ln>
          </p:spPr>
          <p:txBody>
            <a:bodyPr/>
            <a:lstStyle/>
            <a:p>
              <a:endParaRPr lang="fr-FR"/>
            </a:p>
          </p:txBody>
        </p:sp>
        <p:sp>
          <p:nvSpPr>
            <p:cNvPr id="38302" name="Line 474"/>
            <p:cNvSpPr>
              <a:spLocks noChangeShapeType="1"/>
            </p:cNvSpPr>
            <p:nvPr/>
          </p:nvSpPr>
          <p:spPr bwMode="auto">
            <a:xfrm>
              <a:off x="3676" y="3676"/>
              <a:ext cx="293" cy="1"/>
            </a:xfrm>
            <a:prstGeom prst="line">
              <a:avLst/>
            </a:prstGeom>
            <a:noFill/>
            <a:ln w="11113">
              <a:solidFill>
                <a:srgbClr val="000000"/>
              </a:solidFill>
              <a:round/>
              <a:headEnd/>
              <a:tailEnd/>
            </a:ln>
          </p:spPr>
          <p:txBody>
            <a:bodyPr/>
            <a:lstStyle/>
            <a:p>
              <a:endParaRPr lang="fr-FR"/>
            </a:p>
          </p:txBody>
        </p:sp>
        <p:sp>
          <p:nvSpPr>
            <p:cNvPr id="38303" name="Line 475"/>
            <p:cNvSpPr>
              <a:spLocks noChangeShapeType="1"/>
            </p:cNvSpPr>
            <p:nvPr/>
          </p:nvSpPr>
          <p:spPr bwMode="auto">
            <a:xfrm>
              <a:off x="3610" y="3475"/>
              <a:ext cx="1" cy="4"/>
            </a:xfrm>
            <a:prstGeom prst="line">
              <a:avLst/>
            </a:prstGeom>
            <a:noFill/>
            <a:ln w="11113">
              <a:solidFill>
                <a:srgbClr val="000000"/>
              </a:solidFill>
              <a:round/>
              <a:headEnd/>
              <a:tailEnd/>
            </a:ln>
          </p:spPr>
          <p:txBody>
            <a:bodyPr/>
            <a:lstStyle/>
            <a:p>
              <a:endParaRPr lang="fr-FR"/>
            </a:p>
          </p:txBody>
        </p:sp>
        <p:sp>
          <p:nvSpPr>
            <p:cNvPr id="38304" name="Line 476"/>
            <p:cNvSpPr>
              <a:spLocks noChangeShapeType="1"/>
            </p:cNvSpPr>
            <p:nvPr/>
          </p:nvSpPr>
          <p:spPr bwMode="auto">
            <a:xfrm>
              <a:off x="3610" y="3500"/>
              <a:ext cx="1" cy="4"/>
            </a:xfrm>
            <a:prstGeom prst="line">
              <a:avLst/>
            </a:prstGeom>
            <a:noFill/>
            <a:ln w="11113">
              <a:solidFill>
                <a:srgbClr val="000000"/>
              </a:solidFill>
              <a:round/>
              <a:headEnd/>
              <a:tailEnd/>
            </a:ln>
          </p:spPr>
          <p:txBody>
            <a:bodyPr/>
            <a:lstStyle/>
            <a:p>
              <a:endParaRPr lang="fr-FR"/>
            </a:p>
          </p:txBody>
        </p:sp>
        <p:sp>
          <p:nvSpPr>
            <p:cNvPr id="38305" name="Line 477"/>
            <p:cNvSpPr>
              <a:spLocks noChangeShapeType="1"/>
            </p:cNvSpPr>
            <p:nvPr/>
          </p:nvSpPr>
          <p:spPr bwMode="auto">
            <a:xfrm>
              <a:off x="3610" y="3525"/>
              <a:ext cx="1" cy="5"/>
            </a:xfrm>
            <a:prstGeom prst="line">
              <a:avLst/>
            </a:prstGeom>
            <a:noFill/>
            <a:ln w="11113">
              <a:solidFill>
                <a:srgbClr val="000000"/>
              </a:solidFill>
              <a:round/>
              <a:headEnd/>
              <a:tailEnd/>
            </a:ln>
          </p:spPr>
          <p:txBody>
            <a:bodyPr/>
            <a:lstStyle/>
            <a:p>
              <a:endParaRPr lang="fr-FR"/>
            </a:p>
          </p:txBody>
        </p:sp>
        <p:sp>
          <p:nvSpPr>
            <p:cNvPr id="38306" name="Line 478"/>
            <p:cNvSpPr>
              <a:spLocks noChangeShapeType="1"/>
            </p:cNvSpPr>
            <p:nvPr/>
          </p:nvSpPr>
          <p:spPr bwMode="auto">
            <a:xfrm>
              <a:off x="3610" y="3550"/>
              <a:ext cx="1" cy="5"/>
            </a:xfrm>
            <a:prstGeom prst="line">
              <a:avLst/>
            </a:prstGeom>
            <a:noFill/>
            <a:ln w="11113">
              <a:solidFill>
                <a:srgbClr val="000000"/>
              </a:solidFill>
              <a:round/>
              <a:headEnd/>
              <a:tailEnd/>
            </a:ln>
          </p:spPr>
          <p:txBody>
            <a:bodyPr/>
            <a:lstStyle/>
            <a:p>
              <a:endParaRPr lang="fr-FR"/>
            </a:p>
          </p:txBody>
        </p:sp>
        <p:sp>
          <p:nvSpPr>
            <p:cNvPr id="38307" name="Line 479"/>
            <p:cNvSpPr>
              <a:spLocks noChangeShapeType="1"/>
            </p:cNvSpPr>
            <p:nvPr/>
          </p:nvSpPr>
          <p:spPr bwMode="auto">
            <a:xfrm>
              <a:off x="3610" y="3576"/>
              <a:ext cx="1" cy="4"/>
            </a:xfrm>
            <a:prstGeom prst="line">
              <a:avLst/>
            </a:prstGeom>
            <a:noFill/>
            <a:ln w="11113">
              <a:solidFill>
                <a:srgbClr val="000000"/>
              </a:solidFill>
              <a:round/>
              <a:headEnd/>
              <a:tailEnd/>
            </a:ln>
          </p:spPr>
          <p:txBody>
            <a:bodyPr/>
            <a:lstStyle/>
            <a:p>
              <a:endParaRPr lang="fr-FR"/>
            </a:p>
          </p:txBody>
        </p:sp>
        <p:sp>
          <p:nvSpPr>
            <p:cNvPr id="38308" name="Line 480"/>
            <p:cNvSpPr>
              <a:spLocks noChangeShapeType="1"/>
            </p:cNvSpPr>
            <p:nvPr/>
          </p:nvSpPr>
          <p:spPr bwMode="auto">
            <a:xfrm flipH="1">
              <a:off x="3681" y="3539"/>
              <a:ext cx="7" cy="1"/>
            </a:xfrm>
            <a:prstGeom prst="line">
              <a:avLst/>
            </a:prstGeom>
            <a:noFill/>
            <a:ln w="11113">
              <a:solidFill>
                <a:srgbClr val="000000"/>
              </a:solidFill>
              <a:round/>
              <a:headEnd/>
              <a:tailEnd/>
            </a:ln>
          </p:spPr>
          <p:txBody>
            <a:bodyPr/>
            <a:lstStyle/>
            <a:p>
              <a:endParaRPr lang="fr-FR"/>
            </a:p>
          </p:txBody>
        </p:sp>
        <p:sp>
          <p:nvSpPr>
            <p:cNvPr id="38309" name="Line 481"/>
            <p:cNvSpPr>
              <a:spLocks noChangeShapeType="1"/>
            </p:cNvSpPr>
            <p:nvPr/>
          </p:nvSpPr>
          <p:spPr bwMode="auto">
            <a:xfrm flipH="1">
              <a:off x="3637" y="3539"/>
              <a:ext cx="7" cy="1"/>
            </a:xfrm>
            <a:prstGeom prst="line">
              <a:avLst/>
            </a:prstGeom>
            <a:noFill/>
            <a:ln w="11113">
              <a:solidFill>
                <a:srgbClr val="000000"/>
              </a:solidFill>
              <a:round/>
              <a:headEnd/>
              <a:tailEnd/>
            </a:ln>
          </p:spPr>
          <p:txBody>
            <a:bodyPr/>
            <a:lstStyle/>
            <a:p>
              <a:endParaRPr lang="fr-FR"/>
            </a:p>
          </p:txBody>
        </p:sp>
        <p:sp>
          <p:nvSpPr>
            <p:cNvPr id="38310" name="Rectangle 482"/>
            <p:cNvSpPr>
              <a:spLocks noChangeArrowheads="1"/>
            </p:cNvSpPr>
            <p:nvPr/>
          </p:nvSpPr>
          <p:spPr bwMode="auto">
            <a:xfrm>
              <a:off x="3128" y="3610"/>
              <a:ext cx="208" cy="98"/>
            </a:xfrm>
            <a:prstGeom prst="rect">
              <a:avLst/>
            </a:prstGeom>
            <a:noFill/>
            <a:ln w="9525">
              <a:noFill/>
              <a:miter lim="800000"/>
              <a:headEnd/>
              <a:tailEnd/>
            </a:ln>
          </p:spPr>
          <p:txBody>
            <a:bodyPr wrap="none" lIns="0" tIns="0" rIns="0" bIns="0">
              <a:spAutoFit/>
            </a:bodyPr>
            <a:lstStyle/>
            <a:p>
              <a:r>
                <a:rPr lang="fr-FR" sz="900">
                  <a:solidFill>
                    <a:srgbClr val="000000"/>
                  </a:solidFill>
                </a:rPr>
                <a:t>Steam</a:t>
              </a:r>
              <a:endParaRPr lang="fr-FR" sz="2400">
                <a:solidFill>
                  <a:srgbClr val="FC0128"/>
                </a:solidFill>
                <a:latin typeface="Times New Roman" pitchFamily="18" charset="0"/>
              </a:endParaRPr>
            </a:p>
          </p:txBody>
        </p:sp>
        <p:sp>
          <p:nvSpPr>
            <p:cNvPr id="38311" name="Rectangle 483"/>
            <p:cNvSpPr>
              <a:spLocks noChangeArrowheads="1"/>
            </p:cNvSpPr>
            <p:nvPr/>
          </p:nvSpPr>
          <p:spPr bwMode="auto">
            <a:xfrm>
              <a:off x="3120" y="3370"/>
              <a:ext cx="224" cy="97"/>
            </a:xfrm>
            <a:prstGeom prst="rect">
              <a:avLst/>
            </a:prstGeom>
            <a:noFill/>
            <a:ln w="9525">
              <a:noFill/>
              <a:miter lim="800000"/>
              <a:headEnd/>
              <a:tailEnd/>
            </a:ln>
          </p:spPr>
          <p:txBody>
            <a:bodyPr wrap="none" lIns="0" tIns="0" rIns="0" bIns="0">
              <a:spAutoFit/>
            </a:bodyPr>
            <a:lstStyle/>
            <a:p>
              <a:r>
                <a:rPr lang="fr-FR" sz="900">
                  <a:solidFill>
                    <a:srgbClr val="000000"/>
                  </a:solidFill>
                </a:rPr>
                <a:t>C-H2O</a:t>
              </a:r>
              <a:endParaRPr lang="fr-FR" sz="2400">
                <a:solidFill>
                  <a:srgbClr val="FC0128"/>
                </a:solidFill>
                <a:latin typeface="Times New Roman" pitchFamily="18" charset="0"/>
              </a:endParaRPr>
            </a:p>
          </p:txBody>
        </p:sp>
        <p:sp>
          <p:nvSpPr>
            <p:cNvPr id="38312" name="Line 484"/>
            <p:cNvSpPr>
              <a:spLocks noChangeShapeType="1"/>
            </p:cNvSpPr>
            <p:nvPr/>
          </p:nvSpPr>
          <p:spPr bwMode="auto">
            <a:xfrm flipH="1">
              <a:off x="3541" y="3303"/>
              <a:ext cx="130" cy="40"/>
            </a:xfrm>
            <a:prstGeom prst="line">
              <a:avLst/>
            </a:prstGeom>
            <a:noFill/>
            <a:ln w="11113">
              <a:solidFill>
                <a:srgbClr val="000000"/>
              </a:solidFill>
              <a:round/>
              <a:headEnd/>
              <a:tailEnd/>
            </a:ln>
          </p:spPr>
          <p:txBody>
            <a:bodyPr/>
            <a:lstStyle/>
            <a:p>
              <a:endParaRPr lang="fr-FR"/>
            </a:p>
          </p:txBody>
        </p:sp>
        <p:sp>
          <p:nvSpPr>
            <p:cNvPr id="38313" name="Line 485"/>
            <p:cNvSpPr>
              <a:spLocks noChangeShapeType="1"/>
            </p:cNvSpPr>
            <p:nvPr/>
          </p:nvSpPr>
          <p:spPr bwMode="auto">
            <a:xfrm flipH="1" flipV="1">
              <a:off x="3541" y="3303"/>
              <a:ext cx="130" cy="40"/>
            </a:xfrm>
            <a:prstGeom prst="line">
              <a:avLst/>
            </a:prstGeom>
            <a:noFill/>
            <a:ln w="11113">
              <a:solidFill>
                <a:srgbClr val="000000"/>
              </a:solidFill>
              <a:round/>
              <a:headEnd/>
              <a:tailEnd/>
            </a:ln>
          </p:spPr>
          <p:txBody>
            <a:bodyPr/>
            <a:lstStyle/>
            <a:p>
              <a:endParaRPr lang="fr-FR"/>
            </a:p>
          </p:txBody>
        </p:sp>
        <p:sp>
          <p:nvSpPr>
            <p:cNvPr id="38314" name="Line 486"/>
            <p:cNvSpPr>
              <a:spLocks noChangeShapeType="1"/>
            </p:cNvSpPr>
            <p:nvPr/>
          </p:nvSpPr>
          <p:spPr bwMode="auto">
            <a:xfrm>
              <a:off x="3671" y="3303"/>
              <a:ext cx="1" cy="40"/>
            </a:xfrm>
            <a:prstGeom prst="line">
              <a:avLst/>
            </a:prstGeom>
            <a:noFill/>
            <a:ln w="11113">
              <a:solidFill>
                <a:srgbClr val="000000"/>
              </a:solidFill>
              <a:round/>
              <a:headEnd/>
              <a:tailEnd/>
            </a:ln>
          </p:spPr>
          <p:txBody>
            <a:bodyPr/>
            <a:lstStyle/>
            <a:p>
              <a:endParaRPr lang="fr-FR"/>
            </a:p>
          </p:txBody>
        </p:sp>
        <p:sp>
          <p:nvSpPr>
            <p:cNvPr id="38315" name="Line 487"/>
            <p:cNvSpPr>
              <a:spLocks noChangeShapeType="1"/>
            </p:cNvSpPr>
            <p:nvPr/>
          </p:nvSpPr>
          <p:spPr bwMode="auto">
            <a:xfrm>
              <a:off x="3541" y="3303"/>
              <a:ext cx="1" cy="40"/>
            </a:xfrm>
            <a:prstGeom prst="line">
              <a:avLst/>
            </a:prstGeom>
            <a:noFill/>
            <a:ln w="11113">
              <a:solidFill>
                <a:srgbClr val="000000"/>
              </a:solidFill>
              <a:round/>
              <a:headEnd/>
              <a:tailEnd/>
            </a:ln>
          </p:spPr>
          <p:txBody>
            <a:bodyPr/>
            <a:lstStyle/>
            <a:p>
              <a:endParaRPr lang="fr-FR"/>
            </a:p>
          </p:txBody>
        </p:sp>
        <p:sp>
          <p:nvSpPr>
            <p:cNvPr id="38316" name="Freeform 488"/>
            <p:cNvSpPr>
              <a:spLocks/>
            </p:cNvSpPr>
            <p:nvPr/>
          </p:nvSpPr>
          <p:spPr bwMode="auto">
            <a:xfrm>
              <a:off x="3557" y="3238"/>
              <a:ext cx="97" cy="45"/>
            </a:xfrm>
            <a:custGeom>
              <a:avLst/>
              <a:gdLst>
                <a:gd name="T0" fmla="*/ 97 w 97"/>
                <a:gd name="T1" fmla="*/ 91 h 91"/>
                <a:gd name="T2" fmla="*/ 0 w 97"/>
                <a:gd name="T3" fmla="*/ 91 h 91"/>
                <a:gd name="T4" fmla="*/ 0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91"/>
                  </a:moveTo>
                  <a:lnTo>
                    <a:pt x="0" y="91"/>
                  </a:lnTo>
                  <a:lnTo>
                    <a:pt x="0" y="0"/>
                  </a:lnTo>
                </a:path>
              </a:pathLst>
            </a:custGeom>
            <a:noFill/>
            <a:ln w="11113">
              <a:solidFill>
                <a:srgbClr val="000000"/>
              </a:solidFill>
              <a:round/>
              <a:headEnd/>
              <a:tailEnd/>
            </a:ln>
          </p:spPr>
          <p:txBody>
            <a:bodyPr/>
            <a:lstStyle/>
            <a:p>
              <a:endParaRPr lang="fr-FR"/>
            </a:p>
          </p:txBody>
        </p:sp>
        <p:sp>
          <p:nvSpPr>
            <p:cNvPr id="38317" name="Freeform 489"/>
            <p:cNvSpPr>
              <a:spLocks/>
            </p:cNvSpPr>
            <p:nvPr/>
          </p:nvSpPr>
          <p:spPr bwMode="auto">
            <a:xfrm>
              <a:off x="3557" y="3238"/>
              <a:ext cx="97" cy="45"/>
            </a:xfrm>
            <a:custGeom>
              <a:avLst/>
              <a:gdLst>
                <a:gd name="T0" fmla="*/ 0 w 97"/>
                <a:gd name="T1" fmla="*/ 0 h 91"/>
                <a:gd name="T2" fmla="*/ 97 w 97"/>
                <a:gd name="T3" fmla="*/ 0 h 91"/>
                <a:gd name="T4" fmla="*/ 97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0"/>
                  </a:moveTo>
                  <a:lnTo>
                    <a:pt x="97" y="0"/>
                  </a:lnTo>
                  <a:lnTo>
                    <a:pt x="97" y="91"/>
                  </a:lnTo>
                </a:path>
              </a:pathLst>
            </a:custGeom>
            <a:noFill/>
            <a:ln w="11113">
              <a:solidFill>
                <a:srgbClr val="000000"/>
              </a:solidFill>
              <a:round/>
              <a:headEnd/>
              <a:tailEnd/>
            </a:ln>
          </p:spPr>
          <p:txBody>
            <a:bodyPr/>
            <a:lstStyle/>
            <a:p>
              <a:endParaRPr lang="fr-FR"/>
            </a:p>
          </p:txBody>
        </p:sp>
        <p:sp>
          <p:nvSpPr>
            <p:cNvPr id="38318" name="Line 490"/>
            <p:cNvSpPr>
              <a:spLocks noChangeShapeType="1"/>
            </p:cNvSpPr>
            <p:nvPr/>
          </p:nvSpPr>
          <p:spPr bwMode="auto">
            <a:xfrm flipH="1">
              <a:off x="3557" y="3258"/>
              <a:ext cx="97" cy="1"/>
            </a:xfrm>
            <a:prstGeom prst="line">
              <a:avLst/>
            </a:prstGeom>
            <a:noFill/>
            <a:ln w="11113">
              <a:solidFill>
                <a:srgbClr val="000000"/>
              </a:solidFill>
              <a:round/>
              <a:headEnd/>
              <a:tailEnd/>
            </a:ln>
          </p:spPr>
          <p:txBody>
            <a:bodyPr/>
            <a:lstStyle/>
            <a:p>
              <a:endParaRPr lang="fr-FR"/>
            </a:p>
          </p:txBody>
        </p:sp>
        <p:sp>
          <p:nvSpPr>
            <p:cNvPr id="38319" name="Line 491"/>
            <p:cNvSpPr>
              <a:spLocks noChangeShapeType="1"/>
            </p:cNvSpPr>
            <p:nvPr/>
          </p:nvSpPr>
          <p:spPr bwMode="auto">
            <a:xfrm flipV="1">
              <a:off x="3606" y="3258"/>
              <a:ext cx="1" cy="65"/>
            </a:xfrm>
            <a:prstGeom prst="line">
              <a:avLst/>
            </a:prstGeom>
            <a:noFill/>
            <a:ln w="11113">
              <a:solidFill>
                <a:srgbClr val="000000"/>
              </a:solidFill>
              <a:round/>
              <a:headEnd/>
              <a:tailEnd/>
            </a:ln>
          </p:spPr>
          <p:txBody>
            <a:bodyPr/>
            <a:lstStyle/>
            <a:p>
              <a:endParaRPr lang="fr-FR"/>
            </a:p>
          </p:txBody>
        </p:sp>
        <p:sp>
          <p:nvSpPr>
            <p:cNvPr id="38320" name="Line 492"/>
            <p:cNvSpPr>
              <a:spLocks noChangeShapeType="1"/>
            </p:cNvSpPr>
            <p:nvPr/>
          </p:nvSpPr>
          <p:spPr bwMode="auto">
            <a:xfrm flipH="1" flipV="1">
              <a:off x="3530" y="3727"/>
              <a:ext cx="130" cy="41"/>
            </a:xfrm>
            <a:prstGeom prst="line">
              <a:avLst/>
            </a:prstGeom>
            <a:noFill/>
            <a:ln w="11113">
              <a:solidFill>
                <a:srgbClr val="000000"/>
              </a:solidFill>
              <a:round/>
              <a:headEnd/>
              <a:tailEnd/>
            </a:ln>
          </p:spPr>
          <p:txBody>
            <a:bodyPr/>
            <a:lstStyle/>
            <a:p>
              <a:endParaRPr lang="fr-FR"/>
            </a:p>
          </p:txBody>
        </p:sp>
        <p:sp>
          <p:nvSpPr>
            <p:cNvPr id="38321" name="Line 493"/>
            <p:cNvSpPr>
              <a:spLocks noChangeShapeType="1"/>
            </p:cNvSpPr>
            <p:nvPr/>
          </p:nvSpPr>
          <p:spPr bwMode="auto">
            <a:xfrm flipH="1">
              <a:off x="3530" y="3727"/>
              <a:ext cx="130" cy="41"/>
            </a:xfrm>
            <a:prstGeom prst="line">
              <a:avLst/>
            </a:prstGeom>
            <a:noFill/>
            <a:ln w="11113">
              <a:solidFill>
                <a:srgbClr val="000000"/>
              </a:solidFill>
              <a:round/>
              <a:headEnd/>
              <a:tailEnd/>
            </a:ln>
          </p:spPr>
          <p:txBody>
            <a:bodyPr/>
            <a:lstStyle/>
            <a:p>
              <a:endParaRPr lang="fr-FR"/>
            </a:p>
          </p:txBody>
        </p:sp>
        <p:sp>
          <p:nvSpPr>
            <p:cNvPr id="38322" name="Line 494"/>
            <p:cNvSpPr>
              <a:spLocks noChangeShapeType="1"/>
            </p:cNvSpPr>
            <p:nvPr/>
          </p:nvSpPr>
          <p:spPr bwMode="auto">
            <a:xfrm flipV="1">
              <a:off x="3660" y="3727"/>
              <a:ext cx="1" cy="41"/>
            </a:xfrm>
            <a:prstGeom prst="line">
              <a:avLst/>
            </a:prstGeom>
            <a:noFill/>
            <a:ln w="11113">
              <a:solidFill>
                <a:srgbClr val="000000"/>
              </a:solidFill>
              <a:round/>
              <a:headEnd/>
              <a:tailEnd/>
            </a:ln>
          </p:spPr>
          <p:txBody>
            <a:bodyPr/>
            <a:lstStyle/>
            <a:p>
              <a:endParaRPr lang="fr-FR"/>
            </a:p>
          </p:txBody>
        </p:sp>
        <p:sp>
          <p:nvSpPr>
            <p:cNvPr id="38323" name="Line 495"/>
            <p:cNvSpPr>
              <a:spLocks noChangeShapeType="1"/>
            </p:cNvSpPr>
            <p:nvPr/>
          </p:nvSpPr>
          <p:spPr bwMode="auto">
            <a:xfrm flipV="1">
              <a:off x="3530" y="3727"/>
              <a:ext cx="1" cy="41"/>
            </a:xfrm>
            <a:prstGeom prst="line">
              <a:avLst/>
            </a:prstGeom>
            <a:noFill/>
            <a:ln w="11113">
              <a:solidFill>
                <a:srgbClr val="000000"/>
              </a:solidFill>
              <a:round/>
              <a:headEnd/>
              <a:tailEnd/>
            </a:ln>
          </p:spPr>
          <p:txBody>
            <a:bodyPr/>
            <a:lstStyle/>
            <a:p>
              <a:endParaRPr lang="fr-FR"/>
            </a:p>
          </p:txBody>
        </p:sp>
        <p:sp>
          <p:nvSpPr>
            <p:cNvPr id="38324" name="Freeform 496"/>
            <p:cNvSpPr>
              <a:spLocks/>
            </p:cNvSpPr>
            <p:nvPr/>
          </p:nvSpPr>
          <p:spPr bwMode="auto">
            <a:xfrm>
              <a:off x="3547" y="3788"/>
              <a:ext cx="97" cy="45"/>
            </a:xfrm>
            <a:custGeom>
              <a:avLst/>
              <a:gdLst>
                <a:gd name="T0" fmla="*/ 97 w 97"/>
                <a:gd name="T1" fmla="*/ 0 h 91"/>
                <a:gd name="T2" fmla="*/ 0 w 97"/>
                <a:gd name="T3" fmla="*/ 0 h 91"/>
                <a:gd name="T4" fmla="*/ 0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0"/>
                  </a:moveTo>
                  <a:lnTo>
                    <a:pt x="0" y="0"/>
                  </a:lnTo>
                  <a:lnTo>
                    <a:pt x="0" y="91"/>
                  </a:lnTo>
                </a:path>
              </a:pathLst>
            </a:custGeom>
            <a:noFill/>
            <a:ln w="11113">
              <a:solidFill>
                <a:srgbClr val="000000"/>
              </a:solidFill>
              <a:round/>
              <a:headEnd/>
              <a:tailEnd/>
            </a:ln>
          </p:spPr>
          <p:txBody>
            <a:bodyPr/>
            <a:lstStyle/>
            <a:p>
              <a:endParaRPr lang="fr-FR"/>
            </a:p>
          </p:txBody>
        </p:sp>
        <p:sp>
          <p:nvSpPr>
            <p:cNvPr id="38325" name="Freeform 497"/>
            <p:cNvSpPr>
              <a:spLocks/>
            </p:cNvSpPr>
            <p:nvPr/>
          </p:nvSpPr>
          <p:spPr bwMode="auto">
            <a:xfrm>
              <a:off x="3547" y="3788"/>
              <a:ext cx="97" cy="45"/>
            </a:xfrm>
            <a:custGeom>
              <a:avLst/>
              <a:gdLst>
                <a:gd name="T0" fmla="*/ 0 w 97"/>
                <a:gd name="T1" fmla="*/ 91 h 91"/>
                <a:gd name="T2" fmla="*/ 97 w 97"/>
                <a:gd name="T3" fmla="*/ 91 h 91"/>
                <a:gd name="T4" fmla="*/ 97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91"/>
                  </a:moveTo>
                  <a:lnTo>
                    <a:pt x="97" y="91"/>
                  </a:lnTo>
                  <a:lnTo>
                    <a:pt x="97" y="0"/>
                  </a:lnTo>
                </a:path>
              </a:pathLst>
            </a:custGeom>
            <a:noFill/>
            <a:ln w="11113">
              <a:solidFill>
                <a:srgbClr val="000000"/>
              </a:solidFill>
              <a:round/>
              <a:headEnd/>
              <a:tailEnd/>
            </a:ln>
          </p:spPr>
          <p:txBody>
            <a:bodyPr/>
            <a:lstStyle/>
            <a:p>
              <a:endParaRPr lang="fr-FR"/>
            </a:p>
          </p:txBody>
        </p:sp>
        <p:sp>
          <p:nvSpPr>
            <p:cNvPr id="38326" name="Line 498"/>
            <p:cNvSpPr>
              <a:spLocks noChangeShapeType="1"/>
            </p:cNvSpPr>
            <p:nvPr/>
          </p:nvSpPr>
          <p:spPr bwMode="auto">
            <a:xfrm flipH="1">
              <a:off x="3547" y="3813"/>
              <a:ext cx="97" cy="1"/>
            </a:xfrm>
            <a:prstGeom prst="line">
              <a:avLst/>
            </a:prstGeom>
            <a:noFill/>
            <a:ln w="11113">
              <a:solidFill>
                <a:srgbClr val="000000"/>
              </a:solidFill>
              <a:round/>
              <a:headEnd/>
              <a:tailEnd/>
            </a:ln>
          </p:spPr>
          <p:txBody>
            <a:bodyPr/>
            <a:lstStyle/>
            <a:p>
              <a:endParaRPr lang="fr-FR"/>
            </a:p>
          </p:txBody>
        </p:sp>
        <p:sp>
          <p:nvSpPr>
            <p:cNvPr id="38327" name="Line 499"/>
            <p:cNvSpPr>
              <a:spLocks noChangeShapeType="1"/>
            </p:cNvSpPr>
            <p:nvPr/>
          </p:nvSpPr>
          <p:spPr bwMode="auto">
            <a:xfrm>
              <a:off x="3595" y="3748"/>
              <a:ext cx="1" cy="65"/>
            </a:xfrm>
            <a:prstGeom prst="line">
              <a:avLst/>
            </a:prstGeom>
            <a:noFill/>
            <a:ln w="11113">
              <a:solidFill>
                <a:srgbClr val="000000"/>
              </a:solidFill>
              <a:round/>
              <a:headEnd/>
              <a:tailEnd/>
            </a:ln>
          </p:spPr>
          <p:txBody>
            <a:bodyPr/>
            <a:lstStyle/>
            <a:p>
              <a:endParaRPr lang="fr-FR"/>
            </a:p>
          </p:txBody>
        </p:sp>
        <p:sp>
          <p:nvSpPr>
            <p:cNvPr id="38328" name="Freeform 500"/>
            <p:cNvSpPr>
              <a:spLocks/>
            </p:cNvSpPr>
            <p:nvPr/>
          </p:nvSpPr>
          <p:spPr bwMode="auto">
            <a:xfrm>
              <a:off x="3660" y="3676"/>
              <a:ext cx="120" cy="72"/>
            </a:xfrm>
            <a:custGeom>
              <a:avLst/>
              <a:gdLst>
                <a:gd name="T0" fmla="*/ 0 w 120"/>
                <a:gd name="T1" fmla="*/ 143 h 143"/>
                <a:gd name="T2" fmla="*/ 120 w 120"/>
                <a:gd name="T3" fmla="*/ 143 h 143"/>
                <a:gd name="T4" fmla="*/ 120 w 120"/>
                <a:gd name="T5" fmla="*/ 0 h 143"/>
                <a:gd name="T6" fmla="*/ 0 60000 65536"/>
                <a:gd name="T7" fmla="*/ 0 60000 65536"/>
                <a:gd name="T8" fmla="*/ 0 60000 65536"/>
                <a:gd name="T9" fmla="*/ 0 w 120"/>
                <a:gd name="T10" fmla="*/ 0 h 143"/>
                <a:gd name="T11" fmla="*/ 120 w 120"/>
                <a:gd name="T12" fmla="*/ 143 h 143"/>
              </a:gdLst>
              <a:ahLst/>
              <a:cxnLst>
                <a:cxn ang="T6">
                  <a:pos x="T0" y="T1"/>
                </a:cxn>
                <a:cxn ang="T7">
                  <a:pos x="T2" y="T3"/>
                </a:cxn>
                <a:cxn ang="T8">
                  <a:pos x="T4" y="T5"/>
                </a:cxn>
              </a:cxnLst>
              <a:rect l="T9" t="T10" r="T11" b="T12"/>
              <a:pathLst>
                <a:path w="120" h="143">
                  <a:moveTo>
                    <a:pt x="0" y="143"/>
                  </a:moveTo>
                  <a:lnTo>
                    <a:pt x="120" y="143"/>
                  </a:lnTo>
                  <a:lnTo>
                    <a:pt x="120" y="0"/>
                  </a:lnTo>
                </a:path>
              </a:pathLst>
            </a:custGeom>
            <a:noFill/>
            <a:ln w="11113">
              <a:solidFill>
                <a:srgbClr val="000000"/>
              </a:solidFill>
              <a:round/>
              <a:headEnd/>
              <a:tailEnd/>
            </a:ln>
          </p:spPr>
          <p:txBody>
            <a:bodyPr/>
            <a:lstStyle/>
            <a:p>
              <a:endParaRPr lang="fr-FR"/>
            </a:p>
          </p:txBody>
        </p:sp>
        <p:sp>
          <p:nvSpPr>
            <p:cNvPr id="38329" name="Freeform 501"/>
            <p:cNvSpPr>
              <a:spLocks/>
            </p:cNvSpPr>
            <p:nvPr/>
          </p:nvSpPr>
          <p:spPr bwMode="auto">
            <a:xfrm>
              <a:off x="3675" y="3321"/>
              <a:ext cx="120" cy="72"/>
            </a:xfrm>
            <a:custGeom>
              <a:avLst/>
              <a:gdLst>
                <a:gd name="T0" fmla="*/ 0 w 120"/>
                <a:gd name="T1" fmla="*/ 0 h 144"/>
                <a:gd name="T2" fmla="*/ 120 w 120"/>
                <a:gd name="T3" fmla="*/ 0 h 144"/>
                <a:gd name="T4" fmla="*/ 120 w 120"/>
                <a:gd name="T5" fmla="*/ 144 h 144"/>
                <a:gd name="T6" fmla="*/ 0 60000 65536"/>
                <a:gd name="T7" fmla="*/ 0 60000 65536"/>
                <a:gd name="T8" fmla="*/ 0 60000 65536"/>
                <a:gd name="T9" fmla="*/ 0 w 120"/>
                <a:gd name="T10" fmla="*/ 0 h 144"/>
                <a:gd name="T11" fmla="*/ 120 w 120"/>
                <a:gd name="T12" fmla="*/ 144 h 144"/>
              </a:gdLst>
              <a:ahLst/>
              <a:cxnLst>
                <a:cxn ang="T6">
                  <a:pos x="T0" y="T1"/>
                </a:cxn>
                <a:cxn ang="T7">
                  <a:pos x="T2" y="T3"/>
                </a:cxn>
                <a:cxn ang="T8">
                  <a:pos x="T4" y="T5"/>
                </a:cxn>
              </a:cxnLst>
              <a:rect l="T9" t="T10" r="T11" b="T12"/>
              <a:pathLst>
                <a:path w="120" h="144">
                  <a:moveTo>
                    <a:pt x="0" y="0"/>
                  </a:moveTo>
                  <a:lnTo>
                    <a:pt x="120" y="0"/>
                  </a:lnTo>
                  <a:lnTo>
                    <a:pt x="120" y="144"/>
                  </a:lnTo>
                </a:path>
              </a:pathLst>
            </a:custGeom>
            <a:noFill/>
            <a:ln w="11113">
              <a:solidFill>
                <a:srgbClr val="000000"/>
              </a:solidFill>
              <a:round/>
              <a:headEnd/>
              <a:tailEnd/>
            </a:ln>
          </p:spPr>
          <p:txBody>
            <a:bodyPr/>
            <a:lstStyle/>
            <a:p>
              <a:endParaRPr lang="fr-FR"/>
            </a:p>
          </p:txBody>
        </p:sp>
        <p:sp>
          <p:nvSpPr>
            <p:cNvPr id="38330" name="Rectangle 502"/>
            <p:cNvSpPr>
              <a:spLocks noChangeArrowheads="1"/>
            </p:cNvSpPr>
            <p:nvPr/>
          </p:nvSpPr>
          <p:spPr bwMode="auto">
            <a:xfrm>
              <a:off x="3168" y="3264"/>
              <a:ext cx="172" cy="98"/>
            </a:xfrm>
            <a:prstGeom prst="rect">
              <a:avLst/>
            </a:prstGeom>
            <a:noFill/>
            <a:ln w="9525">
              <a:noFill/>
              <a:miter lim="800000"/>
              <a:headEnd/>
              <a:tailEnd/>
            </a:ln>
          </p:spPr>
          <p:txBody>
            <a:bodyPr wrap="none" lIns="0" tIns="0" rIns="0" bIns="0">
              <a:spAutoFit/>
            </a:bodyPr>
            <a:lstStyle/>
            <a:p>
              <a:r>
                <a:rPr lang="fr-FR" sz="900">
                  <a:solidFill>
                    <a:srgbClr val="000000"/>
                  </a:solidFill>
                </a:rPr>
                <a:t>Cond</a:t>
              </a:r>
              <a:endParaRPr lang="fr-FR" sz="2400">
                <a:solidFill>
                  <a:srgbClr val="FC0128"/>
                </a:solidFill>
                <a:latin typeface="Times New Roman" pitchFamily="18" charset="0"/>
              </a:endParaRPr>
            </a:p>
          </p:txBody>
        </p:sp>
        <p:sp>
          <p:nvSpPr>
            <p:cNvPr id="38331" name="Rectangle 503"/>
            <p:cNvSpPr>
              <a:spLocks noChangeArrowheads="1"/>
            </p:cNvSpPr>
            <p:nvPr/>
          </p:nvSpPr>
          <p:spPr bwMode="auto">
            <a:xfrm>
              <a:off x="3110" y="3715"/>
              <a:ext cx="224" cy="99"/>
            </a:xfrm>
            <a:prstGeom prst="rect">
              <a:avLst/>
            </a:prstGeom>
            <a:noFill/>
            <a:ln w="9525">
              <a:noFill/>
              <a:miter lim="800000"/>
              <a:headEnd/>
              <a:tailEnd/>
            </a:ln>
          </p:spPr>
          <p:txBody>
            <a:bodyPr wrap="none" lIns="0" tIns="0" rIns="0" bIns="0">
              <a:spAutoFit/>
            </a:bodyPr>
            <a:lstStyle/>
            <a:p>
              <a:r>
                <a:rPr lang="fr-FR" sz="900">
                  <a:solidFill>
                    <a:srgbClr val="000000"/>
                  </a:solidFill>
                </a:rPr>
                <a:t>H2O-R</a:t>
              </a:r>
              <a:endParaRPr lang="fr-FR" sz="2400">
                <a:solidFill>
                  <a:srgbClr val="FC0128"/>
                </a:solidFill>
                <a:latin typeface="Times New Roman" pitchFamily="18" charset="0"/>
              </a:endParaRPr>
            </a:p>
          </p:txBody>
        </p:sp>
        <p:sp>
          <p:nvSpPr>
            <p:cNvPr id="38332" name="Freeform 504"/>
            <p:cNvSpPr>
              <a:spLocks/>
            </p:cNvSpPr>
            <p:nvPr/>
          </p:nvSpPr>
          <p:spPr bwMode="auto">
            <a:xfrm>
              <a:off x="4116" y="2266"/>
              <a:ext cx="420" cy="22"/>
            </a:xfrm>
            <a:custGeom>
              <a:avLst/>
              <a:gdLst>
                <a:gd name="T0" fmla="*/ 0 w 420"/>
                <a:gd name="T1" fmla="*/ 23 h 45"/>
                <a:gd name="T2" fmla="*/ 2 w 420"/>
                <a:gd name="T3" fmla="*/ 20 h 45"/>
                <a:gd name="T4" fmla="*/ 8 w 420"/>
                <a:gd name="T5" fmla="*/ 16 h 45"/>
                <a:gd name="T6" fmla="*/ 20 w 420"/>
                <a:gd name="T7" fmla="*/ 13 h 45"/>
                <a:gd name="T8" fmla="*/ 36 w 420"/>
                <a:gd name="T9" fmla="*/ 10 h 45"/>
                <a:gd name="T10" fmla="*/ 56 w 420"/>
                <a:gd name="T11" fmla="*/ 7 h 45"/>
                <a:gd name="T12" fmla="*/ 78 w 420"/>
                <a:gd name="T13" fmla="*/ 4 h 45"/>
                <a:gd name="T14" fmla="*/ 104 w 420"/>
                <a:gd name="T15" fmla="*/ 3 h 45"/>
                <a:gd name="T16" fmla="*/ 132 w 420"/>
                <a:gd name="T17" fmla="*/ 2 h 45"/>
                <a:gd name="T18" fmla="*/ 163 w 420"/>
                <a:gd name="T19" fmla="*/ 0 h 45"/>
                <a:gd name="T20" fmla="*/ 194 w 420"/>
                <a:gd name="T21" fmla="*/ 0 h 45"/>
                <a:gd name="T22" fmla="*/ 225 w 420"/>
                <a:gd name="T23" fmla="*/ 0 h 45"/>
                <a:gd name="T24" fmla="*/ 256 w 420"/>
                <a:gd name="T25" fmla="*/ 0 h 45"/>
                <a:gd name="T26" fmla="*/ 287 w 420"/>
                <a:gd name="T27" fmla="*/ 2 h 45"/>
                <a:gd name="T28" fmla="*/ 315 w 420"/>
                <a:gd name="T29" fmla="*/ 3 h 45"/>
                <a:gd name="T30" fmla="*/ 341 w 420"/>
                <a:gd name="T31" fmla="*/ 4 h 45"/>
                <a:gd name="T32" fmla="*/ 364 w 420"/>
                <a:gd name="T33" fmla="*/ 7 h 45"/>
                <a:gd name="T34" fmla="*/ 384 w 420"/>
                <a:gd name="T35" fmla="*/ 10 h 45"/>
                <a:gd name="T36" fmla="*/ 399 w 420"/>
                <a:gd name="T37" fmla="*/ 13 h 45"/>
                <a:gd name="T38" fmla="*/ 411 w 420"/>
                <a:gd name="T39" fmla="*/ 16 h 45"/>
                <a:gd name="T40" fmla="*/ 417 w 420"/>
                <a:gd name="T41" fmla="*/ 20 h 45"/>
                <a:gd name="T42" fmla="*/ 420 w 420"/>
                <a:gd name="T43" fmla="*/ 23 h 45"/>
                <a:gd name="T44" fmla="*/ 417 w 420"/>
                <a:gd name="T45" fmla="*/ 25 h 45"/>
                <a:gd name="T46" fmla="*/ 411 w 420"/>
                <a:gd name="T47" fmla="*/ 29 h 45"/>
                <a:gd name="T48" fmla="*/ 399 w 420"/>
                <a:gd name="T49" fmla="*/ 32 h 45"/>
                <a:gd name="T50" fmla="*/ 384 w 420"/>
                <a:gd name="T51" fmla="*/ 35 h 45"/>
                <a:gd name="T52" fmla="*/ 364 w 420"/>
                <a:gd name="T53" fmla="*/ 38 h 45"/>
                <a:gd name="T54" fmla="*/ 341 w 420"/>
                <a:gd name="T55" fmla="*/ 41 h 45"/>
                <a:gd name="T56" fmla="*/ 315 w 420"/>
                <a:gd name="T57" fmla="*/ 42 h 45"/>
                <a:gd name="T58" fmla="*/ 287 w 420"/>
                <a:gd name="T59" fmla="*/ 43 h 45"/>
                <a:gd name="T60" fmla="*/ 256 w 420"/>
                <a:gd name="T61" fmla="*/ 45 h 45"/>
                <a:gd name="T62" fmla="*/ 225 w 420"/>
                <a:gd name="T63" fmla="*/ 45 h 45"/>
                <a:gd name="T64" fmla="*/ 194 w 420"/>
                <a:gd name="T65" fmla="*/ 45 h 45"/>
                <a:gd name="T66" fmla="*/ 163 w 420"/>
                <a:gd name="T67" fmla="*/ 45 h 45"/>
                <a:gd name="T68" fmla="*/ 132 w 420"/>
                <a:gd name="T69" fmla="*/ 43 h 45"/>
                <a:gd name="T70" fmla="*/ 104 w 420"/>
                <a:gd name="T71" fmla="*/ 42 h 45"/>
                <a:gd name="T72" fmla="*/ 78 w 420"/>
                <a:gd name="T73" fmla="*/ 41 h 45"/>
                <a:gd name="T74" fmla="*/ 56 w 420"/>
                <a:gd name="T75" fmla="*/ 38 h 45"/>
                <a:gd name="T76" fmla="*/ 36 w 420"/>
                <a:gd name="T77" fmla="*/ 35 h 45"/>
                <a:gd name="T78" fmla="*/ 20 w 420"/>
                <a:gd name="T79" fmla="*/ 32 h 45"/>
                <a:gd name="T80" fmla="*/ 8 w 420"/>
                <a:gd name="T81" fmla="*/ 29 h 45"/>
                <a:gd name="T82" fmla="*/ 2 w 420"/>
                <a:gd name="T83" fmla="*/ 25 h 45"/>
                <a:gd name="T84" fmla="*/ 0 w 420"/>
                <a:gd name="T85" fmla="*/ 23 h 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20"/>
                <a:gd name="T130" fmla="*/ 0 h 45"/>
                <a:gd name="T131" fmla="*/ 420 w 420"/>
                <a:gd name="T132" fmla="*/ 45 h 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20" h="45">
                  <a:moveTo>
                    <a:pt x="0" y="23"/>
                  </a:moveTo>
                  <a:lnTo>
                    <a:pt x="2" y="20"/>
                  </a:lnTo>
                  <a:lnTo>
                    <a:pt x="8" y="16"/>
                  </a:lnTo>
                  <a:lnTo>
                    <a:pt x="20" y="13"/>
                  </a:lnTo>
                  <a:lnTo>
                    <a:pt x="36" y="10"/>
                  </a:lnTo>
                  <a:lnTo>
                    <a:pt x="56" y="7"/>
                  </a:lnTo>
                  <a:lnTo>
                    <a:pt x="78" y="4"/>
                  </a:lnTo>
                  <a:lnTo>
                    <a:pt x="104" y="3"/>
                  </a:lnTo>
                  <a:lnTo>
                    <a:pt x="132" y="2"/>
                  </a:lnTo>
                  <a:lnTo>
                    <a:pt x="163" y="0"/>
                  </a:lnTo>
                  <a:lnTo>
                    <a:pt x="194" y="0"/>
                  </a:lnTo>
                  <a:lnTo>
                    <a:pt x="225" y="0"/>
                  </a:lnTo>
                  <a:lnTo>
                    <a:pt x="256" y="0"/>
                  </a:lnTo>
                  <a:lnTo>
                    <a:pt x="287" y="2"/>
                  </a:lnTo>
                  <a:lnTo>
                    <a:pt x="315" y="3"/>
                  </a:lnTo>
                  <a:lnTo>
                    <a:pt x="341" y="4"/>
                  </a:lnTo>
                  <a:lnTo>
                    <a:pt x="364" y="7"/>
                  </a:lnTo>
                  <a:lnTo>
                    <a:pt x="384" y="10"/>
                  </a:lnTo>
                  <a:lnTo>
                    <a:pt x="399" y="13"/>
                  </a:lnTo>
                  <a:lnTo>
                    <a:pt x="411" y="16"/>
                  </a:lnTo>
                  <a:lnTo>
                    <a:pt x="417" y="20"/>
                  </a:lnTo>
                  <a:lnTo>
                    <a:pt x="420" y="23"/>
                  </a:lnTo>
                  <a:lnTo>
                    <a:pt x="417" y="25"/>
                  </a:lnTo>
                  <a:lnTo>
                    <a:pt x="411" y="29"/>
                  </a:lnTo>
                  <a:lnTo>
                    <a:pt x="399" y="32"/>
                  </a:lnTo>
                  <a:lnTo>
                    <a:pt x="384" y="35"/>
                  </a:lnTo>
                  <a:lnTo>
                    <a:pt x="364" y="38"/>
                  </a:lnTo>
                  <a:lnTo>
                    <a:pt x="341" y="41"/>
                  </a:lnTo>
                  <a:lnTo>
                    <a:pt x="315" y="42"/>
                  </a:lnTo>
                  <a:lnTo>
                    <a:pt x="287" y="43"/>
                  </a:lnTo>
                  <a:lnTo>
                    <a:pt x="256" y="45"/>
                  </a:lnTo>
                  <a:lnTo>
                    <a:pt x="225" y="45"/>
                  </a:lnTo>
                  <a:lnTo>
                    <a:pt x="194" y="45"/>
                  </a:lnTo>
                  <a:lnTo>
                    <a:pt x="163" y="45"/>
                  </a:lnTo>
                  <a:lnTo>
                    <a:pt x="132" y="43"/>
                  </a:lnTo>
                  <a:lnTo>
                    <a:pt x="104" y="42"/>
                  </a:lnTo>
                  <a:lnTo>
                    <a:pt x="78" y="41"/>
                  </a:lnTo>
                  <a:lnTo>
                    <a:pt x="56" y="38"/>
                  </a:lnTo>
                  <a:lnTo>
                    <a:pt x="36" y="35"/>
                  </a:lnTo>
                  <a:lnTo>
                    <a:pt x="20" y="32"/>
                  </a:lnTo>
                  <a:lnTo>
                    <a:pt x="8" y="29"/>
                  </a:lnTo>
                  <a:lnTo>
                    <a:pt x="2" y="25"/>
                  </a:lnTo>
                  <a:lnTo>
                    <a:pt x="0" y="23"/>
                  </a:lnTo>
                  <a:close/>
                </a:path>
              </a:pathLst>
            </a:custGeom>
            <a:solidFill>
              <a:srgbClr val="FFFFFF"/>
            </a:solidFill>
            <a:ln w="11113">
              <a:solidFill>
                <a:srgbClr val="000000"/>
              </a:solidFill>
              <a:round/>
              <a:headEnd/>
              <a:tailEnd/>
            </a:ln>
          </p:spPr>
          <p:txBody>
            <a:bodyPr/>
            <a:lstStyle/>
            <a:p>
              <a:endParaRPr lang="fr-FR"/>
            </a:p>
          </p:txBody>
        </p:sp>
        <p:sp>
          <p:nvSpPr>
            <p:cNvPr id="38333" name="Line 505"/>
            <p:cNvSpPr>
              <a:spLocks noChangeShapeType="1"/>
            </p:cNvSpPr>
            <p:nvPr/>
          </p:nvSpPr>
          <p:spPr bwMode="auto">
            <a:xfrm flipH="1">
              <a:off x="3888" y="2440"/>
              <a:ext cx="129" cy="41"/>
            </a:xfrm>
            <a:prstGeom prst="line">
              <a:avLst/>
            </a:prstGeom>
            <a:noFill/>
            <a:ln w="11113">
              <a:solidFill>
                <a:srgbClr val="000000"/>
              </a:solidFill>
              <a:round/>
              <a:headEnd/>
              <a:tailEnd/>
            </a:ln>
          </p:spPr>
          <p:txBody>
            <a:bodyPr/>
            <a:lstStyle/>
            <a:p>
              <a:endParaRPr lang="fr-FR"/>
            </a:p>
          </p:txBody>
        </p:sp>
        <p:sp>
          <p:nvSpPr>
            <p:cNvPr id="38334" name="Line 506"/>
            <p:cNvSpPr>
              <a:spLocks noChangeShapeType="1"/>
            </p:cNvSpPr>
            <p:nvPr/>
          </p:nvSpPr>
          <p:spPr bwMode="auto">
            <a:xfrm flipH="1" flipV="1">
              <a:off x="3888" y="2440"/>
              <a:ext cx="129" cy="41"/>
            </a:xfrm>
            <a:prstGeom prst="line">
              <a:avLst/>
            </a:prstGeom>
            <a:noFill/>
            <a:ln w="11113">
              <a:solidFill>
                <a:srgbClr val="000000"/>
              </a:solidFill>
              <a:round/>
              <a:headEnd/>
              <a:tailEnd/>
            </a:ln>
          </p:spPr>
          <p:txBody>
            <a:bodyPr/>
            <a:lstStyle/>
            <a:p>
              <a:endParaRPr lang="fr-FR"/>
            </a:p>
          </p:txBody>
        </p:sp>
        <p:sp>
          <p:nvSpPr>
            <p:cNvPr id="38335" name="Line 507"/>
            <p:cNvSpPr>
              <a:spLocks noChangeShapeType="1"/>
            </p:cNvSpPr>
            <p:nvPr/>
          </p:nvSpPr>
          <p:spPr bwMode="auto">
            <a:xfrm>
              <a:off x="4017" y="2440"/>
              <a:ext cx="1" cy="41"/>
            </a:xfrm>
            <a:prstGeom prst="line">
              <a:avLst/>
            </a:prstGeom>
            <a:noFill/>
            <a:ln w="11113">
              <a:solidFill>
                <a:srgbClr val="000000"/>
              </a:solidFill>
              <a:round/>
              <a:headEnd/>
              <a:tailEnd/>
            </a:ln>
          </p:spPr>
          <p:txBody>
            <a:bodyPr/>
            <a:lstStyle/>
            <a:p>
              <a:endParaRPr lang="fr-FR"/>
            </a:p>
          </p:txBody>
        </p:sp>
        <p:sp>
          <p:nvSpPr>
            <p:cNvPr id="38336" name="Line 508"/>
            <p:cNvSpPr>
              <a:spLocks noChangeShapeType="1"/>
            </p:cNvSpPr>
            <p:nvPr/>
          </p:nvSpPr>
          <p:spPr bwMode="auto">
            <a:xfrm>
              <a:off x="3888" y="2440"/>
              <a:ext cx="1" cy="41"/>
            </a:xfrm>
            <a:prstGeom prst="line">
              <a:avLst/>
            </a:prstGeom>
            <a:noFill/>
            <a:ln w="11113">
              <a:solidFill>
                <a:srgbClr val="000000"/>
              </a:solidFill>
              <a:round/>
              <a:headEnd/>
              <a:tailEnd/>
            </a:ln>
          </p:spPr>
          <p:txBody>
            <a:bodyPr/>
            <a:lstStyle/>
            <a:p>
              <a:endParaRPr lang="fr-FR"/>
            </a:p>
          </p:txBody>
        </p:sp>
        <p:sp>
          <p:nvSpPr>
            <p:cNvPr id="38337" name="Freeform 509"/>
            <p:cNvSpPr>
              <a:spLocks/>
            </p:cNvSpPr>
            <p:nvPr/>
          </p:nvSpPr>
          <p:spPr bwMode="auto">
            <a:xfrm>
              <a:off x="3904" y="2374"/>
              <a:ext cx="97" cy="46"/>
            </a:xfrm>
            <a:custGeom>
              <a:avLst/>
              <a:gdLst>
                <a:gd name="T0" fmla="*/ 97 w 97"/>
                <a:gd name="T1" fmla="*/ 92 h 92"/>
                <a:gd name="T2" fmla="*/ 0 w 97"/>
                <a:gd name="T3" fmla="*/ 92 h 92"/>
                <a:gd name="T4" fmla="*/ 0 w 97"/>
                <a:gd name="T5" fmla="*/ 0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97" y="92"/>
                  </a:moveTo>
                  <a:lnTo>
                    <a:pt x="0" y="92"/>
                  </a:lnTo>
                  <a:lnTo>
                    <a:pt x="0" y="0"/>
                  </a:lnTo>
                </a:path>
              </a:pathLst>
            </a:custGeom>
            <a:noFill/>
            <a:ln w="11113">
              <a:solidFill>
                <a:srgbClr val="000000"/>
              </a:solidFill>
              <a:round/>
              <a:headEnd/>
              <a:tailEnd/>
            </a:ln>
          </p:spPr>
          <p:txBody>
            <a:bodyPr/>
            <a:lstStyle/>
            <a:p>
              <a:endParaRPr lang="fr-FR"/>
            </a:p>
          </p:txBody>
        </p:sp>
        <p:sp>
          <p:nvSpPr>
            <p:cNvPr id="38338" name="Freeform 510"/>
            <p:cNvSpPr>
              <a:spLocks/>
            </p:cNvSpPr>
            <p:nvPr/>
          </p:nvSpPr>
          <p:spPr bwMode="auto">
            <a:xfrm>
              <a:off x="3904" y="2374"/>
              <a:ext cx="97" cy="46"/>
            </a:xfrm>
            <a:custGeom>
              <a:avLst/>
              <a:gdLst>
                <a:gd name="T0" fmla="*/ 0 w 97"/>
                <a:gd name="T1" fmla="*/ 0 h 92"/>
                <a:gd name="T2" fmla="*/ 97 w 97"/>
                <a:gd name="T3" fmla="*/ 0 h 92"/>
                <a:gd name="T4" fmla="*/ 97 w 97"/>
                <a:gd name="T5" fmla="*/ 92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0" y="0"/>
                  </a:moveTo>
                  <a:lnTo>
                    <a:pt x="97" y="0"/>
                  </a:lnTo>
                  <a:lnTo>
                    <a:pt x="97" y="92"/>
                  </a:lnTo>
                </a:path>
              </a:pathLst>
            </a:custGeom>
            <a:noFill/>
            <a:ln w="11113">
              <a:solidFill>
                <a:srgbClr val="000000"/>
              </a:solidFill>
              <a:round/>
              <a:headEnd/>
              <a:tailEnd/>
            </a:ln>
          </p:spPr>
          <p:txBody>
            <a:bodyPr/>
            <a:lstStyle/>
            <a:p>
              <a:endParaRPr lang="fr-FR"/>
            </a:p>
          </p:txBody>
        </p:sp>
        <p:sp>
          <p:nvSpPr>
            <p:cNvPr id="38339" name="Line 511"/>
            <p:cNvSpPr>
              <a:spLocks noChangeShapeType="1"/>
            </p:cNvSpPr>
            <p:nvPr/>
          </p:nvSpPr>
          <p:spPr bwMode="auto">
            <a:xfrm flipH="1">
              <a:off x="3904" y="2394"/>
              <a:ext cx="97" cy="1"/>
            </a:xfrm>
            <a:prstGeom prst="line">
              <a:avLst/>
            </a:prstGeom>
            <a:noFill/>
            <a:ln w="11113">
              <a:solidFill>
                <a:srgbClr val="000000"/>
              </a:solidFill>
              <a:round/>
              <a:headEnd/>
              <a:tailEnd/>
            </a:ln>
          </p:spPr>
          <p:txBody>
            <a:bodyPr/>
            <a:lstStyle/>
            <a:p>
              <a:endParaRPr lang="fr-FR"/>
            </a:p>
          </p:txBody>
        </p:sp>
        <p:sp>
          <p:nvSpPr>
            <p:cNvPr id="38340" name="Line 512"/>
            <p:cNvSpPr>
              <a:spLocks noChangeShapeType="1"/>
            </p:cNvSpPr>
            <p:nvPr/>
          </p:nvSpPr>
          <p:spPr bwMode="auto">
            <a:xfrm flipV="1">
              <a:off x="3952" y="2394"/>
              <a:ext cx="1" cy="67"/>
            </a:xfrm>
            <a:prstGeom prst="line">
              <a:avLst/>
            </a:prstGeom>
            <a:noFill/>
            <a:ln w="11113">
              <a:solidFill>
                <a:srgbClr val="000000"/>
              </a:solidFill>
              <a:round/>
              <a:headEnd/>
              <a:tailEnd/>
            </a:ln>
          </p:spPr>
          <p:txBody>
            <a:bodyPr/>
            <a:lstStyle/>
            <a:p>
              <a:endParaRPr lang="fr-FR"/>
            </a:p>
          </p:txBody>
        </p:sp>
        <p:sp>
          <p:nvSpPr>
            <p:cNvPr id="38341" name="Freeform 513"/>
            <p:cNvSpPr>
              <a:spLocks/>
            </p:cNvSpPr>
            <p:nvPr/>
          </p:nvSpPr>
          <p:spPr bwMode="auto">
            <a:xfrm>
              <a:off x="4017" y="2290"/>
              <a:ext cx="212" cy="166"/>
            </a:xfrm>
            <a:custGeom>
              <a:avLst/>
              <a:gdLst>
                <a:gd name="T0" fmla="*/ 0 w 212"/>
                <a:gd name="T1" fmla="*/ 333 h 333"/>
                <a:gd name="T2" fmla="*/ 212 w 212"/>
                <a:gd name="T3" fmla="*/ 333 h 333"/>
                <a:gd name="T4" fmla="*/ 212 w 212"/>
                <a:gd name="T5" fmla="*/ 0 h 333"/>
                <a:gd name="T6" fmla="*/ 0 60000 65536"/>
                <a:gd name="T7" fmla="*/ 0 60000 65536"/>
                <a:gd name="T8" fmla="*/ 0 60000 65536"/>
                <a:gd name="T9" fmla="*/ 0 w 212"/>
                <a:gd name="T10" fmla="*/ 0 h 333"/>
                <a:gd name="T11" fmla="*/ 212 w 212"/>
                <a:gd name="T12" fmla="*/ 333 h 333"/>
              </a:gdLst>
              <a:ahLst/>
              <a:cxnLst>
                <a:cxn ang="T6">
                  <a:pos x="T0" y="T1"/>
                </a:cxn>
                <a:cxn ang="T7">
                  <a:pos x="T2" y="T3"/>
                </a:cxn>
                <a:cxn ang="T8">
                  <a:pos x="T4" y="T5"/>
                </a:cxn>
              </a:cxnLst>
              <a:rect l="T9" t="T10" r="T11" b="T12"/>
              <a:pathLst>
                <a:path w="212" h="333">
                  <a:moveTo>
                    <a:pt x="0" y="333"/>
                  </a:moveTo>
                  <a:lnTo>
                    <a:pt x="212" y="333"/>
                  </a:lnTo>
                  <a:lnTo>
                    <a:pt x="212" y="0"/>
                  </a:lnTo>
                </a:path>
              </a:pathLst>
            </a:custGeom>
            <a:noFill/>
            <a:ln w="11113">
              <a:solidFill>
                <a:srgbClr val="000000"/>
              </a:solidFill>
              <a:round/>
              <a:headEnd/>
              <a:tailEnd/>
            </a:ln>
          </p:spPr>
          <p:txBody>
            <a:bodyPr/>
            <a:lstStyle/>
            <a:p>
              <a:endParaRPr lang="fr-FR"/>
            </a:p>
          </p:txBody>
        </p:sp>
        <p:sp>
          <p:nvSpPr>
            <p:cNvPr id="38342" name="Rectangle 514"/>
            <p:cNvSpPr>
              <a:spLocks noChangeArrowheads="1"/>
            </p:cNvSpPr>
            <p:nvPr/>
          </p:nvSpPr>
          <p:spPr bwMode="auto">
            <a:xfrm>
              <a:off x="3407" y="2418"/>
              <a:ext cx="260" cy="98"/>
            </a:xfrm>
            <a:prstGeom prst="rect">
              <a:avLst/>
            </a:prstGeom>
            <a:noFill/>
            <a:ln w="9525">
              <a:noFill/>
              <a:miter lim="800000"/>
              <a:headEnd/>
              <a:tailEnd/>
            </a:ln>
          </p:spPr>
          <p:txBody>
            <a:bodyPr wrap="none" lIns="0" tIns="0" rIns="0" bIns="0">
              <a:spAutoFit/>
            </a:bodyPr>
            <a:lstStyle/>
            <a:p>
              <a:r>
                <a:rPr lang="fr-FR" sz="900">
                  <a:solidFill>
                    <a:srgbClr val="000000"/>
                  </a:solidFill>
                </a:rPr>
                <a:t>Catalyst</a:t>
              </a:r>
              <a:endParaRPr lang="fr-FR" sz="2400">
                <a:solidFill>
                  <a:srgbClr val="FC0128"/>
                </a:solidFill>
                <a:latin typeface="Times New Roman" pitchFamily="18" charset="0"/>
              </a:endParaRPr>
            </a:p>
          </p:txBody>
        </p:sp>
        <p:sp>
          <p:nvSpPr>
            <p:cNvPr id="38343" name="Freeform 515"/>
            <p:cNvSpPr>
              <a:spLocks/>
            </p:cNvSpPr>
            <p:nvPr/>
          </p:nvSpPr>
          <p:spPr bwMode="auto">
            <a:xfrm>
              <a:off x="4960" y="3371"/>
              <a:ext cx="222" cy="132"/>
            </a:xfrm>
            <a:custGeom>
              <a:avLst/>
              <a:gdLst>
                <a:gd name="T0" fmla="*/ 0 w 222"/>
                <a:gd name="T1" fmla="*/ 132 h 263"/>
                <a:gd name="T2" fmla="*/ 3 w 222"/>
                <a:gd name="T3" fmla="*/ 106 h 263"/>
                <a:gd name="T4" fmla="*/ 9 w 222"/>
                <a:gd name="T5" fmla="*/ 82 h 263"/>
                <a:gd name="T6" fmla="*/ 19 w 222"/>
                <a:gd name="T7" fmla="*/ 58 h 263"/>
                <a:gd name="T8" fmla="*/ 32 w 222"/>
                <a:gd name="T9" fmla="*/ 39 h 263"/>
                <a:gd name="T10" fmla="*/ 50 w 222"/>
                <a:gd name="T11" fmla="*/ 22 h 263"/>
                <a:gd name="T12" fmla="*/ 69 w 222"/>
                <a:gd name="T13" fmla="*/ 11 h 263"/>
                <a:gd name="T14" fmla="*/ 90 w 222"/>
                <a:gd name="T15" fmla="*/ 3 h 263"/>
                <a:gd name="T16" fmla="*/ 111 w 222"/>
                <a:gd name="T17" fmla="*/ 0 h 263"/>
                <a:gd name="T18" fmla="*/ 133 w 222"/>
                <a:gd name="T19" fmla="*/ 3 h 263"/>
                <a:gd name="T20" fmla="*/ 153 w 222"/>
                <a:gd name="T21" fmla="*/ 11 h 263"/>
                <a:gd name="T22" fmla="*/ 172 w 222"/>
                <a:gd name="T23" fmla="*/ 22 h 263"/>
                <a:gd name="T24" fmla="*/ 190 w 222"/>
                <a:gd name="T25" fmla="*/ 39 h 263"/>
                <a:gd name="T26" fmla="*/ 203 w 222"/>
                <a:gd name="T27" fmla="*/ 58 h 263"/>
                <a:gd name="T28" fmla="*/ 213 w 222"/>
                <a:gd name="T29" fmla="*/ 82 h 263"/>
                <a:gd name="T30" fmla="*/ 219 w 222"/>
                <a:gd name="T31" fmla="*/ 106 h 263"/>
                <a:gd name="T32" fmla="*/ 222 w 222"/>
                <a:gd name="T33" fmla="*/ 132 h 263"/>
                <a:gd name="T34" fmla="*/ 219 w 222"/>
                <a:gd name="T35" fmla="*/ 157 h 263"/>
                <a:gd name="T36" fmla="*/ 213 w 222"/>
                <a:gd name="T37" fmla="*/ 182 h 263"/>
                <a:gd name="T38" fmla="*/ 203 w 222"/>
                <a:gd name="T39" fmla="*/ 205 h 263"/>
                <a:gd name="T40" fmla="*/ 190 w 222"/>
                <a:gd name="T41" fmla="*/ 224 h 263"/>
                <a:gd name="T42" fmla="*/ 172 w 222"/>
                <a:gd name="T43" fmla="*/ 241 h 263"/>
                <a:gd name="T44" fmla="*/ 153 w 222"/>
                <a:gd name="T45" fmla="*/ 253 h 263"/>
                <a:gd name="T46" fmla="*/ 133 w 222"/>
                <a:gd name="T47" fmla="*/ 260 h 263"/>
                <a:gd name="T48" fmla="*/ 111 w 222"/>
                <a:gd name="T49" fmla="*/ 263 h 263"/>
                <a:gd name="T50" fmla="*/ 90 w 222"/>
                <a:gd name="T51" fmla="*/ 260 h 263"/>
                <a:gd name="T52" fmla="*/ 69 w 222"/>
                <a:gd name="T53" fmla="*/ 253 h 263"/>
                <a:gd name="T54" fmla="*/ 50 w 222"/>
                <a:gd name="T55" fmla="*/ 241 h 263"/>
                <a:gd name="T56" fmla="*/ 32 w 222"/>
                <a:gd name="T57" fmla="*/ 224 h 263"/>
                <a:gd name="T58" fmla="*/ 19 w 222"/>
                <a:gd name="T59" fmla="*/ 205 h 263"/>
                <a:gd name="T60" fmla="*/ 9 w 222"/>
                <a:gd name="T61" fmla="*/ 182 h 263"/>
                <a:gd name="T62" fmla="*/ 3 w 222"/>
                <a:gd name="T63" fmla="*/ 157 h 263"/>
                <a:gd name="T64" fmla="*/ 0 w 222"/>
                <a:gd name="T65" fmla="*/ 132 h 26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22"/>
                <a:gd name="T100" fmla="*/ 0 h 263"/>
                <a:gd name="T101" fmla="*/ 222 w 222"/>
                <a:gd name="T102" fmla="*/ 263 h 26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22" h="263">
                  <a:moveTo>
                    <a:pt x="0" y="132"/>
                  </a:moveTo>
                  <a:lnTo>
                    <a:pt x="3" y="106"/>
                  </a:lnTo>
                  <a:lnTo>
                    <a:pt x="9" y="82"/>
                  </a:lnTo>
                  <a:lnTo>
                    <a:pt x="19" y="58"/>
                  </a:lnTo>
                  <a:lnTo>
                    <a:pt x="32" y="39"/>
                  </a:lnTo>
                  <a:lnTo>
                    <a:pt x="50" y="22"/>
                  </a:lnTo>
                  <a:lnTo>
                    <a:pt x="69" y="11"/>
                  </a:lnTo>
                  <a:lnTo>
                    <a:pt x="90" y="3"/>
                  </a:lnTo>
                  <a:lnTo>
                    <a:pt x="111" y="0"/>
                  </a:lnTo>
                  <a:lnTo>
                    <a:pt x="133" y="3"/>
                  </a:lnTo>
                  <a:lnTo>
                    <a:pt x="153" y="11"/>
                  </a:lnTo>
                  <a:lnTo>
                    <a:pt x="172" y="22"/>
                  </a:lnTo>
                  <a:lnTo>
                    <a:pt x="190" y="39"/>
                  </a:lnTo>
                  <a:lnTo>
                    <a:pt x="203" y="58"/>
                  </a:lnTo>
                  <a:lnTo>
                    <a:pt x="213" y="82"/>
                  </a:lnTo>
                  <a:lnTo>
                    <a:pt x="219" y="106"/>
                  </a:lnTo>
                  <a:lnTo>
                    <a:pt x="222" y="132"/>
                  </a:lnTo>
                  <a:lnTo>
                    <a:pt x="219" y="157"/>
                  </a:lnTo>
                  <a:lnTo>
                    <a:pt x="213" y="182"/>
                  </a:lnTo>
                  <a:lnTo>
                    <a:pt x="203" y="205"/>
                  </a:lnTo>
                  <a:lnTo>
                    <a:pt x="190" y="224"/>
                  </a:lnTo>
                  <a:lnTo>
                    <a:pt x="172" y="241"/>
                  </a:lnTo>
                  <a:lnTo>
                    <a:pt x="153" y="253"/>
                  </a:lnTo>
                  <a:lnTo>
                    <a:pt x="133" y="260"/>
                  </a:lnTo>
                  <a:lnTo>
                    <a:pt x="111" y="263"/>
                  </a:lnTo>
                  <a:lnTo>
                    <a:pt x="90" y="260"/>
                  </a:lnTo>
                  <a:lnTo>
                    <a:pt x="69" y="253"/>
                  </a:lnTo>
                  <a:lnTo>
                    <a:pt x="50" y="241"/>
                  </a:lnTo>
                  <a:lnTo>
                    <a:pt x="32" y="224"/>
                  </a:lnTo>
                  <a:lnTo>
                    <a:pt x="19" y="205"/>
                  </a:lnTo>
                  <a:lnTo>
                    <a:pt x="9" y="182"/>
                  </a:lnTo>
                  <a:lnTo>
                    <a:pt x="3" y="157"/>
                  </a:lnTo>
                  <a:lnTo>
                    <a:pt x="0" y="132"/>
                  </a:lnTo>
                  <a:close/>
                </a:path>
              </a:pathLst>
            </a:custGeom>
            <a:solidFill>
              <a:srgbClr val="FFFFFF"/>
            </a:solidFill>
            <a:ln w="11113">
              <a:solidFill>
                <a:srgbClr val="000000"/>
              </a:solidFill>
              <a:round/>
              <a:headEnd/>
              <a:tailEnd/>
            </a:ln>
          </p:spPr>
          <p:txBody>
            <a:bodyPr/>
            <a:lstStyle/>
            <a:p>
              <a:endParaRPr lang="fr-FR"/>
            </a:p>
          </p:txBody>
        </p:sp>
        <p:sp>
          <p:nvSpPr>
            <p:cNvPr id="38344" name="Line 516"/>
            <p:cNvSpPr>
              <a:spLocks noChangeShapeType="1"/>
            </p:cNvSpPr>
            <p:nvPr/>
          </p:nvSpPr>
          <p:spPr bwMode="auto">
            <a:xfrm flipH="1">
              <a:off x="5286" y="3422"/>
              <a:ext cx="130" cy="41"/>
            </a:xfrm>
            <a:prstGeom prst="line">
              <a:avLst/>
            </a:prstGeom>
            <a:noFill/>
            <a:ln w="11113">
              <a:solidFill>
                <a:srgbClr val="000000"/>
              </a:solidFill>
              <a:round/>
              <a:headEnd/>
              <a:tailEnd/>
            </a:ln>
          </p:spPr>
          <p:txBody>
            <a:bodyPr/>
            <a:lstStyle/>
            <a:p>
              <a:endParaRPr lang="fr-FR"/>
            </a:p>
          </p:txBody>
        </p:sp>
        <p:sp>
          <p:nvSpPr>
            <p:cNvPr id="38345" name="Line 517"/>
            <p:cNvSpPr>
              <a:spLocks noChangeShapeType="1"/>
            </p:cNvSpPr>
            <p:nvPr/>
          </p:nvSpPr>
          <p:spPr bwMode="auto">
            <a:xfrm flipH="1" flipV="1">
              <a:off x="5286" y="3422"/>
              <a:ext cx="130" cy="41"/>
            </a:xfrm>
            <a:prstGeom prst="line">
              <a:avLst/>
            </a:prstGeom>
            <a:noFill/>
            <a:ln w="11113">
              <a:solidFill>
                <a:srgbClr val="000000"/>
              </a:solidFill>
              <a:round/>
              <a:headEnd/>
              <a:tailEnd/>
            </a:ln>
          </p:spPr>
          <p:txBody>
            <a:bodyPr/>
            <a:lstStyle/>
            <a:p>
              <a:endParaRPr lang="fr-FR"/>
            </a:p>
          </p:txBody>
        </p:sp>
        <p:sp>
          <p:nvSpPr>
            <p:cNvPr id="38346" name="Line 518"/>
            <p:cNvSpPr>
              <a:spLocks noChangeShapeType="1"/>
            </p:cNvSpPr>
            <p:nvPr/>
          </p:nvSpPr>
          <p:spPr bwMode="auto">
            <a:xfrm>
              <a:off x="5416" y="3422"/>
              <a:ext cx="1" cy="41"/>
            </a:xfrm>
            <a:prstGeom prst="line">
              <a:avLst/>
            </a:prstGeom>
            <a:noFill/>
            <a:ln w="11113">
              <a:solidFill>
                <a:srgbClr val="000000"/>
              </a:solidFill>
              <a:round/>
              <a:headEnd/>
              <a:tailEnd/>
            </a:ln>
          </p:spPr>
          <p:txBody>
            <a:bodyPr/>
            <a:lstStyle/>
            <a:p>
              <a:endParaRPr lang="fr-FR"/>
            </a:p>
          </p:txBody>
        </p:sp>
        <p:sp>
          <p:nvSpPr>
            <p:cNvPr id="38347" name="Line 519"/>
            <p:cNvSpPr>
              <a:spLocks noChangeShapeType="1"/>
            </p:cNvSpPr>
            <p:nvPr/>
          </p:nvSpPr>
          <p:spPr bwMode="auto">
            <a:xfrm>
              <a:off x="5286" y="3422"/>
              <a:ext cx="1" cy="41"/>
            </a:xfrm>
            <a:prstGeom prst="line">
              <a:avLst/>
            </a:prstGeom>
            <a:noFill/>
            <a:ln w="11113">
              <a:solidFill>
                <a:srgbClr val="000000"/>
              </a:solidFill>
              <a:round/>
              <a:headEnd/>
              <a:tailEnd/>
            </a:ln>
          </p:spPr>
          <p:txBody>
            <a:bodyPr/>
            <a:lstStyle/>
            <a:p>
              <a:endParaRPr lang="fr-FR"/>
            </a:p>
          </p:txBody>
        </p:sp>
        <p:sp>
          <p:nvSpPr>
            <p:cNvPr id="38348" name="Freeform 520"/>
            <p:cNvSpPr>
              <a:spLocks/>
            </p:cNvSpPr>
            <p:nvPr/>
          </p:nvSpPr>
          <p:spPr bwMode="auto">
            <a:xfrm>
              <a:off x="5302" y="3357"/>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38349" name="Freeform 521"/>
            <p:cNvSpPr>
              <a:spLocks/>
            </p:cNvSpPr>
            <p:nvPr/>
          </p:nvSpPr>
          <p:spPr bwMode="auto">
            <a:xfrm>
              <a:off x="5302" y="3357"/>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38350" name="Line 522"/>
            <p:cNvSpPr>
              <a:spLocks noChangeShapeType="1"/>
            </p:cNvSpPr>
            <p:nvPr/>
          </p:nvSpPr>
          <p:spPr bwMode="auto">
            <a:xfrm flipH="1">
              <a:off x="5302" y="3377"/>
              <a:ext cx="98" cy="1"/>
            </a:xfrm>
            <a:prstGeom prst="line">
              <a:avLst/>
            </a:prstGeom>
            <a:noFill/>
            <a:ln w="11113">
              <a:solidFill>
                <a:srgbClr val="000000"/>
              </a:solidFill>
              <a:round/>
              <a:headEnd/>
              <a:tailEnd/>
            </a:ln>
          </p:spPr>
          <p:txBody>
            <a:bodyPr/>
            <a:lstStyle/>
            <a:p>
              <a:endParaRPr lang="fr-FR"/>
            </a:p>
          </p:txBody>
        </p:sp>
        <p:sp>
          <p:nvSpPr>
            <p:cNvPr id="38351" name="Line 523"/>
            <p:cNvSpPr>
              <a:spLocks noChangeShapeType="1"/>
            </p:cNvSpPr>
            <p:nvPr/>
          </p:nvSpPr>
          <p:spPr bwMode="auto">
            <a:xfrm flipV="1">
              <a:off x="5351" y="3377"/>
              <a:ext cx="1" cy="65"/>
            </a:xfrm>
            <a:prstGeom prst="line">
              <a:avLst/>
            </a:prstGeom>
            <a:noFill/>
            <a:ln w="11113">
              <a:solidFill>
                <a:srgbClr val="000000"/>
              </a:solidFill>
              <a:round/>
              <a:headEnd/>
              <a:tailEnd/>
            </a:ln>
          </p:spPr>
          <p:txBody>
            <a:bodyPr/>
            <a:lstStyle/>
            <a:p>
              <a:endParaRPr lang="fr-FR"/>
            </a:p>
          </p:txBody>
        </p:sp>
        <p:sp>
          <p:nvSpPr>
            <p:cNvPr id="38352" name="Line 524"/>
            <p:cNvSpPr>
              <a:spLocks noChangeShapeType="1"/>
            </p:cNvSpPr>
            <p:nvPr/>
          </p:nvSpPr>
          <p:spPr bwMode="auto">
            <a:xfrm>
              <a:off x="5179" y="3441"/>
              <a:ext cx="103" cy="1"/>
            </a:xfrm>
            <a:prstGeom prst="line">
              <a:avLst/>
            </a:prstGeom>
            <a:noFill/>
            <a:ln w="11113">
              <a:solidFill>
                <a:srgbClr val="000000"/>
              </a:solidFill>
              <a:round/>
              <a:headEnd/>
              <a:tailEnd/>
            </a:ln>
          </p:spPr>
          <p:txBody>
            <a:bodyPr/>
            <a:lstStyle/>
            <a:p>
              <a:endParaRPr lang="fr-FR"/>
            </a:p>
          </p:txBody>
        </p:sp>
        <p:sp>
          <p:nvSpPr>
            <p:cNvPr id="38353" name="Rectangle 525"/>
            <p:cNvSpPr>
              <a:spLocks noChangeArrowheads="1"/>
            </p:cNvSpPr>
            <p:nvPr/>
          </p:nvSpPr>
          <p:spPr bwMode="auto">
            <a:xfrm>
              <a:off x="5452" y="3398"/>
              <a:ext cx="260" cy="98"/>
            </a:xfrm>
            <a:prstGeom prst="rect">
              <a:avLst/>
            </a:prstGeom>
            <a:noFill/>
            <a:ln w="9525">
              <a:noFill/>
              <a:miter lim="800000"/>
              <a:headEnd/>
              <a:tailEnd/>
            </a:ln>
          </p:spPr>
          <p:txBody>
            <a:bodyPr wrap="none" lIns="0" tIns="0" rIns="0" bIns="0">
              <a:spAutoFit/>
            </a:bodyPr>
            <a:lstStyle/>
            <a:p>
              <a:r>
                <a:rPr lang="fr-FR" sz="900">
                  <a:solidFill>
                    <a:srgbClr val="000000"/>
                  </a:solidFill>
                </a:rPr>
                <a:t>Catalyst</a:t>
              </a:r>
              <a:endParaRPr lang="fr-FR" sz="2400">
                <a:solidFill>
                  <a:srgbClr val="FC0128"/>
                </a:solidFill>
                <a:latin typeface="Times New Roman" pitchFamily="18" charset="0"/>
              </a:endParaRPr>
            </a:p>
          </p:txBody>
        </p:sp>
        <p:sp>
          <p:nvSpPr>
            <p:cNvPr id="38354" name="Line 526"/>
            <p:cNvSpPr>
              <a:spLocks noChangeShapeType="1"/>
            </p:cNvSpPr>
            <p:nvPr/>
          </p:nvSpPr>
          <p:spPr bwMode="auto">
            <a:xfrm flipH="1" flipV="1">
              <a:off x="3942" y="2993"/>
              <a:ext cx="65" cy="81"/>
            </a:xfrm>
            <a:prstGeom prst="line">
              <a:avLst/>
            </a:prstGeom>
            <a:noFill/>
            <a:ln w="11113">
              <a:solidFill>
                <a:srgbClr val="000000"/>
              </a:solidFill>
              <a:round/>
              <a:headEnd/>
              <a:tailEnd/>
            </a:ln>
          </p:spPr>
          <p:txBody>
            <a:bodyPr/>
            <a:lstStyle/>
            <a:p>
              <a:endParaRPr lang="fr-FR"/>
            </a:p>
          </p:txBody>
        </p:sp>
        <p:sp>
          <p:nvSpPr>
            <p:cNvPr id="38355" name="Line 527"/>
            <p:cNvSpPr>
              <a:spLocks noChangeShapeType="1"/>
            </p:cNvSpPr>
            <p:nvPr/>
          </p:nvSpPr>
          <p:spPr bwMode="auto">
            <a:xfrm flipV="1">
              <a:off x="3942" y="2993"/>
              <a:ext cx="65" cy="81"/>
            </a:xfrm>
            <a:prstGeom prst="line">
              <a:avLst/>
            </a:prstGeom>
            <a:noFill/>
            <a:ln w="11113">
              <a:solidFill>
                <a:srgbClr val="000000"/>
              </a:solidFill>
              <a:round/>
              <a:headEnd/>
              <a:tailEnd/>
            </a:ln>
          </p:spPr>
          <p:txBody>
            <a:bodyPr/>
            <a:lstStyle/>
            <a:p>
              <a:endParaRPr lang="fr-FR"/>
            </a:p>
          </p:txBody>
        </p:sp>
        <p:sp>
          <p:nvSpPr>
            <p:cNvPr id="38356" name="Line 528"/>
            <p:cNvSpPr>
              <a:spLocks noChangeShapeType="1"/>
            </p:cNvSpPr>
            <p:nvPr/>
          </p:nvSpPr>
          <p:spPr bwMode="auto">
            <a:xfrm flipH="1">
              <a:off x="3942" y="3074"/>
              <a:ext cx="65" cy="1"/>
            </a:xfrm>
            <a:prstGeom prst="line">
              <a:avLst/>
            </a:prstGeom>
            <a:noFill/>
            <a:ln w="11113">
              <a:solidFill>
                <a:srgbClr val="000000"/>
              </a:solidFill>
              <a:round/>
              <a:headEnd/>
              <a:tailEnd/>
            </a:ln>
          </p:spPr>
          <p:txBody>
            <a:bodyPr/>
            <a:lstStyle/>
            <a:p>
              <a:endParaRPr lang="fr-FR"/>
            </a:p>
          </p:txBody>
        </p:sp>
        <p:sp>
          <p:nvSpPr>
            <p:cNvPr id="38357" name="Line 529"/>
            <p:cNvSpPr>
              <a:spLocks noChangeShapeType="1"/>
            </p:cNvSpPr>
            <p:nvPr/>
          </p:nvSpPr>
          <p:spPr bwMode="auto">
            <a:xfrm flipH="1">
              <a:off x="3942" y="2993"/>
              <a:ext cx="65" cy="1"/>
            </a:xfrm>
            <a:prstGeom prst="line">
              <a:avLst/>
            </a:prstGeom>
            <a:noFill/>
            <a:ln w="11113">
              <a:solidFill>
                <a:srgbClr val="000000"/>
              </a:solidFill>
              <a:round/>
              <a:headEnd/>
              <a:tailEnd/>
            </a:ln>
          </p:spPr>
          <p:txBody>
            <a:bodyPr/>
            <a:lstStyle/>
            <a:p>
              <a:endParaRPr lang="fr-FR"/>
            </a:p>
          </p:txBody>
        </p:sp>
        <p:sp>
          <p:nvSpPr>
            <p:cNvPr id="38358" name="Freeform 530"/>
            <p:cNvSpPr>
              <a:spLocks/>
            </p:cNvSpPr>
            <p:nvPr/>
          </p:nvSpPr>
          <p:spPr bwMode="auto">
            <a:xfrm>
              <a:off x="4041" y="3003"/>
              <a:ext cx="72" cy="60"/>
            </a:xfrm>
            <a:custGeom>
              <a:avLst/>
              <a:gdLst>
                <a:gd name="T0" fmla="*/ 0 w 72"/>
                <a:gd name="T1" fmla="*/ 122 h 122"/>
                <a:gd name="T2" fmla="*/ 0 w 72"/>
                <a:gd name="T3" fmla="*/ 0 h 122"/>
                <a:gd name="T4" fmla="*/ 72 w 72"/>
                <a:gd name="T5" fmla="*/ 0 h 122"/>
                <a:gd name="T6" fmla="*/ 0 60000 65536"/>
                <a:gd name="T7" fmla="*/ 0 60000 65536"/>
                <a:gd name="T8" fmla="*/ 0 60000 65536"/>
                <a:gd name="T9" fmla="*/ 0 w 72"/>
                <a:gd name="T10" fmla="*/ 0 h 122"/>
                <a:gd name="T11" fmla="*/ 72 w 72"/>
                <a:gd name="T12" fmla="*/ 122 h 122"/>
              </a:gdLst>
              <a:ahLst/>
              <a:cxnLst>
                <a:cxn ang="T6">
                  <a:pos x="T0" y="T1"/>
                </a:cxn>
                <a:cxn ang="T7">
                  <a:pos x="T2" y="T3"/>
                </a:cxn>
                <a:cxn ang="T8">
                  <a:pos x="T4" y="T5"/>
                </a:cxn>
              </a:cxnLst>
              <a:rect l="T9" t="T10" r="T11" b="T12"/>
              <a:pathLst>
                <a:path w="72" h="122">
                  <a:moveTo>
                    <a:pt x="0" y="122"/>
                  </a:moveTo>
                  <a:lnTo>
                    <a:pt x="0" y="0"/>
                  </a:lnTo>
                  <a:lnTo>
                    <a:pt x="72" y="0"/>
                  </a:lnTo>
                </a:path>
              </a:pathLst>
            </a:custGeom>
            <a:noFill/>
            <a:ln w="11113">
              <a:solidFill>
                <a:srgbClr val="000000"/>
              </a:solidFill>
              <a:round/>
              <a:headEnd/>
              <a:tailEnd/>
            </a:ln>
          </p:spPr>
          <p:txBody>
            <a:bodyPr/>
            <a:lstStyle/>
            <a:p>
              <a:endParaRPr lang="fr-FR"/>
            </a:p>
          </p:txBody>
        </p:sp>
        <p:sp>
          <p:nvSpPr>
            <p:cNvPr id="38359" name="Freeform 531"/>
            <p:cNvSpPr>
              <a:spLocks/>
            </p:cNvSpPr>
            <p:nvPr/>
          </p:nvSpPr>
          <p:spPr bwMode="auto">
            <a:xfrm>
              <a:off x="4041" y="3003"/>
              <a:ext cx="72" cy="60"/>
            </a:xfrm>
            <a:custGeom>
              <a:avLst/>
              <a:gdLst>
                <a:gd name="T0" fmla="*/ 72 w 72"/>
                <a:gd name="T1" fmla="*/ 0 h 122"/>
                <a:gd name="T2" fmla="*/ 72 w 72"/>
                <a:gd name="T3" fmla="*/ 122 h 122"/>
                <a:gd name="T4" fmla="*/ 0 w 72"/>
                <a:gd name="T5" fmla="*/ 122 h 122"/>
                <a:gd name="T6" fmla="*/ 0 60000 65536"/>
                <a:gd name="T7" fmla="*/ 0 60000 65536"/>
                <a:gd name="T8" fmla="*/ 0 60000 65536"/>
                <a:gd name="T9" fmla="*/ 0 w 72"/>
                <a:gd name="T10" fmla="*/ 0 h 122"/>
                <a:gd name="T11" fmla="*/ 72 w 72"/>
                <a:gd name="T12" fmla="*/ 122 h 122"/>
              </a:gdLst>
              <a:ahLst/>
              <a:cxnLst>
                <a:cxn ang="T6">
                  <a:pos x="T0" y="T1"/>
                </a:cxn>
                <a:cxn ang="T7">
                  <a:pos x="T2" y="T3"/>
                </a:cxn>
                <a:cxn ang="T8">
                  <a:pos x="T4" y="T5"/>
                </a:cxn>
              </a:cxnLst>
              <a:rect l="T9" t="T10" r="T11" b="T12"/>
              <a:pathLst>
                <a:path w="72" h="122">
                  <a:moveTo>
                    <a:pt x="72" y="0"/>
                  </a:moveTo>
                  <a:lnTo>
                    <a:pt x="72" y="122"/>
                  </a:lnTo>
                  <a:lnTo>
                    <a:pt x="0" y="122"/>
                  </a:lnTo>
                </a:path>
              </a:pathLst>
            </a:custGeom>
            <a:noFill/>
            <a:ln w="11113">
              <a:solidFill>
                <a:srgbClr val="000000"/>
              </a:solidFill>
              <a:round/>
              <a:headEnd/>
              <a:tailEnd/>
            </a:ln>
          </p:spPr>
          <p:txBody>
            <a:bodyPr/>
            <a:lstStyle/>
            <a:p>
              <a:endParaRPr lang="fr-FR"/>
            </a:p>
          </p:txBody>
        </p:sp>
        <p:sp>
          <p:nvSpPr>
            <p:cNvPr id="38360" name="Line 532"/>
            <p:cNvSpPr>
              <a:spLocks noChangeShapeType="1"/>
            </p:cNvSpPr>
            <p:nvPr/>
          </p:nvSpPr>
          <p:spPr bwMode="auto">
            <a:xfrm flipV="1">
              <a:off x="4081" y="3003"/>
              <a:ext cx="1" cy="60"/>
            </a:xfrm>
            <a:prstGeom prst="line">
              <a:avLst/>
            </a:prstGeom>
            <a:noFill/>
            <a:ln w="11113">
              <a:solidFill>
                <a:srgbClr val="000000"/>
              </a:solidFill>
              <a:round/>
              <a:headEnd/>
              <a:tailEnd/>
            </a:ln>
          </p:spPr>
          <p:txBody>
            <a:bodyPr/>
            <a:lstStyle/>
            <a:p>
              <a:endParaRPr lang="fr-FR"/>
            </a:p>
          </p:txBody>
        </p:sp>
        <p:sp>
          <p:nvSpPr>
            <p:cNvPr id="38361" name="Line 533"/>
            <p:cNvSpPr>
              <a:spLocks noChangeShapeType="1"/>
            </p:cNvSpPr>
            <p:nvPr/>
          </p:nvSpPr>
          <p:spPr bwMode="auto">
            <a:xfrm>
              <a:off x="3976" y="3033"/>
              <a:ext cx="105" cy="1"/>
            </a:xfrm>
            <a:prstGeom prst="line">
              <a:avLst/>
            </a:prstGeom>
            <a:noFill/>
            <a:ln w="11113">
              <a:solidFill>
                <a:srgbClr val="000000"/>
              </a:solidFill>
              <a:round/>
              <a:headEnd/>
              <a:tailEnd/>
            </a:ln>
          </p:spPr>
          <p:txBody>
            <a:bodyPr/>
            <a:lstStyle/>
            <a:p>
              <a:endParaRPr lang="fr-FR"/>
            </a:p>
          </p:txBody>
        </p:sp>
        <p:sp>
          <p:nvSpPr>
            <p:cNvPr id="38362" name="Line 534"/>
            <p:cNvSpPr>
              <a:spLocks noChangeShapeType="1"/>
            </p:cNvSpPr>
            <p:nvPr/>
          </p:nvSpPr>
          <p:spPr bwMode="auto">
            <a:xfrm flipH="1" flipV="1">
              <a:off x="3777" y="2894"/>
              <a:ext cx="63" cy="81"/>
            </a:xfrm>
            <a:prstGeom prst="line">
              <a:avLst/>
            </a:prstGeom>
            <a:noFill/>
            <a:ln w="11113">
              <a:solidFill>
                <a:srgbClr val="000000"/>
              </a:solidFill>
              <a:round/>
              <a:headEnd/>
              <a:tailEnd/>
            </a:ln>
          </p:spPr>
          <p:txBody>
            <a:bodyPr/>
            <a:lstStyle/>
            <a:p>
              <a:endParaRPr lang="fr-FR"/>
            </a:p>
          </p:txBody>
        </p:sp>
        <p:sp>
          <p:nvSpPr>
            <p:cNvPr id="38363" name="Line 535"/>
            <p:cNvSpPr>
              <a:spLocks noChangeShapeType="1"/>
            </p:cNvSpPr>
            <p:nvPr/>
          </p:nvSpPr>
          <p:spPr bwMode="auto">
            <a:xfrm flipV="1">
              <a:off x="3777" y="2894"/>
              <a:ext cx="63" cy="81"/>
            </a:xfrm>
            <a:prstGeom prst="line">
              <a:avLst/>
            </a:prstGeom>
            <a:noFill/>
            <a:ln w="11113">
              <a:solidFill>
                <a:srgbClr val="000000"/>
              </a:solidFill>
              <a:round/>
              <a:headEnd/>
              <a:tailEnd/>
            </a:ln>
          </p:spPr>
          <p:txBody>
            <a:bodyPr/>
            <a:lstStyle/>
            <a:p>
              <a:endParaRPr lang="fr-FR"/>
            </a:p>
          </p:txBody>
        </p:sp>
        <p:sp>
          <p:nvSpPr>
            <p:cNvPr id="38364" name="Line 536"/>
            <p:cNvSpPr>
              <a:spLocks noChangeShapeType="1"/>
            </p:cNvSpPr>
            <p:nvPr/>
          </p:nvSpPr>
          <p:spPr bwMode="auto">
            <a:xfrm flipH="1">
              <a:off x="3777" y="2975"/>
              <a:ext cx="63" cy="1"/>
            </a:xfrm>
            <a:prstGeom prst="line">
              <a:avLst/>
            </a:prstGeom>
            <a:noFill/>
            <a:ln w="11113">
              <a:solidFill>
                <a:srgbClr val="000000"/>
              </a:solidFill>
              <a:round/>
              <a:headEnd/>
              <a:tailEnd/>
            </a:ln>
          </p:spPr>
          <p:txBody>
            <a:bodyPr/>
            <a:lstStyle/>
            <a:p>
              <a:endParaRPr lang="fr-FR"/>
            </a:p>
          </p:txBody>
        </p:sp>
        <p:sp>
          <p:nvSpPr>
            <p:cNvPr id="38365" name="Line 537"/>
            <p:cNvSpPr>
              <a:spLocks noChangeShapeType="1"/>
            </p:cNvSpPr>
            <p:nvPr/>
          </p:nvSpPr>
          <p:spPr bwMode="auto">
            <a:xfrm flipH="1">
              <a:off x="3777" y="2894"/>
              <a:ext cx="63" cy="1"/>
            </a:xfrm>
            <a:prstGeom prst="line">
              <a:avLst/>
            </a:prstGeom>
            <a:noFill/>
            <a:ln w="11113">
              <a:solidFill>
                <a:srgbClr val="000000"/>
              </a:solidFill>
              <a:round/>
              <a:headEnd/>
              <a:tailEnd/>
            </a:ln>
          </p:spPr>
          <p:txBody>
            <a:bodyPr/>
            <a:lstStyle/>
            <a:p>
              <a:endParaRPr lang="fr-FR"/>
            </a:p>
          </p:txBody>
        </p:sp>
        <p:sp>
          <p:nvSpPr>
            <p:cNvPr id="38366" name="Freeform 538"/>
            <p:cNvSpPr>
              <a:spLocks/>
            </p:cNvSpPr>
            <p:nvPr/>
          </p:nvSpPr>
          <p:spPr bwMode="auto">
            <a:xfrm>
              <a:off x="3874" y="2904"/>
              <a:ext cx="73" cy="61"/>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38367" name="Freeform 539"/>
            <p:cNvSpPr>
              <a:spLocks/>
            </p:cNvSpPr>
            <p:nvPr/>
          </p:nvSpPr>
          <p:spPr bwMode="auto">
            <a:xfrm>
              <a:off x="3874" y="2904"/>
              <a:ext cx="73" cy="61"/>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38368" name="Line 540"/>
            <p:cNvSpPr>
              <a:spLocks noChangeShapeType="1"/>
            </p:cNvSpPr>
            <p:nvPr/>
          </p:nvSpPr>
          <p:spPr bwMode="auto">
            <a:xfrm flipV="1">
              <a:off x="3914" y="2904"/>
              <a:ext cx="1" cy="61"/>
            </a:xfrm>
            <a:prstGeom prst="line">
              <a:avLst/>
            </a:prstGeom>
            <a:noFill/>
            <a:ln w="11113">
              <a:solidFill>
                <a:srgbClr val="000000"/>
              </a:solidFill>
              <a:round/>
              <a:headEnd/>
              <a:tailEnd/>
            </a:ln>
          </p:spPr>
          <p:txBody>
            <a:bodyPr/>
            <a:lstStyle/>
            <a:p>
              <a:endParaRPr lang="fr-FR"/>
            </a:p>
          </p:txBody>
        </p:sp>
        <p:sp>
          <p:nvSpPr>
            <p:cNvPr id="38369" name="Line 541"/>
            <p:cNvSpPr>
              <a:spLocks noChangeShapeType="1"/>
            </p:cNvSpPr>
            <p:nvPr/>
          </p:nvSpPr>
          <p:spPr bwMode="auto">
            <a:xfrm>
              <a:off x="3808" y="2934"/>
              <a:ext cx="106" cy="1"/>
            </a:xfrm>
            <a:prstGeom prst="line">
              <a:avLst/>
            </a:prstGeom>
            <a:noFill/>
            <a:ln w="11113">
              <a:solidFill>
                <a:srgbClr val="000000"/>
              </a:solidFill>
              <a:round/>
              <a:headEnd/>
              <a:tailEnd/>
            </a:ln>
          </p:spPr>
          <p:txBody>
            <a:bodyPr/>
            <a:lstStyle/>
            <a:p>
              <a:endParaRPr lang="fr-FR"/>
            </a:p>
          </p:txBody>
        </p:sp>
        <p:sp>
          <p:nvSpPr>
            <p:cNvPr id="38370" name="Freeform 542"/>
            <p:cNvSpPr>
              <a:spLocks/>
            </p:cNvSpPr>
            <p:nvPr/>
          </p:nvSpPr>
          <p:spPr bwMode="auto">
            <a:xfrm>
              <a:off x="3977" y="3077"/>
              <a:ext cx="163" cy="101"/>
            </a:xfrm>
            <a:custGeom>
              <a:avLst/>
              <a:gdLst>
                <a:gd name="T0" fmla="*/ 0 w 163"/>
                <a:gd name="T1" fmla="*/ 0 h 200"/>
                <a:gd name="T2" fmla="*/ 0 w 163"/>
                <a:gd name="T3" fmla="*/ 200 h 200"/>
                <a:gd name="T4" fmla="*/ 163 w 163"/>
                <a:gd name="T5" fmla="*/ 200 h 200"/>
                <a:gd name="T6" fmla="*/ 0 60000 65536"/>
                <a:gd name="T7" fmla="*/ 0 60000 65536"/>
                <a:gd name="T8" fmla="*/ 0 60000 65536"/>
                <a:gd name="T9" fmla="*/ 0 w 163"/>
                <a:gd name="T10" fmla="*/ 0 h 200"/>
                <a:gd name="T11" fmla="*/ 163 w 163"/>
                <a:gd name="T12" fmla="*/ 200 h 200"/>
              </a:gdLst>
              <a:ahLst/>
              <a:cxnLst>
                <a:cxn ang="T6">
                  <a:pos x="T0" y="T1"/>
                </a:cxn>
                <a:cxn ang="T7">
                  <a:pos x="T2" y="T3"/>
                </a:cxn>
                <a:cxn ang="T8">
                  <a:pos x="T4" y="T5"/>
                </a:cxn>
              </a:cxnLst>
              <a:rect l="T9" t="T10" r="T11" b="T12"/>
              <a:pathLst>
                <a:path w="163" h="200">
                  <a:moveTo>
                    <a:pt x="0" y="0"/>
                  </a:moveTo>
                  <a:lnTo>
                    <a:pt x="0" y="200"/>
                  </a:lnTo>
                  <a:lnTo>
                    <a:pt x="163" y="200"/>
                  </a:lnTo>
                </a:path>
              </a:pathLst>
            </a:custGeom>
            <a:noFill/>
            <a:ln w="11113">
              <a:solidFill>
                <a:srgbClr val="000000"/>
              </a:solidFill>
              <a:round/>
              <a:headEnd/>
              <a:tailEnd/>
            </a:ln>
          </p:spPr>
          <p:txBody>
            <a:bodyPr/>
            <a:lstStyle/>
            <a:p>
              <a:endParaRPr lang="fr-FR"/>
            </a:p>
          </p:txBody>
        </p:sp>
        <p:sp>
          <p:nvSpPr>
            <p:cNvPr id="38371" name="Freeform 543"/>
            <p:cNvSpPr>
              <a:spLocks/>
            </p:cNvSpPr>
            <p:nvPr/>
          </p:nvSpPr>
          <p:spPr bwMode="auto">
            <a:xfrm>
              <a:off x="3807" y="2975"/>
              <a:ext cx="169" cy="118"/>
            </a:xfrm>
            <a:custGeom>
              <a:avLst/>
              <a:gdLst>
                <a:gd name="T0" fmla="*/ 0 w 169"/>
                <a:gd name="T1" fmla="*/ 0 h 237"/>
                <a:gd name="T2" fmla="*/ 0 w 169"/>
                <a:gd name="T3" fmla="*/ 237 h 237"/>
                <a:gd name="T4" fmla="*/ 169 w 169"/>
                <a:gd name="T5" fmla="*/ 237 h 237"/>
                <a:gd name="T6" fmla="*/ 0 60000 65536"/>
                <a:gd name="T7" fmla="*/ 0 60000 65536"/>
                <a:gd name="T8" fmla="*/ 0 60000 65536"/>
                <a:gd name="T9" fmla="*/ 0 w 169"/>
                <a:gd name="T10" fmla="*/ 0 h 237"/>
                <a:gd name="T11" fmla="*/ 169 w 169"/>
                <a:gd name="T12" fmla="*/ 237 h 237"/>
              </a:gdLst>
              <a:ahLst/>
              <a:cxnLst>
                <a:cxn ang="T6">
                  <a:pos x="T0" y="T1"/>
                </a:cxn>
                <a:cxn ang="T7">
                  <a:pos x="T2" y="T3"/>
                </a:cxn>
                <a:cxn ang="T8">
                  <a:pos x="T4" y="T5"/>
                </a:cxn>
              </a:cxnLst>
              <a:rect l="T9" t="T10" r="T11" b="T12"/>
              <a:pathLst>
                <a:path w="169" h="237">
                  <a:moveTo>
                    <a:pt x="0" y="0"/>
                  </a:moveTo>
                  <a:lnTo>
                    <a:pt x="0" y="237"/>
                  </a:lnTo>
                  <a:lnTo>
                    <a:pt x="169" y="237"/>
                  </a:lnTo>
                </a:path>
              </a:pathLst>
            </a:custGeom>
            <a:noFill/>
            <a:ln w="11113">
              <a:solidFill>
                <a:srgbClr val="000000"/>
              </a:solidFill>
              <a:round/>
              <a:headEnd/>
              <a:tailEnd/>
            </a:ln>
          </p:spPr>
          <p:txBody>
            <a:bodyPr/>
            <a:lstStyle/>
            <a:p>
              <a:endParaRPr lang="fr-FR"/>
            </a:p>
          </p:txBody>
        </p:sp>
        <p:sp>
          <p:nvSpPr>
            <p:cNvPr id="38372" name="Line 544"/>
            <p:cNvSpPr>
              <a:spLocks noChangeShapeType="1"/>
            </p:cNvSpPr>
            <p:nvPr/>
          </p:nvSpPr>
          <p:spPr bwMode="auto">
            <a:xfrm flipH="1" flipV="1">
              <a:off x="3469" y="2953"/>
              <a:ext cx="130" cy="40"/>
            </a:xfrm>
            <a:prstGeom prst="line">
              <a:avLst/>
            </a:prstGeom>
            <a:noFill/>
            <a:ln w="11113">
              <a:solidFill>
                <a:srgbClr val="000000"/>
              </a:solidFill>
              <a:round/>
              <a:headEnd/>
              <a:tailEnd/>
            </a:ln>
          </p:spPr>
          <p:txBody>
            <a:bodyPr/>
            <a:lstStyle/>
            <a:p>
              <a:endParaRPr lang="fr-FR"/>
            </a:p>
          </p:txBody>
        </p:sp>
        <p:sp>
          <p:nvSpPr>
            <p:cNvPr id="38373" name="Line 545"/>
            <p:cNvSpPr>
              <a:spLocks noChangeShapeType="1"/>
            </p:cNvSpPr>
            <p:nvPr/>
          </p:nvSpPr>
          <p:spPr bwMode="auto">
            <a:xfrm flipH="1">
              <a:off x="3469" y="2953"/>
              <a:ext cx="130" cy="40"/>
            </a:xfrm>
            <a:prstGeom prst="line">
              <a:avLst/>
            </a:prstGeom>
            <a:noFill/>
            <a:ln w="11113">
              <a:solidFill>
                <a:srgbClr val="000000"/>
              </a:solidFill>
              <a:round/>
              <a:headEnd/>
              <a:tailEnd/>
            </a:ln>
          </p:spPr>
          <p:txBody>
            <a:bodyPr/>
            <a:lstStyle/>
            <a:p>
              <a:endParaRPr lang="fr-FR"/>
            </a:p>
          </p:txBody>
        </p:sp>
        <p:sp>
          <p:nvSpPr>
            <p:cNvPr id="38374" name="Line 546"/>
            <p:cNvSpPr>
              <a:spLocks noChangeShapeType="1"/>
            </p:cNvSpPr>
            <p:nvPr/>
          </p:nvSpPr>
          <p:spPr bwMode="auto">
            <a:xfrm flipV="1">
              <a:off x="3599" y="2953"/>
              <a:ext cx="1" cy="40"/>
            </a:xfrm>
            <a:prstGeom prst="line">
              <a:avLst/>
            </a:prstGeom>
            <a:noFill/>
            <a:ln w="11113">
              <a:solidFill>
                <a:srgbClr val="000000"/>
              </a:solidFill>
              <a:round/>
              <a:headEnd/>
              <a:tailEnd/>
            </a:ln>
          </p:spPr>
          <p:txBody>
            <a:bodyPr/>
            <a:lstStyle/>
            <a:p>
              <a:endParaRPr lang="fr-FR"/>
            </a:p>
          </p:txBody>
        </p:sp>
        <p:sp>
          <p:nvSpPr>
            <p:cNvPr id="38375" name="Line 547"/>
            <p:cNvSpPr>
              <a:spLocks noChangeShapeType="1"/>
            </p:cNvSpPr>
            <p:nvPr/>
          </p:nvSpPr>
          <p:spPr bwMode="auto">
            <a:xfrm flipV="1">
              <a:off x="3469" y="2953"/>
              <a:ext cx="1" cy="40"/>
            </a:xfrm>
            <a:prstGeom prst="line">
              <a:avLst/>
            </a:prstGeom>
            <a:noFill/>
            <a:ln w="11113">
              <a:solidFill>
                <a:srgbClr val="000000"/>
              </a:solidFill>
              <a:round/>
              <a:headEnd/>
              <a:tailEnd/>
            </a:ln>
          </p:spPr>
          <p:txBody>
            <a:bodyPr/>
            <a:lstStyle/>
            <a:p>
              <a:endParaRPr lang="fr-FR"/>
            </a:p>
          </p:txBody>
        </p:sp>
        <p:sp>
          <p:nvSpPr>
            <p:cNvPr id="38376" name="Freeform 548"/>
            <p:cNvSpPr>
              <a:spLocks/>
            </p:cNvSpPr>
            <p:nvPr/>
          </p:nvSpPr>
          <p:spPr bwMode="auto">
            <a:xfrm>
              <a:off x="3485" y="3013"/>
              <a:ext cx="98" cy="45"/>
            </a:xfrm>
            <a:custGeom>
              <a:avLst/>
              <a:gdLst>
                <a:gd name="T0" fmla="*/ 98 w 98"/>
                <a:gd name="T1" fmla="*/ 0 h 91"/>
                <a:gd name="T2" fmla="*/ 0 w 98"/>
                <a:gd name="T3" fmla="*/ 0 h 91"/>
                <a:gd name="T4" fmla="*/ 0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0"/>
                  </a:moveTo>
                  <a:lnTo>
                    <a:pt x="0" y="0"/>
                  </a:lnTo>
                  <a:lnTo>
                    <a:pt x="0" y="91"/>
                  </a:lnTo>
                </a:path>
              </a:pathLst>
            </a:custGeom>
            <a:noFill/>
            <a:ln w="11113">
              <a:solidFill>
                <a:srgbClr val="000000"/>
              </a:solidFill>
              <a:round/>
              <a:headEnd/>
              <a:tailEnd/>
            </a:ln>
          </p:spPr>
          <p:txBody>
            <a:bodyPr/>
            <a:lstStyle/>
            <a:p>
              <a:endParaRPr lang="fr-FR"/>
            </a:p>
          </p:txBody>
        </p:sp>
        <p:sp>
          <p:nvSpPr>
            <p:cNvPr id="38377" name="Freeform 549"/>
            <p:cNvSpPr>
              <a:spLocks/>
            </p:cNvSpPr>
            <p:nvPr/>
          </p:nvSpPr>
          <p:spPr bwMode="auto">
            <a:xfrm>
              <a:off x="3485" y="3013"/>
              <a:ext cx="98" cy="45"/>
            </a:xfrm>
            <a:custGeom>
              <a:avLst/>
              <a:gdLst>
                <a:gd name="T0" fmla="*/ 0 w 98"/>
                <a:gd name="T1" fmla="*/ 91 h 91"/>
                <a:gd name="T2" fmla="*/ 98 w 98"/>
                <a:gd name="T3" fmla="*/ 91 h 91"/>
                <a:gd name="T4" fmla="*/ 98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91"/>
                  </a:moveTo>
                  <a:lnTo>
                    <a:pt x="98" y="91"/>
                  </a:lnTo>
                  <a:lnTo>
                    <a:pt x="98" y="0"/>
                  </a:lnTo>
                </a:path>
              </a:pathLst>
            </a:custGeom>
            <a:noFill/>
            <a:ln w="11113">
              <a:solidFill>
                <a:srgbClr val="000000"/>
              </a:solidFill>
              <a:round/>
              <a:headEnd/>
              <a:tailEnd/>
            </a:ln>
          </p:spPr>
          <p:txBody>
            <a:bodyPr/>
            <a:lstStyle/>
            <a:p>
              <a:endParaRPr lang="fr-FR"/>
            </a:p>
          </p:txBody>
        </p:sp>
        <p:sp>
          <p:nvSpPr>
            <p:cNvPr id="38378" name="Line 550"/>
            <p:cNvSpPr>
              <a:spLocks noChangeShapeType="1"/>
            </p:cNvSpPr>
            <p:nvPr/>
          </p:nvSpPr>
          <p:spPr bwMode="auto">
            <a:xfrm flipH="1">
              <a:off x="3485" y="3038"/>
              <a:ext cx="98" cy="1"/>
            </a:xfrm>
            <a:prstGeom prst="line">
              <a:avLst/>
            </a:prstGeom>
            <a:noFill/>
            <a:ln w="11113">
              <a:solidFill>
                <a:srgbClr val="000000"/>
              </a:solidFill>
              <a:round/>
              <a:headEnd/>
              <a:tailEnd/>
            </a:ln>
          </p:spPr>
          <p:txBody>
            <a:bodyPr/>
            <a:lstStyle/>
            <a:p>
              <a:endParaRPr lang="fr-FR"/>
            </a:p>
          </p:txBody>
        </p:sp>
        <p:sp>
          <p:nvSpPr>
            <p:cNvPr id="38379" name="Line 551"/>
            <p:cNvSpPr>
              <a:spLocks noChangeShapeType="1"/>
            </p:cNvSpPr>
            <p:nvPr/>
          </p:nvSpPr>
          <p:spPr bwMode="auto">
            <a:xfrm>
              <a:off x="3534" y="2973"/>
              <a:ext cx="1" cy="65"/>
            </a:xfrm>
            <a:prstGeom prst="line">
              <a:avLst/>
            </a:prstGeom>
            <a:noFill/>
            <a:ln w="11113">
              <a:solidFill>
                <a:srgbClr val="000000"/>
              </a:solidFill>
              <a:round/>
              <a:headEnd/>
              <a:tailEnd/>
            </a:ln>
          </p:spPr>
          <p:txBody>
            <a:bodyPr/>
            <a:lstStyle/>
            <a:p>
              <a:endParaRPr lang="fr-FR"/>
            </a:p>
          </p:txBody>
        </p:sp>
        <p:sp>
          <p:nvSpPr>
            <p:cNvPr id="38380" name="Line 552"/>
            <p:cNvSpPr>
              <a:spLocks noChangeShapeType="1"/>
            </p:cNvSpPr>
            <p:nvPr/>
          </p:nvSpPr>
          <p:spPr bwMode="auto">
            <a:xfrm flipH="1">
              <a:off x="2762" y="2736"/>
              <a:ext cx="65" cy="81"/>
            </a:xfrm>
            <a:prstGeom prst="line">
              <a:avLst/>
            </a:prstGeom>
            <a:noFill/>
            <a:ln w="11113">
              <a:solidFill>
                <a:srgbClr val="000000"/>
              </a:solidFill>
              <a:round/>
              <a:headEnd/>
              <a:tailEnd/>
            </a:ln>
          </p:spPr>
          <p:txBody>
            <a:bodyPr/>
            <a:lstStyle/>
            <a:p>
              <a:endParaRPr lang="fr-FR"/>
            </a:p>
          </p:txBody>
        </p:sp>
        <p:sp>
          <p:nvSpPr>
            <p:cNvPr id="38381" name="Line 553"/>
            <p:cNvSpPr>
              <a:spLocks noChangeShapeType="1"/>
            </p:cNvSpPr>
            <p:nvPr/>
          </p:nvSpPr>
          <p:spPr bwMode="auto">
            <a:xfrm>
              <a:off x="2762" y="2736"/>
              <a:ext cx="65" cy="81"/>
            </a:xfrm>
            <a:prstGeom prst="line">
              <a:avLst/>
            </a:prstGeom>
            <a:noFill/>
            <a:ln w="11113">
              <a:solidFill>
                <a:srgbClr val="000000"/>
              </a:solidFill>
              <a:round/>
              <a:headEnd/>
              <a:tailEnd/>
            </a:ln>
          </p:spPr>
          <p:txBody>
            <a:bodyPr/>
            <a:lstStyle/>
            <a:p>
              <a:endParaRPr lang="fr-FR"/>
            </a:p>
          </p:txBody>
        </p:sp>
        <p:sp>
          <p:nvSpPr>
            <p:cNvPr id="38382" name="Line 554"/>
            <p:cNvSpPr>
              <a:spLocks noChangeShapeType="1"/>
            </p:cNvSpPr>
            <p:nvPr/>
          </p:nvSpPr>
          <p:spPr bwMode="auto">
            <a:xfrm flipH="1">
              <a:off x="2762" y="2736"/>
              <a:ext cx="65" cy="1"/>
            </a:xfrm>
            <a:prstGeom prst="line">
              <a:avLst/>
            </a:prstGeom>
            <a:noFill/>
            <a:ln w="11113">
              <a:solidFill>
                <a:srgbClr val="000000"/>
              </a:solidFill>
              <a:round/>
              <a:headEnd/>
              <a:tailEnd/>
            </a:ln>
          </p:spPr>
          <p:txBody>
            <a:bodyPr/>
            <a:lstStyle/>
            <a:p>
              <a:endParaRPr lang="fr-FR"/>
            </a:p>
          </p:txBody>
        </p:sp>
        <p:sp>
          <p:nvSpPr>
            <p:cNvPr id="38383" name="Line 555"/>
            <p:cNvSpPr>
              <a:spLocks noChangeShapeType="1"/>
            </p:cNvSpPr>
            <p:nvPr/>
          </p:nvSpPr>
          <p:spPr bwMode="auto">
            <a:xfrm flipH="1">
              <a:off x="2762" y="2817"/>
              <a:ext cx="65" cy="1"/>
            </a:xfrm>
            <a:prstGeom prst="line">
              <a:avLst/>
            </a:prstGeom>
            <a:noFill/>
            <a:ln w="11113">
              <a:solidFill>
                <a:srgbClr val="000000"/>
              </a:solidFill>
              <a:round/>
              <a:headEnd/>
              <a:tailEnd/>
            </a:ln>
          </p:spPr>
          <p:txBody>
            <a:bodyPr/>
            <a:lstStyle/>
            <a:p>
              <a:endParaRPr lang="fr-FR"/>
            </a:p>
          </p:txBody>
        </p:sp>
        <p:sp>
          <p:nvSpPr>
            <p:cNvPr id="38384" name="Freeform 556"/>
            <p:cNvSpPr>
              <a:spLocks/>
            </p:cNvSpPr>
            <p:nvPr/>
          </p:nvSpPr>
          <p:spPr bwMode="auto">
            <a:xfrm>
              <a:off x="2859" y="2746"/>
              <a:ext cx="74" cy="61"/>
            </a:xfrm>
            <a:custGeom>
              <a:avLst/>
              <a:gdLst>
                <a:gd name="T0" fmla="*/ 0 w 74"/>
                <a:gd name="T1" fmla="*/ 0 h 122"/>
                <a:gd name="T2" fmla="*/ 0 w 74"/>
                <a:gd name="T3" fmla="*/ 122 h 122"/>
                <a:gd name="T4" fmla="*/ 74 w 74"/>
                <a:gd name="T5" fmla="*/ 122 h 122"/>
                <a:gd name="T6" fmla="*/ 0 60000 65536"/>
                <a:gd name="T7" fmla="*/ 0 60000 65536"/>
                <a:gd name="T8" fmla="*/ 0 60000 65536"/>
                <a:gd name="T9" fmla="*/ 0 w 74"/>
                <a:gd name="T10" fmla="*/ 0 h 122"/>
                <a:gd name="T11" fmla="*/ 74 w 74"/>
                <a:gd name="T12" fmla="*/ 122 h 122"/>
              </a:gdLst>
              <a:ahLst/>
              <a:cxnLst>
                <a:cxn ang="T6">
                  <a:pos x="T0" y="T1"/>
                </a:cxn>
                <a:cxn ang="T7">
                  <a:pos x="T2" y="T3"/>
                </a:cxn>
                <a:cxn ang="T8">
                  <a:pos x="T4" y="T5"/>
                </a:cxn>
              </a:cxnLst>
              <a:rect l="T9" t="T10" r="T11" b="T12"/>
              <a:pathLst>
                <a:path w="74" h="122">
                  <a:moveTo>
                    <a:pt x="0" y="0"/>
                  </a:moveTo>
                  <a:lnTo>
                    <a:pt x="0" y="122"/>
                  </a:lnTo>
                  <a:lnTo>
                    <a:pt x="74" y="122"/>
                  </a:lnTo>
                </a:path>
              </a:pathLst>
            </a:custGeom>
            <a:noFill/>
            <a:ln w="11113">
              <a:solidFill>
                <a:srgbClr val="000000"/>
              </a:solidFill>
              <a:round/>
              <a:headEnd/>
              <a:tailEnd/>
            </a:ln>
          </p:spPr>
          <p:txBody>
            <a:bodyPr/>
            <a:lstStyle/>
            <a:p>
              <a:endParaRPr lang="fr-FR"/>
            </a:p>
          </p:txBody>
        </p:sp>
        <p:sp>
          <p:nvSpPr>
            <p:cNvPr id="38385" name="Freeform 557"/>
            <p:cNvSpPr>
              <a:spLocks/>
            </p:cNvSpPr>
            <p:nvPr/>
          </p:nvSpPr>
          <p:spPr bwMode="auto">
            <a:xfrm>
              <a:off x="2859" y="2746"/>
              <a:ext cx="74" cy="61"/>
            </a:xfrm>
            <a:custGeom>
              <a:avLst/>
              <a:gdLst>
                <a:gd name="T0" fmla="*/ 74 w 74"/>
                <a:gd name="T1" fmla="*/ 122 h 122"/>
                <a:gd name="T2" fmla="*/ 74 w 74"/>
                <a:gd name="T3" fmla="*/ 0 h 122"/>
                <a:gd name="T4" fmla="*/ 0 w 74"/>
                <a:gd name="T5" fmla="*/ 0 h 122"/>
                <a:gd name="T6" fmla="*/ 0 60000 65536"/>
                <a:gd name="T7" fmla="*/ 0 60000 65536"/>
                <a:gd name="T8" fmla="*/ 0 60000 65536"/>
                <a:gd name="T9" fmla="*/ 0 w 74"/>
                <a:gd name="T10" fmla="*/ 0 h 122"/>
                <a:gd name="T11" fmla="*/ 74 w 74"/>
                <a:gd name="T12" fmla="*/ 122 h 122"/>
              </a:gdLst>
              <a:ahLst/>
              <a:cxnLst>
                <a:cxn ang="T6">
                  <a:pos x="T0" y="T1"/>
                </a:cxn>
                <a:cxn ang="T7">
                  <a:pos x="T2" y="T3"/>
                </a:cxn>
                <a:cxn ang="T8">
                  <a:pos x="T4" y="T5"/>
                </a:cxn>
              </a:cxnLst>
              <a:rect l="T9" t="T10" r="T11" b="T12"/>
              <a:pathLst>
                <a:path w="74" h="122">
                  <a:moveTo>
                    <a:pt x="74" y="122"/>
                  </a:moveTo>
                  <a:lnTo>
                    <a:pt x="74" y="0"/>
                  </a:lnTo>
                  <a:lnTo>
                    <a:pt x="0" y="0"/>
                  </a:lnTo>
                </a:path>
              </a:pathLst>
            </a:custGeom>
            <a:noFill/>
            <a:ln w="11113">
              <a:solidFill>
                <a:srgbClr val="000000"/>
              </a:solidFill>
              <a:round/>
              <a:headEnd/>
              <a:tailEnd/>
            </a:ln>
          </p:spPr>
          <p:txBody>
            <a:bodyPr/>
            <a:lstStyle/>
            <a:p>
              <a:endParaRPr lang="fr-FR"/>
            </a:p>
          </p:txBody>
        </p:sp>
        <p:sp>
          <p:nvSpPr>
            <p:cNvPr id="38386" name="Line 558"/>
            <p:cNvSpPr>
              <a:spLocks noChangeShapeType="1"/>
            </p:cNvSpPr>
            <p:nvPr/>
          </p:nvSpPr>
          <p:spPr bwMode="auto">
            <a:xfrm>
              <a:off x="2900" y="2746"/>
              <a:ext cx="1" cy="61"/>
            </a:xfrm>
            <a:prstGeom prst="line">
              <a:avLst/>
            </a:prstGeom>
            <a:noFill/>
            <a:ln w="11113">
              <a:solidFill>
                <a:srgbClr val="000000"/>
              </a:solidFill>
              <a:round/>
              <a:headEnd/>
              <a:tailEnd/>
            </a:ln>
          </p:spPr>
          <p:txBody>
            <a:bodyPr/>
            <a:lstStyle/>
            <a:p>
              <a:endParaRPr lang="fr-FR"/>
            </a:p>
          </p:txBody>
        </p:sp>
        <p:sp>
          <p:nvSpPr>
            <p:cNvPr id="38387" name="Line 559"/>
            <p:cNvSpPr>
              <a:spLocks noChangeShapeType="1"/>
            </p:cNvSpPr>
            <p:nvPr/>
          </p:nvSpPr>
          <p:spPr bwMode="auto">
            <a:xfrm>
              <a:off x="2794" y="2777"/>
              <a:ext cx="106" cy="1"/>
            </a:xfrm>
            <a:prstGeom prst="line">
              <a:avLst/>
            </a:prstGeom>
            <a:noFill/>
            <a:ln w="11113">
              <a:solidFill>
                <a:srgbClr val="000000"/>
              </a:solidFill>
              <a:round/>
              <a:headEnd/>
              <a:tailEnd/>
            </a:ln>
          </p:spPr>
          <p:txBody>
            <a:bodyPr/>
            <a:lstStyle/>
            <a:p>
              <a:endParaRPr lang="fr-FR"/>
            </a:p>
          </p:txBody>
        </p:sp>
        <p:sp>
          <p:nvSpPr>
            <p:cNvPr id="38388" name="Line 560"/>
            <p:cNvSpPr>
              <a:spLocks noChangeShapeType="1"/>
            </p:cNvSpPr>
            <p:nvPr/>
          </p:nvSpPr>
          <p:spPr bwMode="auto">
            <a:xfrm flipH="1" flipV="1">
              <a:off x="2794" y="2973"/>
              <a:ext cx="614" cy="3"/>
            </a:xfrm>
            <a:prstGeom prst="line">
              <a:avLst/>
            </a:prstGeom>
            <a:noFill/>
            <a:ln w="11113">
              <a:solidFill>
                <a:srgbClr val="000000"/>
              </a:solidFill>
              <a:round/>
              <a:headEnd/>
              <a:tailEnd/>
            </a:ln>
          </p:spPr>
          <p:txBody>
            <a:bodyPr/>
            <a:lstStyle/>
            <a:p>
              <a:endParaRPr lang="fr-FR"/>
            </a:p>
          </p:txBody>
        </p:sp>
        <p:sp>
          <p:nvSpPr>
            <p:cNvPr id="38389" name="Freeform 561"/>
            <p:cNvSpPr>
              <a:spLocks/>
            </p:cNvSpPr>
            <p:nvPr/>
          </p:nvSpPr>
          <p:spPr bwMode="auto">
            <a:xfrm>
              <a:off x="2112" y="2640"/>
              <a:ext cx="672" cy="1296"/>
            </a:xfrm>
            <a:custGeom>
              <a:avLst/>
              <a:gdLst>
                <a:gd name="T0" fmla="*/ 870 w 870"/>
                <a:gd name="T1" fmla="*/ 0 h 1660"/>
                <a:gd name="T2" fmla="*/ 870 w 870"/>
                <a:gd name="T3" fmla="*/ 1660 h 1660"/>
                <a:gd name="T4" fmla="*/ 0 w 870"/>
                <a:gd name="T5" fmla="*/ 1660 h 1660"/>
                <a:gd name="T6" fmla="*/ 0 60000 65536"/>
                <a:gd name="T7" fmla="*/ 0 60000 65536"/>
                <a:gd name="T8" fmla="*/ 0 60000 65536"/>
                <a:gd name="T9" fmla="*/ 0 w 870"/>
                <a:gd name="T10" fmla="*/ 0 h 1660"/>
                <a:gd name="T11" fmla="*/ 870 w 870"/>
                <a:gd name="T12" fmla="*/ 1660 h 1660"/>
              </a:gdLst>
              <a:ahLst/>
              <a:cxnLst>
                <a:cxn ang="T6">
                  <a:pos x="T0" y="T1"/>
                </a:cxn>
                <a:cxn ang="T7">
                  <a:pos x="T2" y="T3"/>
                </a:cxn>
                <a:cxn ang="T8">
                  <a:pos x="T4" y="T5"/>
                </a:cxn>
              </a:cxnLst>
              <a:rect l="T9" t="T10" r="T11" b="T12"/>
              <a:pathLst>
                <a:path w="870" h="1660">
                  <a:moveTo>
                    <a:pt x="870" y="0"/>
                  </a:moveTo>
                  <a:lnTo>
                    <a:pt x="870" y="1660"/>
                  </a:lnTo>
                  <a:lnTo>
                    <a:pt x="0" y="1660"/>
                  </a:lnTo>
                </a:path>
              </a:pathLst>
            </a:custGeom>
            <a:noFill/>
            <a:ln w="11113">
              <a:solidFill>
                <a:srgbClr val="000000"/>
              </a:solidFill>
              <a:round/>
              <a:headEnd/>
              <a:tailEnd/>
            </a:ln>
          </p:spPr>
          <p:txBody>
            <a:bodyPr/>
            <a:lstStyle/>
            <a:p>
              <a:endParaRPr lang="fr-FR"/>
            </a:p>
          </p:txBody>
        </p:sp>
        <p:sp>
          <p:nvSpPr>
            <p:cNvPr id="38390" name="Freeform 562"/>
            <p:cNvSpPr>
              <a:spLocks/>
            </p:cNvSpPr>
            <p:nvPr/>
          </p:nvSpPr>
          <p:spPr bwMode="auto">
            <a:xfrm>
              <a:off x="3408" y="2974"/>
              <a:ext cx="612" cy="338"/>
            </a:xfrm>
            <a:custGeom>
              <a:avLst/>
              <a:gdLst>
                <a:gd name="T0" fmla="*/ 0 w 835"/>
                <a:gd name="T1" fmla="*/ 0 h 676"/>
                <a:gd name="T2" fmla="*/ 445 w 835"/>
                <a:gd name="T3" fmla="*/ 0 h 676"/>
                <a:gd name="T4" fmla="*/ 445 w 835"/>
                <a:gd name="T5" fmla="*/ 441 h 676"/>
                <a:gd name="T6" fmla="*/ 835 w 835"/>
                <a:gd name="T7" fmla="*/ 441 h 676"/>
                <a:gd name="T8" fmla="*/ 835 w 835"/>
                <a:gd name="T9" fmla="*/ 676 h 676"/>
                <a:gd name="T10" fmla="*/ 0 60000 65536"/>
                <a:gd name="T11" fmla="*/ 0 60000 65536"/>
                <a:gd name="T12" fmla="*/ 0 60000 65536"/>
                <a:gd name="T13" fmla="*/ 0 60000 65536"/>
                <a:gd name="T14" fmla="*/ 0 60000 65536"/>
                <a:gd name="T15" fmla="*/ 0 w 835"/>
                <a:gd name="T16" fmla="*/ 0 h 676"/>
                <a:gd name="T17" fmla="*/ 835 w 835"/>
                <a:gd name="T18" fmla="*/ 676 h 676"/>
              </a:gdLst>
              <a:ahLst/>
              <a:cxnLst>
                <a:cxn ang="T10">
                  <a:pos x="T0" y="T1"/>
                </a:cxn>
                <a:cxn ang="T11">
                  <a:pos x="T2" y="T3"/>
                </a:cxn>
                <a:cxn ang="T12">
                  <a:pos x="T4" y="T5"/>
                </a:cxn>
                <a:cxn ang="T13">
                  <a:pos x="T6" y="T7"/>
                </a:cxn>
                <a:cxn ang="T14">
                  <a:pos x="T8" y="T9"/>
                </a:cxn>
              </a:cxnLst>
              <a:rect l="T15" t="T16" r="T17" b="T18"/>
              <a:pathLst>
                <a:path w="835" h="676">
                  <a:moveTo>
                    <a:pt x="0" y="0"/>
                  </a:moveTo>
                  <a:lnTo>
                    <a:pt x="445" y="0"/>
                  </a:lnTo>
                  <a:lnTo>
                    <a:pt x="445" y="441"/>
                  </a:lnTo>
                  <a:lnTo>
                    <a:pt x="835" y="441"/>
                  </a:lnTo>
                  <a:lnTo>
                    <a:pt x="835" y="676"/>
                  </a:lnTo>
                </a:path>
              </a:pathLst>
            </a:custGeom>
            <a:noFill/>
            <a:ln w="11113">
              <a:solidFill>
                <a:srgbClr val="000000"/>
              </a:solidFill>
              <a:round/>
              <a:headEnd/>
              <a:tailEnd/>
            </a:ln>
          </p:spPr>
          <p:txBody>
            <a:bodyPr/>
            <a:lstStyle/>
            <a:p>
              <a:endParaRPr lang="fr-FR"/>
            </a:p>
          </p:txBody>
        </p:sp>
        <p:sp>
          <p:nvSpPr>
            <p:cNvPr id="38391" name="Freeform 563"/>
            <p:cNvSpPr>
              <a:spLocks/>
            </p:cNvSpPr>
            <p:nvPr/>
          </p:nvSpPr>
          <p:spPr bwMode="auto">
            <a:xfrm>
              <a:off x="2784" y="1730"/>
              <a:ext cx="1313" cy="897"/>
            </a:xfrm>
            <a:custGeom>
              <a:avLst/>
              <a:gdLst>
                <a:gd name="T0" fmla="*/ 0 w 1298"/>
                <a:gd name="T1" fmla="*/ 1795 h 1795"/>
                <a:gd name="T2" fmla="*/ 0 w 1298"/>
                <a:gd name="T3" fmla="*/ 0 h 1795"/>
                <a:gd name="T4" fmla="*/ 1298 w 1298"/>
                <a:gd name="T5" fmla="*/ 0 h 1795"/>
                <a:gd name="T6" fmla="*/ 1298 w 1298"/>
                <a:gd name="T7" fmla="*/ 258 h 1795"/>
                <a:gd name="T8" fmla="*/ 0 60000 65536"/>
                <a:gd name="T9" fmla="*/ 0 60000 65536"/>
                <a:gd name="T10" fmla="*/ 0 60000 65536"/>
                <a:gd name="T11" fmla="*/ 0 60000 65536"/>
                <a:gd name="T12" fmla="*/ 0 w 1298"/>
                <a:gd name="T13" fmla="*/ 0 h 1795"/>
                <a:gd name="T14" fmla="*/ 1298 w 1298"/>
                <a:gd name="T15" fmla="*/ 1795 h 1795"/>
              </a:gdLst>
              <a:ahLst/>
              <a:cxnLst>
                <a:cxn ang="T8">
                  <a:pos x="T0" y="T1"/>
                </a:cxn>
                <a:cxn ang="T9">
                  <a:pos x="T2" y="T3"/>
                </a:cxn>
                <a:cxn ang="T10">
                  <a:pos x="T4" y="T5"/>
                </a:cxn>
                <a:cxn ang="T11">
                  <a:pos x="T6" y="T7"/>
                </a:cxn>
              </a:cxnLst>
              <a:rect l="T12" t="T13" r="T14" b="T15"/>
              <a:pathLst>
                <a:path w="1298" h="1795">
                  <a:moveTo>
                    <a:pt x="0" y="1795"/>
                  </a:moveTo>
                  <a:lnTo>
                    <a:pt x="0" y="0"/>
                  </a:lnTo>
                  <a:lnTo>
                    <a:pt x="1298" y="0"/>
                  </a:lnTo>
                  <a:lnTo>
                    <a:pt x="1298" y="258"/>
                  </a:lnTo>
                </a:path>
              </a:pathLst>
            </a:custGeom>
            <a:noFill/>
            <a:ln w="11113">
              <a:solidFill>
                <a:srgbClr val="000000"/>
              </a:solidFill>
              <a:round/>
              <a:headEnd/>
              <a:tailEnd/>
            </a:ln>
          </p:spPr>
          <p:txBody>
            <a:bodyPr/>
            <a:lstStyle/>
            <a:p>
              <a:endParaRPr lang="fr-FR"/>
            </a:p>
          </p:txBody>
        </p:sp>
        <p:sp>
          <p:nvSpPr>
            <p:cNvPr id="38392" name="Line 564"/>
            <p:cNvSpPr>
              <a:spLocks noChangeShapeType="1"/>
            </p:cNvSpPr>
            <p:nvPr/>
          </p:nvSpPr>
          <p:spPr bwMode="auto">
            <a:xfrm flipH="1">
              <a:off x="537" y="601"/>
              <a:ext cx="130" cy="41"/>
            </a:xfrm>
            <a:prstGeom prst="line">
              <a:avLst/>
            </a:prstGeom>
            <a:noFill/>
            <a:ln w="11113">
              <a:solidFill>
                <a:srgbClr val="000000"/>
              </a:solidFill>
              <a:round/>
              <a:headEnd/>
              <a:tailEnd/>
            </a:ln>
          </p:spPr>
          <p:txBody>
            <a:bodyPr/>
            <a:lstStyle/>
            <a:p>
              <a:endParaRPr lang="fr-FR"/>
            </a:p>
          </p:txBody>
        </p:sp>
        <p:sp>
          <p:nvSpPr>
            <p:cNvPr id="38393" name="Line 565"/>
            <p:cNvSpPr>
              <a:spLocks noChangeShapeType="1"/>
            </p:cNvSpPr>
            <p:nvPr/>
          </p:nvSpPr>
          <p:spPr bwMode="auto">
            <a:xfrm flipH="1" flipV="1">
              <a:off x="537" y="601"/>
              <a:ext cx="130" cy="41"/>
            </a:xfrm>
            <a:prstGeom prst="line">
              <a:avLst/>
            </a:prstGeom>
            <a:noFill/>
            <a:ln w="11113">
              <a:solidFill>
                <a:srgbClr val="000000"/>
              </a:solidFill>
              <a:round/>
              <a:headEnd/>
              <a:tailEnd/>
            </a:ln>
          </p:spPr>
          <p:txBody>
            <a:bodyPr/>
            <a:lstStyle/>
            <a:p>
              <a:endParaRPr lang="fr-FR"/>
            </a:p>
          </p:txBody>
        </p:sp>
        <p:sp>
          <p:nvSpPr>
            <p:cNvPr id="38394" name="Line 566"/>
            <p:cNvSpPr>
              <a:spLocks noChangeShapeType="1"/>
            </p:cNvSpPr>
            <p:nvPr/>
          </p:nvSpPr>
          <p:spPr bwMode="auto">
            <a:xfrm>
              <a:off x="667" y="601"/>
              <a:ext cx="1" cy="41"/>
            </a:xfrm>
            <a:prstGeom prst="line">
              <a:avLst/>
            </a:prstGeom>
            <a:noFill/>
            <a:ln w="11113">
              <a:solidFill>
                <a:srgbClr val="000000"/>
              </a:solidFill>
              <a:round/>
              <a:headEnd/>
              <a:tailEnd/>
            </a:ln>
          </p:spPr>
          <p:txBody>
            <a:bodyPr/>
            <a:lstStyle/>
            <a:p>
              <a:endParaRPr lang="fr-FR"/>
            </a:p>
          </p:txBody>
        </p:sp>
        <p:sp>
          <p:nvSpPr>
            <p:cNvPr id="38395" name="Line 567"/>
            <p:cNvSpPr>
              <a:spLocks noChangeShapeType="1"/>
            </p:cNvSpPr>
            <p:nvPr/>
          </p:nvSpPr>
          <p:spPr bwMode="auto">
            <a:xfrm>
              <a:off x="537" y="601"/>
              <a:ext cx="1" cy="41"/>
            </a:xfrm>
            <a:prstGeom prst="line">
              <a:avLst/>
            </a:prstGeom>
            <a:noFill/>
            <a:ln w="11113">
              <a:solidFill>
                <a:srgbClr val="000000"/>
              </a:solidFill>
              <a:round/>
              <a:headEnd/>
              <a:tailEnd/>
            </a:ln>
          </p:spPr>
          <p:txBody>
            <a:bodyPr/>
            <a:lstStyle/>
            <a:p>
              <a:endParaRPr lang="fr-FR"/>
            </a:p>
          </p:txBody>
        </p:sp>
        <p:sp>
          <p:nvSpPr>
            <p:cNvPr id="38396" name="Freeform 568"/>
            <p:cNvSpPr>
              <a:spLocks/>
            </p:cNvSpPr>
            <p:nvPr/>
          </p:nvSpPr>
          <p:spPr bwMode="auto">
            <a:xfrm>
              <a:off x="553" y="536"/>
              <a:ext cx="98" cy="45"/>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38397" name="Freeform 569"/>
            <p:cNvSpPr>
              <a:spLocks/>
            </p:cNvSpPr>
            <p:nvPr/>
          </p:nvSpPr>
          <p:spPr bwMode="auto">
            <a:xfrm>
              <a:off x="553" y="536"/>
              <a:ext cx="98" cy="45"/>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38398" name="Line 570"/>
            <p:cNvSpPr>
              <a:spLocks noChangeShapeType="1"/>
            </p:cNvSpPr>
            <p:nvPr/>
          </p:nvSpPr>
          <p:spPr bwMode="auto">
            <a:xfrm flipH="1">
              <a:off x="553" y="556"/>
              <a:ext cx="98" cy="1"/>
            </a:xfrm>
            <a:prstGeom prst="line">
              <a:avLst/>
            </a:prstGeom>
            <a:noFill/>
            <a:ln w="11113">
              <a:solidFill>
                <a:srgbClr val="000000"/>
              </a:solidFill>
              <a:round/>
              <a:headEnd/>
              <a:tailEnd/>
            </a:ln>
          </p:spPr>
          <p:txBody>
            <a:bodyPr/>
            <a:lstStyle/>
            <a:p>
              <a:endParaRPr lang="fr-FR"/>
            </a:p>
          </p:txBody>
        </p:sp>
        <p:sp>
          <p:nvSpPr>
            <p:cNvPr id="38399" name="Line 571"/>
            <p:cNvSpPr>
              <a:spLocks noChangeShapeType="1"/>
            </p:cNvSpPr>
            <p:nvPr/>
          </p:nvSpPr>
          <p:spPr bwMode="auto">
            <a:xfrm flipV="1">
              <a:off x="602" y="556"/>
              <a:ext cx="1" cy="65"/>
            </a:xfrm>
            <a:prstGeom prst="line">
              <a:avLst/>
            </a:prstGeom>
            <a:noFill/>
            <a:ln w="11113">
              <a:solidFill>
                <a:srgbClr val="000000"/>
              </a:solidFill>
              <a:round/>
              <a:headEnd/>
              <a:tailEnd/>
            </a:ln>
          </p:spPr>
          <p:txBody>
            <a:bodyPr/>
            <a:lstStyle/>
            <a:p>
              <a:endParaRPr lang="fr-FR"/>
            </a:p>
          </p:txBody>
        </p:sp>
        <p:sp>
          <p:nvSpPr>
            <p:cNvPr id="38400" name="Freeform 572"/>
            <p:cNvSpPr>
              <a:spLocks/>
            </p:cNvSpPr>
            <p:nvPr/>
          </p:nvSpPr>
          <p:spPr bwMode="auto">
            <a:xfrm>
              <a:off x="289" y="573"/>
              <a:ext cx="172" cy="99"/>
            </a:xfrm>
            <a:custGeom>
              <a:avLst/>
              <a:gdLst>
                <a:gd name="T0" fmla="*/ 0 w 172"/>
                <a:gd name="T1" fmla="*/ 99 h 198"/>
                <a:gd name="T2" fmla="*/ 2 w 172"/>
                <a:gd name="T3" fmla="*/ 78 h 198"/>
                <a:gd name="T4" fmla="*/ 8 w 172"/>
                <a:gd name="T5" fmla="*/ 58 h 198"/>
                <a:gd name="T6" fmla="*/ 19 w 172"/>
                <a:gd name="T7" fmla="*/ 38 h 198"/>
                <a:gd name="T8" fmla="*/ 33 w 172"/>
                <a:gd name="T9" fmla="*/ 23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3 h 198"/>
                <a:gd name="T22" fmla="*/ 153 w 172"/>
                <a:gd name="T23" fmla="*/ 38 h 198"/>
                <a:gd name="T24" fmla="*/ 163 w 172"/>
                <a:gd name="T25" fmla="*/ 58 h 198"/>
                <a:gd name="T26" fmla="*/ 169 w 172"/>
                <a:gd name="T27" fmla="*/ 78 h 198"/>
                <a:gd name="T28" fmla="*/ 172 w 172"/>
                <a:gd name="T29" fmla="*/ 99 h 198"/>
                <a:gd name="T30" fmla="*/ 169 w 172"/>
                <a:gd name="T31" fmla="*/ 122 h 198"/>
                <a:gd name="T32" fmla="*/ 163 w 172"/>
                <a:gd name="T33" fmla="*/ 143 h 198"/>
                <a:gd name="T34" fmla="*/ 153 w 172"/>
                <a:gd name="T35" fmla="*/ 162 h 198"/>
                <a:gd name="T36" fmla="*/ 140 w 172"/>
                <a:gd name="T37" fmla="*/ 177 h 198"/>
                <a:gd name="T38" fmla="*/ 124 w 172"/>
                <a:gd name="T39" fmla="*/ 189 h 198"/>
                <a:gd name="T40" fmla="*/ 105 w 172"/>
                <a:gd name="T41" fmla="*/ 197 h 198"/>
                <a:gd name="T42" fmla="*/ 86 w 172"/>
                <a:gd name="T43" fmla="*/ 198 h 198"/>
                <a:gd name="T44" fmla="*/ 67 w 172"/>
                <a:gd name="T45" fmla="*/ 197 h 198"/>
                <a:gd name="T46" fmla="*/ 49 w 172"/>
                <a:gd name="T47" fmla="*/ 189 h 198"/>
                <a:gd name="T48" fmla="*/ 33 w 172"/>
                <a:gd name="T49" fmla="*/ 177 h 198"/>
                <a:gd name="T50" fmla="*/ 19 w 172"/>
                <a:gd name="T51" fmla="*/ 162 h 198"/>
                <a:gd name="T52" fmla="*/ 8 w 172"/>
                <a:gd name="T53" fmla="*/ 143 h 198"/>
                <a:gd name="T54" fmla="*/ 2 w 172"/>
                <a:gd name="T55" fmla="*/ 122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8"/>
                  </a:lnTo>
                  <a:lnTo>
                    <a:pt x="19" y="38"/>
                  </a:lnTo>
                  <a:lnTo>
                    <a:pt x="33" y="23"/>
                  </a:lnTo>
                  <a:lnTo>
                    <a:pt x="49" y="10"/>
                  </a:lnTo>
                  <a:lnTo>
                    <a:pt x="67" y="3"/>
                  </a:lnTo>
                  <a:lnTo>
                    <a:pt x="86" y="0"/>
                  </a:lnTo>
                  <a:lnTo>
                    <a:pt x="105" y="3"/>
                  </a:lnTo>
                  <a:lnTo>
                    <a:pt x="124" y="10"/>
                  </a:lnTo>
                  <a:lnTo>
                    <a:pt x="140" y="23"/>
                  </a:lnTo>
                  <a:lnTo>
                    <a:pt x="153" y="38"/>
                  </a:lnTo>
                  <a:lnTo>
                    <a:pt x="163" y="58"/>
                  </a:lnTo>
                  <a:lnTo>
                    <a:pt x="169" y="78"/>
                  </a:lnTo>
                  <a:lnTo>
                    <a:pt x="172" y="99"/>
                  </a:lnTo>
                  <a:lnTo>
                    <a:pt x="169" y="122"/>
                  </a:lnTo>
                  <a:lnTo>
                    <a:pt x="163" y="143"/>
                  </a:lnTo>
                  <a:lnTo>
                    <a:pt x="153" y="162"/>
                  </a:lnTo>
                  <a:lnTo>
                    <a:pt x="140" y="177"/>
                  </a:lnTo>
                  <a:lnTo>
                    <a:pt x="124" y="189"/>
                  </a:lnTo>
                  <a:lnTo>
                    <a:pt x="105" y="197"/>
                  </a:lnTo>
                  <a:lnTo>
                    <a:pt x="86" y="198"/>
                  </a:lnTo>
                  <a:lnTo>
                    <a:pt x="67" y="197"/>
                  </a:lnTo>
                  <a:lnTo>
                    <a:pt x="49" y="189"/>
                  </a:lnTo>
                  <a:lnTo>
                    <a:pt x="33" y="177"/>
                  </a:lnTo>
                  <a:lnTo>
                    <a:pt x="19" y="162"/>
                  </a:lnTo>
                  <a:lnTo>
                    <a:pt x="8" y="143"/>
                  </a:lnTo>
                  <a:lnTo>
                    <a:pt x="2" y="122"/>
                  </a:lnTo>
                  <a:lnTo>
                    <a:pt x="0" y="99"/>
                  </a:lnTo>
                  <a:close/>
                </a:path>
              </a:pathLst>
            </a:custGeom>
            <a:solidFill>
              <a:srgbClr val="FFFFFF"/>
            </a:solidFill>
            <a:ln w="11113">
              <a:solidFill>
                <a:srgbClr val="000000"/>
              </a:solidFill>
              <a:round/>
              <a:headEnd/>
              <a:tailEnd/>
            </a:ln>
          </p:spPr>
          <p:txBody>
            <a:bodyPr/>
            <a:lstStyle/>
            <a:p>
              <a:endParaRPr lang="fr-FR"/>
            </a:p>
          </p:txBody>
        </p:sp>
        <p:sp>
          <p:nvSpPr>
            <p:cNvPr id="38401" name="Rectangle 573"/>
            <p:cNvSpPr>
              <a:spLocks noChangeArrowheads="1"/>
            </p:cNvSpPr>
            <p:nvPr/>
          </p:nvSpPr>
          <p:spPr bwMode="auto">
            <a:xfrm>
              <a:off x="288" y="595"/>
              <a:ext cx="153" cy="87"/>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8402" name="Line 574"/>
            <p:cNvSpPr>
              <a:spLocks noChangeShapeType="1"/>
            </p:cNvSpPr>
            <p:nvPr/>
          </p:nvSpPr>
          <p:spPr bwMode="auto">
            <a:xfrm>
              <a:off x="200" y="626"/>
              <a:ext cx="91" cy="1"/>
            </a:xfrm>
            <a:prstGeom prst="line">
              <a:avLst/>
            </a:prstGeom>
            <a:noFill/>
            <a:ln w="11113">
              <a:solidFill>
                <a:srgbClr val="000000"/>
              </a:solidFill>
              <a:round/>
              <a:headEnd/>
              <a:tailEnd/>
            </a:ln>
          </p:spPr>
          <p:txBody>
            <a:bodyPr/>
            <a:lstStyle/>
            <a:p>
              <a:endParaRPr lang="fr-FR"/>
            </a:p>
          </p:txBody>
        </p:sp>
        <p:sp>
          <p:nvSpPr>
            <p:cNvPr id="38403" name="Line 575"/>
            <p:cNvSpPr>
              <a:spLocks noChangeShapeType="1"/>
            </p:cNvSpPr>
            <p:nvPr/>
          </p:nvSpPr>
          <p:spPr bwMode="auto">
            <a:xfrm>
              <a:off x="459" y="621"/>
              <a:ext cx="73" cy="1"/>
            </a:xfrm>
            <a:prstGeom prst="line">
              <a:avLst/>
            </a:prstGeom>
            <a:noFill/>
            <a:ln w="11113">
              <a:solidFill>
                <a:srgbClr val="000000"/>
              </a:solidFill>
              <a:round/>
              <a:headEnd/>
              <a:tailEnd/>
            </a:ln>
          </p:spPr>
          <p:txBody>
            <a:bodyPr/>
            <a:lstStyle/>
            <a:p>
              <a:endParaRPr lang="fr-FR"/>
            </a:p>
          </p:txBody>
        </p:sp>
        <p:sp>
          <p:nvSpPr>
            <p:cNvPr id="38404" name="Line 576"/>
            <p:cNvSpPr>
              <a:spLocks noChangeShapeType="1"/>
            </p:cNvSpPr>
            <p:nvPr/>
          </p:nvSpPr>
          <p:spPr bwMode="auto">
            <a:xfrm flipV="1">
              <a:off x="377" y="569"/>
              <a:ext cx="1" cy="4"/>
            </a:xfrm>
            <a:prstGeom prst="line">
              <a:avLst/>
            </a:prstGeom>
            <a:noFill/>
            <a:ln w="11113">
              <a:solidFill>
                <a:srgbClr val="000000"/>
              </a:solidFill>
              <a:round/>
              <a:headEnd/>
              <a:tailEnd/>
            </a:ln>
          </p:spPr>
          <p:txBody>
            <a:bodyPr/>
            <a:lstStyle/>
            <a:p>
              <a:endParaRPr lang="fr-FR"/>
            </a:p>
          </p:txBody>
        </p:sp>
        <p:sp>
          <p:nvSpPr>
            <p:cNvPr id="38405" name="Line 577"/>
            <p:cNvSpPr>
              <a:spLocks noChangeShapeType="1"/>
            </p:cNvSpPr>
            <p:nvPr/>
          </p:nvSpPr>
          <p:spPr bwMode="auto">
            <a:xfrm flipV="1">
              <a:off x="377" y="544"/>
              <a:ext cx="1" cy="4"/>
            </a:xfrm>
            <a:prstGeom prst="line">
              <a:avLst/>
            </a:prstGeom>
            <a:noFill/>
            <a:ln w="11113">
              <a:solidFill>
                <a:srgbClr val="000000"/>
              </a:solidFill>
              <a:round/>
              <a:headEnd/>
              <a:tailEnd/>
            </a:ln>
          </p:spPr>
          <p:txBody>
            <a:bodyPr/>
            <a:lstStyle/>
            <a:p>
              <a:endParaRPr lang="fr-FR"/>
            </a:p>
          </p:txBody>
        </p:sp>
        <p:sp>
          <p:nvSpPr>
            <p:cNvPr id="38406" name="Line 578"/>
            <p:cNvSpPr>
              <a:spLocks noChangeShapeType="1"/>
            </p:cNvSpPr>
            <p:nvPr/>
          </p:nvSpPr>
          <p:spPr bwMode="auto">
            <a:xfrm flipV="1">
              <a:off x="377" y="519"/>
              <a:ext cx="1" cy="4"/>
            </a:xfrm>
            <a:prstGeom prst="line">
              <a:avLst/>
            </a:prstGeom>
            <a:noFill/>
            <a:ln w="11113">
              <a:solidFill>
                <a:srgbClr val="000000"/>
              </a:solidFill>
              <a:round/>
              <a:headEnd/>
              <a:tailEnd/>
            </a:ln>
          </p:spPr>
          <p:txBody>
            <a:bodyPr/>
            <a:lstStyle/>
            <a:p>
              <a:endParaRPr lang="fr-FR"/>
            </a:p>
          </p:txBody>
        </p:sp>
        <p:sp>
          <p:nvSpPr>
            <p:cNvPr id="38407" name="Line 579"/>
            <p:cNvSpPr>
              <a:spLocks noChangeShapeType="1"/>
            </p:cNvSpPr>
            <p:nvPr/>
          </p:nvSpPr>
          <p:spPr bwMode="auto">
            <a:xfrm flipV="1">
              <a:off x="377" y="494"/>
              <a:ext cx="1" cy="4"/>
            </a:xfrm>
            <a:prstGeom prst="line">
              <a:avLst/>
            </a:prstGeom>
            <a:noFill/>
            <a:ln w="11113">
              <a:solidFill>
                <a:srgbClr val="000000"/>
              </a:solidFill>
              <a:round/>
              <a:headEnd/>
              <a:tailEnd/>
            </a:ln>
          </p:spPr>
          <p:txBody>
            <a:bodyPr/>
            <a:lstStyle/>
            <a:p>
              <a:endParaRPr lang="fr-FR"/>
            </a:p>
          </p:txBody>
        </p:sp>
        <p:sp>
          <p:nvSpPr>
            <p:cNvPr id="38408" name="Line 580"/>
            <p:cNvSpPr>
              <a:spLocks noChangeShapeType="1"/>
            </p:cNvSpPr>
            <p:nvPr/>
          </p:nvSpPr>
          <p:spPr bwMode="auto">
            <a:xfrm>
              <a:off x="404" y="488"/>
              <a:ext cx="7" cy="1"/>
            </a:xfrm>
            <a:prstGeom prst="line">
              <a:avLst/>
            </a:prstGeom>
            <a:noFill/>
            <a:ln w="11113">
              <a:solidFill>
                <a:srgbClr val="000000"/>
              </a:solidFill>
              <a:round/>
              <a:headEnd/>
              <a:tailEnd/>
            </a:ln>
          </p:spPr>
          <p:txBody>
            <a:bodyPr/>
            <a:lstStyle/>
            <a:p>
              <a:endParaRPr lang="fr-FR"/>
            </a:p>
          </p:txBody>
        </p:sp>
        <p:sp>
          <p:nvSpPr>
            <p:cNvPr id="38409" name="Line 581"/>
            <p:cNvSpPr>
              <a:spLocks noChangeShapeType="1"/>
            </p:cNvSpPr>
            <p:nvPr/>
          </p:nvSpPr>
          <p:spPr bwMode="auto">
            <a:xfrm>
              <a:off x="448" y="488"/>
              <a:ext cx="8" cy="1"/>
            </a:xfrm>
            <a:prstGeom prst="line">
              <a:avLst/>
            </a:prstGeom>
            <a:noFill/>
            <a:ln w="11113">
              <a:solidFill>
                <a:srgbClr val="000000"/>
              </a:solidFill>
              <a:round/>
              <a:headEnd/>
              <a:tailEnd/>
            </a:ln>
          </p:spPr>
          <p:txBody>
            <a:bodyPr/>
            <a:lstStyle/>
            <a:p>
              <a:endParaRPr lang="fr-FR"/>
            </a:p>
          </p:txBody>
        </p:sp>
        <p:sp>
          <p:nvSpPr>
            <p:cNvPr id="38410" name="Line 582"/>
            <p:cNvSpPr>
              <a:spLocks noChangeShapeType="1"/>
            </p:cNvSpPr>
            <p:nvPr/>
          </p:nvSpPr>
          <p:spPr bwMode="auto">
            <a:xfrm>
              <a:off x="492" y="488"/>
              <a:ext cx="8" cy="1"/>
            </a:xfrm>
            <a:prstGeom prst="line">
              <a:avLst/>
            </a:prstGeom>
            <a:noFill/>
            <a:ln w="11113">
              <a:solidFill>
                <a:srgbClr val="000000"/>
              </a:solidFill>
              <a:round/>
              <a:headEnd/>
              <a:tailEnd/>
            </a:ln>
          </p:spPr>
          <p:txBody>
            <a:bodyPr/>
            <a:lstStyle/>
            <a:p>
              <a:endParaRPr lang="fr-FR"/>
            </a:p>
          </p:txBody>
        </p:sp>
        <p:sp>
          <p:nvSpPr>
            <p:cNvPr id="38411" name="Line 583"/>
            <p:cNvSpPr>
              <a:spLocks noChangeShapeType="1"/>
            </p:cNvSpPr>
            <p:nvPr/>
          </p:nvSpPr>
          <p:spPr bwMode="auto">
            <a:xfrm>
              <a:off x="537" y="488"/>
              <a:ext cx="7" cy="1"/>
            </a:xfrm>
            <a:prstGeom prst="line">
              <a:avLst/>
            </a:prstGeom>
            <a:noFill/>
            <a:ln w="11113">
              <a:solidFill>
                <a:srgbClr val="000000"/>
              </a:solidFill>
              <a:round/>
              <a:headEnd/>
              <a:tailEnd/>
            </a:ln>
          </p:spPr>
          <p:txBody>
            <a:bodyPr/>
            <a:lstStyle/>
            <a:p>
              <a:endParaRPr lang="fr-FR"/>
            </a:p>
          </p:txBody>
        </p:sp>
        <p:sp>
          <p:nvSpPr>
            <p:cNvPr id="38412" name="Line 584"/>
            <p:cNvSpPr>
              <a:spLocks noChangeShapeType="1"/>
            </p:cNvSpPr>
            <p:nvPr/>
          </p:nvSpPr>
          <p:spPr bwMode="auto">
            <a:xfrm>
              <a:off x="581" y="488"/>
              <a:ext cx="7" cy="1"/>
            </a:xfrm>
            <a:prstGeom prst="line">
              <a:avLst/>
            </a:prstGeom>
            <a:noFill/>
            <a:ln w="11113">
              <a:solidFill>
                <a:srgbClr val="000000"/>
              </a:solidFill>
              <a:round/>
              <a:headEnd/>
              <a:tailEnd/>
            </a:ln>
          </p:spPr>
          <p:txBody>
            <a:bodyPr/>
            <a:lstStyle/>
            <a:p>
              <a:endParaRPr lang="fr-FR"/>
            </a:p>
          </p:txBody>
        </p:sp>
        <p:sp>
          <p:nvSpPr>
            <p:cNvPr id="38413" name="Line 585"/>
            <p:cNvSpPr>
              <a:spLocks noChangeShapeType="1"/>
            </p:cNvSpPr>
            <p:nvPr/>
          </p:nvSpPr>
          <p:spPr bwMode="auto">
            <a:xfrm>
              <a:off x="602" y="502"/>
              <a:ext cx="1" cy="4"/>
            </a:xfrm>
            <a:prstGeom prst="line">
              <a:avLst/>
            </a:prstGeom>
            <a:noFill/>
            <a:ln w="11113">
              <a:solidFill>
                <a:srgbClr val="000000"/>
              </a:solidFill>
              <a:round/>
              <a:headEnd/>
              <a:tailEnd/>
            </a:ln>
          </p:spPr>
          <p:txBody>
            <a:bodyPr/>
            <a:lstStyle/>
            <a:p>
              <a:endParaRPr lang="fr-FR"/>
            </a:p>
          </p:txBody>
        </p:sp>
        <p:sp>
          <p:nvSpPr>
            <p:cNvPr id="38414" name="Line 586"/>
            <p:cNvSpPr>
              <a:spLocks noChangeShapeType="1"/>
            </p:cNvSpPr>
            <p:nvPr/>
          </p:nvSpPr>
          <p:spPr bwMode="auto">
            <a:xfrm>
              <a:off x="602" y="527"/>
              <a:ext cx="1" cy="4"/>
            </a:xfrm>
            <a:prstGeom prst="line">
              <a:avLst/>
            </a:prstGeom>
            <a:noFill/>
            <a:ln w="11113">
              <a:solidFill>
                <a:srgbClr val="000000"/>
              </a:solidFill>
              <a:round/>
              <a:headEnd/>
              <a:tailEnd/>
            </a:ln>
          </p:spPr>
          <p:txBody>
            <a:bodyPr/>
            <a:lstStyle/>
            <a:p>
              <a:endParaRPr lang="fr-FR"/>
            </a:p>
          </p:txBody>
        </p:sp>
        <p:sp>
          <p:nvSpPr>
            <p:cNvPr id="38415" name="Rectangle 587"/>
            <p:cNvSpPr>
              <a:spLocks noChangeArrowheads="1"/>
            </p:cNvSpPr>
            <p:nvPr/>
          </p:nvSpPr>
          <p:spPr bwMode="auto">
            <a:xfrm>
              <a:off x="66" y="583"/>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#1</a:t>
              </a:r>
              <a:endParaRPr lang="fr-FR" sz="2400">
                <a:solidFill>
                  <a:srgbClr val="FC0128"/>
                </a:solidFill>
                <a:latin typeface="Times New Roman" pitchFamily="18" charset="0"/>
              </a:endParaRPr>
            </a:p>
          </p:txBody>
        </p:sp>
        <p:sp>
          <p:nvSpPr>
            <p:cNvPr id="38416" name="Line 588"/>
            <p:cNvSpPr>
              <a:spLocks noChangeShapeType="1"/>
            </p:cNvSpPr>
            <p:nvPr/>
          </p:nvSpPr>
          <p:spPr bwMode="auto">
            <a:xfrm flipH="1">
              <a:off x="537" y="802"/>
              <a:ext cx="130" cy="40"/>
            </a:xfrm>
            <a:prstGeom prst="line">
              <a:avLst/>
            </a:prstGeom>
            <a:noFill/>
            <a:ln w="11113">
              <a:solidFill>
                <a:srgbClr val="000000"/>
              </a:solidFill>
              <a:round/>
              <a:headEnd/>
              <a:tailEnd/>
            </a:ln>
          </p:spPr>
          <p:txBody>
            <a:bodyPr/>
            <a:lstStyle/>
            <a:p>
              <a:endParaRPr lang="fr-FR"/>
            </a:p>
          </p:txBody>
        </p:sp>
        <p:sp>
          <p:nvSpPr>
            <p:cNvPr id="38417" name="Line 589"/>
            <p:cNvSpPr>
              <a:spLocks noChangeShapeType="1"/>
            </p:cNvSpPr>
            <p:nvPr/>
          </p:nvSpPr>
          <p:spPr bwMode="auto">
            <a:xfrm flipH="1" flipV="1">
              <a:off x="537" y="802"/>
              <a:ext cx="130" cy="40"/>
            </a:xfrm>
            <a:prstGeom prst="line">
              <a:avLst/>
            </a:prstGeom>
            <a:noFill/>
            <a:ln w="11113">
              <a:solidFill>
                <a:srgbClr val="000000"/>
              </a:solidFill>
              <a:round/>
              <a:headEnd/>
              <a:tailEnd/>
            </a:ln>
          </p:spPr>
          <p:txBody>
            <a:bodyPr/>
            <a:lstStyle/>
            <a:p>
              <a:endParaRPr lang="fr-FR"/>
            </a:p>
          </p:txBody>
        </p:sp>
        <p:sp>
          <p:nvSpPr>
            <p:cNvPr id="38418" name="Line 590"/>
            <p:cNvSpPr>
              <a:spLocks noChangeShapeType="1"/>
            </p:cNvSpPr>
            <p:nvPr/>
          </p:nvSpPr>
          <p:spPr bwMode="auto">
            <a:xfrm>
              <a:off x="667" y="802"/>
              <a:ext cx="1" cy="40"/>
            </a:xfrm>
            <a:prstGeom prst="line">
              <a:avLst/>
            </a:prstGeom>
            <a:noFill/>
            <a:ln w="11113">
              <a:solidFill>
                <a:srgbClr val="000000"/>
              </a:solidFill>
              <a:round/>
              <a:headEnd/>
              <a:tailEnd/>
            </a:ln>
          </p:spPr>
          <p:txBody>
            <a:bodyPr/>
            <a:lstStyle/>
            <a:p>
              <a:endParaRPr lang="fr-FR"/>
            </a:p>
          </p:txBody>
        </p:sp>
        <p:sp>
          <p:nvSpPr>
            <p:cNvPr id="38419" name="Line 591"/>
            <p:cNvSpPr>
              <a:spLocks noChangeShapeType="1"/>
            </p:cNvSpPr>
            <p:nvPr/>
          </p:nvSpPr>
          <p:spPr bwMode="auto">
            <a:xfrm>
              <a:off x="537" y="802"/>
              <a:ext cx="1" cy="40"/>
            </a:xfrm>
            <a:prstGeom prst="line">
              <a:avLst/>
            </a:prstGeom>
            <a:noFill/>
            <a:ln w="11113">
              <a:solidFill>
                <a:srgbClr val="000000"/>
              </a:solidFill>
              <a:round/>
              <a:headEnd/>
              <a:tailEnd/>
            </a:ln>
          </p:spPr>
          <p:txBody>
            <a:bodyPr/>
            <a:lstStyle/>
            <a:p>
              <a:endParaRPr lang="fr-FR"/>
            </a:p>
          </p:txBody>
        </p:sp>
        <p:sp>
          <p:nvSpPr>
            <p:cNvPr id="38420" name="Freeform 592"/>
            <p:cNvSpPr>
              <a:spLocks/>
            </p:cNvSpPr>
            <p:nvPr/>
          </p:nvSpPr>
          <p:spPr bwMode="auto">
            <a:xfrm>
              <a:off x="553" y="736"/>
              <a:ext cx="98" cy="46"/>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38421" name="Freeform 593"/>
            <p:cNvSpPr>
              <a:spLocks/>
            </p:cNvSpPr>
            <p:nvPr/>
          </p:nvSpPr>
          <p:spPr bwMode="auto">
            <a:xfrm>
              <a:off x="553" y="736"/>
              <a:ext cx="98" cy="46"/>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38422" name="Line 594"/>
            <p:cNvSpPr>
              <a:spLocks noChangeShapeType="1"/>
            </p:cNvSpPr>
            <p:nvPr/>
          </p:nvSpPr>
          <p:spPr bwMode="auto">
            <a:xfrm flipH="1">
              <a:off x="553" y="757"/>
              <a:ext cx="98" cy="1"/>
            </a:xfrm>
            <a:prstGeom prst="line">
              <a:avLst/>
            </a:prstGeom>
            <a:noFill/>
            <a:ln w="11113">
              <a:solidFill>
                <a:srgbClr val="000000"/>
              </a:solidFill>
              <a:round/>
              <a:headEnd/>
              <a:tailEnd/>
            </a:ln>
          </p:spPr>
          <p:txBody>
            <a:bodyPr/>
            <a:lstStyle/>
            <a:p>
              <a:endParaRPr lang="fr-FR"/>
            </a:p>
          </p:txBody>
        </p:sp>
        <p:sp>
          <p:nvSpPr>
            <p:cNvPr id="38423" name="Line 595"/>
            <p:cNvSpPr>
              <a:spLocks noChangeShapeType="1"/>
            </p:cNvSpPr>
            <p:nvPr/>
          </p:nvSpPr>
          <p:spPr bwMode="auto">
            <a:xfrm flipV="1">
              <a:off x="602" y="757"/>
              <a:ext cx="1" cy="65"/>
            </a:xfrm>
            <a:prstGeom prst="line">
              <a:avLst/>
            </a:prstGeom>
            <a:noFill/>
            <a:ln w="11113">
              <a:solidFill>
                <a:srgbClr val="000000"/>
              </a:solidFill>
              <a:round/>
              <a:headEnd/>
              <a:tailEnd/>
            </a:ln>
          </p:spPr>
          <p:txBody>
            <a:bodyPr/>
            <a:lstStyle/>
            <a:p>
              <a:endParaRPr lang="fr-FR"/>
            </a:p>
          </p:txBody>
        </p:sp>
        <p:sp>
          <p:nvSpPr>
            <p:cNvPr id="38424" name="Freeform 596"/>
            <p:cNvSpPr>
              <a:spLocks/>
            </p:cNvSpPr>
            <p:nvPr/>
          </p:nvSpPr>
          <p:spPr bwMode="auto">
            <a:xfrm>
              <a:off x="289" y="773"/>
              <a:ext cx="172" cy="99"/>
            </a:xfrm>
            <a:custGeom>
              <a:avLst/>
              <a:gdLst>
                <a:gd name="T0" fmla="*/ 0 w 172"/>
                <a:gd name="T1" fmla="*/ 99 h 198"/>
                <a:gd name="T2" fmla="*/ 2 w 172"/>
                <a:gd name="T3" fmla="*/ 78 h 198"/>
                <a:gd name="T4" fmla="*/ 8 w 172"/>
                <a:gd name="T5" fmla="*/ 57 h 198"/>
                <a:gd name="T6" fmla="*/ 19 w 172"/>
                <a:gd name="T7" fmla="*/ 37 h 198"/>
                <a:gd name="T8" fmla="*/ 33 w 172"/>
                <a:gd name="T9" fmla="*/ 22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2 h 198"/>
                <a:gd name="T22" fmla="*/ 153 w 172"/>
                <a:gd name="T23" fmla="*/ 37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3 w 172"/>
                <a:gd name="T35" fmla="*/ 161 h 198"/>
                <a:gd name="T36" fmla="*/ 140 w 172"/>
                <a:gd name="T37" fmla="*/ 177 h 198"/>
                <a:gd name="T38" fmla="*/ 124 w 172"/>
                <a:gd name="T39" fmla="*/ 188 h 198"/>
                <a:gd name="T40" fmla="*/ 105 w 172"/>
                <a:gd name="T41" fmla="*/ 196 h 198"/>
                <a:gd name="T42" fmla="*/ 86 w 172"/>
                <a:gd name="T43" fmla="*/ 198 h 198"/>
                <a:gd name="T44" fmla="*/ 67 w 172"/>
                <a:gd name="T45" fmla="*/ 196 h 198"/>
                <a:gd name="T46" fmla="*/ 49 w 172"/>
                <a:gd name="T47" fmla="*/ 188 h 198"/>
                <a:gd name="T48" fmla="*/ 33 w 172"/>
                <a:gd name="T49" fmla="*/ 177 h 198"/>
                <a:gd name="T50" fmla="*/ 19 w 172"/>
                <a:gd name="T51" fmla="*/ 161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9" y="37"/>
                  </a:lnTo>
                  <a:lnTo>
                    <a:pt x="33" y="22"/>
                  </a:lnTo>
                  <a:lnTo>
                    <a:pt x="49" y="10"/>
                  </a:lnTo>
                  <a:lnTo>
                    <a:pt x="67" y="3"/>
                  </a:lnTo>
                  <a:lnTo>
                    <a:pt x="86" y="0"/>
                  </a:lnTo>
                  <a:lnTo>
                    <a:pt x="105" y="3"/>
                  </a:lnTo>
                  <a:lnTo>
                    <a:pt x="124" y="10"/>
                  </a:lnTo>
                  <a:lnTo>
                    <a:pt x="140" y="22"/>
                  </a:lnTo>
                  <a:lnTo>
                    <a:pt x="153" y="37"/>
                  </a:lnTo>
                  <a:lnTo>
                    <a:pt x="163" y="57"/>
                  </a:lnTo>
                  <a:lnTo>
                    <a:pt x="169" y="78"/>
                  </a:lnTo>
                  <a:lnTo>
                    <a:pt x="172" y="99"/>
                  </a:lnTo>
                  <a:lnTo>
                    <a:pt x="169" y="121"/>
                  </a:lnTo>
                  <a:lnTo>
                    <a:pt x="163" y="142"/>
                  </a:lnTo>
                  <a:lnTo>
                    <a:pt x="153" y="161"/>
                  </a:lnTo>
                  <a:lnTo>
                    <a:pt x="140" y="177"/>
                  </a:lnTo>
                  <a:lnTo>
                    <a:pt x="124" y="188"/>
                  </a:lnTo>
                  <a:lnTo>
                    <a:pt x="105" y="196"/>
                  </a:lnTo>
                  <a:lnTo>
                    <a:pt x="86" y="198"/>
                  </a:lnTo>
                  <a:lnTo>
                    <a:pt x="67" y="196"/>
                  </a:lnTo>
                  <a:lnTo>
                    <a:pt x="49" y="188"/>
                  </a:lnTo>
                  <a:lnTo>
                    <a:pt x="33" y="177"/>
                  </a:lnTo>
                  <a:lnTo>
                    <a:pt x="19" y="161"/>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425" name="Rectangle 597"/>
            <p:cNvSpPr>
              <a:spLocks noChangeArrowheads="1"/>
            </p:cNvSpPr>
            <p:nvPr/>
          </p:nvSpPr>
          <p:spPr bwMode="auto">
            <a:xfrm>
              <a:off x="288" y="787"/>
              <a:ext cx="153" cy="87"/>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8426" name="Line 598"/>
            <p:cNvSpPr>
              <a:spLocks noChangeShapeType="1"/>
            </p:cNvSpPr>
            <p:nvPr/>
          </p:nvSpPr>
          <p:spPr bwMode="auto">
            <a:xfrm>
              <a:off x="200" y="827"/>
              <a:ext cx="91" cy="1"/>
            </a:xfrm>
            <a:prstGeom prst="line">
              <a:avLst/>
            </a:prstGeom>
            <a:noFill/>
            <a:ln w="11113">
              <a:solidFill>
                <a:srgbClr val="000000"/>
              </a:solidFill>
              <a:round/>
              <a:headEnd/>
              <a:tailEnd/>
            </a:ln>
          </p:spPr>
          <p:txBody>
            <a:bodyPr/>
            <a:lstStyle/>
            <a:p>
              <a:endParaRPr lang="fr-FR"/>
            </a:p>
          </p:txBody>
        </p:sp>
        <p:sp>
          <p:nvSpPr>
            <p:cNvPr id="38427" name="Line 599"/>
            <p:cNvSpPr>
              <a:spLocks noChangeShapeType="1"/>
            </p:cNvSpPr>
            <p:nvPr/>
          </p:nvSpPr>
          <p:spPr bwMode="auto">
            <a:xfrm>
              <a:off x="459" y="821"/>
              <a:ext cx="73" cy="1"/>
            </a:xfrm>
            <a:prstGeom prst="line">
              <a:avLst/>
            </a:prstGeom>
            <a:noFill/>
            <a:ln w="11113">
              <a:solidFill>
                <a:srgbClr val="000000"/>
              </a:solidFill>
              <a:round/>
              <a:headEnd/>
              <a:tailEnd/>
            </a:ln>
          </p:spPr>
          <p:txBody>
            <a:bodyPr/>
            <a:lstStyle/>
            <a:p>
              <a:endParaRPr lang="fr-FR"/>
            </a:p>
          </p:txBody>
        </p:sp>
        <p:sp>
          <p:nvSpPr>
            <p:cNvPr id="38428" name="Line 600"/>
            <p:cNvSpPr>
              <a:spLocks noChangeShapeType="1"/>
            </p:cNvSpPr>
            <p:nvPr/>
          </p:nvSpPr>
          <p:spPr bwMode="auto">
            <a:xfrm flipV="1">
              <a:off x="377" y="770"/>
              <a:ext cx="1" cy="4"/>
            </a:xfrm>
            <a:prstGeom prst="line">
              <a:avLst/>
            </a:prstGeom>
            <a:noFill/>
            <a:ln w="11113">
              <a:solidFill>
                <a:srgbClr val="000000"/>
              </a:solidFill>
              <a:round/>
              <a:headEnd/>
              <a:tailEnd/>
            </a:ln>
          </p:spPr>
          <p:txBody>
            <a:bodyPr/>
            <a:lstStyle/>
            <a:p>
              <a:endParaRPr lang="fr-FR"/>
            </a:p>
          </p:txBody>
        </p:sp>
        <p:sp>
          <p:nvSpPr>
            <p:cNvPr id="38429" name="Line 601"/>
            <p:cNvSpPr>
              <a:spLocks noChangeShapeType="1"/>
            </p:cNvSpPr>
            <p:nvPr/>
          </p:nvSpPr>
          <p:spPr bwMode="auto">
            <a:xfrm flipV="1">
              <a:off x="377" y="745"/>
              <a:ext cx="1" cy="4"/>
            </a:xfrm>
            <a:prstGeom prst="line">
              <a:avLst/>
            </a:prstGeom>
            <a:noFill/>
            <a:ln w="11113">
              <a:solidFill>
                <a:srgbClr val="000000"/>
              </a:solidFill>
              <a:round/>
              <a:headEnd/>
              <a:tailEnd/>
            </a:ln>
          </p:spPr>
          <p:txBody>
            <a:bodyPr/>
            <a:lstStyle/>
            <a:p>
              <a:endParaRPr lang="fr-FR"/>
            </a:p>
          </p:txBody>
        </p:sp>
        <p:sp>
          <p:nvSpPr>
            <p:cNvPr id="38430" name="Line 602"/>
            <p:cNvSpPr>
              <a:spLocks noChangeShapeType="1"/>
            </p:cNvSpPr>
            <p:nvPr/>
          </p:nvSpPr>
          <p:spPr bwMode="auto">
            <a:xfrm flipV="1">
              <a:off x="377" y="720"/>
              <a:ext cx="1" cy="4"/>
            </a:xfrm>
            <a:prstGeom prst="line">
              <a:avLst/>
            </a:prstGeom>
            <a:noFill/>
            <a:ln w="11113">
              <a:solidFill>
                <a:srgbClr val="000000"/>
              </a:solidFill>
              <a:round/>
              <a:headEnd/>
              <a:tailEnd/>
            </a:ln>
          </p:spPr>
          <p:txBody>
            <a:bodyPr/>
            <a:lstStyle/>
            <a:p>
              <a:endParaRPr lang="fr-FR"/>
            </a:p>
          </p:txBody>
        </p:sp>
        <p:sp>
          <p:nvSpPr>
            <p:cNvPr id="38431" name="Line 603"/>
            <p:cNvSpPr>
              <a:spLocks noChangeShapeType="1"/>
            </p:cNvSpPr>
            <p:nvPr/>
          </p:nvSpPr>
          <p:spPr bwMode="auto">
            <a:xfrm flipV="1">
              <a:off x="377" y="695"/>
              <a:ext cx="1" cy="4"/>
            </a:xfrm>
            <a:prstGeom prst="line">
              <a:avLst/>
            </a:prstGeom>
            <a:noFill/>
            <a:ln w="11113">
              <a:solidFill>
                <a:srgbClr val="000000"/>
              </a:solidFill>
              <a:round/>
              <a:headEnd/>
              <a:tailEnd/>
            </a:ln>
          </p:spPr>
          <p:txBody>
            <a:bodyPr/>
            <a:lstStyle/>
            <a:p>
              <a:endParaRPr lang="fr-FR"/>
            </a:p>
          </p:txBody>
        </p:sp>
        <p:sp>
          <p:nvSpPr>
            <p:cNvPr id="38432" name="Line 604"/>
            <p:cNvSpPr>
              <a:spLocks noChangeShapeType="1"/>
            </p:cNvSpPr>
            <p:nvPr/>
          </p:nvSpPr>
          <p:spPr bwMode="auto">
            <a:xfrm>
              <a:off x="404" y="689"/>
              <a:ext cx="7" cy="1"/>
            </a:xfrm>
            <a:prstGeom prst="line">
              <a:avLst/>
            </a:prstGeom>
            <a:noFill/>
            <a:ln w="11113">
              <a:solidFill>
                <a:srgbClr val="000000"/>
              </a:solidFill>
              <a:round/>
              <a:headEnd/>
              <a:tailEnd/>
            </a:ln>
          </p:spPr>
          <p:txBody>
            <a:bodyPr/>
            <a:lstStyle/>
            <a:p>
              <a:endParaRPr lang="fr-FR"/>
            </a:p>
          </p:txBody>
        </p:sp>
        <p:sp>
          <p:nvSpPr>
            <p:cNvPr id="38433" name="Line 605"/>
            <p:cNvSpPr>
              <a:spLocks noChangeShapeType="1"/>
            </p:cNvSpPr>
            <p:nvPr/>
          </p:nvSpPr>
          <p:spPr bwMode="auto">
            <a:xfrm>
              <a:off x="448" y="689"/>
              <a:ext cx="8" cy="1"/>
            </a:xfrm>
            <a:prstGeom prst="line">
              <a:avLst/>
            </a:prstGeom>
            <a:noFill/>
            <a:ln w="11113">
              <a:solidFill>
                <a:srgbClr val="000000"/>
              </a:solidFill>
              <a:round/>
              <a:headEnd/>
              <a:tailEnd/>
            </a:ln>
          </p:spPr>
          <p:txBody>
            <a:bodyPr/>
            <a:lstStyle/>
            <a:p>
              <a:endParaRPr lang="fr-FR"/>
            </a:p>
          </p:txBody>
        </p:sp>
        <p:sp>
          <p:nvSpPr>
            <p:cNvPr id="38434" name="Line 606"/>
            <p:cNvSpPr>
              <a:spLocks noChangeShapeType="1"/>
            </p:cNvSpPr>
            <p:nvPr/>
          </p:nvSpPr>
          <p:spPr bwMode="auto">
            <a:xfrm>
              <a:off x="492" y="689"/>
              <a:ext cx="8" cy="1"/>
            </a:xfrm>
            <a:prstGeom prst="line">
              <a:avLst/>
            </a:prstGeom>
            <a:noFill/>
            <a:ln w="11113">
              <a:solidFill>
                <a:srgbClr val="000000"/>
              </a:solidFill>
              <a:round/>
              <a:headEnd/>
              <a:tailEnd/>
            </a:ln>
          </p:spPr>
          <p:txBody>
            <a:bodyPr/>
            <a:lstStyle/>
            <a:p>
              <a:endParaRPr lang="fr-FR"/>
            </a:p>
          </p:txBody>
        </p:sp>
        <p:sp>
          <p:nvSpPr>
            <p:cNvPr id="38435" name="Line 607"/>
            <p:cNvSpPr>
              <a:spLocks noChangeShapeType="1"/>
            </p:cNvSpPr>
            <p:nvPr/>
          </p:nvSpPr>
          <p:spPr bwMode="auto">
            <a:xfrm>
              <a:off x="537" y="689"/>
              <a:ext cx="7" cy="1"/>
            </a:xfrm>
            <a:prstGeom prst="line">
              <a:avLst/>
            </a:prstGeom>
            <a:noFill/>
            <a:ln w="11113">
              <a:solidFill>
                <a:srgbClr val="000000"/>
              </a:solidFill>
              <a:round/>
              <a:headEnd/>
              <a:tailEnd/>
            </a:ln>
          </p:spPr>
          <p:txBody>
            <a:bodyPr/>
            <a:lstStyle/>
            <a:p>
              <a:endParaRPr lang="fr-FR"/>
            </a:p>
          </p:txBody>
        </p:sp>
        <p:sp>
          <p:nvSpPr>
            <p:cNvPr id="38436" name="Line 608"/>
            <p:cNvSpPr>
              <a:spLocks noChangeShapeType="1"/>
            </p:cNvSpPr>
            <p:nvPr/>
          </p:nvSpPr>
          <p:spPr bwMode="auto">
            <a:xfrm>
              <a:off x="581" y="689"/>
              <a:ext cx="7" cy="1"/>
            </a:xfrm>
            <a:prstGeom prst="line">
              <a:avLst/>
            </a:prstGeom>
            <a:noFill/>
            <a:ln w="11113">
              <a:solidFill>
                <a:srgbClr val="000000"/>
              </a:solidFill>
              <a:round/>
              <a:headEnd/>
              <a:tailEnd/>
            </a:ln>
          </p:spPr>
          <p:txBody>
            <a:bodyPr/>
            <a:lstStyle/>
            <a:p>
              <a:endParaRPr lang="fr-FR"/>
            </a:p>
          </p:txBody>
        </p:sp>
        <p:sp>
          <p:nvSpPr>
            <p:cNvPr id="38437" name="Line 609"/>
            <p:cNvSpPr>
              <a:spLocks noChangeShapeType="1"/>
            </p:cNvSpPr>
            <p:nvPr/>
          </p:nvSpPr>
          <p:spPr bwMode="auto">
            <a:xfrm>
              <a:off x="602" y="702"/>
              <a:ext cx="1" cy="4"/>
            </a:xfrm>
            <a:prstGeom prst="line">
              <a:avLst/>
            </a:prstGeom>
            <a:noFill/>
            <a:ln w="11113">
              <a:solidFill>
                <a:srgbClr val="000000"/>
              </a:solidFill>
              <a:round/>
              <a:headEnd/>
              <a:tailEnd/>
            </a:ln>
          </p:spPr>
          <p:txBody>
            <a:bodyPr/>
            <a:lstStyle/>
            <a:p>
              <a:endParaRPr lang="fr-FR"/>
            </a:p>
          </p:txBody>
        </p:sp>
        <p:sp>
          <p:nvSpPr>
            <p:cNvPr id="38438" name="Line 610"/>
            <p:cNvSpPr>
              <a:spLocks noChangeShapeType="1"/>
            </p:cNvSpPr>
            <p:nvPr/>
          </p:nvSpPr>
          <p:spPr bwMode="auto">
            <a:xfrm>
              <a:off x="602" y="727"/>
              <a:ext cx="1" cy="5"/>
            </a:xfrm>
            <a:prstGeom prst="line">
              <a:avLst/>
            </a:prstGeom>
            <a:noFill/>
            <a:ln w="11113">
              <a:solidFill>
                <a:srgbClr val="000000"/>
              </a:solidFill>
              <a:round/>
              <a:headEnd/>
              <a:tailEnd/>
            </a:ln>
          </p:spPr>
          <p:txBody>
            <a:bodyPr/>
            <a:lstStyle/>
            <a:p>
              <a:endParaRPr lang="fr-FR"/>
            </a:p>
          </p:txBody>
        </p:sp>
        <p:sp>
          <p:nvSpPr>
            <p:cNvPr id="38439" name="Rectangle 611"/>
            <p:cNvSpPr>
              <a:spLocks noChangeArrowheads="1"/>
            </p:cNvSpPr>
            <p:nvPr/>
          </p:nvSpPr>
          <p:spPr bwMode="auto">
            <a:xfrm>
              <a:off x="66" y="784"/>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#2</a:t>
              </a:r>
              <a:endParaRPr lang="fr-FR" sz="2400">
                <a:solidFill>
                  <a:srgbClr val="FC0128"/>
                </a:solidFill>
                <a:latin typeface="Times New Roman" pitchFamily="18" charset="0"/>
              </a:endParaRPr>
            </a:p>
          </p:txBody>
        </p:sp>
        <p:sp>
          <p:nvSpPr>
            <p:cNvPr id="38440" name="Line 612"/>
            <p:cNvSpPr>
              <a:spLocks noChangeShapeType="1"/>
            </p:cNvSpPr>
            <p:nvPr/>
          </p:nvSpPr>
          <p:spPr bwMode="auto">
            <a:xfrm flipH="1">
              <a:off x="535" y="1012"/>
              <a:ext cx="129" cy="40"/>
            </a:xfrm>
            <a:prstGeom prst="line">
              <a:avLst/>
            </a:prstGeom>
            <a:noFill/>
            <a:ln w="11113">
              <a:solidFill>
                <a:srgbClr val="000000"/>
              </a:solidFill>
              <a:round/>
              <a:headEnd/>
              <a:tailEnd/>
            </a:ln>
          </p:spPr>
          <p:txBody>
            <a:bodyPr/>
            <a:lstStyle/>
            <a:p>
              <a:endParaRPr lang="fr-FR"/>
            </a:p>
          </p:txBody>
        </p:sp>
        <p:sp>
          <p:nvSpPr>
            <p:cNvPr id="38441" name="Line 613"/>
            <p:cNvSpPr>
              <a:spLocks noChangeShapeType="1"/>
            </p:cNvSpPr>
            <p:nvPr/>
          </p:nvSpPr>
          <p:spPr bwMode="auto">
            <a:xfrm flipH="1" flipV="1">
              <a:off x="535" y="1012"/>
              <a:ext cx="129" cy="40"/>
            </a:xfrm>
            <a:prstGeom prst="line">
              <a:avLst/>
            </a:prstGeom>
            <a:noFill/>
            <a:ln w="11113">
              <a:solidFill>
                <a:srgbClr val="000000"/>
              </a:solidFill>
              <a:round/>
              <a:headEnd/>
              <a:tailEnd/>
            </a:ln>
          </p:spPr>
          <p:txBody>
            <a:bodyPr/>
            <a:lstStyle/>
            <a:p>
              <a:endParaRPr lang="fr-FR"/>
            </a:p>
          </p:txBody>
        </p:sp>
        <p:sp>
          <p:nvSpPr>
            <p:cNvPr id="38442" name="Line 614"/>
            <p:cNvSpPr>
              <a:spLocks noChangeShapeType="1"/>
            </p:cNvSpPr>
            <p:nvPr/>
          </p:nvSpPr>
          <p:spPr bwMode="auto">
            <a:xfrm>
              <a:off x="664" y="1012"/>
              <a:ext cx="1" cy="40"/>
            </a:xfrm>
            <a:prstGeom prst="line">
              <a:avLst/>
            </a:prstGeom>
            <a:noFill/>
            <a:ln w="11113">
              <a:solidFill>
                <a:srgbClr val="000000"/>
              </a:solidFill>
              <a:round/>
              <a:headEnd/>
              <a:tailEnd/>
            </a:ln>
          </p:spPr>
          <p:txBody>
            <a:bodyPr/>
            <a:lstStyle/>
            <a:p>
              <a:endParaRPr lang="fr-FR"/>
            </a:p>
          </p:txBody>
        </p:sp>
        <p:sp>
          <p:nvSpPr>
            <p:cNvPr id="38443" name="Line 615"/>
            <p:cNvSpPr>
              <a:spLocks noChangeShapeType="1"/>
            </p:cNvSpPr>
            <p:nvPr/>
          </p:nvSpPr>
          <p:spPr bwMode="auto">
            <a:xfrm>
              <a:off x="535" y="1012"/>
              <a:ext cx="1" cy="40"/>
            </a:xfrm>
            <a:prstGeom prst="line">
              <a:avLst/>
            </a:prstGeom>
            <a:noFill/>
            <a:ln w="11113">
              <a:solidFill>
                <a:srgbClr val="000000"/>
              </a:solidFill>
              <a:round/>
              <a:headEnd/>
              <a:tailEnd/>
            </a:ln>
          </p:spPr>
          <p:txBody>
            <a:bodyPr/>
            <a:lstStyle/>
            <a:p>
              <a:endParaRPr lang="fr-FR"/>
            </a:p>
          </p:txBody>
        </p:sp>
        <p:sp>
          <p:nvSpPr>
            <p:cNvPr id="38444" name="Freeform 616"/>
            <p:cNvSpPr>
              <a:spLocks/>
            </p:cNvSpPr>
            <p:nvPr/>
          </p:nvSpPr>
          <p:spPr bwMode="auto">
            <a:xfrm>
              <a:off x="551" y="946"/>
              <a:ext cx="97" cy="46"/>
            </a:xfrm>
            <a:custGeom>
              <a:avLst/>
              <a:gdLst>
                <a:gd name="T0" fmla="*/ 97 w 97"/>
                <a:gd name="T1" fmla="*/ 92 h 92"/>
                <a:gd name="T2" fmla="*/ 0 w 97"/>
                <a:gd name="T3" fmla="*/ 92 h 92"/>
                <a:gd name="T4" fmla="*/ 0 w 97"/>
                <a:gd name="T5" fmla="*/ 0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97" y="92"/>
                  </a:moveTo>
                  <a:lnTo>
                    <a:pt x="0" y="92"/>
                  </a:lnTo>
                  <a:lnTo>
                    <a:pt x="0" y="0"/>
                  </a:lnTo>
                </a:path>
              </a:pathLst>
            </a:custGeom>
            <a:noFill/>
            <a:ln w="11113">
              <a:solidFill>
                <a:srgbClr val="000000"/>
              </a:solidFill>
              <a:round/>
              <a:headEnd/>
              <a:tailEnd/>
            </a:ln>
          </p:spPr>
          <p:txBody>
            <a:bodyPr/>
            <a:lstStyle/>
            <a:p>
              <a:endParaRPr lang="fr-FR"/>
            </a:p>
          </p:txBody>
        </p:sp>
        <p:sp>
          <p:nvSpPr>
            <p:cNvPr id="38445" name="Freeform 617"/>
            <p:cNvSpPr>
              <a:spLocks/>
            </p:cNvSpPr>
            <p:nvPr/>
          </p:nvSpPr>
          <p:spPr bwMode="auto">
            <a:xfrm>
              <a:off x="551" y="946"/>
              <a:ext cx="97" cy="46"/>
            </a:xfrm>
            <a:custGeom>
              <a:avLst/>
              <a:gdLst>
                <a:gd name="T0" fmla="*/ 0 w 97"/>
                <a:gd name="T1" fmla="*/ 0 h 92"/>
                <a:gd name="T2" fmla="*/ 97 w 97"/>
                <a:gd name="T3" fmla="*/ 0 h 92"/>
                <a:gd name="T4" fmla="*/ 97 w 97"/>
                <a:gd name="T5" fmla="*/ 92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0" y="0"/>
                  </a:moveTo>
                  <a:lnTo>
                    <a:pt x="97" y="0"/>
                  </a:lnTo>
                  <a:lnTo>
                    <a:pt x="97" y="92"/>
                  </a:lnTo>
                </a:path>
              </a:pathLst>
            </a:custGeom>
            <a:noFill/>
            <a:ln w="11113">
              <a:solidFill>
                <a:srgbClr val="000000"/>
              </a:solidFill>
              <a:round/>
              <a:headEnd/>
              <a:tailEnd/>
            </a:ln>
          </p:spPr>
          <p:txBody>
            <a:bodyPr/>
            <a:lstStyle/>
            <a:p>
              <a:endParaRPr lang="fr-FR"/>
            </a:p>
          </p:txBody>
        </p:sp>
        <p:sp>
          <p:nvSpPr>
            <p:cNvPr id="38446" name="Line 618"/>
            <p:cNvSpPr>
              <a:spLocks noChangeShapeType="1"/>
            </p:cNvSpPr>
            <p:nvPr/>
          </p:nvSpPr>
          <p:spPr bwMode="auto">
            <a:xfrm flipH="1">
              <a:off x="551" y="966"/>
              <a:ext cx="97" cy="1"/>
            </a:xfrm>
            <a:prstGeom prst="line">
              <a:avLst/>
            </a:prstGeom>
            <a:noFill/>
            <a:ln w="11113">
              <a:solidFill>
                <a:srgbClr val="000000"/>
              </a:solidFill>
              <a:round/>
              <a:headEnd/>
              <a:tailEnd/>
            </a:ln>
          </p:spPr>
          <p:txBody>
            <a:bodyPr/>
            <a:lstStyle/>
            <a:p>
              <a:endParaRPr lang="fr-FR"/>
            </a:p>
          </p:txBody>
        </p:sp>
        <p:sp>
          <p:nvSpPr>
            <p:cNvPr id="38447" name="Line 619"/>
            <p:cNvSpPr>
              <a:spLocks noChangeShapeType="1"/>
            </p:cNvSpPr>
            <p:nvPr/>
          </p:nvSpPr>
          <p:spPr bwMode="auto">
            <a:xfrm flipV="1">
              <a:off x="601" y="966"/>
              <a:ext cx="1" cy="66"/>
            </a:xfrm>
            <a:prstGeom prst="line">
              <a:avLst/>
            </a:prstGeom>
            <a:noFill/>
            <a:ln w="11113">
              <a:solidFill>
                <a:srgbClr val="000000"/>
              </a:solidFill>
              <a:round/>
              <a:headEnd/>
              <a:tailEnd/>
            </a:ln>
          </p:spPr>
          <p:txBody>
            <a:bodyPr/>
            <a:lstStyle/>
            <a:p>
              <a:endParaRPr lang="fr-FR"/>
            </a:p>
          </p:txBody>
        </p:sp>
        <p:sp>
          <p:nvSpPr>
            <p:cNvPr id="38448" name="Freeform 620"/>
            <p:cNvSpPr>
              <a:spLocks/>
            </p:cNvSpPr>
            <p:nvPr/>
          </p:nvSpPr>
          <p:spPr bwMode="auto">
            <a:xfrm>
              <a:off x="287" y="983"/>
              <a:ext cx="171" cy="99"/>
            </a:xfrm>
            <a:custGeom>
              <a:avLst/>
              <a:gdLst>
                <a:gd name="T0" fmla="*/ 0 w 171"/>
                <a:gd name="T1" fmla="*/ 99 h 198"/>
                <a:gd name="T2" fmla="*/ 2 w 171"/>
                <a:gd name="T3" fmla="*/ 77 h 198"/>
                <a:gd name="T4" fmla="*/ 9 w 171"/>
                <a:gd name="T5" fmla="*/ 56 h 198"/>
                <a:gd name="T6" fmla="*/ 19 w 171"/>
                <a:gd name="T7" fmla="*/ 38 h 198"/>
                <a:gd name="T8" fmla="*/ 32 w 171"/>
                <a:gd name="T9" fmla="*/ 23 h 198"/>
                <a:gd name="T10" fmla="*/ 48 w 171"/>
                <a:gd name="T11" fmla="*/ 10 h 198"/>
                <a:gd name="T12" fmla="*/ 67 w 171"/>
                <a:gd name="T13" fmla="*/ 3 h 198"/>
                <a:gd name="T14" fmla="*/ 86 w 171"/>
                <a:gd name="T15" fmla="*/ 0 h 198"/>
                <a:gd name="T16" fmla="*/ 105 w 171"/>
                <a:gd name="T17" fmla="*/ 3 h 198"/>
                <a:gd name="T18" fmla="*/ 123 w 171"/>
                <a:gd name="T19" fmla="*/ 10 h 198"/>
                <a:gd name="T20" fmla="*/ 139 w 171"/>
                <a:gd name="T21" fmla="*/ 23 h 198"/>
                <a:gd name="T22" fmla="*/ 153 w 171"/>
                <a:gd name="T23" fmla="*/ 38 h 198"/>
                <a:gd name="T24" fmla="*/ 164 w 171"/>
                <a:gd name="T25" fmla="*/ 56 h 198"/>
                <a:gd name="T26" fmla="*/ 170 w 171"/>
                <a:gd name="T27" fmla="*/ 77 h 198"/>
                <a:gd name="T28" fmla="*/ 171 w 171"/>
                <a:gd name="T29" fmla="*/ 99 h 198"/>
                <a:gd name="T30" fmla="*/ 170 w 171"/>
                <a:gd name="T31" fmla="*/ 122 h 198"/>
                <a:gd name="T32" fmla="*/ 164 w 171"/>
                <a:gd name="T33" fmla="*/ 142 h 198"/>
                <a:gd name="T34" fmla="*/ 153 w 171"/>
                <a:gd name="T35" fmla="*/ 161 h 198"/>
                <a:gd name="T36" fmla="*/ 139 w 171"/>
                <a:gd name="T37" fmla="*/ 177 h 198"/>
                <a:gd name="T38" fmla="*/ 123 w 171"/>
                <a:gd name="T39" fmla="*/ 188 h 198"/>
                <a:gd name="T40" fmla="*/ 105 w 171"/>
                <a:gd name="T41" fmla="*/ 195 h 198"/>
                <a:gd name="T42" fmla="*/ 86 w 171"/>
                <a:gd name="T43" fmla="*/ 198 h 198"/>
                <a:gd name="T44" fmla="*/ 67 w 171"/>
                <a:gd name="T45" fmla="*/ 195 h 198"/>
                <a:gd name="T46" fmla="*/ 48 w 171"/>
                <a:gd name="T47" fmla="*/ 188 h 198"/>
                <a:gd name="T48" fmla="*/ 32 w 171"/>
                <a:gd name="T49" fmla="*/ 177 h 198"/>
                <a:gd name="T50" fmla="*/ 19 w 171"/>
                <a:gd name="T51" fmla="*/ 161 h 198"/>
                <a:gd name="T52" fmla="*/ 9 w 171"/>
                <a:gd name="T53" fmla="*/ 142 h 198"/>
                <a:gd name="T54" fmla="*/ 2 w 171"/>
                <a:gd name="T55" fmla="*/ 122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2" y="77"/>
                  </a:lnTo>
                  <a:lnTo>
                    <a:pt x="9" y="56"/>
                  </a:lnTo>
                  <a:lnTo>
                    <a:pt x="19" y="38"/>
                  </a:lnTo>
                  <a:lnTo>
                    <a:pt x="32" y="23"/>
                  </a:lnTo>
                  <a:lnTo>
                    <a:pt x="48" y="10"/>
                  </a:lnTo>
                  <a:lnTo>
                    <a:pt x="67" y="3"/>
                  </a:lnTo>
                  <a:lnTo>
                    <a:pt x="86" y="0"/>
                  </a:lnTo>
                  <a:lnTo>
                    <a:pt x="105" y="3"/>
                  </a:lnTo>
                  <a:lnTo>
                    <a:pt x="123" y="10"/>
                  </a:lnTo>
                  <a:lnTo>
                    <a:pt x="139" y="23"/>
                  </a:lnTo>
                  <a:lnTo>
                    <a:pt x="153" y="38"/>
                  </a:lnTo>
                  <a:lnTo>
                    <a:pt x="164" y="56"/>
                  </a:lnTo>
                  <a:lnTo>
                    <a:pt x="170" y="77"/>
                  </a:lnTo>
                  <a:lnTo>
                    <a:pt x="171" y="99"/>
                  </a:lnTo>
                  <a:lnTo>
                    <a:pt x="170" y="122"/>
                  </a:lnTo>
                  <a:lnTo>
                    <a:pt x="164" y="142"/>
                  </a:lnTo>
                  <a:lnTo>
                    <a:pt x="153" y="161"/>
                  </a:lnTo>
                  <a:lnTo>
                    <a:pt x="139" y="177"/>
                  </a:lnTo>
                  <a:lnTo>
                    <a:pt x="123" y="188"/>
                  </a:lnTo>
                  <a:lnTo>
                    <a:pt x="105" y="195"/>
                  </a:lnTo>
                  <a:lnTo>
                    <a:pt x="86" y="198"/>
                  </a:lnTo>
                  <a:lnTo>
                    <a:pt x="67" y="195"/>
                  </a:lnTo>
                  <a:lnTo>
                    <a:pt x="48" y="188"/>
                  </a:lnTo>
                  <a:lnTo>
                    <a:pt x="32" y="177"/>
                  </a:lnTo>
                  <a:lnTo>
                    <a:pt x="19" y="161"/>
                  </a:lnTo>
                  <a:lnTo>
                    <a:pt x="9" y="142"/>
                  </a:lnTo>
                  <a:lnTo>
                    <a:pt x="2" y="122"/>
                  </a:lnTo>
                  <a:lnTo>
                    <a:pt x="0" y="99"/>
                  </a:lnTo>
                  <a:close/>
                </a:path>
              </a:pathLst>
            </a:custGeom>
            <a:solidFill>
              <a:srgbClr val="FFFFFF"/>
            </a:solidFill>
            <a:ln w="11113">
              <a:solidFill>
                <a:srgbClr val="000000"/>
              </a:solidFill>
              <a:round/>
              <a:headEnd/>
              <a:tailEnd/>
            </a:ln>
          </p:spPr>
          <p:txBody>
            <a:bodyPr/>
            <a:lstStyle/>
            <a:p>
              <a:endParaRPr lang="fr-FR"/>
            </a:p>
          </p:txBody>
        </p:sp>
        <p:sp>
          <p:nvSpPr>
            <p:cNvPr id="38449" name="Rectangle 621"/>
            <p:cNvSpPr>
              <a:spLocks noChangeArrowheads="1"/>
            </p:cNvSpPr>
            <p:nvPr/>
          </p:nvSpPr>
          <p:spPr bwMode="auto">
            <a:xfrm>
              <a:off x="288" y="1002"/>
              <a:ext cx="153" cy="88"/>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8450" name="Line 622"/>
            <p:cNvSpPr>
              <a:spLocks noChangeShapeType="1"/>
            </p:cNvSpPr>
            <p:nvPr/>
          </p:nvSpPr>
          <p:spPr bwMode="auto">
            <a:xfrm>
              <a:off x="198" y="1037"/>
              <a:ext cx="91" cy="1"/>
            </a:xfrm>
            <a:prstGeom prst="line">
              <a:avLst/>
            </a:prstGeom>
            <a:noFill/>
            <a:ln w="11113">
              <a:solidFill>
                <a:srgbClr val="000000"/>
              </a:solidFill>
              <a:round/>
              <a:headEnd/>
              <a:tailEnd/>
            </a:ln>
          </p:spPr>
          <p:txBody>
            <a:bodyPr/>
            <a:lstStyle/>
            <a:p>
              <a:endParaRPr lang="fr-FR"/>
            </a:p>
          </p:txBody>
        </p:sp>
        <p:sp>
          <p:nvSpPr>
            <p:cNvPr id="38451" name="Line 623"/>
            <p:cNvSpPr>
              <a:spLocks noChangeShapeType="1"/>
            </p:cNvSpPr>
            <p:nvPr/>
          </p:nvSpPr>
          <p:spPr bwMode="auto">
            <a:xfrm>
              <a:off x="457" y="1031"/>
              <a:ext cx="72" cy="1"/>
            </a:xfrm>
            <a:prstGeom prst="line">
              <a:avLst/>
            </a:prstGeom>
            <a:noFill/>
            <a:ln w="11113">
              <a:solidFill>
                <a:srgbClr val="000000"/>
              </a:solidFill>
              <a:round/>
              <a:headEnd/>
              <a:tailEnd/>
            </a:ln>
          </p:spPr>
          <p:txBody>
            <a:bodyPr/>
            <a:lstStyle/>
            <a:p>
              <a:endParaRPr lang="fr-FR"/>
            </a:p>
          </p:txBody>
        </p:sp>
        <p:sp>
          <p:nvSpPr>
            <p:cNvPr id="38452" name="Line 624"/>
            <p:cNvSpPr>
              <a:spLocks noChangeShapeType="1"/>
            </p:cNvSpPr>
            <p:nvPr/>
          </p:nvSpPr>
          <p:spPr bwMode="auto">
            <a:xfrm flipV="1">
              <a:off x="375" y="980"/>
              <a:ext cx="1" cy="4"/>
            </a:xfrm>
            <a:prstGeom prst="line">
              <a:avLst/>
            </a:prstGeom>
            <a:noFill/>
            <a:ln w="11113">
              <a:solidFill>
                <a:srgbClr val="000000"/>
              </a:solidFill>
              <a:round/>
              <a:headEnd/>
              <a:tailEnd/>
            </a:ln>
          </p:spPr>
          <p:txBody>
            <a:bodyPr/>
            <a:lstStyle/>
            <a:p>
              <a:endParaRPr lang="fr-FR"/>
            </a:p>
          </p:txBody>
        </p:sp>
        <p:sp>
          <p:nvSpPr>
            <p:cNvPr id="38453" name="Line 625"/>
            <p:cNvSpPr>
              <a:spLocks noChangeShapeType="1"/>
            </p:cNvSpPr>
            <p:nvPr/>
          </p:nvSpPr>
          <p:spPr bwMode="auto">
            <a:xfrm flipV="1">
              <a:off x="375" y="955"/>
              <a:ext cx="1" cy="4"/>
            </a:xfrm>
            <a:prstGeom prst="line">
              <a:avLst/>
            </a:prstGeom>
            <a:noFill/>
            <a:ln w="11113">
              <a:solidFill>
                <a:srgbClr val="000000"/>
              </a:solidFill>
              <a:round/>
              <a:headEnd/>
              <a:tailEnd/>
            </a:ln>
          </p:spPr>
          <p:txBody>
            <a:bodyPr/>
            <a:lstStyle/>
            <a:p>
              <a:endParaRPr lang="fr-FR"/>
            </a:p>
          </p:txBody>
        </p:sp>
        <p:sp>
          <p:nvSpPr>
            <p:cNvPr id="38454" name="Line 626"/>
            <p:cNvSpPr>
              <a:spLocks noChangeShapeType="1"/>
            </p:cNvSpPr>
            <p:nvPr/>
          </p:nvSpPr>
          <p:spPr bwMode="auto">
            <a:xfrm flipV="1">
              <a:off x="375" y="929"/>
              <a:ext cx="1" cy="5"/>
            </a:xfrm>
            <a:prstGeom prst="line">
              <a:avLst/>
            </a:prstGeom>
            <a:noFill/>
            <a:ln w="11113">
              <a:solidFill>
                <a:srgbClr val="000000"/>
              </a:solidFill>
              <a:round/>
              <a:headEnd/>
              <a:tailEnd/>
            </a:ln>
          </p:spPr>
          <p:txBody>
            <a:bodyPr/>
            <a:lstStyle/>
            <a:p>
              <a:endParaRPr lang="fr-FR"/>
            </a:p>
          </p:txBody>
        </p:sp>
        <p:sp>
          <p:nvSpPr>
            <p:cNvPr id="38455" name="Line 627"/>
            <p:cNvSpPr>
              <a:spLocks noChangeShapeType="1"/>
            </p:cNvSpPr>
            <p:nvPr/>
          </p:nvSpPr>
          <p:spPr bwMode="auto">
            <a:xfrm flipV="1">
              <a:off x="375" y="904"/>
              <a:ext cx="1" cy="5"/>
            </a:xfrm>
            <a:prstGeom prst="line">
              <a:avLst/>
            </a:prstGeom>
            <a:noFill/>
            <a:ln w="11113">
              <a:solidFill>
                <a:srgbClr val="000000"/>
              </a:solidFill>
              <a:round/>
              <a:headEnd/>
              <a:tailEnd/>
            </a:ln>
          </p:spPr>
          <p:txBody>
            <a:bodyPr/>
            <a:lstStyle/>
            <a:p>
              <a:endParaRPr lang="fr-FR"/>
            </a:p>
          </p:txBody>
        </p:sp>
        <p:sp>
          <p:nvSpPr>
            <p:cNvPr id="38456" name="Line 628"/>
            <p:cNvSpPr>
              <a:spLocks noChangeShapeType="1"/>
            </p:cNvSpPr>
            <p:nvPr/>
          </p:nvSpPr>
          <p:spPr bwMode="auto">
            <a:xfrm>
              <a:off x="402" y="899"/>
              <a:ext cx="7" cy="1"/>
            </a:xfrm>
            <a:prstGeom prst="line">
              <a:avLst/>
            </a:prstGeom>
            <a:noFill/>
            <a:ln w="11113">
              <a:solidFill>
                <a:srgbClr val="000000"/>
              </a:solidFill>
              <a:round/>
              <a:headEnd/>
              <a:tailEnd/>
            </a:ln>
          </p:spPr>
          <p:txBody>
            <a:bodyPr/>
            <a:lstStyle/>
            <a:p>
              <a:endParaRPr lang="fr-FR"/>
            </a:p>
          </p:txBody>
        </p:sp>
        <p:sp>
          <p:nvSpPr>
            <p:cNvPr id="38457" name="Line 629"/>
            <p:cNvSpPr>
              <a:spLocks noChangeShapeType="1"/>
            </p:cNvSpPr>
            <p:nvPr/>
          </p:nvSpPr>
          <p:spPr bwMode="auto">
            <a:xfrm>
              <a:off x="446" y="899"/>
              <a:ext cx="7" cy="1"/>
            </a:xfrm>
            <a:prstGeom prst="line">
              <a:avLst/>
            </a:prstGeom>
            <a:noFill/>
            <a:ln w="11113">
              <a:solidFill>
                <a:srgbClr val="000000"/>
              </a:solidFill>
              <a:round/>
              <a:headEnd/>
              <a:tailEnd/>
            </a:ln>
          </p:spPr>
          <p:txBody>
            <a:bodyPr/>
            <a:lstStyle/>
            <a:p>
              <a:endParaRPr lang="fr-FR"/>
            </a:p>
          </p:txBody>
        </p:sp>
        <p:sp>
          <p:nvSpPr>
            <p:cNvPr id="38458" name="Line 630"/>
            <p:cNvSpPr>
              <a:spLocks noChangeShapeType="1"/>
            </p:cNvSpPr>
            <p:nvPr/>
          </p:nvSpPr>
          <p:spPr bwMode="auto">
            <a:xfrm>
              <a:off x="490" y="899"/>
              <a:ext cx="7" cy="1"/>
            </a:xfrm>
            <a:prstGeom prst="line">
              <a:avLst/>
            </a:prstGeom>
            <a:noFill/>
            <a:ln w="11113">
              <a:solidFill>
                <a:srgbClr val="000000"/>
              </a:solidFill>
              <a:round/>
              <a:headEnd/>
              <a:tailEnd/>
            </a:ln>
          </p:spPr>
          <p:txBody>
            <a:bodyPr/>
            <a:lstStyle/>
            <a:p>
              <a:endParaRPr lang="fr-FR"/>
            </a:p>
          </p:txBody>
        </p:sp>
        <p:sp>
          <p:nvSpPr>
            <p:cNvPr id="38459" name="Line 631"/>
            <p:cNvSpPr>
              <a:spLocks noChangeShapeType="1"/>
            </p:cNvSpPr>
            <p:nvPr/>
          </p:nvSpPr>
          <p:spPr bwMode="auto">
            <a:xfrm>
              <a:off x="534" y="899"/>
              <a:ext cx="8" cy="1"/>
            </a:xfrm>
            <a:prstGeom prst="line">
              <a:avLst/>
            </a:prstGeom>
            <a:noFill/>
            <a:ln w="11113">
              <a:solidFill>
                <a:srgbClr val="000000"/>
              </a:solidFill>
              <a:round/>
              <a:headEnd/>
              <a:tailEnd/>
            </a:ln>
          </p:spPr>
          <p:txBody>
            <a:bodyPr/>
            <a:lstStyle/>
            <a:p>
              <a:endParaRPr lang="fr-FR"/>
            </a:p>
          </p:txBody>
        </p:sp>
        <p:sp>
          <p:nvSpPr>
            <p:cNvPr id="38460" name="Line 632"/>
            <p:cNvSpPr>
              <a:spLocks noChangeShapeType="1"/>
            </p:cNvSpPr>
            <p:nvPr/>
          </p:nvSpPr>
          <p:spPr bwMode="auto">
            <a:xfrm>
              <a:off x="578" y="899"/>
              <a:ext cx="8" cy="1"/>
            </a:xfrm>
            <a:prstGeom prst="line">
              <a:avLst/>
            </a:prstGeom>
            <a:noFill/>
            <a:ln w="11113">
              <a:solidFill>
                <a:srgbClr val="000000"/>
              </a:solidFill>
              <a:round/>
              <a:headEnd/>
              <a:tailEnd/>
            </a:ln>
          </p:spPr>
          <p:txBody>
            <a:bodyPr/>
            <a:lstStyle/>
            <a:p>
              <a:endParaRPr lang="fr-FR"/>
            </a:p>
          </p:txBody>
        </p:sp>
        <p:sp>
          <p:nvSpPr>
            <p:cNvPr id="38461" name="Line 633"/>
            <p:cNvSpPr>
              <a:spLocks noChangeShapeType="1"/>
            </p:cNvSpPr>
            <p:nvPr/>
          </p:nvSpPr>
          <p:spPr bwMode="auto">
            <a:xfrm>
              <a:off x="601" y="911"/>
              <a:ext cx="1" cy="5"/>
            </a:xfrm>
            <a:prstGeom prst="line">
              <a:avLst/>
            </a:prstGeom>
            <a:noFill/>
            <a:ln w="11113">
              <a:solidFill>
                <a:srgbClr val="000000"/>
              </a:solidFill>
              <a:round/>
              <a:headEnd/>
              <a:tailEnd/>
            </a:ln>
          </p:spPr>
          <p:txBody>
            <a:bodyPr/>
            <a:lstStyle/>
            <a:p>
              <a:endParaRPr lang="fr-FR"/>
            </a:p>
          </p:txBody>
        </p:sp>
        <p:sp>
          <p:nvSpPr>
            <p:cNvPr id="38462" name="Line 634"/>
            <p:cNvSpPr>
              <a:spLocks noChangeShapeType="1"/>
            </p:cNvSpPr>
            <p:nvPr/>
          </p:nvSpPr>
          <p:spPr bwMode="auto">
            <a:xfrm>
              <a:off x="601" y="936"/>
              <a:ext cx="1" cy="5"/>
            </a:xfrm>
            <a:prstGeom prst="line">
              <a:avLst/>
            </a:prstGeom>
            <a:noFill/>
            <a:ln w="11113">
              <a:solidFill>
                <a:srgbClr val="000000"/>
              </a:solidFill>
              <a:round/>
              <a:headEnd/>
              <a:tailEnd/>
            </a:ln>
          </p:spPr>
          <p:txBody>
            <a:bodyPr/>
            <a:lstStyle/>
            <a:p>
              <a:endParaRPr lang="fr-FR"/>
            </a:p>
          </p:txBody>
        </p:sp>
        <p:sp>
          <p:nvSpPr>
            <p:cNvPr id="38463" name="Rectangle 635"/>
            <p:cNvSpPr>
              <a:spLocks noChangeArrowheads="1"/>
            </p:cNvSpPr>
            <p:nvPr/>
          </p:nvSpPr>
          <p:spPr bwMode="auto">
            <a:xfrm>
              <a:off x="65" y="993"/>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#3</a:t>
              </a:r>
              <a:endParaRPr lang="fr-FR" sz="2400">
                <a:solidFill>
                  <a:srgbClr val="FC0128"/>
                </a:solidFill>
                <a:latin typeface="Times New Roman" pitchFamily="18" charset="0"/>
              </a:endParaRPr>
            </a:p>
          </p:txBody>
        </p:sp>
        <p:sp>
          <p:nvSpPr>
            <p:cNvPr id="38464" name="Line 636"/>
            <p:cNvSpPr>
              <a:spLocks noChangeShapeType="1"/>
            </p:cNvSpPr>
            <p:nvPr/>
          </p:nvSpPr>
          <p:spPr bwMode="auto">
            <a:xfrm flipH="1">
              <a:off x="537" y="1222"/>
              <a:ext cx="130" cy="41"/>
            </a:xfrm>
            <a:prstGeom prst="line">
              <a:avLst/>
            </a:prstGeom>
            <a:noFill/>
            <a:ln w="11113">
              <a:solidFill>
                <a:srgbClr val="000000"/>
              </a:solidFill>
              <a:round/>
              <a:headEnd/>
              <a:tailEnd/>
            </a:ln>
          </p:spPr>
          <p:txBody>
            <a:bodyPr/>
            <a:lstStyle/>
            <a:p>
              <a:endParaRPr lang="fr-FR"/>
            </a:p>
          </p:txBody>
        </p:sp>
        <p:sp>
          <p:nvSpPr>
            <p:cNvPr id="38465" name="Line 637"/>
            <p:cNvSpPr>
              <a:spLocks noChangeShapeType="1"/>
            </p:cNvSpPr>
            <p:nvPr/>
          </p:nvSpPr>
          <p:spPr bwMode="auto">
            <a:xfrm flipH="1" flipV="1">
              <a:off x="537" y="1222"/>
              <a:ext cx="130" cy="41"/>
            </a:xfrm>
            <a:prstGeom prst="line">
              <a:avLst/>
            </a:prstGeom>
            <a:noFill/>
            <a:ln w="11113">
              <a:solidFill>
                <a:srgbClr val="000000"/>
              </a:solidFill>
              <a:round/>
              <a:headEnd/>
              <a:tailEnd/>
            </a:ln>
          </p:spPr>
          <p:txBody>
            <a:bodyPr/>
            <a:lstStyle/>
            <a:p>
              <a:endParaRPr lang="fr-FR"/>
            </a:p>
          </p:txBody>
        </p:sp>
        <p:sp>
          <p:nvSpPr>
            <p:cNvPr id="38466" name="Line 638"/>
            <p:cNvSpPr>
              <a:spLocks noChangeShapeType="1"/>
            </p:cNvSpPr>
            <p:nvPr/>
          </p:nvSpPr>
          <p:spPr bwMode="auto">
            <a:xfrm>
              <a:off x="667" y="1222"/>
              <a:ext cx="1" cy="41"/>
            </a:xfrm>
            <a:prstGeom prst="line">
              <a:avLst/>
            </a:prstGeom>
            <a:noFill/>
            <a:ln w="11113">
              <a:solidFill>
                <a:srgbClr val="000000"/>
              </a:solidFill>
              <a:round/>
              <a:headEnd/>
              <a:tailEnd/>
            </a:ln>
          </p:spPr>
          <p:txBody>
            <a:bodyPr/>
            <a:lstStyle/>
            <a:p>
              <a:endParaRPr lang="fr-FR"/>
            </a:p>
          </p:txBody>
        </p:sp>
        <p:sp>
          <p:nvSpPr>
            <p:cNvPr id="38467" name="Line 639"/>
            <p:cNvSpPr>
              <a:spLocks noChangeShapeType="1"/>
            </p:cNvSpPr>
            <p:nvPr/>
          </p:nvSpPr>
          <p:spPr bwMode="auto">
            <a:xfrm>
              <a:off x="537" y="1222"/>
              <a:ext cx="1" cy="41"/>
            </a:xfrm>
            <a:prstGeom prst="line">
              <a:avLst/>
            </a:prstGeom>
            <a:noFill/>
            <a:ln w="11113">
              <a:solidFill>
                <a:srgbClr val="000000"/>
              </a:solidFill>
              <a:round/>
              <a:headEnd/>
              <a:tailEnd/>
            </a:ln>
          </p:spPr>
          <p:txBody>
            <a:bodyPr/>
            <a:lstStyle/>
            <a:p>
              <a:endParaRPr lang="fr-FR"/>
            </a:p>
          </p:txBody>
        </p:sp>
        <p:sp>
          <p:nvSpPr>
            <p:cNvPr id="38468" name="Freeform 640"/>
            <p:cNvSpPr>
              <a:spLocks/>
            </p:cNvSpPr>
            <p:nvPr/>
          </p:nvSpPr>
          <p:spPr bwMode="auto">
            <a:xfrm>
              <a:off x="553" y="1157"/>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38469" name="Freeform 641"/>
            <p:cNvSpPr>
              <a:spLocks/>
            </p:cNvSpPr>
            <p:nvPr/>
          </p:nvSpPr>
          <p:spPr bwMode="auto">
            <a:xfrm>
              <a:off x="553" y="1157"/>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38470" name="Line 642"/>
            <p:cNvSpPr>
              <a:spLocks noChangeShapeType="1"/>
            </p:cNvSpPr>
            <p:nvPr/>
          </p:nvSpPr>
          <p:spPr bwMode="auto">
            <a:xfrm flipH="1">
              <a:off x="553" y="1177"/>
              <a:ext cx="98" cy="1"/>
            </a:xfrm>
            <a:prstGeom prst="line">
              <a:avLst/>
            </a:prstGeom>
            <a:noFill/>
            <a:ln w="11113">
              <a:solidFill>
                <a:srgbClr val="000000"/>
              </a:solidFill>
              <a:round/>
              <a:headEnd/>
              <a:tailEnd/>
            </a:ln>
          </p:spPr>
          <p:txBody>
            <a:bodyPr/>
            <a:lstStyle/>
            <a:p>
              <a:endParaRPr lang="fr-FR"/>
            </a:p>
          </p:txBody>
        </p:sp>
        <p:sp>
          <p:nvSpPr>
            <p:cNvPr id="38471" name="Line 643"/>
            <p:cNvSpPr>
              <a:spLocks noChangeShapeType="1"/>
            </p:cNvSpPr>
            <p:nvPr/>
          </p:nvSpPr>
          <p:spPr bwMode="auto">
            <a:xfrm flipV="1">
              <a:off x="602" y="1177"/>
              <a:ext cx="1" cy="65"/>
            </a:xfrm>
            <a:prstGeom prst="line">
              <a:avLst/>
            </a:prstGeom>
            <a:noFill/>
            <a:ln w="11113">
              <a:solidFill>
                <a:srgbClr val="000000"/>
              </a:solidFill>
              <a:round/>
              <a:headEnd/>
              <a:tailEnd/>
            </a:ln>
          </p:spPr>
          <p:txBody>
            <a:bodyPr/>
            <a:lstStyle/>
            <a:p>
              <a:endParaRPr lang="fr-FR"/>
            </a:p>
          </p:txBody>
        </p:sp>
        <p:sp>
          <p:nvSpPr>
            <p:cNvPr id="38472" name="Freeform 644"/>
            <p:cNvSpPr>
              <a:spLocks/>
            </p:cNvSpPr>
            <p:nvPr/>
          </p:nvSpPr>
          <p:spPr bwMode="auto">
            <a:xfrm>
              <a:off x="289" y="1194"/>
              <a:ext cx="172" cy="99"/>
            </a:xfrm>
            <a:custGeom>
              <a:avLst/>
              <a:gdLst>
                <a:gd name="T0" fmla="*/ 0 w 172"/>
                <a:gd name="T1" fmla="*/ 99 h 198"/>
                <a:gd name="T2" fmla="*/ 2 w 172"/>
                <a:gd name="T3" fmla="*/ 78 h 198"/>
                <a:gd name="T4" fmla="*/ 8 w 172"/>
                <a:gd name="T5" fmla="*/ 57 h 198"/>
                <a:gd name="T6" fmla="*/ 19 w 172"/>
                <a:gd name="T7" fmla="*/ 38 h 198"/>
                <a:gd name="T8" fmla="*/ 33 w 172"/>
                <a:gd name="T9" fmla="*/ 23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3 h 198"/>
                <a:gd name="T22" fmla="*/ 153 w 172"/>
                <a:gd name="T23" fmla="*/ 38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3 w 172"/>
                <a:gd name="T35" fmla="*/ 162 h 198"/>
                <a:gd name="T36" fmla="*/ 140 w 172"/>
                <a:gd name="T37" fmla="*/ 177 h 198"/>
                <a:gd name="T38" fmla="*/ 124 w 172"/>
                <a:gd name="T39" fmla="*/ 188 h 198"/>
                <a:gd name="T40" fmla="*/ 105 w 172"/>
                <a:gd name="T41" fmla="*/ 197 h 198"/>
                <a:gd name="T42" fmla="*/ 86 w 172"/>
                <a:gd name="T43" fmla="*/ 198 h 198"/>
                <a:gd name="T44" fmla="*/ 67 w 172"/>
                <a:gd name="T45" fmla="*/ 197 h 198"/>
                <a:gd name="T46" fmla="*/ 49 w 172"/>
                <a:gd name="T47" fmla="*/ 188 h 198"/>
                <a:gd name="T48" fmla="*/ 33 w 172"/>
                <a:gd name="T49" fmla="*/ 177 h 198"/>
                <a:gd name="T50" fmla="*/ 19 w 172"/>
                <a:gd name="T51" fmla="*/ 162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9" y="38"/>
                  </a:lnTo>
                  <a:lnTo>
                    <a:pt x="33" y="23"/>
                  </a:lnTo>
                  <a:lnTo>
                    <a:pt x="49" y="10"/>
                  </a:lnTo>
                  <a:lnTo>
                    <a:pt x="67" y="3"/>
                  </a:lnTo>
                  <a:lnTo>
                    <a:pt x="86" y="0"/>
                  </a:lnTo>
                  <a:lnTo>
                    <a:pt x="105" y="3"/>
                  </a:lnTo>
                  <a:lnTo>
                    <a:pt x="124" y="10"/>
                  </a:lnTo>
                  <a:lnTo>
                    <a:pt x="140" y="23"/>
                  </a:lnTo>
                  <a:lnTo>
                    <a:pt x="153" y="38"/>
                  </a:lnTo>
                  <a:lnTo>
                    <a:pt x="163" y="57"/>
                  </a:lnTo>
                  <a:lnTo>
                    <a:pt x="169" y="78"/>
                  </a:lnTo>
                  <a:lnTo>
                    <a:pt x="172" y="99"/>
                  </a:lnTo>
                  <a:lnTo>
                    <a:pt x="169" y="121"/>
                  </a:lnTo>
                  <a:lnTo>
                    <a:pt x="163" y="142"/>
                  </a:lnTo>
                  <a:lnTo>
                    <a:pt x="153" y="162"/>
                  </a:lnTo>
                  <a:lnTo>
                    <a:pt x="140" y="177"/>
                  </a:lnTo>
                  <a:lnTo>
                    <a:pt x="124" y="188"/>
                  </a:lnTo>
                  <a:lnTo>
                    <a:pt x="105" y="197"/>
                  </a:lnTo>
                  <a:lnTo>
                    <a:pt x="86" y="198"/>
                  </a:lnTo>
                  <a:lnTo>
                    <a:pt x="67" y="197"/>
                  </a:lnTo>
                  <a:lnTo>
                    <a:pt x="49" y="188"/>
                  </a:lnTo>
                  <a:lnTo>
                    <a:pt x="33" y="177"/>
                  </a:lnTo>
                  <a:lnTo>
                    <a:pt x="19" y="162"/>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473" name="Rectangle 645"/>
            <p:cNvSpPr>
              <a:spLocks noChangeArrowheads="1"/>
            </p:cNvSpPr>
            <p:nvPr/>
          </p:nvSpPr>
          <p:spPr bwMode="auto">
            <a:xfrm>
              <a:off x="305" y="1219"/>
              <a:ext cx="153" cy="88"/>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38474" name="Line 646"/>
            <p:cNvSpPr>
              <a:spLocks noChangeShapeType="1"/>
            </p:cNvSpPr>
            <p:nvPr/>
          </p:nvSpPr>
          <p:spPr bwMode="auto">
            <a:xfrm>
              <a:off x="200" y="1247"/>
              <a:ext cx="91" cy="1"/>
            </a:xfrm>
            <a:prstGeom prst="line">
              <a:avLst/>
            </a:prstGeom>
            <a:noFill/>
            <a:ln w="11113">
              <a:solidFill>
                <a:srgbClr val="000000"/>
              </a:solidFill>
              <a:round/>
              <a:headEnd/>
              <a:tailEnd/>
            </a:ln>
          </p:spPr>
          <p:txBody>
            <a:bodyPr/>
            <a:lstStyle/>
            <a:p>
              <a:endParaRPr lang="fr-FR"/>
            </a:p>
          </p:txBody>
        </p:sp>
        <p:sp>
          <p:nvSpPr>
            <p:cNvPr id="38475" name="Line 647"/>
            <p:cNvSpPr>
              <a:spLocks noChangeShapeType="1"/>
            </p:cNvSpPr>
            <p:nvPr/>
          </p:nvSpPr>
          <p:spPr bwMode="auto">
            <a:xfrm>
              <a:off x="459" y="1242"/>
              <a:ext cx="73" cy="1"/>
            </a:xfrm>
            <a:prstGeom prst="line">
              <a:avLst/>
            </a:prstGeom>
            <a:noFill/>
            <a:ln w="11113">
              <a:solidFill>
                <a:srgbClr val="000000"/>
              </a:solidFill>
              <a:round/>
              <a:headEnd/>
              <a:tailEnd/>
            </a:ln>
          </p:spPr>
          <p:txBody>
            <a:bodyPr/>
            <a:lstStyle/>
            <a:p>
              <a:endParaRPr lang="fr-FR"/>
            </a:p>
          </p:txBody>
        </p:sp>
        <p:sp>
          <p:nvSpPr>
            <p:cNvPr id="38476" name="Line 648"/>
            <p:cNvSpPr>
              <a:spLocks noChangeShapeType="1"/>
            </p:cNvSpPr>
            <p:nvPr/>
          </p:nvSpPr>
          <p:spPr bwMode="auto">
            <a:xfrm flipV="1">
              <a:off x="377" y="1190"/>
              <a:ext cx="1" cy="4"/>
            </a:xfrm>
            <a:prstGeom prst="line">
              <a:avLst/>
            </a:prstGeom>
            <a:noFill/>
            <a:ln w="11113">
              <a:solidFill>
                <a:srgbClr val="000000"/>
              </a:solidFill>
              <a:round/>
              <a:headEnd/>
              <a:tailEnd/>
            </a:ln>
          </p:spPr>
          <p:txBody>
            <a:bodyPr/>
            <a:lstStyle/>
            <a:p>
              <a:endParaRPr lang="fr-FR"/>
            </a:p>
          </p:txBody>
        </p:sp>
        <p:sp>
          <p:nvSpPr>
            <p:cNvPr id="38477" name="Line 649"/>
            <p:cNvSpPr>
              <a:spLocks noChangeShapeType="1"/>
            </p:cNvSpPr>
            <p:nvPr/>
          </p:nvSpPr>
          <p:spPr bwMode="auto">
            <a:xfrm flipV="1">
              <a:off x="377" y="1165"/>
              <a:ext cx="1" cy="4"/>
            </a:xfrm>
            <a:prstGeom prst="line">
              <a:avLst/>
            </a:prstGeom>
            <a:noFill/>
            <a:ln w="11113">
              <a:solidFill>
                <a:srgbClr val="000000"/>
              </a:solidFill>
              <a:round/>
              <a:headEnd/>
              <a:tailEnd/>
            </a:ln>
          </p:spPr>
          <p:txBody>
            <a:bodyPr/>
            <a:lstStyle/>
            <a:p>
              <a:endParaRPr lang="fr-FR"/>
            </a:p>
          </p:txBody>
        </p:sp>
        <p:sp>
          <p:nvSpPr>
            <p:cNvPr id="38478" name="Line 650"/>
            <p:cNvSpPr>
              <a:spLocks noChangeShapeType="1"/>
            </p:cNvSpPr>
            <p:nvPr/>
          </p:nvSpPr>
          <p:spPr bwMode="auto">
            <a:xfrm flipV="1">
              <a:off x="377" y="1140"/>
              <a:ext cx="1" cy="4"/>
            </a:xfrm>
            <a:prstGeom prst="line">
              <a:avLst/>
            </a:prstGeom>
            <a:noFill/>
            <a:ln w="11113">
              <a:solidFill>
                <a:srgbClr val="000000"/>
              </a:solidFill>
              <a:round/>
              <a:headEnd/>
              <a:tailEnd/>
            </a:ln>
          </p:spPr>
          <p:txBody>
            <a:bodyPr/>
            <a:lstStyle/>
            <a:p>
              <a:endParaRPr lang="fr-FR"/>
            </a:p>
          </p:txBody>
        </p:sp>
        <p:sp>
          <p:nvSpPr>
            <p:cNvPr id="38479" name="Line 651"/>
            <p:cNvSpPr>
              <a:spLocks noChangeShapeType="1"/>
            </p:cNvSpPr>
            <p:nvPr/>
          </p:nvSpPr>
          <p:spPr bwMode="auto">
            <a:xfrm flipV="1">
              <a:off x="377" y="1115"/>
              <a:ext cx="1" cy="4"/>
            </a:xfrm>
            <a:prstGeom prst="line">
              <a:avLst/>
            </a:prstGeom>
            <a:noFill/>
            <a:ln w="11113">
              <a:solidFill>
                <a:srgbClr val="000000"/>
              </a:solidFill>
              <a:round/>
              <a:headEnd/>
              <a:tailEnd/>
            </a:ln>
          </p:spPr>
          <p:txBody>
            <a:bodyPr/>
            <a:lstStyle/>
            <a:p>
              <a:endParaRPr lang="fr-FR"/>
            </a:p>
          </p:txBody>
        </p:sp>
        <p:sp>
          <p:nvSpPr>
            <p:cNvPr id="38480" name="Line 652"/>
            <p:cNvSpPr>
              <a:spLocks noChangeShapeType="1"/>
            </p:cNvSpPr>
            <p:nvPr/>
          </p:nvSpPr>
          <p:spPr bwMode="auto">
            <a:xfrm>
              <a:off x="404" y="1109"/>
              <a:ext cx="7" cy="1"/>
            </a:xfrm>
            <a:prstGeom prst="line">
              <a:avLst/>
            </a:prstGeom>
            <a:noFill/>
            <a:ln w="11113">
              <a:solidFill>
                <a:srgbClr val="000000"/>
              </a:solidFill>
              <a:round/>
              <a:headEnd/>
              <a:tailEnd/>
            </a:ln>
          </p:spPr>
          <p:txBody>
            <a:bodyPr/>
            <a:lstStyle/>
            <a:p>
              <a:endParaRPr lang="fr-FR"/>
            </a:p>
          </p:txBody>
        </p:sp>
        <p:sp>
          <p:nvSpPr>
            <p:cNvPr id="38481" name="Line 653"/>
            <p:cNvSpPr>
              <a:spLocks noChangeShapeType="1"/>
            </p:cNvSpPr>
            <p:nvPr/>
          </p:nvSpPr>
          <p:spPr bwMode="auto">
            <a:xfrm>
              <a:off x="448" y="1109"/>
              <a:ext cx="8" cy="1"/>
            </a:xfrm>
            <a:prstGeom prst="line">
              <a:avLst/>
            </a:prstGeom>
            <a:noFill/>
            <a:ln w="11113">
              <a:solidFill>
                <a:srgbClr val="000000"/>
              </a:solidFill>
              <a:round/>
              <a:headEnd/>
              <a:tailEnd/>
            </a:ln>
          </p:spPr>
          <p:txBody>
            <a:bodyPr/>
            <a:lstStyle/>
            <a:p>
              <a:endParaRPr lang="fr-FR"/>
            </a:p>
          </p:txBody>
        </p:sp>
        <p:sp>
          <p:nvSpPr>
            <p:cNvPr id="38482" name="Line 654"/>
            <p:cNvSpPr>
              <a:spLocks noChangeShapeType="1"/>
            </p:cNvSpPr>
            <p:nvPr/>
          </p:nvSpPr>
          <p:spPr bwMode="auto">
            <a:xfrm>
              <a:off x="492" y="1109"/>
              <a:ext cx="8" cy="1"/>
            </a:xfrm>
            <a:prstGeom prst="line">
              <a:avLst/>
            </a:prstGeom>
            <a:noFill/>
            <a:ln w="11113">
              <a:solidFill>
                <a:srgbClr val="000000"/>
              </a:solidFill>
              <a:round/>
              <a:headEnd/>
              <a:tailEnd/>
            </a:ln>
          </p:spPr>
          <p:txBody>
            <a:bodyPr/>
            <a:lstStyle/>
            <a:p>
              <a:endParaRPr lang="fr-FR"/>
            </a:p>
          </p:txBody>
        </p:sp>
        <p:sp>
          <p:nvSpPr>
            <p:cNvPr id="38483" name="Line 655"/>
            <p:cNvSpPr>
              <a:spLocks noChangeShapeType="1"/>
            </p:cNvSpPr>
            <p:nvPr/>
          </p:nvSpPr>
          <p:spPr bwMode="auto">
            <a:xfrm>
              <a:off x="537" y="1109"/>
              <a:ext cx="7" cy="1"/>
            </a:xfrm>
            <a:prstGeom prst="line">
              <a:avLst/>
            </a:prstGeom>
            <a:noFill/>
            <a:ln w="11113">
              <a:solidFill>
                <a:srgbClr val="000000"/>
              </a:solidFill>
              <a:round/>
              <a:headEnd/>
              <a:tailEnd/>
            </a:ln>
          </p:spPr>
          <p:txBody>
            <a:bodyPr/>
            <a:lstStyle/>
            <a:p>
              <a:endParaRPr lang="fr-FR"/>
            </a:p>
          </p:txBody>
        </p:sp>
        <p:sp>
          <p:nvSpPr>
            <p:cNvPr id="38484" name="Line 656"/>
            <p:cNvSpPr>
              <a:spLocks noChangeShapeType="1"/>
            </p:cNvSpPr>
            <p:nvPr/>
          </p:nvSpPr>
          <p:spPr bwMode="auto">
            <a:xfrm>
              <a:off x="581" y="1109"/>
              <a:ext cx="7" cy="1"/>
            </a:xfrm>
            <a:prstGeom prst="line">
              <a:avLst/>
            </a:prstGeom>
            <a:noFill/>
            <a:ln w="11113">
              <a:solidFill>
                <a:srgbClr val="000000"/>
              </a:solidFill>
              <a:round/>
              <a:headEnd/>
              <a:tailEnd/>
            </a:ln>
          </p:spPr>
          <p:txBody>
            <a:bodyPr/>
            <a:lstStyle/>
            <a:p>
              <a:endParaRPr lang="fr-FR"/>
            </a:p>
          </p:txBody>
        </p:sp>
        <p:sp>
          <p:nvSpPr>
            <p:cNvPr id="38485" name="Line 657"/>
            <p:cNvSpPr>
              <a:spLocks noChangeShapeType="1"/>
            </p:cNvSpPr>
            <p:nvPr/>
          </p:nvSpPr>
          <p:spPr bwMode="auto">
            <a:xfrm>
              <a:off x="602" y="1123"/>
              <a:ext cx="1" cy="4"/>
            </a:xfrm>
            <a:prstGeom prst="line">
              <a:avLst/>
            </a:prstGeom>
            <a:noFill/>
            <a:ln w="11113">
              <a:solidFill>
                <a:srgbClr val="000000"/>
              </a:solidFill>
              <a:round/>
              <a:headEnd/>
              <a:tailEnd/>
            </a:ln>
          </p:spPr>
          <p:txBody>
            <a:bodyPr/>
            <a:lstStyle/>
            <a:p>
              <a:endParaRPr lang="fr-FR"/>
            </a:p>
          </p:txBody>
        </p:sp>
        <p:sp>
          <p:nvSpPr>
            <p:cNvPr id="38486" name="Line 658"/>
            <p:cNvSpPr>
              <a:spLocks noChangeShapeType="1"/>
            </p:cNvSpPr>
            <p:nvPr/>
          </p:nvSpPr>
          <p:spPr bwMode="auto">
            <a:xfrm>
              <a:off x="602" y="1148"/>
              <a:ext cx="1" cy="4"/>
            </a:xfrm>
            <a:prstGeom prst="line">
              <a:avLst/>
            </a:prstGeom>
            <a:noFill/>
            <a:ln w="11113">
              <a:solidFill>
                <a:srgbClr val="000000"/>
              </a:solidFill>
              <a:round/>
              <a:headEnd/>
              <a:tailEnd/>
            </a:ln>
          </p:spPr>
          <p:txBody>
            <a:bodyPr/>
            <a:lstStyle/>
            <a:p>
              <a:endParaRPr lang="fr-FR"/>
            </a:p>
          </p:txBody>
        </p:sp>
        <p:sp>
          <p:nvSpPr>
            <p:cNvPr id="38487" name="Rectangle 659"/>
            <p:cNvSpPr>
              <a:spLocks noChangeArrowheads="1"/>
            </p:cNvSpPr>
            <p:nvPr/>
          </p:nvSpPr>
          <p:spPr bwMode="auto">
            <a:xfrm>
              <a:off x="66" y="1204"/>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#4</a:t>
              </a:r>
              <a:endParaRPr lang="fr-FR" sz="2400">
                <a:solidFill>
                  <a:srgbClr val="FC0128"/>
                </a:solidFill>
                <a:latin typeface="Times New Roman" pitchFamily="18" charset="0"/>
              </a:endParaRPr>
            </a:p>
          </p:txBody>
        </p:sp>
        <p:sp>
          <p:nvSpPr>
            <p:cNvPr id="38488" name="Line 660"/>
            <p:cNvSpPr>
              <a:spLocks noChangeShapeType="1"/>
            </p:cNvSpPr>
            <p:nvPr/>
          </p:nvSpPr>
          <p:spPr bwMode="auto">
            <a:xfrm flipV="1">
              <a:off x="672" y="620"/>
              <a:ext cx="3489" cy="1"/>
            </a:xfrm>
            <a:prstGeom prst="line">
              <a:avLst/>
            </a:prstGeom>
            <a:noFill/>
            <a:ln w="11113">
              <a:solidFill>
                <a:srgbClr val="000000"/>
              </a:solidFill>
              <a:round/>
              <a:headEnd/>
              <a:tailEnd/>
            </a:ln>
          </p:spPr>
          <p:txBody>
            <a:bodyPr/>
            <a:lstStyle/>
            <a:p>
              <a:endParaRPr lang="fr-FR"/>
            </a:p>
          </p:txBody>
        </p:sp>
        <p:sp>
          <p:nvSpPr>
            <p:cNvPr id="38489" name="Line 661"/>
            <p:cNvSpPr>
              <a:spLocks noChangeShapeType="1"/>
            </p:cNvSpPr>
            <p:nvPr/>
          </p:nvSpPr>
          <p:spPr bwMode="auto">
            <a:xfrm>
              <a:off x="666" y="824"/>
              <a:ext cx="3499" cy="1"/>
            </a:xfrm>
            <a:prstGeom prst="line">
              <a:avLst/>
            </a:prstGeom>
            <a:noFill/>
            <a:ln w="11113">
              <a:solidFill>
                <a:srgbClr val="000000"/>
              </a:solidFill>
              <a:round/>
              <a:headEnd/>
              <a:tailEnd/>
            </a:ln>
          </p:spPr>
          <p:txBody>
            <a:bodyPr/>
            <a:lstStyle/>
            <a:p>
              <a:endParaRPr lang="fr-FR"/>
            </a:p>
          </p:txBody>
        </p:sp>
        <p:sp>
          <p:nvSpPr>
            <p:cNvPr id="38490" name="Line 662"/>
            <p:cNvSpPr>
              <a:spLocks noChangeShapeType="1"/>
            </p:cNvSpPr>
            <p:nvPr/>
          </p:nvSpPr>
          <p:spPr bwMode="auto">
            <a:xfrm>
              <a:off x="671" y="1032"/>
              <a:ext cx="3491" cy="1"/>
            </a:xfrm>
            <a:prstGeom prst="line">
              <a:avLst/>
            </a:prstGeom>
            <a:noFill/>
            <a:ln w="11113">
              <a:solidFill>
                <a:srgbClr val="000000"/>
              </a:solidFill>
              <a:round/>
              <a:headEnd/>
              <a:tailEnd/>
            </a:ln>
          </p:spPr>
          <p:txBody>
            <a:bodyPr/>
            <a:lstStyle/>
            <a:p>
              <a:endParaRPr lang="fr-FR"/>
            </a:p>
          </p:txBody>
        </p:sp>
        <p:sp>
          <p:nvSpPr>
            <p:cNvPr id="38491" name="Line 663"/>
            <p:cNvSpPr>
              <a:spLocks noChangeShapeType="1"/>
            </p:cNvSpPr>
            <p:nvPr/>
          </p:nvSpPr>
          <p:spPr bwMode="auto">
            <a:xfrm>
              <a:off x="672" y="1242"/>
              <a:ext cx="3490" cy="1"/>
            </a:xfrm>
            <a:prstGeom prst="line">
              <a:avLst/>
            </a:prstGeom>
            <a:noFill/>
            <a:ln w="11113">
              <a:solidFill>
                <a:srgbClr val="000000"/>
              </a:solidFill>
              <a:round/>
              <a:headEnd/>
              <a:tailEnd/>
            </a:ln>
          </p:spPr>
          <p:txBody>
            <a:bodyPr/>
            <a:lstStyle/>
            <a:p>
              <a:endParaRPr lang="fr-FR"/>
            </a:p>
          </p:txBody>
        </p:sp>
        <p:sp>
          <p:nvSpPr>
            <p:cNvPr id="38492" name="Line 664"/>
            <p:cNvSpPr>
              <a:spLocks noChangeShapeType="1"/>
            </p:cNvSpPr>
            <p:nvPr/>
          </p:nvSpPr>
          <p:spPr bwMode="auto">
            <a:xfrm>
              <a:off x="4165" y="620"/>
              <a:ext cx="1" cy="920"/>
            </a:xfrm>
            <a:prstGeom prst="line">
              <a:avLst/>
            </a:prstGeom>
            <a:noFill/>
            <a:ln w="11113">
              <a:solidFill>
                <a:srgbClr val="000000"/>
              </a:solidFill>
              <a:round/>
              <a:headEnd/>
              <a:tailEnd/>
            </a:ln>
          </p:spPr>
          <p:txBody>
            <a:bodyPr/>
            <a:lstStyle/>
            <a:p>
              <a:endParaRPr lang="fr-FR"/>
            </a:p>
          </p:txBody>
        </p:sp>
        <p:sp>
          <p:nvSpPr>
            <p:cNvPr id="38493" name="Line 665"/>
            <p:cNvSpPr>
              <a:spLocks noChangeShapeType="1"/>
            </p:cNvSpPr>
            <p:nvPr/>
          </p:nvSpPr>
          <p:spPr bwMode="auto">
            <a:xfrm flipV="1">
              <a:off x="1285" y="1270"/>
              <a:ext cx="1" cy="284"/>
            </a:xfrm>
            <a:prstGeom prst="line">
              <a:avLst/>
            </a:prstGeom>
            <a:noFill/>
            <a:ln w="11113">
              <a:solidFill>
                <a:srgbClr val="000000"/>
              </a:solidFill>
              <a:round/>
              <a:headEnd/>
              <a:tailEnd/>
            </a:ln>
          </p:spPr>
          <p:txBody>
            <a:bodyPr/>
            <a:lstStyle/>
            <a:p>
              <a:endParaRPr lang="fr-FR"/>
            </a:p>
          </p:txBody>
        </p:sp>
        <p:sp>
          <p:nvSpPr>
            <p:cNvPr id="38494" name="Line 666"/>
            <p:cNvSpPr>
              <a:spLocks noChangeShapeType="1"/>
            </p:cNvSpPr>
            <p:nvPr/>
          </p:nvSpPr>
          <p:spPr bwMode="auto">
            <a:xfrm flipV="1">
              <a:off x="1361" y="1270"/>
              <a:ext cx="1" cy="284"/>
            </a:xfrm>
            <a:prstGeom prst="line">
              <a:avLst/>
            </a:prstGeom>
            <a:noFill/>
            <a:ln w="11113">
              <a:solidFill>
                <a:srgbClr val="000000"/>
              </a:solidFill>
              <a:round/>
              <a:headEnd/>
              <a:tailEnd/>
            </a:ln>
          </p:spPr>
          <p:txBody>
            <a:bodyPr/>
            <a:lstStyle/>
            <a:p>
              <a:endParaRPr lang="fr-FR"/>
            </a:p>
          </p:txBody>
        </p:sp>
        <p:sp>
          <p:nvSpPr>
            <p:cNvPr id="38495" name="Line 667"/>
            <p:cNvSpPr>
              <a:spLocks noChangeShapeType="1"/>
            </p:cNvSpPr>
            <p:nvPr/>
          </p:nvSpPr>
          <p:spPr bwMode="auto">
            <a:xfrm flipV="1">
              <a:off x="1361" y="1033"/>
              <a:ext cx="1" cy="195"/>
            </a:xfrm>
            <a:prstGeom prst="line">
              <a:avLst/>
            </a:prstGeom>
            <a:noFill/>
            <a:ln w="11113">
              <a:solidFill>
                <a:srgbClr val="000000"/>
              </a:solidFill>
              <a:round/>
              <a:headEnd/>
              <a:tailEnd/>
            </a:ln>
          </p:spPr>
          <p:txBody>
            <a:bodyPr/>
            <a:lstStyle/>
            <a:p>
              <a:endParaRPr lang="fr-FR"/>
            </a:p>
          </p:txBody>
        </p:sp>
        <p:sp>
          <p:nvSpPr>
            <p:cNvPr id="38496" name="Line 668"/>
            <p:cNvSpPr>
              <a:spLocks noChangeShapeType="1"/>
            </p:cNvSpPr>
            <p:nvPr/>
          </p:nvSpPr>
          <p:spPr bwMode="auto">
            <a:xfrm flipV="1">
              <a:off x="1282" y="1051"/>
              <a:ext cx="1" cy="175"/>
            </a:xfrm>
            <a:prstGeom prst="line">
              <a:avLst/>
            </a:prstGeom>
            <a:noFill/>
            <a:ln w="11113">
              <a:solidFill>
                <a:srgbClr val="000000"/>
              </a:solidFill>
              <a:round/>
              <a:headEnd/>
              <a:tailEnd/>
            </a:ln>
          </p:spPr>
          <p:txBody>
            <a:bodyPr/>
            <a:lstStyle/>
            <a:p>
              <a:endParaRPr lang="fr-FR"/>
            </a:p>
          </p:txBody>
        </p:sp>
        <p:sp>
          <p:nvSpPr>
            <p:cNvPr id="38497" name="Line 669"/>
            <p:cNvSpPr>
              <a:spLocks noChangeShapeType="1"/>
            </p:cNvSpPr>
            <p:nvPr/>
          </p:nvSpPr>
          <p:spPr bwMode="auto">
            <a:xfrm flipV="1">
              <a:off x="1282" y="839"/>
              <a:ext cx="1" cy="176"/>
            </a:xfrm>
            <a:prstGeom prst="line">
              <a:avLst/>
            </a:prstGeom>
            <a:noFill/>
            <a:ln w="11113">
              <a:solidFill>
                <a:srgbClr val="000000"/>
              </a:solidFill>
              <a:round/>
              <a:headEnd/>
              <a:tailEnd/>
            </a:ln>
          </p:spPr>
          <p:txBody>
            <a:bodyPr/>
            <a:lstStyle/>
            <a:p>
              <a:endParaRPr lang="fr-FR"/>
            </a:p>
          </p:txBody>
        </p:sp>
        <p:sp>
          <p:nvSpPr>
            <p:cNvPr id="38498" name="Line 670"/>
            <p:cNvSpPr>
              <a:spLocks noChangeShapeType="1"/>
            </p:cNvSpPr>
            <p:nvPr/>
          </p:nvSpPr>
          <p:spPr bwMode="auto">
            <a:xfrm flipV="1">
              <a:off x="1282" y="623"/>
              <a:ext cx="1" cy="180"/>
            </a:xfrm>
            <a:prstGeom prst="line">
              <a:avLst/>
            </a:prstGeom>
            <a:noFill/>
            <a:ln w="11113">
              <a:solidFill>
                <a:srgbClr val="000000"/>
              </a:solidFill>
              <a:round/>
              <a:headEnd/>
              <a:tailEnd/>
            </a:ln>
          </p:spPr>
          <p:txBody>
            <a:bodyPr/>
            <a:lstStyle/>
            <a:p>
              <a:endParaRPr lang="fr-FR"/>
            </a:p>
          </p:txBody>
        </p:sp>
        <p:sp>
          <p:nvSpPr>
            <p:cNvPr id="38499" name="Freeform 671"/>
            <p:cNvSpPr>
              <a:spLocks/>
            </p:cNvSpPr>
            <p:nvPr/>
          </p:nvSpPr>
          <p:spPr bwMode="auto">
            <a:xfrm>
              <a:off x="877" y="1266"/>
              <a:ext cx="494" cy="1735"/>
            </a:xfrm>
            <a:custGeom>
              <a:avLst/>
              <a:gdLst>
                <a:gd name="T0" fmla="*/ 494 w 494"/>
                <a:gd name="T1" fmla="*/ 3471 h 3471"/>
                <a:gd name="T2" fmla="*/ 494 w 494"/>
                <a:gd name="T3" fmla="*/ 3220 h 3471"/>
                <a:gd name="T4" fmla="*/ 0 w 494"/>
                <a:gd name="T5" fmla="*/ 3220 h 3471"/>
                <a:gd name="T6" fmla="*/ 0 w 494"/>
                <a:gd name="T7" fmla="*/ 0 h 3471"/>
                <a:gd name="T8" fmla="*/ 0 60000 65536"/>
                <a:gd name="T9" fmla="*/ 0 60000 65536"/>
                <a:gd name="T10" fmla="*/ 0 60000 65536"/>
                <a:gd name="T11" fmla="*/ 0 60000 65536"/>
                <a:gd name="T12" fmla="*/ 0 w 494"/>
                <a:gd name="T13" fmla="*/ 0 h 3471"/>
                <a:gd name="T14" fmla="*/ 494 w 494"/>
                <a:gd name="T15" fmla="*/ 3471 h 3471"/>
              </a:gdLst>
              <a:ahLst/>
              <a:cxnLst>
                <a:cxn ang="T8">
                  <a:pos x="T0" y="T1"/>
                </a:cxn>
                <a:cxn ang="T9">
                  <a:pos x="T2" y="T3"/>
                </a:cxn>
                <a:cxn ang="T10">
                  <a:pos x="T4" y="T5"/>
                </a:cxn>
                <a:cxn ang="T11">
                  <a:pos x="T6" y="T7"/>
                </a:cxn>
              </a:cxnLst>
              <a:rect l="T12" t="T13" r="T14" b="T15"/>
              <a:pathLst>
                <a:path w="494" h="3471">
                  <a:moveTo>
                    <a:pt x="494" y="3471"/>
                  </a:moveTo>
                  <a:lnTo>
                    <a:pt x="494" y="3220"/>
                  </a:lnTo>
                  <a:lnTo>
                    <a:pt x="0" y="3220"/>
                  </a:lnTo>
                  <a:lnTo>
                    <a:pt x="0" y="0"/>
                  </a:lnTo>
                </a:path>
              </a:pathLst>
            </a:custGeom>
            <a:noFill/>
            <a:ln w="11113">
              <a:solidFill>
                <a:srgbClr val="000000"/>
              </a:solidFill>
              <a:round/>
              <a:headEnd/>
              <a:tailEnd/>
            </a:ln>
          </p:spPr>
          <p:txBody>
            <a:bodyPr/>
            <a:lstStyle/>
            <a:p>
              <a:endParaRPr lang="fr-FR"/>
            </a:p>
          </p:txBody>
        </p:sp>
        <p:sp>
          <p:nvSpPr>
            <p:cNvPr id="38500" name="Line 672"/>
            <p:cNvSpPr>
              <a:spLocks noChangeShapeType="1"/>
            </p:cNvSpPr>
            <p:nvPr/>
          </p:nvSpPr>
          <p:spPr bwMode="auto">
            <a:xfrm>
              <a:off x="974" y="1244"/>
              <a:ext cx="1" cy="1628"/>
            </a:xfrm>
            <a:prstGeom prst="line">
              <a:avLst/>
            </a:prstGeom>
            <a:noFill/>
            <a:ln w="11113">
              <a:solidFill>
                <a:srgbClr val="000000"/>
              </a:solidFill>
              <a:round/>
              <a:headEnd/>
              <a:tailEnd/>
            </a:ln>
          </p:spPr>
          <p:txBody>
            <a:bodyPr/>
            <a:lstStyle/>
            <a:p>
              <a:endParaRPr lang="fr-FR"/>
            </a:p>
          </p:txBody>
        </p:sp>
        <p:sp>
          <p:nvSpPr>
            <p:cNvPr id="38501" name="Line 673"/>
            <p:cNvSpPr>
              <a:spLocks noChangeShapeType="1"/>
            </p:cNvSpPr>
            <p:nvPr/>
          </p:nvSpPr>
          <p:spPr bwMode="auto">
            <a:xfrm flipV="1">
              <a:off x="877" y="1047"/>
              <a:ext cx="1" cy="176"/>
            </a:xfrm>
            <a:prstGeom prst="line">
              <a:avLst/>
            </a:prstGeom>
            <a:noFill/>
            <a:ln w="11113">
              <a:solidFill>
                <a:srgbClr val="000000"/>
              </a:solidFill>
              <a:round/>
              <a:headEnd/>
              <a:tailEnd/>
            </a:ln>
          </p:spPr>
          <p:txBody>
            <a:bodyPr/>
            <a:lstStyle/>
            <a:p>
              <a:endParaRPr lang="fr-FR"/>
            </a:p>
          </p:txBody>
        </p:sp>
        <p:sp>
          <p:nvSpPr>
            <p:cNvPr id="38502" name="Line 674"/>
            <p:cNvSpPr>
              <a:spLocks noChangeShapeType="1"/>
            </p:cNvSpPr>
            <p:nvPr/>
          </p:nvSpPr>
          <p:spPr bwMode="auto">
            <a:xfrm flipV="1">
              <a:off x="878" y="837"/>
              <a:ext cx="1" cy="175"/>
            </a:xfrm>
            <a:prstGeom prst="line">
              <a:avLst/>
            </a:prstGeom>
            <a:noFill/>
            <a:ln w="11113">
              <a:solidFill>
                <a:srgbClr val="000000"/>
              </a:solidFill>
              <a:round/>
              <a:headEnd/>
              <a:tailEnd/>
            </a:ln>
          </p:spPr>
          <p:txBody>
            <a:bodyPr/>
            <a:lstStyle/>
            <a:p>
              <a:endParaRPr lang="fr-FR"/>
            </a:p>
          </p:txBody>
        </p:sp>
        <p:sp>
          <p:nvSpPr>
            <p:cNvPr id="38503" name="Line 675"/>
            <p:cNvSpPr>
              <a:spLocks noChangeShapeType="1"/>
            </p:cNvSpPr>
            <p:nvPr/>
          </p:nvSpPr>
          <p:spPr bwMode="auto">
            <a:xfrm flipV="1">
              <a:off x="878" y="623"/>
              <a:ext cx="1" cy="180"/>
            </a:xfrm>
            <a:prstGeom prst="line">
              <a:avLst/>
            </a:prstGeom>
            <a:noFill/>
            <a:ln w="11113">
              <a:solidFill>
                <a:srgbClr val="000000"/>
              </a:solidFill>
              <a:round/>
              <a:headEnd/>
              <a:tailEnd/>
            </a:ln>
          </p:spPr>
          <p:txBody>
            <a:bodyPr/>
            <a:lstStyle/>
            <a:p>
              <a:endParaRPr lang="fr-FR"/>
            </a:p>
          </p:txBody>
        </p:sp>
        <p:sp>
          <p:nvSpPr>
            <p:cNvPr id="38504" name="Line 676"/>
            <p:cNvSpPr>
              <a:spLocks noChangeShapeType="1"/>
            </p:cNvSpPr>
            <p:nvPr/>
          </p:nvSpPr>
          <p:spPr bwMode="auto">
            <a:xfrm flipV="1">
              <a:off x="3004" y="1050"/>
              <a:ext cx="1" cy="176"/>
            </a:xfrm>
            <a:prstGeom prst="line">
              <a:avLst/>
            </a:prstGeom>
            <a:noFill/>
            <a:ln w="11113">
              <a:solidFill>
                <a:srgbClr val="000000"/>
              </a:solidFill>
              <a:round/>
              <a:headEnd/>
              <a:tailEnd/>
            </a:ln>
          </p:spPr>
          <p:txBody>
            <a:bodyPr/>
            <a:lstStyle/>
            <a:p>
              <a:endParaRPr lang="fr-FR"/>
            </a:p>
          </p:txBody>
        </p:sp>
        <p:sp>
          <p:nvSpPr>
            <p:cNvPr id="38505" name="Line 677"/>
            <p:cNvSpPr>
              <a:spLocks noChangeShapeType="1"/>
            </p:cNvSpPr>
            <p:nvPr/>
          </p:nvSpPr>
          <p:spPr bwMode="auto">
            <a:xfrm flipV="1">
              <a:off x="3004" y="838"/>
              <a:ext cx="1" cy="176"/>
            </a:xfrm>
            <a:prstGeom prst="line">
              <a:avLst/>
            </a:prstGeom>
            <a:noFill/>
            <a:ln w="11113">
              <a:solidFill>
                <a:srgbClr val="000000"/>
              </a:solidFill>
              <a:round/>
              <a:headEnd/>
              <a:tailEnd/>
            </a:ln>
          </p:spPr>
          <p:txBody>
            <a:bodyPr/>
            <a:lstStyle/>
            <a:p>
              <a:endParaRPr lang="fr-FR"/>
            </a:p>
          </p:txBody>
        </p:sp>
        <p:sp>
          <p:nvSpPr>
            <p:cNvPr id="38506" name="Line 678"/>
            <p:cNvSpPr>
              <a:spLocks noChangeShapeType="1"/>
            </p:cNvSpPr>
            <p:nvPr/>
          </p:nvSpPr>
          <p:spPr bwMode="auto">
            <a:xfrm flipV="1">
              <a:off x="3004" y="622"/>
              <a:ext cx="1" cy="180"/>
            </a:xfrm>
            <a:prstGeom prst="line">
              <a:avLst/>
            </a:prstGeom>
            <a:noFill/>
            <a:ln w="11113">
              <a:solidFill>
                <a:srgbClr val="000000"/>
              </a:solidFill>
              <a:round/>
              <a:headEnd/>
              <a:tailEnd/>
            </a:ln>
          </p:spPr>
          <p:txBody>
            <a:bodyPr/>
            <a:lstStyle/>
            <a:p>
              <a:endParaRPr lang="fr-FR"/>
            </a:p>
          </p:txBody>
        </p:sp>
        <p:sp>
          <p:nvSpPr>
            <p:cNvPr id="38507" name="Line 679"/>
            <p:cNvSpPr>
              <a:spLocks noChangeShapeType="1"/>
            </p:cNvSpPr>
            <p:nvPr/>
          </p:nvSpPr>
          <p:spPr bwMode="auto">
            <a:xfrm flipV="1">
              <a:off x="3064" y="1049"/>
              <a:ext cx="1" cy="176"/>
            </a:xfrm>
            <a:prstGeom prst="line">
              <a:avLst/>
            </a:prstGeom>
            <a:noFill/>
            <a:ln w="11113">
              <a:solidFill>
                <a:srgbClr val="000000"/>
              </a:solidFill>
              <a:round/>
              <a:headEnd/>
              <a:tailEnd/>
            </a:ln>
          </p:spPr>
          <p:txBody>
            <a:bodyPr/>
            <a:lstStyle/>
            <a:p>
              <a:endParaRPr lang="fr-FR"/>
            </a:p>
          </p:txBody>
        </p:sp>
        <p:sp>
          <p:nvSpPr>
            <p:cNvPr id="38508" name="Line 680"/>
            <p:cNvSpPr>
              <a:spLocks noChangeShapeType="1"/>
            </p:cNvSpPr>
            <p:nvPr/>
          </p:nvSpPr>
          <p:spPr bwMode="auto">
            <a:xfrm flipV="1">
              <a:off x="3064" y="827"/>
              <a:ext cx="1" cy="185"/>
            </a:xfrm>
            <a:prstGeom prst="line">
              <a:avLst/>
            </a:prstGeom>
            <a:noFill/>
            <a:ln w="11113">
              <a:solidFill>
                <a:srgbClr val="000000"/>
              </a:solidFill>
              <a:round/>
              <a:headEnd/>
              <a:tailEnd/>
            </a:ln>
          </p:spPr>
          <p:txBody>
            <a:bodyPr/>
            <a:lstStyle/>
            <a:p>
              <a:endParaRPr lang="fr-FR"/>
            </a:p>
          </p:txBody>
        </p:sp>
        <p:sp>
          <p:nvSpPr>
            <p:cNvPr id="38509" name="Line 681"/>
            <p:cNvSpPr>
              <a:spLocks noChangeShapeType="1"/>
            </p:cNvSpPr>
            <p:nvPr/>
          </p:nvSpPr>
          <p:spPr bwMode="auto">
            <a:xfrm>
              <a:off x="3004" y="1268"/>
              <a:ext cx="1" cy="439"/>
            </a:xfrm>
            <a:prstGeom prst="line">
              <a:avLst/>
            </a:prstGeom>
            <a:noFill/>
            <a:ln w="11113">
              <a:solidFill>
                <a:srgbClr val="000000"/>
              </a:solidFill>
              <a:round/>
              <a:headEnd/>
              <a:tailEnd/>
            </a:ln>
          </p:spPr>
          <p:txBody>
            <a:bodyPr/>
            <a:lstStyle/>
            <a:p>
              <a:endParaRPr lang="fr-FR"/>
            </a:p>
          </p:txBody>
        </p:sp>
        <p:sp>
          <p:nvSpPr>
            <p:cNvPr id="38510" name="Line 682"/>
            <p:cNvSpPr>
              <a:spLocks noChangeShapeType="1"/>
            </p:cNvSpPr>
            <p:nvPr/>
          </p:nvSpPr>
          <p:spPr bwMode="auto">
            <a:xfrm>
              <a:off x="3058" y="1268"/>
              <a:ext cx="1" cy="439"/>
            </a:xfrm>
            <a:prstGeom prst="line">
              <a:avLst/>
            </a:prstGeom>
            <a:noFill/>
            <a:ln w="11113">
              <a:solidFill>
                <a:srgbClr val="000000"/>
              </a:solidFill>
              <a:round/>
              <a:headEnd/>
              <a:tailEnd/>
            </a:ln>
          </p:spPr>
          <p:txBody>
            <a:bodyPr/>
            <a:lstStyle/>
            <a:p>
              <a:endParaRPr lang="fr-FR"/>
            </a:p>
          </p:txBody>
        </p:sp>
        <p:sp>
          <p:nvSpPr>
            <p:cNvPr id="38511" name="Line 683"/>
            <p:cNvSpPr>
              <a:spLocks noChangeShapeType="1"/>
            </p:cNvSpPr>
            <p:nvPr/>
          </p:nvSpPr>
          <p:spPr bwMode="auto">
            <a:xfrm>
              <a:off x="3113" y="1246"/>
              <a:ext cx="1" cy="461"/>
            </a:xfrm>
            <a:prstGeom prst="line">
              <a:avLst/>
            </a:prstGeom>
            <a:noFill/>
            <a:ln w="11113">
              <a:solidFill>
                <a:srgbClr val="000000"/>
              </a:solidFill>
              <a:round/>
              <a:headEnd/>
              <a:tailEnd/>
            </a:ln>
          </p:spPr>
          <p:txBody>
            <a:bodyPr/>
            <a:lstStyle/>
            <a:p>
              <a:endParaRPr lang="fr-FR"/>
            </a:p>
          </p:txBody>
        </p:sp>
        <p:sp>
          <p:nvSpPr>
            <p:cNvPr id="38512" name="Freeform 684"/>
            <p:cNvSpPr>
              <a:spLocks/>
            </p:cNvSpPr>
            <p:nvPr/>
          </p:nvSpPr>
          <p:spPr bwMode="auto">
            <a:xfrm>
              <a:off x="3004" y="1755"/>
              <a:ext cx="809" cy="1136"/>
            </a:xfrm>
            <a:custGeom>
              <a:avLst/>
              <a:gdLst>
                <a:gd name="T0" fmla="*/ 809 w 809"/>
                <a:gd name="T1" fmla="*/ 2272 h 2272"/>
                <a:gd name="T2" fmla="*/ 809 w 809"/>
                <a:gd name="T3" fmla="*/ 2035 h 2272"/>
                <a:gd name="T4" fmla="*/ 0 w 809"/>
                <a:gd name="T5" fmla="*/ 2035 h 2272"/>
                <a:gd name="T6" fmla="*/ 0 w 809"/>
                <a:gd name="T7" fmla="*/ 0 h 2272"/>
                <a:gd name="T8" fmla="*/ 0 60000 65536"/>
                <a:gd name="T9" fmla="*/ 0 60000 65536"/>
                <a:gd name="T10" fmla="*/ 0 60000 65536"/>
                <a:gd name="T11" fmla="*/ 0 60000 65536"/>
                <a:gd name="T12" fmla="*/ 0 w 809"/>
                <a:gd name="T13" fmla="*/ 0 h 2272"/>
                <a:gd name="T14" fmla="*/ 809 w 809"/>
                <a:gd name="T15" fmla="*/ 2272 h 2272"/>
              </a:gdLst>
              <a:ahLst/>
              <a:cxnLst>
                <a:cxn ang="T8">
                  <a:pos x="T0" y="T1"/>
                </a:cxn>
                <a:cxn ang="T9">
                  <a:pos x="T2" y="T3"/>
                </a:cxn>
                <a:cxn ang="T10">
                  <a:pos x="T4" y="T5"/>
                </a:cxn>
                <a:cxn ang="T11">
                  <a:pos x="T6" y="T7"/>
                </a:cxn>
              </a:cxnLst>
              <a:rect l="T12" t="T13" r="T14" b="T15"/>
              <a:pathLst>
                <a:path w="809" h="2272">
                  <a:moveTo>
                    <a:pt x="809" y="2272"/>
                  </a:moveTo>
                  <a:lnTo>
                    <a:pt x="809" y="2035"/>
                  </a:lnTo>
                  <a:lnTo>
                    <a:pt x="0" y="2035"/>
                  </a:lnTo>
                  <a:lnTo>
                    <a:pt x="0" y="0"/>
                  </a:lnTo>
                </a:path>
              </a:pathLst>
            </a:custGeom>
            <a:noFill/>
            <a:ln w="11113">
              <a:solidFill>
                <a:srgbClr val="000000"/>
              </a:solidFill>
              <a:round/>
              <a:headEnd/>
              <a:tailEnd/>
            </a:ln>
          </p:spPr>
          <p:txBody>
            <a:bodyPr/>
            <a:lstStyle/>
            <a:p>
              <a:endParaRPr lang="fr-FR"/>
            </a:p>
          </p:txBody>
        </p:sp>
        <p:sp>
          <p:nvSpPr>
            <p:cNvPr id="38513" name="Freeform 685"/>
            <p:cNvSpPr>
              <a:spLocks/>
            </p:cNvSpPr>
            <p:nvPr/>
          </p:nvSpPr>
          <p:spPr bwMode="auto">
            <a:xfrm>
              <a:off x="3056" y="1759"/>
              <a:ext cx="917" cy="1234"/>
            </a:xfrm>
            <a:custGeom>
              <a:avLst/>
              <a:gdLst>
                <a:gd name="T0" fmla="*/ 917 w 917"/>
                <a:gd name="T1" fmla="*/ 2468 h 2468"/>
                <a:gd name="T2" fmla="*/ 917 w 917"/>
                <a:gd name="T3" fmla="*/ 1968 h 2468"/>
                <a:gd name="T4" fmla="*/ 0 w 917"/>
                <a:gd name="T5" fmla="*/ 1968 h 2468"/>
                <a:gd name="T6" fmla="*/ 0 w 917"/>
                <a:gd name="T7" fmla="*/ 0 h 2468"/>
                <a:gd name="T8" fmla="*/ 0 60000 65536"/>
                <a:gd name="T9" fmla="*/ 0 60000 65536"/>
                <a:gd name="T10" fmla="*/ 0 60000 65536"/>
                <a:gd name="T11" fmla="*/ 0 60000 65536"/>
                <a:gd name="T12" fmla="*/ 0 w 917"/>
                <a:gd name="T13" fmla="*/ 0 h 2468"/>
                <a:gd name="T14" fmla="*/ 917 w 917"/>
                <a:gd name="T15" fmla="*/ 2468 h 2468"/>
              </a:gdLst>
              <a:ahLst/>
              <a:cxnLst>
                <a:cxn ang="T8">
                  <a:pos x="T0" y="T1"/>
                </a:cxn>
                <a:cxn ang="T9">
                  <a:pos x="T2" y="T3"/>
                </a:cxn>
                <a:cxn ang="T10">
                  <a:pos x="T4" y="T5"/>
                </a:cxn>
                <a:cxn ang="T11">
                  <a:pos x="T6" y="T7"/>
                </a:cxn>
              </a:cxnLst>
              <a:rect l="T12" t="T13" r="T14" b="T15"/>
              <a:pathLst>
                <a:path w="917" h="2468">
                  <a:moveTo>
                    <a:pt x="917" y="2468"/>
                  </a:moveTo>
                  <a:lnTo>
                    <a:pt x="917" y="1968"/>
                  </a:lnTo>
                  <a:lnTo>
                    <a:pt x="0" y="1968"/>
                  </a:lnTo>
                  <a:lnTo>
                    <a:pt x="0" y="0"/>
                  </a:lnTo>
                </a:path>
              </a:pathLst>
            </a:custGeom>
            <a:noFill/>
            <a:ln w="11113">
              <a:solidFill>
                <a:srgbClr val="000000"/>
              </a:solidFill>
              <a:round/>
              <a:headEnd/>
              <a:tailEnd/>
            </a:ln>
          </p:spPr>
          <p:txBody>
            <a:bodyPr/>
            <a:lstStyle/>
            <a:p>
              <a:endParaRPr lang="fr-FR"/>
            </a:p>
          </p:txBody>
        </p:sp>
        <p:sp>
          <p:nvSpPr>
            <p:cNvPr id="38514" name="Freeform 686"/>
            <p:cNvSpPr>
              <a:spLocks/>
            </p:cNvSpPr>
            <p:nvPr/>
          </p:nvSpPr>
          <p:spPr bwMode="auto">
            <a:xfrm>
              <a:off x="3107" y="1759"/>
              <a:ext cx="1043" cy="1325"/>
            </a:xfrm>
            <a:custGeom>
              <a:avLst/>
              <a:gdLst>
                <a:gd name="T0" fmla="*/ 1043 w 1043"/>
                <a:gd name="T1" fmla="*/ 2649 h 2649"/>
                <a:gd name="T2" fmla="*/ 1043 w 1043"/>
                <a:gd name="T3" fmla="*/ 1892 h 2649"/>
                <a:gd name="T4" fmla="*/ 0 w 1043"/>
                <a:gd name="T5" fmla="*/ 1892 h 2649"/>
                <a:gd name="T6" fmla="*/ 0 w 1043"/>
                <a:gd name="T7" fmla="*/ 0 h 2649"/>
                <a:gd name="T8" fmla="*/ 0 60000 65536"/>
                <a:gd name="T9" fmla="*/ 0 60000 65536"/>
                <a:gd name="T10" fmla="*/ 0 60000 65536"/>
                <a:gd name="T11" fmla="*/ 0 60000 65536"/>
                <a:gd name="T12" fmla="*/ 0 w 1043"/>
                <a:gd name="T13" fmla="*/ 0 h 2649"/>
                <a:gd name="T14" fmla="*/ 1043 w 1043"/>
                <a:gd name="T15" fmla="*/ 2649 h 2649"/>
              </a:gdLst>
              <a:ahLst/>
              <a:cxnLst>
                <a:cxn ang="T8">
                  <a:pos x="T0" y="T1"/>
                </a:cxn>
                <a:cxn ang="T9">
                  <a:pos x="T2" y="T3"/>
                </a:cxn>
                <a:cxn ang="T10">
                  <a:pos x="T4" y="T5"/>
                </a:cxn>
                <a:cxn ang="T11">
                  <a:pos x="T6" y="T7"/>
                </a:cxn>
              </a:cxnLst>
              <a:rect l="T12" t="T13" r="T14" b="T15"/>
              <a:pathLst>
                <a:path w="1043" h="2649">
                  <a:moveTo>
                    <a:pt x="1043" y="2649"/>
                  </a:moveTo>
                  <a:lnTo>
                    <a:pt x="1043" y="1892"/>
                  </a:lnTo>
                  <a:lnTo>
                    <a:pt x="0" y="1892"/>
                  </a:lnTo>
                  <a:lnTo>
                    <a:pt x="0" y="0"/>
                  </a:lnTo>
                </a:path>
              </a:pathLst>
            </a:custGeom>
            <a:noFill/>
            <a:ln w="11113">
              <a:solidFill>
                <a:srgbClr val="000000"/>
              </a:solidFill>
              <a:round/>
              <a:headEnd/>
              <a:tailEnd/>
            </a:ln>
          </p:spPr>
          <p:txBody>
            <a:bodyPr/>
            <a:lstStyle/>
            <a:p>
              <a:endParaRPr lang="fr-FR"/>
            </a:p>
          </p:txBody>
        </p:sp>
        <p:sp>
          <p:nvSpPr>
            <p:cNvPr id="38515" name="Freeform 687"/>
            <p:cNvSpPr>
              <a:spLocks/>
            </p:cNvSpPr>
            <p:nvPr/>
          </p:nvSpPr>
          <p:spPr bwMode="auto">
            <a:xfrm>
              <a:off x="1880" y="3492"/>
              <a:ext cx="171" cy="99"/>
            </a:xfrm>
            <a:custGeom>
              <a:avLst/>
              <a:gdLst>
                <a:gd name="T0" fmla="*/ 0 w 171"/>
                <a:gd name="T1" fmla="*/ 99 h 198"/>
                <a:gd name="T2" fmla="*/ 3 w 171"/>
                <a:gd name="T3" fmla="*/ 78 h 198"/>
                <a:gd name="T4" fmla="*/ 9 w 171"/>
                <a:gd name="T5" fmla="*/ 57 h 198"/>
                <a:gd name="T6" fmla="*/ 19 w 171"/>
                <a:gd name="T7" fmla="*/ 37 h 198"/>
                <a:gd name="T8" fmla="*/ 32 w 171"/>
                <a:gd name="T9" fmla="*/ 22 h 198"/>
                <a:gd name="T10" fmla="*/ 48 w 171"/>
                <a:gd name="T11" fmla="*/ 10 h 198"/>
                <a:gd name="T12" fmla="*/ 67 w 171"/>
                <a:gd name="T13" fmla="*/ 3 h 198"/>
                <a:gd name="T14" fmla="*/ 86 w 171"/>
                <a:gd name="T15" fmla="*/ 0 h 198"/>
                <a:gd name="T16" fmla="*/ 105 w 171"/>
                <a:gd name="T17" fmla="*/ 3 h 198"/>
                <a:gd name="T18" fmla="*/ 123 w 171"/>
                <a:gd name="T19" fmla="*/ 10 h 198"/>
                <a:gd name="T20" fmla="*/ 139 w 171"/>
                <a:gd name="T21" fmla="*/ 22 h 198"/>
                <a:gd name="T22" fmla="*/ 153 w 171"/>
                <a:gd name="T23" fmla="*/ 37 h 198"/>
                <a:gd name="T24" fmla="*/ 164 w 171"/>
                <a:gd name="T25" fmla="*/ 57 h 198"/>
                <a:gd name="T26" fmla="*/ 170 w 171"/>
                <a:gd name="T27" fmla="*/ 78 h 198"/>
                <a:gd name="T28" fmla="*/ 171 w 171"/>
                <a:gd name="T29" fmla="*/ 99 h 198"/>
                <a:gd name="T30" fmla="*/ 170 w 171"/>
                <a:gd name="T31" fmla="*/ 121 h 198"/>
                <a:gd name="T32" fmla="*/ 164 w 171"/>
                <a:gd name="T33" fmla="*/ 142 h 198"/>
                <a:gd name="T34" fmla="*/ 153 w 171"/>
                <a:gd name="T35" fmla="*/ 162 h 198"/>
                <a:gd name="T36" fmla="*/ 139 w 171"/>
                <a:gd name="T37" fmla="*/ 177 h 198"/>
                <a:gd name="T38" fmla="*/ 123 w 171"/>
                <a:gd name="T39" fmla="*/ 188 h 198"/>
                <a:gd name="T40" fmla="*/ 105 w 171"/>
                <a:gd name="T41" fmla="*/ 196 h 198"/>
                <a:gd name="T42" fmla="*/ 86 w 171"/>
                <a:gd name="T43" fmla="*/ 198 h 198"/>
                <a:gd name="T44" fmla="*/ 67 w 171"/>
                <a:gd name="T45" fmla="*/ 196 h 198"/>
                <a:gd name="T46" fmla="*/ 48 w 171"/>
                <a:gd name="T47" fmla="*/ 188 h 198"/>
                <a:gd name="T48" fmla="*/ 32 w 171"/>
                <a:gd name="T49" fmla="*/ 177 h 198"/>
                <a:gd name="T50" fmla="*/ 19 w 171"/>
                <a:gd name="T51" fmla="*/ 162 h 198"/>
                <a:gd name="T52" fmla="*/ 9 w 171"/>
                <a:gd name="T53" fmla="*/ 142 h 198"/>
                <a:gd name="T54" fmla="*/ 3 w 171"/>
                <a:gd name="T55" fmla="*/ 121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3" y="78"/>
                  </a:lnTo>
                  <a:lnTo>
                    <a:pt x="9" y="57"/>
                  </a:lnTo>
                  <a:lnTo>
                    <a:pt x="19" y="37"/>
                  </a:lnTo>
                  <a:lnTo>
                    <a:pt x="32" y="22"/>
                  </a:lnTo>
                  <a:lnTo>
                    <a:pt x="48" y="10"/>
                  </a:lnTo>
                  <a:lnTo>
                    <a:pt x="67" y="3"/>
                  </a:lnTo>
                  <a:lnTo>
                    <a:pt x="86" y="0"/>
                  </a:lnTo>
                  <a:lnTo>
                    <a:pt x="105" y="3"/>
                  </a:lnTo>
                  <a:lnTo>
                    <a:pt x="123" y="10"/>
                  </a:lnTo>
                  <a:lnTo>
                    <a:pt x="139" y="22"/>
                  </a:lnTo>
                  <a:lnTo>
                    <a:pt x="153" y="37"/>
                  </a:lnTo>
                  <a:lnTo>
                    <a:pt x="164" y="57"/>
                  </a:lnTo>
                  <a:lnTo>
                    <a:pt x="170" y="78"/>
                  </a:lnTo>
                  <a:lnTo>
                    <a:pt x="171" y="99"/>
                  </a:lnTo>
                  <a:lnTo>
                    <a:pt x="170" y="121"/>
                  </a:lnTo>
                  <a:lnTo>
                    <a:pt x="164" y="142"/>
                  </a:lnTo>
                  <a:lnTo>
                    <a:pt x="153" y="162"/>
                  </a:lnTo>
                  <a:lnTo>
                    <a:pt x="139" y="177"/>
                  </a:lnTo>
                  <a:lnTo>
                    <a:pt x="123" y="188"/>
                  </a:lnTo>
                  <a:lnTo>
                    <a:pt x="105" y="196"/>
                  </a:lnTo>
                  <a:lnTo>
                    <a:pt x="86" y="198"/>
                  </a:lnTo>
                  <a:lnTo>
                    <a:pt x="67" y="196"/>
                  </a:lnTo>
                  <a:lnTo>
                    <a:pt x="48" y="188"/>
                  </a:lnTo>
                  <a:lnTo>
                    <a:pt x="32" y="177"/>
                  </a:lnTo>
                  <a:lnTo>
                    <a:pt x="19" y="162"/>
                  </a:lnTo>
                  <a:lnTo>
                    <a:pt x="9" y="142"/>
                  </a:lnTo>
                  <a:lnTo>
                    <a:pt x="3"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516" name="Rectangle 688"/>
            <p:cNvSpPr>
              <a:spLocks noChangeArrowheads="1"/>
            </p:cNvSpPr>
            <p:nvPr/>
          </p:nvSpPr>
          <p:spPr bwMode="auto">
            <a:xfrm>
              <a:off x="1944" y="3518"/>
              <a:ext cx="54" cy="88"/>
            </a:xfrm>
            <a:prstGeom prst="rect">
              <a:avLst/>
            </a:prstGeom>
            <a:noFill/>
            <a:ln w="9525">
              <a:noFill/>
              <a:miter lim="800000"/>
              <a:headEnd/>
              <a:tailEnd/>
            </a:ln>
          </p:spPr>
          <p:txBody>
            <a:bodyPr wrap="none" lIns="0" tIns="0" rIns="0" bIns="0">
              <a:spAutoFit/>
            </a:bodyPr>
            <a:lstStyle/>
            <a:p>
              <a:r>
                <a:rPr lang="fr-FR" sz="800">
                  <a:solidFill>
                    <a:srgbClr val="000000"/>
                  </a:solidFill>
                </a:rPr>
                <a:t>LI</a:t>
              </a:r>
              <a:endParaRPr lang="fr-FR" sz="800">
                <a:solidFill>
                  <a:srgbClr val="FC0128"/>
                </a:solidFill>
                <a:latin typeface="Times New Roman" pitchFamily="18" charset="0"/>
              </a:endParaRPr>
            </a:p>
          </p:txBody>
        </p:sp>
        <p:sp>
          <p:nvSpPr>
            <p:cNvPr id="38517" name="Line 689"/>
            <p:cNvSpPr>
              <a:spLocks noChangeShapeType="1"/>
            </p:cNvSpPr>
            <p:nvPr/>
          </p:nvSpPr>
          <p:spPr bwMode="auto">
            <a:xfrm>
              <a:off x="1737" y="3323"/>
              <a:ext cx="59" cy="1"/>
            </a:xfrm>
            <a:prstGeom prst="line">
              <a:avLst/>
            </a:prstGeom>
            <a:noFill/>
            <a:ln w="11113">
              <a:solidFill>
                <a:srgbClr val="000000"/>
              </a:solidFill>
              <a:round/>
              <a:headEnd/>
              <a:tailEnd/>
            </a:ln>
          </p:spPr>
          <p:txBody>
            <a:bodyPr/>
            <a:lstStyle/>
            <a:p>
              <a:endParaRPr lang="fr-FR"/>
            </a:p>
          </p:txBody>
        </p:sp>
        <p:sp>
          <p:nvSpPr>
            <p:cNvPr id="38518" name="Line 690"/>
            <p:cNvSpPr>
              <a:spLocks noChangeShapeType="1"/>
            </p:cNvSpPr>
            <p:nvPr/>
          </p:nvSpPr>
          <p:spPr bwMode="auto">
            <a:xfrm>
              <a:off x="1832" y="3323"/>
              <a:ext cx="8" cy="1"/>
            </a:xfrm>
            <a:prstGeom prst="line">
              <a:avLst/>
            </a:prstGeom>
            <a:noFill/>
            <a:ln w="11113">
              <a:solidFill>
                <a:srgbClr val="000000"/>
              </a:solidFill>
              <a:round/>
              <a:headEnd/>
              <a:tailEnd/>
            </a:ln>
          </p:spPr>
          <p:txBody>
            <a:bodyPr/>
            <a:lstStyle/>
            <a:p>
              <a:endParaRPr lang="fr-FR"/>
            </a:p>
          </p:txBody>
        </p:sp>
        <p:sp>
          <p:nvSpPr>
            <p:cNvPr id="38519" name="Line 691"/>
            <p:cNvSpPr>
              <a:spLocks noChangeShapeType="1"/>
            </p:cNvSpPr>
            <p:nvPr/>
          </p:nvSpPr>
          <p:spPr bwMode="auto">
            <a:xfrm>
              <a:off x="1877" y="3323"/>
              <a:ext cx="59" cy="1"/>
            </a:xfrm>
            <a:prstGeom prst="line">
              <a:avLst/>
            </a:prstGeom>
            <a:noFill/>
            <a:ln w="11113">
              <a:solidFill>
                <a:srgbClr val="000000"/>
              </a:solidFill>
              <a:round/>
              <a:headEnd/>
              <a:tailEnd/>
            </a:ln>
          </p:spPr>
          <p:txBody>
            <a:bodyPr/>
            <a:lstStyle/>
            <a:p>
              <a:endParaRPr lang="fr-FR"/>
            </a:p>
          </p:txBody>
        </p:sp>
        <p:sp>
          <p:nvSpPr>
            <p:cNvPr id="38520" name="Line 692"/>
            <p:cNvSpPr>
              <a:spLocks noChangeShapeType="1"/>
            </p:cNvSpPr>
            <p:nvPr/>
          </p:nvSpPr>
          <p:spPr bwMode="auto">
            <a:xfrm>
              <a:off x="1972" y="3323"/>
              <a:ext cx="1" cy="4"/>
            </a:xfrm>
            <a:prstGeom prst="line">
              <a:avLst/>
            </a:prstGeom>
            <a:noFill/>
            <a:ln w="11113">
              <a:solidFill>
                <a:srgbClr val="000000"/>
              </a:solidFill>
              <a:round/>
              <a:headEnd/>
              <a:tailEnd/>
            </a:ln>
          </p:spPr>
          <p:txBody>
            <a:bodyPr/>
            <a:lstStyle/>
            <a:p>
              <a:endParaRPr lang="fr-FR"/>
            </a:p>
          </p:txBody>
        </p:sp>
        <p:sp>
          <p:nvSpPr>
            <p:cNvPr id="38521" name="Line 693"/>
            <p:cNvSpPr>
              <a:spLocks noChangeShapeType="1"/>
            </p:cNvSpPr>
            <p:nvPr/>
          </p:nvSpPr>
          <p:spPr bwMode="auto">
            <a:xfrm>
              <a:off x="1972" y="3348"/>
              <a:ext cx="1" cy="34"/>
            </a:xfrm>
            <a:prstGeom prst="line">
              <a:avLst/>
            </a:prstGeom>
            <a:noFill/>
            <a:ln w="11113">
              <a:solidFill>
                <a:srgbClr val="000000"/>
              </a:solidFill>
              <a:round/>
              <a:headEnd/>
              <a:tailEnd/>
            </a:ln>
          </p:spPr>
          <p:txBody>
            <a:bodyPr/>
            <a:lstStyle/>
            <a:p>
              <a:endParaRPr lang="fr-FR"/>
            </a:p>
          </p:txBody>
        </p:sp>
        <p:sp>
          <p:nvSpPr>
            <p:cNvPr id="38522" name="Line 694"/>
            <p:cNvSpPr>
              <a:spLocks noChangeShapeType="1"/>
            </p:cNvSpPr>
            <p:nvPr/>
          </p:nvSpPr>
          <p:spPr bwMode="auto">
            <a:xfrm>
              <a:off x="1972" y="3403"/>
              <a:ext cx="1" cy="4"/>
            </a:xfrm>
            <a:prstGeom prst="line">
              <a:avLst/>
            </a:prstGeom>
            <a:noFill/>
            <a:ln w="11113">
              <a:solidFill>
                <a:srgbClr val="000000"/>
              </a:solidFill>
              <a:round/>
              <a:headEnd/>
              <a:tailEnd/>
            </a:ln>
          </p:spPr>
          <p:txBody>
            <a:bodyPr/>
            <a:lstStyle/>
            <a:p>
              <a:endParaRPr lang="fr-FR"/>
            </a:p>
          </p:txBody>
        </p:sp>
        <p:sp>
          <p:nvSpPr>
            <p:cNvPr id="38523" name="Line 695"/>
            <p:cNvSpPr>
              <a:spLocks noChangeShapeType="1"/>
            </p:cNvSpPr>
            <p:nvPr/>
          </p:nvSpPr>
          <p:spPr bwMode="auto">
            <a:xfrm>
              <a:off x="1972" y="3428"/>
              <a:ext cx="1" cy="33"/>
            </a:xfrm>
            <a:prstGeom prst="line">
              <a:avLst/>
            </a:prstGeom>
            <a:noFill/>
            <a:ln w="11113">
              <a:solidFill>
                <a:srgbClr val="000000"/>
              </a:solidFill>
              <a:round/>
              <a:headEnd/>
              <a:tailEnd/>
            </a:ln>
          </p:spPr>
          <p:txBody>
            <a:bodyPr/>
            <a:lstStyle/>
            <a:p>
              <a:endParaRPr lang="fr-FR"/>
            </a:p>
          </p:txBody>
        </p:sp>
        <p:sp>
          <p:nvSpPr>
            <p:cNvPr id="38524" name="Line 696"/>
            <p:cNvSpPr>
              <a:spLocks noChangeShapeType="1"/>
            </p:cNvSpPr>
            <p:nvPr/>
          </p:nvSpPr>
          <p:spPr bwMode="auto">
            <a:xfrm>
              <a:off x="1972" y="3482"/>
              <a:ext cx="1" cy="4"/>
            </a:xfrm>
            <a:prstGeom prst="line">
              <a:avLst/>
            </a:prstGeom>
            <a:noFill/>
            <a:ln w="11113">
              <a:solidFill>
                <a:srgbClr val="000000"/>
              </a:solidFill>
              <a:round/>
              <a:headEnd/>
              <a:tailEnd/>
            </a:ln>
          </p:spPr>
          <p:txBody>
            <a:bodyPr/>
            <a:lstStyle/>
            <a:p>
              <a:endParaRPr lang="fr-FR"/>
            </a:p>
          </p:txBody>
        </p:sp>
        <p:sp>
          <p:nvSpPr>
            <p:cNvPr id="38525" name="Line 697"/>
            <p:cNvSpPr>
              <a:spLocks noChangeShapeType="1"/>
            </p:cNvSpPr>
            <p:nvPr/>
          </p:nvSpPr>
          <p:spPr bwMode="auto">
            <a:xfrm>
              <a:off x="1966" y="3594"/>
              <a:ext cx="1" cy="34"/>
            </a:xfrm>
            <a:prstGeom prst="line">
              <a:avLst/>
            </a:prstGeom>
            <a:noFill/>
            <a:ln w="11113">
              <a:solidFill>
                <a:srgbClr val="000000"/>
              </a:solidFill>
              <a:round/>
              <a:headEnd/>
              <a:tailEnd/>
            </a:ln>
          </p:spPr>
          <p:txBody>
            <a:bodyPr/>
            <a:lstStyle/>
            <a:p>
              <a:endParaRPr lang="fr-FR"/>
            </a:p>
          </p:txBody>
        </p:sp>
        <p:sp>
          <p:nvSpPr>
            <p:cNvPr id="38526" name="Line 698"/>
            <p:cNvSpPr>
              <a:spLocks noChangeShapeType="1"/>
            </p:cNvSpPr>
            <p:nvPr/>
          </p:nvSpPr>
          <p:spPr bwMode="auto">
            <a:xfrm>
              <a:off x="1966" y="3649"/>
              <a:ext cx="1" cy="4"/>
            </a:xfrm>
            <a:prstGeom prst="line">
              <a:avLst/>
            </a:prstGeom>
            <a:noFill/>
            <a:ln w="11113">
              <a:solidFill>
                <a:srgbClr val="000000"/>
              </a:solidFill>
              <a:round/>
              <a:headEnd/>
              <a:tailEnd/>
            </a:ln>
          </p:spPr>
          <p:txBody>
            <a:bodyPr/>
            <a:lstStyle/>
            <a:p>
              <a:endParaRPr lang="fr-FR"/>
            </a:p>
          </p:txBody>
        </p:sp>
        <p:sp>
          <p:nvSpPr>
            <p:cNvPr id="38527" name="Line 699"/>
            <p:cNvSpPr>
              <a:spLocks noChangeShapeType="1"/>
            </p:cNvSpPr>
            <p:nvPr/>
          </p:nvSpPr>
          <p:spPr bwMode="auto">
            <a:xfrm>
              <a:off x="1966" y="3674"/>
              <a:ext cx="1" cy="33"/>
            </a:xfrm>
            <a:prstGeom prst="line">
              <a:avLst/>
            </a:prstGeom>
            <a:noFill/>
            <a:ln w="11113">
              <a:solidFill>
                <a:srgbClr val="000000"/>
              </a:solidFill>
              <a:round/>
              <a:headEnd/>
              <a:tailEnd/>
            </a:ln>
          </p:spPr>
          <p:txBody>
            <a:bodyPr/>
            <a:lstStyle/>
            <a:p>
              <a:endParaRPr lang="fr-FR"/>
            </a:p>
          </p:txBody>
        </p:sp>
        <p:sp>
          <p:nvSpPr>
            <p:cNvPr id="38528" name="Line 700"/>
            <p:cNvSpPr>
              <a:spLocks noChangeShapeType="1"/>
            </p:cNvSpPr>
            <p:nvPr/>
          </p:nvSpPr>
          <p:spPr bwMode="auto">
            <a:xfrm>
              <a:off x="1966" y="3728"/>
              <a:ext cx="1" cy="4"/>
            </a:xfrm>
            <a:prstGeom prst="line">
              <a:avLst/>
            </a:prstGeom>
            <a:noFill/>
            <a:ln w="11113">
              <a:solidFill>
                <a:srgbClr val="000000"/>
              </a:solidFill>
              <a:round/>
              <a:headEnd/>
              <a:tailEnd/>
            </a:ln>
          </p:spPr>
          <p:txBody>
            <a:bodyPr/>
            <a:lstStyle/>
            <a:p>
              <a:endParaRPr lang="fr-FR"/>
            </a:p>
          </p:txBody>
        </p:sp>
        <p:sp>
          <p:nvSpPr>
            <p:cNvPr id="38529" name="Line 701"/>
            <p:cNvSpPr>
              <a:spLocks noChangeShapeType="1"/>
            </p:cNvSpPr>
            <p:nvPr/>
          </p:nvSpPr>
          <p:spPr bwMode="auto">
            <a:xfrm>
              <a:off x="1966" y="3753"/>
              <a:ext cx="1" cy="34"/>
            </a:xfrm>
            <a:prstGeom prst="line">
              <a:avLst/>
            </a:prstGeom>
            <a:noFill/>
            <a:ln w="11113">
              <a:solidFill>
                <a:srgbClr val="000000"/>
              </a:solidFill>
              <a:round/>
              <a:headEnd/>
              <a:tailEnd/>
            </a:ln>
          </p:spPr>
          <p:txBody>
            <a:bodyPr/>
            <a:lstStyle/>
            <a:p>
              <a:endParaRPr lang="fr-FR"/>
            </a:p>
          </p:txBody>
        </p:sp>
        <p:sp>
          <p:nvSpPr>
            <p:cNvPr id="38530" name="Line 702"/>
            <p:cNvSpPr>
              <a:spLocks noChangeShapeType="1"/>
            </p:cNvSpPr>
            <p:nvPr/>
          </p:nvSpPr>
          <p:spPr bwMode="auto">
            <a:xfrm>
              <a:off x="1850" y="3808"/>
              <a:ext cx="1" cy="4"/>
            </a:xfrm>
            <a:prstGeom prst="line">
              <a:avLst/>
            </a:prstGeom>
            <a:noFill/>
            <a:ln w="11113">
              <a:solidFill>
                <a:srgbClr val="000000"/>
              </a:solidFill>
              <a:round/>
              <a:headEnd/>
              <a:tailEnd/>
            </a:ln>
          </p:spPr>
          <p:txBody>
            <a:bodyPr/>
            <a:lstStyle/>
            <a:p>
              <a:endParaRPr lang="fr-FR"/>
            </a:p>
          </p:txBody>
        </p:sp>
        <p:sp>
          <p:nvSpPr>
            <p:cNvPr id="38531" name="Line 703"/>
            <p:cNvSpPr>
              <a:spLocks noChangeShapeType="1"/>
            </p:cNvSpPr>
            <p:nvPr/>
          </p:nvSpPr>
          <p:spPr bwMode="auto">
            <a:xfrm flipH="1">
              <a:off x="1768" y="3819"/>
              <a:ext cx="59" cy="1"/>
            </a:xfrm>
            <a:prstGeom prst="line">
              <a:avLst/>
            </a:prstGeom>
            <a:noFill/>
            <a:ln w="11113">
              <a:solidFill>
                <a:srgbClr val="000000"/>
              </a:solidFill>
              <a:round/>
              <a:headEnd/>
              <a:tailEnd/>
            </a:ln>
          </p:spPr>
          <p:txBody>
            <a:bodyPr/>
            <a:lstStyle/>
            <a:p>
              <a:endParaRPr lang="fr-FR"/>
            </a:p>
          </p:txBody>
        </p:sp>
        <p:sp>
          <p:nvSpPr>
            <p:cNvPr id="38532" name="Line 704"/>
            <p:cNvSpPr>
              <a:spLocks noChangeShapeType="1"/>
            </p:cNvSpPr>
            <p:nvPr/>
          </p:nvSpPr>
          <p:spPr bwMode="auto">
            <a:xfrm flipH="1">
              <a:off x="1724" y="3819"/>
              <a:ext cx="7" cy="1"/>
            </a:xfrm>
            <a:prstGeom prst="line">
              <a:avLst/>
            </a:prstGeom>
            <a:noFill/>
            <a:ln w="11113">
              <a:solidFill>
                <a:srgbClr val="000000"/>
              </a:solidFill>
              <a:round/>
              <a:headEnd/>
              <a:tailEnd/>
            </a:ln>
          </p:spPr>
          <p:txBody>
            <a:bodyPr/>
            <a:lstStyle/>
            <a:p>
              <a:endParaRPr lang="fr-FR"/>
            </a:p>
          </p:txBody>
        </p:sp>
        <p:sp>
          <p:nvSpPr>
            <p:cNvPr id="38533" name="Line 705"/>
            <p:cNvSpPr>
              <a:spLocks noChangeShapeType="1"/>
            </p:cNvSpPr>
            <p:nvPr/>
          </p:nvSpPr>
          <p:spPr bwMode="auto">
            <a:xfrm flipH="1">
              <a:off x="1628" y="3819"/>
              <a:ext cx="59" cy="1"/>
            </a:xfrm>
            <a:prstGeom prst="line">
              <a:avLst/>
            </a:prstGeom>
            <a:noFill/>
            <a:ln w="11113">
              <a:solidFill>
                <a:srgbClr val="000000"/>
              </a:solidFill>
              <a:round/>
              <a:headEnd/>
              <a:tailEnd/>
            </a:ln>
          </p:spPr>
          <p:txBody>
            <a:bodyPr/>
            <a:lstStyle/>
            <a:p>
              <a:endParaRPr lang="fr-FR"/>
            </a:p>
          </p:txBody>
        </p:sp>
        <p:sp>
          <p:nvSpPr>
            <p:cNvPr id="38534" name="Line 706"/>
            <p:cNvSpPr>
              <a:spLocks noChangeShapeType="1"/>
            </p:cNvSpPr>
            <p:nvPr/>
          </p:nvSpPr>
          <p:spPr bwMode="auto">
            <a:xfrm flipH="1">
              <a:off x="1584" y="3819"/>
              <a:ext cx="7" cy="1"/>
            </a:xfrm>
            <a:prstGeom prst="line">
              <a:avLst/>
            </a:prstGeom>
            <a:noFill/>
            <a:ln w="11113">
              <a:solidFill>
                <a:srgbClr val="000000"/>
              </a:solidFill>
              <a:round/>
              <a:headEnd/>
              <a:tailEnd/>
            </a:ln>
          </p:spPr>
          <p:txBody>
            <a:bodyPr/>
            <a:lstStyle/>
            <a:p>
              <a:endParaRPr lang="fr-FR"/>
            </a:p>
          </p:txBody>
        </p:sp>
        <p:sp>
          <p:nvSpPr>
            <p:cNvPr id="38535" name="Line 707"/>
            <p:cNvSpPr>
              <a:spLocks noChangeShapeType="1"/>
            </p:cNvSpPr>
            <p:nvPr/>
          </p:nvSpPr>
          <p:spPr bwMode="auto">
            <a:xfrm flipH="1">
              <a:off x="1638" y="3819"/>
              <a:ext cx="25" cy="1"/>
            </a:xfrm>
            <a:prstGeom prst="line">
              <a:avLst/>
            </a:prstGeom>
            <a:noFill/>
            <a:ln w="11113">
              <a:solidFill>
                <a:srgbClr val="000000"/>
              </a:solidFill>
              <a:round/>
              <a:headEnd/>
              <a:tailEnd/>
            </a:ln>
          </p:spPr>
          <p:txBody>
            <a:bodyPr/>
            <a:lstStyle/>
            <a:p>
              <a:endParaRPr lang="fr-FR"/>
            </a:p>
          </p:txBody>
        </p:sp>
        <p:sp>
          <p:nvSpPr>
            <p:cNvPr id="38536" name="Freeform 708"/>
            <p:cNvSpPr>
              <a:spLocks/>
            </p:cNvSpPr>
            <p:nvPr/>
          </p:nvSpPr>
          <p:spPr bwMode="auto">
            <a:xfrm>
              <a:off x="3998" y="600"/>
              <a:ext cx="87" cy="35"/>
            </a:xfrm>
            <a:custGeom>
              <a:avLst/>
              <a:gdLst>
                <a:gd name="T0" fmla="*/ 0 w 87"/>
                <a:gd name="T1" fmla="*/ 69 h 69"/>
                <a:gd name="T2" fmla="*/ 0 w 87"/>
                <a:gd name="T3" fmla="*/ 0 h 69"/>
                <a:gd name="T4" fmla="*/ 87 w 87"/>
                <a:gd name="T5" fmla="*/ 69 h 69"/>
                <a:gd name="T6" fmla="*/ 87 w 87"/>
                <a:gd name="T7" fmla="*/ 0 h 69"/>
                <a:gd name="T8" fmla="*/ 0 60000 65536"/>
                <a:gd name="T9" fmla="*/ 0 60000 65536"/>
                <a:gd name="T10" fmla="*/ 0 60000 65536"/>
                <a:gd name="T11" fmla="*/ 0 60000 65536"/>
                <a:gd name="T12" fmla="*/ 0 w 87"/>
                <a:gd name="T13" fmla="*/ 0 h 69"/>
                <a:gd name="T14" fmla="*/ 87 w 87"/>
                <a:gd name="T15" fmla="*/ 69 h 69"/>
              </a:gdLst>
              <a:ahLst/>
              <a:cxnLst>
                <a:cxn ang="T8">
                  <a:pos x="T0" y="T1"/>
                </a:cxn>
                <a:cxn ang="T9">
                  <a:pos x="T2" y="T3"/>
                </a:cxn>
                <a:cxn ang="T10">
                  <a:pos x="T4" y="T5"/>
                </a:cxn>
                <a:cxn ang="T11">
                  <a:pos x="T6" y="T7"/>
                </a:cxn>
              </a:cxnLst>
              <a:rect l="T12" t="T13" r="T14" b="T15"/>
              <a:pathLst>
                <a:path w="87" h="69">
                  <a:moveTo>
                    <a:pt x="0" y="69"/>
                  </a:moveTo>
                  <a:lnTo>
                    <a:pt x="0" y="0"/>
                  </a:lnTo>
                  <a:lnTo>
                    <a:pt x="87" y="69"/>
                  </a:lnTo>
                  <a:lnTo>
                    <a:pt x="87" y="0"/>
                  </a:lnTo>
                </a:path>
              </a:pathLst>
            </a:custGeom>
            <a:noFill/>
            <a:ln w="11113">
              <a:solidFill>
                <a:srgbClr val="000000"/>
              </a:solidFill>
              <a:round/>
              <a:headEnd/>
              <a:tailEnd/>
            </a:ln>
          </p:spPr>
          <p:txBody>
            <a:bodyPr/>
            <a:lstStyle/>
            <a:p>
              <a:endParaRPr lang="fr-FR"/>
            </a:p>
          </p:txBody>
        </p:sp>
        <p:sp>
          <p:nvSpPr>
            <p:cNvPr id="38537" name="Freeform 709"/>
            <p:cNvSpPr>
              <a:spLocks/>
            </p:cNvSpPr>
            <p:nvPr/>
          </p:nvSpPr>
          <p:spPr bwMode="auto">
            <a:xfrm>
              <a:off x="3995" y="576"/>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8538" name="Freeform 710"/>
            <p:cNvSpPr>
              <a:spLocks/>
            </p:cNvSpPr>
            <p:nvPr/>
          </p:nvSpPr>
          <p:spPr bwMode="auto">
            <a:xfrm>
              <a:off x="3998" y="1222"/>
              <a:ext cx="87" cy="36"/>
            </a:xfrm>
            <a:custGeom>
              <a:avLst/>
              <a:gdLst>
                <a:gd name="T0" fmla="*/ 0 w 87"/>
                <a:gd name="T1" fmla="*/ 71 h 71"/>
                <a:gd name="T2" fmla="*/ 0 w 87"/>
                <a:gd name="T3" fmla="*/ 0 h 71"/>
                <a:gd name="T4" fmla="*/ 87 w 87"/>
                <a:gd name="T5" fmla="*/ 71 h 71"/>
                <a:gd name="T6" fmla="*/ 87 w 87"/>
                <a:gd name="T7" fmla="*/ 0 h 71"/>
                <a:gd name="T8" fmla="*/ 0 60000 65536"/>
                <a:gd name="T9" fmla="*/ 0 60000 65536"/>
                <a:gd name="T10" fmla="*/ 0 60000 65536"/>
                <a:gd name="T11" fmla="*/ 0 60000 65536"/>
                <a:gd name="T12" fmla="*/ 0 w 87"/>
                <a:gd name="T13" fmla="*/ 0 h 71"/>
                <a:gd name="T14" fmla="*/ 87 w 87"/>
                <a:gd name="T15" fmla="*/ 71 h 71"/>
              </a:gdLst>
              <a:ahLst/>
              <a:cxnLst>
                <a:cxn ang="T8">
                  <a:pos x="T0" y="T1"/>
                </a:cxn>
                <a:cxn ang="T9">
                  <a:pos x="T2" y="T3"/>
                </a:cxn>
                <a:cxn ang="T10">
                  <a:pos x="T4" y="T5"/>
                </a:cxn>
                <a:cxn ang="T11">
                  <a:pos x="T6" y="T7"/>
                </a:cxn>
              </a:cxnLst>
              <a:rect l="T12" t="T13" r="T14" b="T15"/>
              <a:pathLst>
                <a:path w="87" h="71">
                  <a:moveTo>
                    <a:pt x="0" y="71"/>
                  </a:moveTo>
                  <a:lnTo>
                    <a:pt x="0" y="0"/>
                  </a:lnTo>
                  <a:lnTo>
                    <a:pt x="87" y="71"/>
                  </a:lnTo>
                  <a:lnTo>
                    <a:pt x="87" y="0"/>
                  </a:lnTo>
                </a:path>
              </a:pathLst>
            </a:custGeom>
            <a:noFill/>
            <a:ln w="11113">
              <a:solidFill>
                <a:srgbClr val="000000"/>
              </a:solidFill>
              <a:round/>
              <a:headEnd/>
              <a:tailEnd/>
            </a:ln>
          </p:spPr>
          <p:txBody>
            <a:bodyPr/>
            <a:lstStyle/>
            <a:p>
              <a:endParaRPr lang="fr-FR"/>
            </a:p>
          </p:txBody>
        </p:sp>
        <p:sp>
          <p:nvSpPr>
            <p:cNvPr id="38539" name="Freeform 711"/>
            <p:cNvSpPr>
              <a:spLocks/>
            </p:cNvSpPr>
            <p:nvPr/>
          </p:nvSpPr>
          <p:spPr bwMode="auto">
            <a:xfrm>
              <a:off x="3995" y="1199"/>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8540" name="Freeform 712"/>
            <p:cNvSpPr>
              <a:spLocks/>
            </p:cNvSpPr>
            <p:nvPr/>
          </p:nvSpPr>
          <p:spPr bwMode="auto">
            <a:xfrm>
              <a:off x="3998" y="1015"/>
              <a:ext cx="87" cy="36"/>
            </a:xfrm>
            <a:custGeom>
              <a:avLst/>
              <a:gdLst>
                <a:gd name="T0" fmla="*/ 0 w 87"/>
                <a:gd name="T1" fmla="*/ 71 h 71"/>
                <a:gd name="T2" fmla="*/ 0 w 87"/>
                <a:gd name="T3" fmla="*/ 0 h 71"/>
                <a:gd name="T4" fmla="*/ 87 w 87"/>
                <a:gd name="T5" fmla="*/ 71 h 71"/>
                <a:gd name="T6" fmla="*/ 87 w 87"/>
                <a:gd name="T7" fmla="*/ 0 h 71"/>
                <a:gd name="T8" fmla="*/ 0 60000 65536"/>
                <a:gd name="T9" fmla="*/ 0 60000 65536"/>
                <a:gd name="T10" fmla="*/ 0 60000 65536"/>
                <a:gd name="T11" fmla="*/ 0 60000 65536"/>
                <a:gd name="T12" fmla="*/ 0 w 87"/>
                <a:gd name="T13" fmla="*/ 0 h 71"/>
                <a:gd name="T14" fmla="*/ 87 w 87"/>
                <a:gd name="T15" fmla="*/ 71 h 71"/>
              </a:gdLst>
              <a:ahLst/>
              <a:cxnLst>
                <a:cxn ang="T8">
                  <a:pos x="T0" y="T1"/>
                </a:cxn>
                <a:cxn ang="T9">
                  <a:pos x="T2" y="T3"/>
                </a:cxn>
                <a:cxn ang="T10">
                  <a:pos x="T4" y="T5"/>
                </a:cxn>
                <a:cxn ang="T11">
                  <a:pos x="T6" y="T7"/>
                </a:cxn>
              </a:cxnLst>
              <a:rect l="T12" t="T13" r="T14" b="T15"/>
              <a:pathLst>
                <a:path w="87" h="71">
                  <a:moveTo>
                    <a:pt x="0" y="71"/>
                  </a:moveTo>
                  <a:lnTo>
                    <a:pt x="0" y="0"/>
                  </a:lnTo>
                  <a:lnTo>
                    <a:pt x="87" y="71"/>
                  </a:lnTo>
                  <a:lnTo>
                    <a:pt x="87" y="0"/>
                  </a:lnTo>
                </a:path>
              </a:pathLst>
            </a:custGeom>
            <a:noFill/>
            <a:ln w="11113">
              <a:solidFill>
                <a:srgbClr val="000000"/>
              </a:solidFill>
              <a:round/>
              <a:headEnd/>
              <a:tailEnd/>
            </a:ln>
          </p:spPr>
          <p:txBody>
            <a:bodyPr/>
            <a:lstStyle/>
            <a:p>
              <a:endParaRPr lang="fr-FR"/>
            </a:p>
          </p:txBody>
        </p:sp>
        <p:sp>
          <p:nvSpPr>
            <p:cNvPr id="38541" name="Freeform 713"/>
            <p:cNvSpPr>
              <a:spLocks/>
            </p:cNvSpPr>
            <p:nvPr/>
          </p:nvSpPr>
          <p:spPr bwMode="auto">
            <a:xfrm>
              <a:off x="3995" y="992"/>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8542" name="Freeform 714"/>
            <p:cNvSpPr>
              <a:spLocks/>
            </p:cNvSpPr>
            <p:nvPr/>
          </p:nvSpPr>
          <p:spPr bwMode="auto">
            <a:xfrm>
              <a:off x="3998" y="809"/>
              <a:ext cx="87" cy="35"/>
            </a:xfrm>
            <a:custGeom>
              <a:avLst/>
              <a:gdLst>
                <a:gd name="T0" fmla="*/ 0 w 87"/>
                <a:gd name="T1" fmla="*/ 70 h 70"/>
                <a:gd name="T2" fmla="*/ 0 w 87"/>
                <a:gd name="T3" fmla="*/ 0 h 70"/>
                <a:gd name="T4" fmla="*/ 87 w 87"/>
                <a:gd name="T5" fmla="*/ 70 h 70"/>
                <a:gd name="T6" fmla="*/ 87 w 87"/>
                <a:gd name="T7" fmla="*/ 0 h 70"/>
                <a:gd name="T8" fmla="*/ 0 60000 65536"/>
                <a:gd name="T9" fmla="*/ 0 60000 65536"/>
                <a:gd name="T10" fmla="*/ 0 60000 65536"/>
                <a:gd name="T11" fmla="*/ 0 60000 65536"/>
                <a:gd name="T12" fmla="*/ 0 w 87"/>
                <a:gd name="T13" fmla="*/ 0 h 70"/>
                <a:gd name="T14" fmla="*/ 87 w 87"/>
                <a:gd name="T15" fmla="*/ 70 h 70"/>
              </a:gdLst>
              <a:ahLst/>
              <a:cxnLst>
                <a:cxn ang="T8">
                  <a:pos x="T0" y="T1"/>
                </a:cxn>
                <a:cxn ang="T9">
                  <a:pos x="T2" y="T3"/>
                </a:cxn>
                <a:cxn ang="T10">
                  <a:pos x="T4" y="T5"/>
                </a:cxn>
                <a:cxn ang="T11">
                  <a:pos x="T6" y="T7"/>
                </a:cxn>
              </a:cxnLst>
              <a:rect l="T12" t="T13" r="T14" b="T15"/>
              <a:pathLst>
                <a:path w="87" h="70">
                  <a:moveTo>
                    <a:pt x="0" y="70"/>
                  </a:moveTo>
                  <a:lnTo>
                    <a:pt x="0" y="0"/>
                  </a:lnTo>
                  <a:lnTo>
                    <a:pt x="87" y="70"/>
                  </a:lnTo>
                  <a:lnTo>
                    <a:pt x="87" y="0"/>
                  </a:lnTo>
                </a:path>
              </a:pathLst>
            </a:custGeom>
            <a:noFill/>
            <a:ln w="11113">
              <a:solidFill>
                <a:srgbClr val="000000"/>
              </a:solidFill>
              <a:round/>
              <a:headEnd/>
              <a:tailEnd/>
            </a:ln>
          </p:spPr>
          <p:txBody>
            <a:bodyPr/>
            <a:lstStyle/>
            <a:p>
              <a:endParaRPr lang="fr-FR"/>
            </a:p>
          </p:txBody>
        </p:sp>
        <p:sp>
          <p:nvSpPr>
            <p:cNvPr id="38543" name="Freeform 715"/>
            <p:cNvSpPr>
              <a:spLocks/>
            </p:cNvSpPr>
            <p:nvPr/>
          </p:nvSpPr>
          <p:spPr bwMode="auto">
            <a:xfrm>
              <a:off x="3995" y="785"/>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38544" name="Freeform 716"/>
            <p:cNvSpPr>
              <a:spLocks/>
            </p:cNvSpPr>
            <p:nvPr/>
          </p:nvSpPr>
          <p:spPr bwMode="auto">
            <a:xfrm>
              <a:off x="2978" y="652"/>
              <a:ext cx="62" cy="50"/>
            </a:xfrm>
            <a:custGeom>
              <a:avLst/>
              <a:gdLst>
                <a:gd name="T0" fmla="*/ 0 w 62"/>
                <a:gd name="T1" fmla="*/ 0 h 99"/>
                <a:gd name="T2" fmla="*/ 62 w 62"/>
                <a:gd name="T3" fmla="*/ 0 h 99"/>
                <a:gd name="T4" fmla="*/ 0 w 62"/>
                <a:gd name="T5" fmla="*/ 99 h 99"/>
                <a:gd name="T6" fmla="*/ 62 w 62"/>
                <a:gd name="T7" fmla="*/ 99 h 99"/>
                <a:gd name="T8" fmla="*/ 0 60000 65536"/>
                <a:gd name="T9" fmla="*/ 0 60000 65536"/>
                <a:gd name="T10" fmla="*/ 0 60000 65536"/>
                <a:gd name="T11" fmla="*/ 0 60000 65536"/>
                <a:gd name="T12" fmla="*/ 0 w 62"/>
                <a:gd name="T13" fmla="*/ 0 h 99"/>
                <a:gd name="T14" fmla="*/ 62 w 62"/>
                <a:gd name="T15" fmla="*/ 99 h 99"/>
              </a:gdLst>
              <a:ahLst/>
              <a:cxnLst>
                <a:cxn ang="T8">
                  <a:pos x="T0" y="T1"/>
                </a:cxn>
                <a:cxn ang="T9">
                  <a:pos x="T2" y="T3"/>
                </a:cxn>
                <a:cxn ang="T10">
                  <a:pos x="T4" y="T5"/>
                </a:cxn>
                <a:cxn ang="T11">
                  <a:pos x="T6" y="T7"/>
                </a:cxn>
              </a:cxnLst>
              <a:rect l="T12" t="T13" r="T14" b="T15"/>
              <a:pathLst>
                <a:path w="62" h="99">
                  <a:moveTo>
                    <a:pt x="0" y="0"/>
                  </a:moveTo>
                  <a:lnTo>
                    <a:pt x="62" y="0"/>
                  </a:lnTo>
                  <a:lnTo>
                    <a:pt x="0" y="99"/>
                  </a:lnTo>
                  <a:lnTo>
                    <a:pt x="62" y="99"/>
                  </a:lnTo>
                </a:path>
              </a:pathLst>
            </a:custGeom>
            <a:noFill/>
            <a:ln w="11113">
              <a:solidFill>
                <a:srgbClr val="000000"/>
              </a:solidFill>
              <a:round/>
              <a:headEnd/>
              <a:tailEnd/>
            </a:ln>
          </p:spPr>
          <p:txBody>
            <a:bodyPr/>
            <a:lstStyle/>
            <a:p>
              <a:endParaRPr lang="fr-FR"/>
            </a:p>
          </p:txBody>
        </p:sp>
        <p:sp>
          <p:nvSpPr>
            <p:cNvPr id="38545" name="Freeform 717"/>
            <p:cNvSpPr>
              <a:spLocks/>
            </p:cNvSpPr>
            <p:nvPr/>
          </p:nvSpPr>
          <p:spPr bwMode="auto">
            <a:xfrm>
              <a:off x="3056" y="651"/>
              <a:ext cx="25" cy="51"/>
            </a:xfrm>
            <a:custGeom>
              <a:avLst/>
              <a:gdLst>
                <a:gd name="T0" fmla="*/ 0 w 25"/>
                <a:gd name="T1" fmla="*/ 0 h 104"/>
                <a:gd name="T2" fmla="*/ 0 w 25"/>
                <a:gd name="T3" fmla="*/ 104 h 104"/>
                <a:gd name="T4" fmla="*/ 25 w 25"/>
                <a:gd name="T5" fmla="*/ 69 h 104"/>
                <a:gd name="T6" fmla="*/ 0 60000 65536"/>
                <a:gd name="T7" fmla="*/ 0 60000 65536"/>
                <a:gd name="T8" fmla="*/ 0 60000 65536"/>
                <a:gd name="T9" fmla="*/ 0 w 25"/>
                <a:gd name="T10" fmla="*/ 0 h 104"/>
                <a:gd name="T11" fmla="*/ 25 w 25"/>
                <a:gd name="T12" fmla="*/ 104 h 104"/>
              </a:gdLst>
              <a:ahLst/>
              <a:cxnLst>
                <a:cxn ang="T6">
                  <a:pos x="T0" y="T1"/>
                </a:cxn>
                <a:cxn ang="T7">
                  <a:pos x="T2" y="T3"/>
                </a:cxn>
                <a:cxn ang="T8">
                  <a:pos x="T4" y="T5"/>
                </a:cxn>
              </a:cxnLst>
              <a:rect l="T9" t="T10" r="T11" b="T12"/>
              <a:pathLst>
                <a:path w="25" h="104">
                  <a:moveTo>
                    <a:pt x="0" y="0"/>
                  </a:moveTo>
                  <a:lnTo>
                    <a:pt x="0" y="104"/>
                  </a:lnTo>
                  <a:lnTo>
                    <a:pt x="25" y="69"/>
                  </a:lnTo>
                </a:path>
              </a:pathLst>
            </a:custGeom>
            <a:noFill/>
            <a:ln w="11113">
              <a:solidFill>
                <a:srgbClr val="000000"/>
              </a:solidFill>
              <a:round/>
              <a:headEnd/>
              <a:tailEnd/>
            </a:ln>
          </p:spPr>
          <p:txBody>
            <a:bodyPr/>
            <a:lstStyle/>
            <a:p>
              <a:endParaRPr lang="fr-FR"/>
            </a:p>
          </p:txBody>
        </p:sp>
        <p:sp>
          <p:nvSpPr>
            <p:cNvPr id="38546" name="Freeform 718"/>
            <p:cNvSpPr>
              <a:spLocks/>
            </p:cNvSpPr>
            <p:nvPr/>
          </p:nvSpPr>
          <p:spPr bwMode="auto">
            <a:xfrm>
              <a:off x="3031" y="863"/>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8547" name="Freeform 719"/>
            <p:cNvSpPr>
              <a:spLocks/>
            </p:cNvSpPr>
            <p:nvPr/>
          </p:nvSpPr>
          <p:spPr bwMode="auto">
            <a:xfrm>
              <a:off x="3110" y="862"/>
              <a:ext cx="25" cy="51"/>
            </a:xfrm>
            <a:custGeom>
              <a:avLst/>
              <a:gdLst>
                <a:gd name="T0" fmla="*/ 0 w 25"/>
                <a:gd name="T1" fmla="*/ 0 h 103"/>
                <a:gd name="T2" fmla="*/ 0 w 25"/>
                <a:gd name="T3" fmla="*/ 103 h 103"/>
                <a:gd name="T4" fmla="*/ 25 w 25"/>
                <a:gd name="T5" fmla="*/ 68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8"/>
                  </a:lnTo>
                </a:path>
              </a:pathLst>
            </a:custGeom>
            <a:noFill/>
            <a:ln w="11113">
              <a:solidFill>
                <a:srgbClr val="000000"/>
              </a:solidFill>
              <a:round/>
              <a:headEnd/>
              <a:tailEnd/>
            </a:ln>
          </p:spPr>
          <p:txBody>
            <a:bodyPr/>
            <a:lstStyle/>
            <a:p>
              <a:endParaRPr lang="fr-FR"/>
            </a:p>
          </p:txBody>
        </p:sp>
        <p:sp>
          <p:nvSpPr>
            <p:cNvPr id="38548" name="Freeform 720"/>
            <p:cNvSpPr>
              <a:spLocks/>
            </p:cNvSpPr>
            <p:nvPr/>
          </p:nvSpPr>
          <p:spPr bwMode="auto">
            <a:xfrm>
              <a:off x="3081" y="1284"/>
              <a:ext cx="63" cy="49"/>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8549" name="Freeform 721"/>
            <p:cNvSpPr>
              <a:spLocks/>
            </p:cNvSpPr>
            <p:nvPr/>
          </p:nvSpPr>
          <p:spPr bwMode="auto">
            <a:xfrm>
              <a:off x="3160" y="1282"/>
              <a:ext cx="25" cy="52"/>
            </a:xfrm>
            <a:custGeom>
              <a:avLst/>
              <a:gdLst>
                <a:gd name="T0" fmla="*/ 0 w 25"/>
                <a:gd name="T1" fmla="*/ 0 h 103"/>
                <a:gd name="T2" fmla="*/ 0 w 25"/>
                <a:gd name="T3" fmla="*/ 103 h 103"/>
                <a:gd name="T4" fmla="*/ 25 w 25"/>
                <a:gd name="T5" fmla="*/ 69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9"/>
                  </a:lnTo>
                </a:path>
              </a:pathLst>
            </a:custGeom>
            <a:noFill/>
            <a:ln w="11113">
              <a:solidFill>
                <a:srgbClr val="000000"/>
              </a:solidFill>
              <a:round/>
              <a:headEnd/>
              <a:tailEnd/>
            </a:ln>
          </p:spPr>
          <p:txBody>
            <a:bodyPr/>
            <a:lstStyle/>
            <a:p>
              <a:endParaRPr lang="fr-FR"/>
            </a:p>
          </p:txBody>
        </p:sp>
        <p:sp>
          <p:nvSpPr>
            <p:cNvPr id="38550" name="Freeform 722"/>
            <p:cNvSpPr>
              <a:spLocks/>
            </p:cNvSpPr>
            <p:nvPr/>
          </p:nvSpPr>
          <p:spPr bwMode="auto">
            <a:xfrm>
              <a:off x="1335" y="1072"/>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8551" name="Freeform 723"/>
            <p:cNvSpPr>
              <a:spLocks/>
            </p:cNvSpPr>
            <p:nvPr/>
          </p:nvSpPr>
          <p:spPr bwMode="auto">
            <a:xfrm>
              <a:off x="1414" y="1071"/>
              <a:ext cx="24" cy="52"/>
            </a:xfrm>
            <a:custGeom>
              <a:avLst/>
              <a:gdLst>
                <a:gd name="T0" fmla="*/ 0 w 24"/>
                <a:gd name="T1" fmla="*/ 0 h 103"/>
                <a:gd name="T2" fmla="*/ 0 w 24"/>
                <a:gd name="T3" fmla="*/ 103 h 103"/>
                <a:gd name="T4" fmla="*/ 24 w 24"/>
                <a:gd name="T5" fmla="*/ 68 h 103"/>
                <a:gd name="T6" fmla="*/ 0 60000 65536"/>
                <a:gd name="T7" fmla="*/ 0 60000 65536"/>
                <a:gd name="T8" fmla="*/ 0 60000 65536"/>
                <a:gd name="T9" fmla="*/ 0 w 24"/>
                <a:gd name="T10" fmla="*/ 0 h 103"/>
                <a:gd name="T11" fmla="*/ 24 w 24"/>
                <a:gd name="T12" fmla="*/ 103 h 103"/>
              </a:gdLst>
              <a:ahLst/>
              <a:cxnLst>
                <a:cxn ang="T6">
                  <a:pos x="T0" y="T1"/>
                </a:cxn>
                <a:cxn ang="T7">
                  <a:pos x="T2" y="T3"/>
                </a:cxn>
                <a:cxn ang="T8">
                  <a:pos x="T4" y="T5"/>
                </a:cxn>
              </a:cxnLst>
              <a:rect l="T9" t="T10" r="T11" b="T12"/>
              <a:pathLst>
                <a:path w="24" h="103">
                  <a:moveTo>
                    <a:pt x="0" y="0"/>
                  </a:moveTo>
                  <a:lnTo>
                    <a:pt x="0" y="103"/>
                  </a:lnTo>
                  <a:lnTo>
                    <a:pt x="24" y="68"/>
                  </a:lnTo>
                </a:path>
              </a:pathLst>
            </a:custGeom>
            <a:noFill/>
            <a:ln w="11113">
              <a:solidFill>
                <a:srgbClr val="000000"/>
              </a:solidFill>
              <a:round/>
              <a:headEnd/>
              <a:tailEnd/>
            </a:ln>
          </p:spPr>
          <p:txBody>
            <a:bodyPr/>
            <a:lstStyle/>
            <a:p>
              <a:endParaRPr lang="fr-FR"/>
            </a:p>
          </p:txBody>
        </p:sp>
        <p:sp>
          <p:nvSpPr>
            <p:cNvPr id="38552" name="Freeform 724"/>
            <p:cNvSpPr>
              <a:spLocks/>
            </p:cNvSpPr>
            <p:nvPr/>
          </p:nvSpPr>
          <p:spPr bwMode="auto">
            <a:xfrm>
              <a:off x="1254" y="645"/>
              <a:ext cx="63" cy="50"/>
            </a:xfrm>
            <a:custGeom>
              <a:avLst/>
              <a:gdLst>
                <a:gd name="T0" fmla="*/ 0 w 63"/>
                <a:gd name="T1" fmla="*/ 0 h 101"/>
                <a:gd name="T2" fmla="*/ 63 w 63"/>
                <a:gd name="T3" fmla="*/ 0 h 101"/>
                <a:gd name="T4" fmla="*/ 0 w 63"/>
                <a:gd name="T5" fmla="*/ 101 h 101"/>
                <a:gd name="T6" fmla="*/ 63 w 63"/>
                <a:gd name="T7" fmla="*/ 101 h 101"/>
                <a:gd name="T8" fmla="*/ 0 60000 65536"/>
                <a:gd name="T9" fmla="*/ 0 60000 65536"/>
                <a:gd name="T10" fmla="*/ 0 60000 65536"/>
                <a:gd name="T11" fmla="*/ 0 60000 65536"/>
                <a:gd name="T12" fmla="*/ 0 w 63"/>
                <a:gd name="T13" fmla="*/ 0 h 101"/>
                <a:gd name="T14" fmla="*/ 63 w 63"/>
                <a:gd name="T15" fmla="*/ 101 h 101"/>
              </a:gdLst>
              <a:ahLst/>
              <a:cxnLst>
                <a:cxn ang="T8">
                  <a:pos x="T0" y="T1"/>
                </a:cxn>
                <a:cxn ang="T9">
                  <a:pos x="T2" y="T3"/>
                </a:cxn>
                <a:cxn ang="T10">
                  <a:pos x="T4" y="T5"/>
                </a:cxn>
                <a:cxn ang="T11">
                  <a:pos x="T6" y="T7"/>
                </a:cxn>
              </a:cxnLst>
              <a:rect l="T12" t="T13" r="T14" b="T15"/>
              <a:pathLst>
                <a:path w="63" h="101">
                  <a:moveTo>
                    <a:pt x="0" y="0"/>
                  </a:moveTo>
                  <a:lnTo>
                    <a:pt x="63" y="0"/>
                  </a:lnTo>
                  <a:lnTo>
                    <a:pt x="0" y="101"/>
                  </a:lnTo>
                  <a:lnTo>
                    <a:pt x="63" y="101"/>
                  </a:lnTo>
                </a:path>
              </a:pathLst>
            </a:custGeom>
            <a:noFill/>
            <a:ln w="11113">
              <a:solidFill>
                <a:srgbClr val="000000"/>
              </a:solidFill>
              <a:round/>
              <a:headEnd/>
              <a:tailEnd/>
            </a:ln>
          </p:spPr>
          <p:txBody>
            <a:bodyPr/>
            <a:lstStyle/>
            <a:p>
              <a:endParaRPr lang="fr-FR"/>
            </a:p>
          </p:txBody>
        </p:sp>
        <p:sp>
          <p:nvSpPr>
            <p:cNvPr id="38553" name="Freeform 725"/>
            <p:cNvSpPr>
              <a:spLocks/>
            </p:cNvSpPr>
            <p:nvPr/>
          </p:nvSpPr>
          <p:spPr bwMode="auto">
            <a:xfrm>
              <a:off x="1333" y="644"/>
              <a:ext cx="25" cy="52"/>
            </a:xfrm>
            <a:custGeom>
              <a:avLst/>
              <a:gdLst>
                <a:gd name="T0" fmla="*/ 0 w 25"/>
                <a:gd name="T1" fmla="*/ 0 h 104"/>
                <a:gd name="T2" fmla="*/ 0 w 25"/>
                <a:gd name="T3" fmla="*/ 104 h 104"/>
                <a:gd name="T4" fmla="*/ 25 w 25"/>
                <a:gd name="T5" fmla="*/ 68 h 104"/>
                <a:gd name="T6" fmla="*/ 0 60000 65536"/>
                <a:gd name="T7" fmla="*/ 0 60000 65536"/>
                <a:gd name="T8" fmla="*/ 0 60000 65536"/>
                <a:gd name="T9" fmla="*/ 0 w 25"/>
                <a:gd name="T10" fmla="*/ 0 h 104"/>
                <a:gd name="T11" fmla="*/ 25 w 25"/>
                <a:gd name="T12" fmla="*/ 104 h 104"/>
              </a:gdLst>
              <a:ahLst/>
              <a:cxnLst>
                <a:cxn ang="T6">
                  <a:pos x="T0" y="T1"/>
                </a:cxn>
                <a:cxn ang="T7">
                  <a:pos x="T2" y="T3"/>
                </a:cxn>
                <a:cxn ang="T8">
                  <a:pos x="T4" y="T5"/>
                </a:cxn>
              </a:cxnLst>
              <a:rect l="T9" t="T10" r="T11" b="T12"/>
              <a:pathLst>
                <a:path w="25" h="104">
                  <a:moveTo>
                    <a:pt x="0" y="0"/>
                  </a:moveTo>
                  <a:lnTo>
                    <a:pt x="0" y="104"/>
                  </a:lnTo>
                  <a:lnTo>
                    <a:pt x="25" y="68"/>
                  </a:lnTo>
                </a:path>
              </a:pathLst>
            </a:custGeom>
            <a:noFill/>
            <a:ln w="11113">
              <a:solidFill>
                <a:srgbClr val="000000"/>
              </a:solidFill>
              <a:round/>
              <a:headEnd/>
              <a:tailEnd/>
            </a:ln>
          </p:spPr>
          <p:txBody>
            <a:bodyPr/>
            <a:lstStyle/>
            <a:p>
              <a:endParaRPr lang="fr-FR"/>
            </a:p>
          </p:txBody>
        </p:sp>
        <p:sp>
          <p:nvSpPr>
            <p:cNvPr id="38554" name="Freeform 726"/>
            <p:cNvSpPr>
              <a:spLocks/>
            </p:cNvSpPr>
            <p:nvPr/>
          </p:nvSpPr>
          <p:spPr bwMode="auto">
            <a:xfrm>
              <a:off x="844" y="641"/>
              <a:ext cx="62" cy="49"/>
            </a:xfrm>
            <a:custGeom>
              <a:avLst/>
              <a:gdLst>
                <a:gd name="T0" fmla="*/ 0 w 62"/>
                <a:gd name="T1" fmla="*/ 0 h 99"/>
                <a:gd name="T2" fmla="*/ 62 w 62"/>
                <a:gd name="T3" fmla="*/ 0 h 99"/>
                <a:gd name="T4" fmla="*/ 0 w 62"/>
                <a:gd name="T5" fmla="*/ 99 h 99"/>
                <a:gd name="T6" fmla="*/ 62 w 62"/>
                <a:gd name="T7" fmla="*/ 99 h 99"/>
                <a:gd name="T8" fmla="*/ 0 60000 65536"/>
                <a:gd name="T9" fmla="*/ 0 60000 65536"/>
                <a:gd name="T10" fmla="*/ 0 60000 65536"/>
                <a:gd name="T11" fmla="*/ 0 60000 65536"/>
                <a:gd name="T12" fmla="*/ 0 w 62"/>
                <a:gd name="T13" fmla="*/ 0 h 99"/>
                <a:gd name="T14" fmla="*/ 62 w 62"/>
                <a:gd name="T15" fmla="*/ 99 h 99"/>
              </a:gdLst>
              <a:ahLst/>
              <a:cxnLst>
                <a:cxn ang="T8">
                  <a:pos x="T0" y="T1"/>
                </a:cxn>
                <a:cxn ang="T9">
                  <a:pos x="T2" y="T3"/>
                </a:cxn>
                <a:cxn ang="T10">
                  <a:pos x="T4" y="T5"/>
                </a:cxn>
                <a:cxn ang="T11">
                  <a:pos x="T6" y="T7"/>
                </a:cxn>
              </a:cxnLst>
              <a:rect l="T12" t="T13" r="T14" b="T15"/>
              <a:pathLst>
                <a:path w="62" h="99">
                  <a:moveTo>
                    <a:pt x="0" y="0"/>
                  </a:moveTo>
                  <a:lnTo>
                    <a:pt x="62" y="0"/>
                  </a:lnTo>
                  <a:lnTo>
                    <a:pt x="0" y="99"/>
                  </a:lnTo>
                  <a:lnTo>
                    <a:pt x="62" y="99"/>
                  </a:lnTo>
                </a:path>
              </a:pathLst>
            </a:custGeom>
            <a:noFill/>
            <a:ln w="11113">
              <a:solidFill>
                <a:srgbClr val="000000"/>
              </a:solidFill>
              <a:round/>
              <a:headEnd/>
              <a:tailEnd/>
            </a:ln>
          </p:spPr>
          <p:txBody>
            <a:bodyPr/>
            <a:lstStyle/>
            <a:p>
              <a:endParaRPr lang="fr-FR"/>
            </a:p>
          </p:txBody>
        </p:sp>
        <p:sp>
          <p:nvSpPr>
            <p:cNvPr id="38555" name="Freeform 727"/>
            <p:cNvSpPr>
              <a:spLocks/>
            </p:cNvSpPr>
            <p:nvPr/>
          </p:nvSpPr>
          <p:spPr bwMode="auto">
            <a:xfrm>
              <a:off x="922" y="640"/>
              <a:ext cx="25" cy="51"/>
            </a:xfrm>
            <a:custGeom>
              <a:avLst/>
              <a:gdLst>
                <a:gd name="T0" fmla="*/ 0 w 25"/>
                <a:gd name="T1" fmla="*/ 0 h 103"/>
                <a:gd name="T2" fmla="*/ 0 w 25"/>
                <a:gd name="T3" fmla="*/ 103 h 103"/>
                <a:gd name="T4" fmla="*/ 25 w 25"/>
                <a:gd name="T5" fmla="*/ 68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8"/>
                  </a:lnTo>
                </a:path>
              </a:pathLst>
            </a:custGeom>
            <a:noFill/>
            <a:ln w="11113">
              <a:solidFill>
                <a:srgbClr val="000000"/>
              </a:solidFill>
              <a:round/>
              <a:headEnd/>
              <a:tailEnd/>
            </a:ln>
          </p:spPr>
          <p:txBody>
            <a:bodyPr/>
            <a:lstStyle/>
            <a:p>
              <a:endParaRPr lang="fr-FR"/>
            </a:p>
          </p:txBody>
        </p:sp>
        <p:sp>
          <p:nvSpPr>
            <p:cNvPr id="38556" name="Freeform 728"/>
            <p:cNvSpPr>
              <a:spLocks/>
            </p:cNvSpPr>
            <p:nvPr/>
          </p:nvSpPr>
          <p:spPr bwMode="auto">
            <a:xfrm>
              <a:off x="943" y="1268"/>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38557" name="Freeform 729"/>
            <p:cNvSpPr>
              <a:spLocks/>
            </p:cNvSpPr>
            <p:nvPr/>
          </p:nvSpPr>
          <p:spPr bwMode="auto">
            <a:xfrm>
              <a:off x="1022" y="1267"/>
              <a:ext cx="26" cy="51"/>
            </a:xfrm>
            <a:custGeom>
              <a:avLst/>
              <a:gdLst>
                <a:gd name="T0" fmla="*/ 0 w 26"/>
                <a:gd name="T1" fmla="*/ 0 h 103"/>
                <a:gd name="T2" fmla="*/ 0 w 26"/>
                <a:gd name="T3" fmla="*/ 103 h 103"/>
                <a:gd name="T4" fmla="*/ 26 w 26"/>
                <a:gd name="T5" fmla="*/ 68 h 103"/>
                <a:gd name="T6" fmla="*/ 0 60000 65536"/>
                <a:gd name="T7" fmla="*/ 0 60000 65536"/>
                <a:gd name="T8" fmla="*/ 0 60000 65536"/>
                <a:gd name="T9" fmla="*/ 0 w 26"/>
                <a:gd name="T10" fmla="*/ 0 h 103"/>
                <a:gd name="T11" fmla="*/ 26 w 26"/>
                <a:gd name="T12" fmla="*/ 103 h 103"/>
              </a:gdLst>
              <a:ahLst/>
              <a:cxnLst>
                <a:cxn ang="T6">
                  <a:pos x="T0" y="T1"/>
                </a:cxn>
                <a:cxn ang="T7">
                  <a:pos x="T2" y="T3"/>
                </a:cxn>
                <a:cxn ang="T8">
                  <a:pos x="T4" y="T5"/>
                </a:cxn>
              </a:cxnLst>
              <a:rect l="T9" t="T10" r="T11" b="T12"/>
              <a:pathLst>
                <a:path w="26" h="103">
                  <a:moveTo>
                    <a:pt x="0" y="0"/>
                  </a:moveTo>
                  <a:lnTo>
                    <a:pt x="0" y="103"/>
                  </a:lnTo>
                  <a:lnTo>
                    <a:pt x="26" y="68"/>
                  </a:lnTo>
                </a:path>
              </a:pathLst>
            </a:custGeom>
            <a:noFill/>
            <a:ln w="11113">
              <a:solidFill>
                <a:srgbClr val="000000"/>
              </a:solidFill>
              <a:round/>
              <a:headEnd/>
              <a:tailEnd/>
            </a:ln>
          </p:spPr>
          <p:txBody>
            <a:bodyPr/>
            <a:lstStyle/>
            <a:p>
              <a:endParaRPr lang="fr-FR"/>
            </a:p>
          </p:txBody>
        </p:sp>
        <p:sp>
          <p:nvSpPr>
            <p:cNvPr id="38558" name="Freeform 730"/>
            <p:cNvSpPr>
              <a:spLocks/>
            </p:cNvSpPr>
            <p:nvPr/>
          </p:nvSpPr>
          <p:spPr bwMode="auto">
            <a:xfrm>
              <a:off x="4853" y="2300"/>
              <a:ext cx="172" cy="99"/>
            </a:xfrm>
            <a:custGeom>
              <a:avLst/>
              <a:gdLst>
                <a:gd name="T0" fmla="*/ 0 w 172"/>
                <a:gd name="T1" fmla="*/ 99 h 198"/>
                <a:gd name="T2" fmla="*/ 2 w 172"/>
                <a:gd name="T3" fmla="*/ 78 h 198"/>
                <a:gd name="T4" fmla="*/ 8 w 172"/>
                <a:gd name="T5" fmla="*/ 57 h 198"/>
                <a:gd name="T6" fmla="*/ 18 w 172"/>
                <a:gd name="T7" fmla="*/ 38 h 198"/>
                <a:gd name="T8" fmla="*/ 32 w 172"/>
                <a:gd name="T9" fmla="*/ 22 h 198"/>
                <a:gd name="T10" fmla="*/ 49 w 172"/>
                <a:gd name="T11" fmla="*/ 10 h 198"/>
                <a:gd name="T12" fmla="*/ 66 w 172"/>
                <a:gd name="T13" fmla="*/ 3 h 198"/>
                <a:gd name="T14" fmla="*/ 86 w 172"/>
                <a:gd name="T15" fmla="*/ 0 h 198"/>
                <a:gd name="T16" fmla="*/ 104 w 172"/>
                <a:gd name="T17" fmla="*/ 3 h 198"/>
                <a:gd name="T18" fmla="*/ 122 w 172"/>
                <a:gd name="T19" fmla="*/ 10 h 198"/>
                <a:gd name="T20" fmla="*/ 138 w 172"/>
                <a:gd name="T21" fmla="*/ 22 h 198"/>
                <a:gd name="T22" fmla="*/ 152 w 172"/>
                <a:gd name="T23" fmla="*/ 38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2 w 172"/>
                <a:gd name="T35" fmla="*/ 162 h 198"/>
                <a:gd name="T36" fmla="*/ 138 w 172"/>
                <a:gd name="T37" fmla="*/ 177 h 198"/>
                <a:gd name="T38" fmla="*/ 122 w 172"/>
                <a:gd name="T39" fmla="*/ 188 h 198"/>
                <a:gd name="T40" fmla="*/ 104 w 172"/>
                <a:gd name="T41" fmla="*/ 197 h 198"/>
                <a:gd name="T42" fmla="*/ 86 w 172"/>
                <a:gd name="T43" fmla="*/ 198 h 198"/>
                <a:gd name="T44" fmla="*/ 66 w 172"/>
                <a:gd name="T45" fmla="*/ 197 h 198"/>
                <a:gd name="T46" fmla="*/ 49 w 172"/>
                <a:gd name="T47" fmla="*/ 188 h 198"/>
                <a:gd name="T48" fmla="*/ 32 w 172"/>
                <a:gd name="T49" fmla="*/ 177 h 198"/>
                <a:gd name="T50" fmla="*/ 18 w 172"/>
                <a:gd name="T51" fmla="*/ 162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8" y="38"/>
                  </a:lnTo>
                  <a:lnTo>
                    <a:pt x="32" y="22"/>
                  </a:lnTo>
                  <a:lnTo>
                    <a:pt x="49" y="10"/>
                  </a:lnTo>
                  <a:lnTo>
                    <a:pt x="66" y="3"/>
                  </a:lnTo>
                  <a:lnTo>
                    <a:pt x="86" y="0"/>
                  </a:lnTo>
                  <a:lnTo>
                    <a:pt x="104" y="3"/>
                  </a:lnTo>
                  <a:lnTo>
                    <a:pt x="122" y="10"/>
                  </a:lnTo>
                  <a:lnTo>
                    <a:pt x="138" y="22"/>
                  </a:lnTo>
                  <a:lnTo>
                    <a:pt x="152" y="38"/>
                  </a:lnTo>
                  <a:lnTo>
                    <a:pt x="163" y="57"/>
                  </a:lnTo>
                  <a:lnTo>
                    <a:pt x="169" y="78"/>
                  </a:lnTo>
                  <a:lnTo>
                    <a:pt x="172" y="99"/>
                  </a:lnTo>
                  <a:lnTo>
                    <a:pt x="169" y="121"/>
                  </a:lnTo>
                  <a:lnTo>
                    <a:pt x="163" y="142"/>
                  </a:lnTo>
                  <a:lnTo>
                    <a:pt x="152" y="162"/>
                  </a:lnTo>
                  <a:lnTo>
                    <a:pt x="138" y="177"/>
                  </a:lnTo>
                  <a:lnTo>
                    <a:pt x="122" y="188"/>
                  </a:lnTo>
                  <a:lnTo>
                    <a:pt x="104" y="197"/>
                  </a:lnTo>
                  <a:lnTo>
                    <a:pt x="86" y="198"/>
                  </a:lnTo>
                  <a:lnTo>
                    <a:pt x="66" y="197"/>
                  </a:lnTo>
                  <a:lnTo>
                    <a:pt x="49" y="188"/>
                  </a:lnTo>
                  <a:lnTo>
                    <a:pt x="32" y="177"/>
                  </a:lnTo>
                  <a:lnTo>
                    <a:pt x="18" y="162"/>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559" name="Rectangle 731"/>
            <p:cNvSpPr>
              <a:spLocks noChangeArrowheads="1"/>
            </p:cNvSpPr>
            <p:nvPr/>
          </p:nvSpPr>
          <p:spPr bwMode="auto">
            <a:xfrm>
              <a:off x="4899" y="2325"/>
              <a:ext cx="78" cy="88"/>
            </a:xfrm>
            <a:prstGeom prst="rect">
              <a:avLst/>
            </a:prstGeom>
            <a:noFill/>
            <a:ln w="9525">
              <a:noFill/>
              <a:miter lim="800000"/>
              <a:headEnd/>
              <a:tailEnd/>
            </a:ln>
          </p:spPr>
          <p:txBody>
            <a:bodyPr wrap="none" lIns="0" tIns="0" rIns="0" bIns="0">
              <a:spAutoFit/>
            </a:bodyPr>
            <a:lstStyle/>
            <a:p>
              <a:r>
                <a:rPr lang="fr-FR" sz="800">
                  <a:solidFill>
                    <a:srgbClr val="000000"/>
                  </a:solidFill>
                </a:rPr>
                <a:t>WI</a:t>
              </a:r>
              <a:endParaRPr lang="fr-FR" sz="800">
                <a:solidFill>
                  <a:srgbClr val="FC0128"/>
                </a:solidFill>
                <a:latin typeface="Times New Roman" pitchFamily="18" charset="0"/>
              </a:endParaRPr>
            </a:p>
          </p:txBody>
        </p:sp>
        <p:sp>
          <p:nvSpPr>
            <p:cNvPr id="38560" name="Freeform 732"/>
            <p:cNvSpPr>
              <a:spLocks/>
            </p:cNvSpPr>
            <p:nvPr/>
          </p:nvSpPr>
          <p:spPr bwMode="auto">
            <a:xfrm>
              <a:off x="4617" y="3489"/>
              <a:ext cx="172" cy="99"/>
            </a:xfrm>
            <a:custGeom>
              <a:avLst/>
              <a:gdLst>
                <a:gd name="T0" fmla="*/ 0 w 172"/>
                <a:gd name="T1" fmla="*/ 99 h 198"/>
                <a:gd name="T2" fmla="*/ 2 w 172"/>
                <a:gd name="T3" fmla="*/ 77 h 198"/>
                <a:gd name="T4" fmla="*/ 8 w 172"/>
                <a:gd name="T5" fmla="*/ 56 h 198"/>
                <a:gd name="T6" fmla="*/ 18 w 172"/>
                <a:gd name="T7" fmla="*/ 36 h 198"/>
                <a:gd name="T8" fmla="*/ 32 w 172"/>
                <a:gd name="T9" fmla="*/ 21 h 198"/>
                <a:gd name="T10" fmla="*/ 47 w 172"/>
                <a:gd name="T11" fmla="*/ 10 h 198"/>
                <a:gd name="T12" fmla="*/ 66 w 172"/>
                <a:gd name="T13" fmla="*/ 2 h 198"/>
                <a:gd name="T14" fmla="*/ 86 w 172"/>
                <a:gd name="T15" fmla="*/ 0 h 198"/>
                <a:gd name="T16" fmla="*/ 104 w 172"/>
                <a:gd name="T17" fmla="*/ 2 h 198"/>
                <a:gd name="T18" fmla="*/ 122 w 172"/>
                <a:gd name="T19" fmla="*/ 10 h 198"/>
                <a:gd name="T20" fmla="*/ 138 w 172"/>
                <a:gd name="T21" fmla="*/ 21 h 198"/>
                <a:gd name="T22" fmla="*/ 152 w 172"/>
                <a:gd name="T23" fmla="*/ 36 h 198"/>
                <a:gd name="T24" fmla="*/ 163 w 172"/>
                <a:gd name="T25" fmla="*/ 56 h 198"/>
                <a:gd name="T26" fmla="*/ 169 w 172"/>
                <a:gd name="T27" fmla="*/ 77 h 198"/>
                <a:gd name="T28" fmla="*/ 172 w 172"/>
                <a:gd name="T29" fmla="*/ 99 h 198"/>
                <a:gd name="T30" fmla="*/ 169 w 172"/>
                <a:gd name="T31" fmla="*/ 120 h 198"/>
                <a:gd name="T32" fmla="*/ 163 w 172"/>
                <a:gd name="T33" fmla="*/ 141 h 198"/>
                <a:gd name="T34" fmla="*/ 152 w 172"/>
                <a:gd name="T35" fmla="*/ 161 h 198"/>
                <a:gd name="T36" fmla="*/ 138 w 172"/>
                <a:gd name="T37" fmla="*/ 176 h 198"/>
                <a:gd name="T38" fmla="*/ 122 w 172"/>
                <a:gd name="T39" fmla="*/ 188 h 198"/>
                <a:gd name="T40" fmla="*/ 104 w 172"/>
                <a:gd name="T41" fmla="*/ 195 h 198"/>
                <a:gd name="T42" fmla="*/ 86 w 172"/>
                <a:gd name="T43" fmla="*/ 198 h 198"/>
                <a:gd name="T44" fmla="*/ 66 w 172"/>
                <a:gd name="T45" fmla="*/ 195 h 198"/>
                <a:gd name="T46" fmla="*/ 47 w 172"/>
                <a:gd name="T47" fmla="*/ 188 h 198"/>
                <a:gd name="T48" fmla="*/ 32 w 172"/>
                <a:gd name="T49" fmla="*/ 176 h 198"/>
                <a:gd name="T50" fmla="*/ 18 w 172"/>
                <a:gd name="T51" fmla="*/ 161 h 198"/>
                <a:gd name="T52" fmla="*/ 8 w 172"/>
                <a:gd name="T53" fmla="*/ 141 h 198"/>
                <a:gd name="T54" fmla="*/ 2 w 172"/>
                <a:gd name="T55" fmla="*/ 120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7"/>
                  </a:lnTo>
                  <a:lnTo>
                    <a:pt x="8" y="56"/>
                  </a:lnTo>
                  <a:lnTo>
                    <a:pt x="18" y="36"/>
                  </a:lnTo>
                  <a:lnTo>
                    <a:pt x="32" y="21"/>
                  </a:lnTo>
                  <a:lnTo>
                    <a:pt x="47" y="10"/>
                  </a:lnTo>
                  <a:lnTo>
                    <a:pt x="66" y="2"/>
                  </a:lnTo>
                  <a:lnTo>
                    <a:pt x="86" y="0"/>
                  </a:lnTo>
                  <a:lnTo>
                    <a:pt x="104" y="2"/>
                  </a:lnTo>
                  <a:lnTo>
                    <a:pt x="122" y="10"/>
                  </a:lnTo>
                  <a:lnTo>
                    <a:pt x="138" y="21"/>
                  </a:lnTo>
                  <a:lnTo>
                    <a:pt x="152" y="36"/>
                  </a:lnTo>
                  <a:lnTo>
                    <a:pt x="163" y="56"/>
                  </a:lnTo>
                  <a:lnTo>
                    <a:pt x="169" y="77"/>
                  </a:lnTo>
                  <a:lnTo>
                    <a:pt x="172" y="99"/>
                  </a:lnTo>
                  <a:lnTo>
                    <a:pt x="169" y="120"/>
                  </a:lnTo>
                  <a:lnTo>
                    <a:pt x="163" y="141"/>
                  </a:lnTo>
                  <a:lnTo>
                    <a:pt x="152" y="161"/>
                  </a:lnTo>
                  <a:lnTo>
                    <a:pt x="138" y="176"/>
                  </a:lnTo>
                  <a:lnTo>
                    <a:pt x="122" y="188"/>
                  </a:lnTo>
                  <a:lnTo>
                    <a:pt x="104" y="195"/>
                  </a:lnTo>
                  <a:lnTo>
                    <a:pt x="86" y="198"/>
                  </a:lnTo>
                  <a:lnTo>
                    <a:pt x="66" y="195"/>
                  </a:lnTo>
                  <a:lnTo>
                    <a:pt x="47" y="188"/>
                  </a:lnTo>
                  <a:lnTo>
                    <a:pt x="32" y="176"/>
                  </a:lnTo>
                  <a:lnTo>
                    <a:pt x="18" y="161"/>
                  </a:lnTo>
                  <a:lnTo>
                    <a:pt x="8" y="141"/>
                  </a:lnTo>
                  <a:lnTo>
                    <a:pt x="2" y="120"/>
                  </a:lnTo>
                  <a:lnTo>
                    <a:pt x="0" y="99"/>
                  </a:lnTo>
                  <a:close/>
                </a:path>
              </a:pathLst>
            </a:custGeom>
            <a:solidFill>
              <a:srgbClr val="FFFFFF"/>
            </a:solidFill>
            <a:ln w="11113">
              <a:solidFill>
                <a:srgbClr val="000000"/>
              </a:solidFill>
              <a:round/>
              <a:headEnd/>
              <a:tailEnd/>
            </a:ln>
          </p:spPr>
          <p:txBody>
            <a:bodyPr/>
            <a:lstStyle/>
            <a:p>
              <a:endParaRPr lang="fr-FR"/>
            </a:p>
          </p:txBody>
        </p:sp>
        <p:sp>
          <p:nvSpPr>
            <p:cNvPr id="38561" name="Rectangle 733"/>
            <p:cNvSpPr>
              <a:spLocks noChangeArrowheads="1"/>
            </p:cNvSpPr>
            <p:nvPr/>
          </p:nvSpPr>
          <p:spPr bwMode="auto">
            <a:xfrm>
              <a:off x="4680" y="3514"/>
              <a:ext cx="54" cy="89"/>
            </a:xfrm>
            <a:prstGeom prst="rect">
              <a:avLst/>
            </a:prstGeom>
            <a:noFill/>
            <a:ln w="9525">
              <a:noFill/>
              <a:miter lim="800000"/>
              <a:headEnd/>
              <a:tailEnd/>
            </a:ln>
          </p:spPr>
          <p:txBody>
            <a:bodyPr wrap="none" lIns="0" tIns="0" rIns="0" bIns="0">
              <a:spAutoFit/>
            </a:bodyPr>
            <a:lstStyle/>
            <a:p>
              <a:r>
                <a:rPr lang="fr-FR" sz="800">
                  <a:solidFill>
                    <a:srgbClr val="000000"/>
                  </a:solidFill>
                </a:rPr>
                <a:t>LI</a:t>
              </a:r>
              <a:endParaRPr lang="fr-FR" sz="800">
                <a:solidFill>
                  <a:srgbClr val="FC0128"/>
                </a:solidFill>
                <a:latin typeface="Times New Roman" pitchFamily="18" charset="0"/>
              </a:endParaRPr>
            </a:p>
          </p:txBody>
        </p:sp>
        <p:sp>
          <p:nvSpPr>
            <p:cNvPr id="38562" name="Line 734"/>
            <p:cNvSpPr>
              <a:spLocks noChangeShapeType="1"/>
            </p:cNvSpPr>
            <p:nvPr/>
          </p:nvSpPr>
          <p:spPr bwMode="auto">
            <a:xfrm>
              <a:off x="4473" y="3320"/>
              <a:ext cx="59" cy="1"/>
            </a:xfrm>
            <a:prstGeom prst="line">
              <a:avLst/>
            </a:prstGeom>
            <a:noFill/>
            <a:ln w="11113">
              <a:solidFill>
                <a:srgbClr val="000000"/>
              </a:solidFill>
              <a:round/>
              <a:headEnd/>
              <a:tailEnd/>
            </a:ln>
          </p:spPr>
          <p:txBody>
            <a:bodyPr/>
            <a:lstStyle/>
            <a:p>
              <a:endParaRPr lang="fr-FR"/>
            </a:p>
          </p:txBody>
        </p:sp>
        <p:sp>
          <p:nvSpPr>
            <p:cNvPr id="38563" name="Line 735"/>
            <p:cNvSpPr>
              <a:spLocks noChangeShapeType="1"/>
            </p:cNvSpPr>
            <p:nvPr/>
          </p:nvSpPr>
          <p:spPr bwMode="auto">
            <a:xfrm>
              <a:off x="4569" y="3320"/>
              <a:ext cx="7" cy="1"/>
            </a:xfrm>
            <a:prstGeom prst="line">
              <a:avLst/>
            </a:prstGeom>
            <a:noFill/>
            <a:ln w="11113">
              <a:solidFill>
                <a:srgbClr val="000000"/>
              </a:solidFill>
              <a:round/>
              <a:headEnd/>
              <a:tailEnd/>
            </a:ln>
          </p:spPr>
          <p:txBody>
            <a:bodyPr/>
            <a:lstStyle/>
            <a:p>
              <a:endParaRPr lang="fr-FR"/>
            </a:p>
          </p:txBody>
        </p:sp>
        <p:sp>
          <p:nvSpPr>
            <p:cNvPr id="38564" name="Line 736"/>
            <p:cNvSpPr>
              <a:spLocks noChangeShapeType="1"/>
            </p:cNvSpPr>
            <p:nvPr/>
          </p:nvSpPr>
          <p:spPr bwMode="auto">
            <a:xfrm>
              <a:off x="4613" y="3320"/>
              <a:ext cx="59" cy="1"/>
            </a:xfrm>
            <a:prstGeom prst="line">
              <a:avLst/>
            </a:prstGeom>
            <a:noFill/>
            <a:ln w="11113">
              <a:solidFill>
                <a:srgbClr val="000000"/>
              </a:solidFill>
              <a:round/>
              <a:headEnd/>
              <a:tailEnd/>
            </a:ln>
          </p:spPr>
          <p:txBody>
            <a:bodyPr/>
            <a:lstStyle/>
            <a:p>
              <a:endParaRPr lang="fr-FR"/>
            </a:p>
          </p:txBody>
        </p:sp>
        <p:sp>
          <p:nvSpPr>
            <p:cNvPr id="38565" name="Line 737"/>
            <p:cNvSpPr>
              <a:spLocks noChangeShapeType="1"/>
            </p:cNvSpPr>
            <p:nvPr/>
          </p:nvSpPr>
          <p:spPr bwMode="auto">
            <a:xfrm>
              <a:off x="4709" y="3320"/>
              <a:ext cx="1" cy="4"/>
            </a:xfrm>
            <a:prstGeom prst="line">
              <a:avLst/>
            </a:prstGeom>
            <a:noFill/>
            <a:ln w="11113">
              <a:solidFill>
                <a:srgbClr val="000000"/>
              </a:solidFill>
              <a:round/>
              <a:headEnd/>
              <a:tailEnd/>
            </a:ln>
          </p:spPr>
          <p:txBody>
            <a:bodyPr/>
            <a:lstStyle/>
            <a:p>
              <a:endParaRPr lang="fr-FR"/>
            </a:p>
          </p:txBody>
        </p:sp>
        <p:sp>
          <p:nvSpPr>
            <p:cNvPr id="38566" name="Line 738"/>
            <p:cNvSpPr>
              <a:spLocks noChangeShapeType="1"/>
            </p:cNvSpPr>
            <p:nvPr/>
          </p:nvSpPr>
          <p:spPr bwMode="auto">
            <a:xfrm>
              <a:off x="4709" y="3345"/>
              <a:ext cx="1" cy="33"/>
            </a:xfrm>
            <a:prstGeom prst="line">
              <a:avLst/>
            </a:prstGeom>
            <a:noFill/>
            <a:ln w="11113">
              <a:solidFill>
                <a:srgbClr val="000000"/>
              </a:solidFill>
              <a:round/>
              <a:headEnd/>
              <a:tailEnd/>
            </a:ln>
          </p:spPr>
          <p:txBody>
            <a:bodyPr/>
            <a:lstStyle/>
            <a:p>
              <a:endParaRPr lang="fr-FR"/>
            </a:p>
          </p:txBody>
        </p:sp>
        <p:sp>
          <p:nvSpPr>
            <p:cNvPr id="38567" name="Line 739"/>
            <p:cNvSpPr>
              <a:spLocks noChangeShapeType="1"/>
            </p:cNvSpPr>
            <p:nvPr/>
          </p:nvSpPr>
          <p:spPr bwMode="auto">
            <a:xfrm>
              <a:off x="4709" y="3399"/>
              <a:ext cx="1" cy="4"/>
            </a:xfrm>
            <a:prstGeom prst="line">
              <a:avLst/>
            </a:prstGeom>
            <a:noFill/>
            <a:ln w="11113">
              <a:solidFill>
                <a:srgbClr val="000000"/>
              </a:solidFill>
              <a:round/>
              <a:headEnd/>
              <a:tailEnd/>
            </a:ln>
          </p:spPr>
          <p:txBody>
            <a:bodyPr/>
            <a:lstStyle/>
            <a:p>
              <a:endParaRPr lang="fr-FR"/>
            </a:p>
          </p:txBody>
        </p:sp>
        <p:sp>
          <p:nvSpPr>
            <p:cNvPr id="38568" name="Line 740"/>
            <p:cNvSpPr>
              <a:spLocks noChangeShapeType="1"/>
            </p:cNvSpPr>
            <p:nvPr/>
          </p:nvSpPr>
          <p:spPr bwMode="auto">
            <a:xfrm>
              <a:off x="4709" y="3424"/>
              <a:ext cx="1" cy="34"/>
            </a:xfrm>
            <a:prstGeom prst="line">
              <a:avLst/>
            </a:prstGeom>
            <a:noFill/>
            <a:ln w="11113">
              <a:solidFill>
                <a:srgbClr val="000000"/>
              </a:solidFill>
              <a:round/>
              <a:headEnd/>
              <a:tailEnd/>
            </a:ln>
          </p:spPr>
          <p:txBody>
            <a:bodyPr/>
            <a:lstStyle/>
            <a:p>
              <a:endParaRPr lang="fr-FR"/>
            </a:p>
          </p:txBody>
        </p:sp>
        <p:sp>
          <p:nvSpPr>
            <p:cNvPr id="38569" name="Line 741"/>
            <p:cNvSpPr>
              <a:spLocks noChangeShapeType="1"/>
            </p:cNvSpPr>
            <p:nvPr/>
          </p:nvSpPr>
          <p:spPr bwMode="auto">
            <a:xfrm>
              <a:off x="4709" y="3479"/>
              <a:ext cx="1" cy="4"/>
            </a:xfrm>
            <a:prstGeom prst="line">
              <a:avLst/>
            </a:prstGeom>
            <a:noFill/>
            <a:ln w="11113">
              <a:solidFill>
                <a:srgbClr val="000000"/>
              </a:solidFill>
              <a:round/>
              <a:headEnd/>
              <a:tailEnd/>
            </a:ln>
          </p:spPr>
          <p:txBody>
            <a:bodyPr/>
            <a:lstStyle/>
            <a:p>
              <a:endParaRPr lang="fr-FR"/>
            </a:p>
          </p:txBody>
        </p:sp>
        <p:sp>
          <p:nvSpPr>
            <p:cNvPr id="38570" name="Line 742"/>
            <p:cNvSpPr>
              <a:spLocks noChangeShapeType="1"/>
            </p:cNvSpPr>
            <p:nvPr/>
          </p:nvSpPr>
          <p:spPr bwMode="auto">
            <a:xfrm>
              <a:off x="4703" y="3591"/>
              <a:ext cx="1" cy="33"/>
            </a:xfrm>
            <a:prstGeom prst="line">
              <a:avLst/>
            </a:prstGeom>
            <a:noFill/>
            <a:ln w="11113">
              <a:solidFill>
                <a:srgbClr val="000000"/>
              </a:solidFill>
              <a:round/>
              <a:headEnd/>
              <a:tailEnd/>
            </a:ln>
          </p:spPr>
          <p:txBody>
            <a:bodyPr/>
            <a:lstStyle/>
            <a:p>
              <a:endParaRPr lang="fr-FR"/>
            </a:p>
          </p:txBody>
        </p:sp>
        <p:sp>
          <p:nvSpPr>
            <p:cNvPr id="38571" name="Line 743"/>
            <p:cNvSpPr>
              <a:spLocks noChangeShapeType="1"/>
            </p:cNvSpPr>
            <p:nvPr/>
          </p:nvSpPr>
          <p:spPr bwMode="auto">
            <a:xfrm>
              <a:off x="4703" y="3645"/>
              <a:ext cx="1" cy="4"/>
            </a:xfrm>
            <a:prstGeom prst="line">
              <a:avLst/>
            </a:prstGeom>
            <a:noFill/>
            <a:ln w="11113">
              <a:solidFill>
                <a:srgbClr val="000000"/>
              </a:solidFill>
              <a:round/>
              <a:headEnd/>
              <a:tailEnd/>
            </a:ln>
          </p:spPr>
          <p:txBody>
            <a:bodyPr/>
            <a:lstStyle/>
            <a:p>
              <a:endParaRPr lang="fr-FR"/>
            </a:p>
          </p:txBody>
        </p:sp>
        <p:sp>
          <p:nvSpPr>
            <p:cNvPr id="38572" name="Line 744"/>
            <p:cNvSpPr>
              <a:spLocks noChangeShapeType="1"/>
            </p:cNvSpPr>
            <p:nvPr/>
          </p:nvSpPr>
          <p:spPr bwMode="auto">
            <a:xfrm>
              <a:off x="4703" y="3670"/>
              <a:ext cx="1" cy="34"/>
            </a:xfrm>
            <a:prstGeom prst="line">
              <a:avLst/>
            </a:prstGeom>
            <a:noFill/>
            <a:ln w="11113">
              <a:solidFill>
                <a:srgbClr val="000000"/>
              </a:solidFill>
              <a:round/>
              <a:headEnd/>
              <a:tailEnd/>
            </a:ln>
          </p:spPr>
          <p:txBody>
            <a:bodyPr/>
            <a:lstStyle/>
            <a:p>
              <a:endParaRPr lang="fr-FR"/>
            </a:p>
          </p:txBody>
        </p:sp>
        <p:sp>
          <p:nvSpPr>
            <p:cNvPr id="38573" name="Line 745"/>
            <p:cNvSpPr>
              <a:spLocks noChangeShapeType="1"/>
            </p:cNvSpPr>
            <p:nvPr/>
          </p:nvSpPr>
          <p:spPr bwMode="auto">
            <a:xfrm>
              <a:off x="4703" y="3725"/>
              <a:ext cx="1" cy="4"/>
            </a:xfrm>
            <a:prstGeom prst="line">
              <a:avLst/>
            </a:prstGeom>
            <a:noFill/>
            <a:ln w="11113">
              <a:solidFill>
                <a:srgbClr val="000000"/>
              </a:solidFill>
              <a:round/>
              <a:headEnd/>
              <a:tailEnd/>
            </a:ln>
          </p:spPr>
          <p:txBody>
            <a:bodyPr/>
            <a:lstStyle/>
            <a:p>
              <a:endParaRPr lang="fr-FR"/>
            </a:p>
          </p:txBody>
        </p:sp>
        <p:sp>
          <p:nvSpPr>
            <p:cNvPr id="38574" name="Line 746"/>
            <p:cNvSpPr>
              <a:spLocks noChangeShapeType="1"/>
            </p:cNvSpPr>
            <p:nvPr/>
          </p:nvSpPr>
          <p:spPr bwMode="auto">
            <a:xfrm>
              <a:off x="4703" y="3750"/>
              <a:ext cx="1" cy="33"/>
            </a:xfrm>
            <a:prstGeom prst="line">
              <a:avLst/>
            </a:prstGeom>
            <a:noFill/>
            <a:ln w="11113">
              <a:solidFill>
                <a:srgbClr val="000000"/>
              </a:solidFill>
              <a:round/>
              <a:headEnd/>
              <a:tailEnd/>
            </a:ln>
          </p:spPr>
          <p:txBody>
            <a:bodyPr/>
            <a:lstStyle/>
            <a:p>
              <a:endParaRPr lang="fr-FR"/>
            </a:p>
          </p:txBody>
        </p:sp>
        <p:sp>
          <p:nvSpPr>
            <p:cNvPr id="38575" name="Line 747"/>
            <p:cNvSpPr>
              <a:spLocks noChangeShapeType="1"/>
            </p:cNvSpPr>
            <p:nvPr/>
          </p:nvSpPr>
          <p:spPr bwMode="auto">
            <a:xfrm>
              <a:off x="4703" y="3804"/>
              <a:ext cx="1" cy="4"/>
            </a:xfrm>
            <a:prstGeom prst="line">
              <a:avLst/>
            </a:prstGeom>
            <a:noFill/>
            <a:ln w="11113">
              <a:solidFill>
                <a:srgbClr val="000000"/>
              </a:solidFill>
              <a:round/>
              <a:headEnd/>
              <a:tailEnd/>
            </a:ln>
          </p:spPr>
          <p:txBody>
            <a:bodyPr/>
            <a:lstStyle/>
            <a:p>
              <a:endParaRPr lang="fr-FR"/>
            </a:p>
          </p:txBody>
        </p:sp>
        <p:sp>
          <p:nvSpPr>
            <p:cNvPr id="38576" name="Line 748"/>
            <p:cNvSpPr>
              <a:spLocks noChangeShapeType="1"/>
            </p:cNvSpPr>
            <p:nvPr/>
          </p:nvSpPr>
          <p:spPr bwMode="auto">
            <a:xfrm flipH="1">
              <a:off x="4622" y="3817"/>
              <a:ext cx="58" cy="1"/>
            </a:xfrm>
            <a:prstGeom prst="line">
              <a:avLst/>
            </a:prstGeom>
            <a:noFill/>
            <a:ln w="11113">
              <a:solidFill>
                <a:srgbClr val="000000"/>
              </a:solidFill>
              <a:round/>
              <a:headEnd/>
              <a:tailEnd/>
            </a:ln>
          </p:spPr>
          <p:txBody>
            <a:bodyPr/>
            <a:lstStyle/>
            <a:p>
              <a:endParaRPr lang="fr-FR"/>
            </a:p>
          </p:txBody>
        </p:sp>
        <p:sp>
          <p:nvSpPr>
            <p:cNvPr id="38577" name="Line 749"/>
            <p:cNvSpPr>
              <a:spLocks noChangeShapeType="1"/>
            </p:cNvSpPr>
            <p:nvPr/>
          </p:nvSpPr>
          <p:spPr bwMode="auto">
            <a:xfrm flipH="1">
              <a:off x="4577" y="3817"/>
              <a:ext cx="8" cy="1"/>
            </a:xfrm>
            <a:prstGeom prst="line">
              <a:avLst/>
            </a:prstGeom>
            <a:noFill/>
            <a:ln w="11113">
              <a:solidFill>
                <a:srgbClr val="000000"/>
              </a:solidFill>
              <a:round/>
              <a:headEnd/>
              <a:tailEnd/>
            </a:ln>
          </p:spPr>
          <p:txBody>
            <a:bodyPr/>
            <a:lstStyle/>
            <a:p>
              <a:endParaRPr lang="fr-FR"/>
            </a:p>
          </p:txBody>
        </p:sp>
        <p:sp>
          <p:nvSpPr>
            <p:cNvPr id="38578" name="Line 750"/>
            <p:cNvSpPr>
              <a:spLocks noChangeShapeType="1"/>
            </p:cNvSpPr>
            <p:nvPr/>
          </p:nvSpPr>
          <p:spPr bwMode="auto">
            <a:xfrm flipH="1">
              <a:off x="4482" y="3817"/>
              <a:ext cx="58" cy="1"/>
            </a:xfrm>
            <a:prstGeom prst="line">
              <a:avLst/>
            </a:prstGeom>
            <a:noFill/>
            <a:ln w="11113">
              <a:solidFill>
                <a:srgbClr val="000000"/>
              </a:solidFill>
              <a:round/>
              <a:headEnd/>
              <a:tailEnd/>
            </a:ln>
          </p:spPr>
          <p:txBody>
            <a:bodyPr/>
            <a:lstStyle/>
            <a:p>
              <a:endParaRPr lang="fr-FR"/>
            </a:p>
          </p:txBody>
        </p:sp>
        <p:sp>
          <p:nvSpPr>
            <p:cNvPr id="38579" name="Line 751"/>
            <p:cNvSpPr>
              <a:spLocks noChangeShapeType="1"/>
            </p:cNvSpPr>
            <p:nvPr/>
          </p:nvSpPr>
          <p:spPr bwMode="auto">
            <a:xfrm flipH="1">
              <a:off x="4437" y="3817"/>
              <a:ext cx="8" cy="1"/>
            </a:xfrm>
            <a:prstGeom prst="line">
              <a:avLst/>
            </a:prstGeom>
            <a:noFill/>
            <a:ln w="11113">
              <a:solidFill>
                <a:srgbClr val="000000"/>
              </a:solidFill>
              <a:round/>
              <a:headEnd/>
              <a:tailEnd/>
            </a:ln>
          </p:spPr>
          <p:txBody>
            <a:bodyPr/>
            <a:lstStyle/>
            <a:p>
              <a:endParaRPr lang="fr-FR"/>
            </a:p>
          </p:txBody>
        </p:sp>
        <p:sp>
          <p:nvSpPr>
            <p:cNvPr id="38580" name="Line 752"/>
            <p:cNvSpPr>
              <a:spLocks noChangeShapeType="1"/>
            </p:cNvSpPr>
            <p:nvPr/>
          </p:nvSpPr>
          <p:spPr bwMode="auto">
            <a:xfrm flipH="1">
              <a:off x="4375" y="3817"/>
              <a:ext cx="25" cy="1"/>
            </a:xfrm>
            <a:prstGeom prst="line">
              <a:avLst/>
            </a:prstGeom>
            <a:noFill/>
            <a:ln w="11113">
              <a:solidFill>
                <a:srgbClr val="000000"/>
              </a:solidFill>
              <a:round/>
              <a:headEnd/>
              <a:tailEnd/>
            </a:ln>
          </p:spPr>
          <p:txBody>
            <a:bodyPr/>
            <a:lstStyle/>
            <a:p>
              <a:endParaRPr lang="fr-FR"/>
            </a:p>
          </p:txBody>
        </p:sp>
        <p:sp>
          <p:nvSpPr>
            <p:cNvPr id="38581" name="Freeform 753"/>
            <p:cNvSpPr>
              <a:spLocks/>
            </p:cNvSpPr>
            <p:nvPr/>
          </p:nvSpPr>
          <p:spPr bwMode="auto">
            <a:xfrm>
              <a:off x="1228" y="3846"/>
              <a:ext cx="171" cy="99"/>
            </a:xfrm>
            <a:custGeom>
              <a:avLst/>
              <a:gdLst>
                <a:gd name="T0" fmla="*/ 0 w 171"/>
                <a:gd name="T1" fmla="*/ 99 h 198"/>
                <a:gd name="T2" fmla="*/ 1 w 171"/>
                <a:gd name="T3" fmla="*/ 77 h 198"/>
                <a:gd name="T4" fmla="*/ 8 w 171"/>
                <a:gd name="T5" fmla="*/ 56 h 198"/>
                <a:gd name="T6" fmla="*/ 19 w 171"/>
                <a:gd name="T7" fmla="*/ 37 h 198"/>
                <a:gd name="T8" fmla="*/ 32 w 171"/>
                <a:gd name="T9" fmla="*/ 22 h 198"/>
                <a:gd name="T10" fmla="*/ 48 w 171"/>
                <a:gd name="T11" fmla="*/ 10 h 198"/>
                <a:gd name="T12" fmla="*/ 66 w 171"/>
                <a:gd name="T13" fmla="*/ 3 h 198"/>
                <a:gd name="T14" fmla="*/ 85 w 171"/>
                <a:gd name="T15" fmla="*/ 0 h 198"/>
                <a:gd name="T16" fmla="*/ 105 w 171"/>
                <a:gd name="T17" fmla="*/ 3 h 198"/>
                <a:gd name="T18" fmla="*/ 123 w 171"/>
                <a:gd name="T19" fmla="*/ 10 h 198"/>
                <a:gd name="T20" fmla="*/ 139 w 171"/>
                <a:gd name="T21" fmla="*/ 22 h 198"/>
                <a:gd name="T22" fmla="*/ 152 w 171"/>
                <a:gd name="T23" fmla="*/ 37 h 198"/>
                <a:gd name="T24" fmla="*/ 162 w 171"/>
                <a:gd name="T25" fmla="*/ 56 h 198"/>
                <a:gd name="T26" fmla="*/ 168 w 171"/>
                <a:gd name="T27" fmla="*/ 77 h 198"/>
                <a:gd name="T28" fmla="*/ 171 w 171"/>
                <a:gd name="T29" fmla="*/ 99 h 198"/>
                <a:gd name="T30" fmla="*/ 168 w 171"/>
                <a:gd name="T31" fmla="*/ 121 h 198"/>
                <a:gd name="T32" fmla="*/ 162 w 171"/>
                <a:gd name="T33" fmla="*/ 142 h 198"/>
                <a:gd name="T34" fmla="*/ 152 w 171"/>
                <a:gd name="T35" fmla="*/ 160 h 198"/>
                <a:gd name="T36" fmla="*/ 139 w 171"/>
                <a:gd name="T37" fmla="*/ 177 h 198"/>
                <a:gd name="T38" fmla="*/ 123 w 171"/>
                <a:gd name="T39" fmla="*/ 188 h 198"/>
                <a:gd name="T40" fmla="*/ 105 w 171"/>
                <a:gd name="T41" fmla="*/ 195 h 198"/>
                <a:gd name="T42" fmla="*/ 85 w 171"/>
                <a:gd name="T43" fmla="*/ 198 h 198"/>
                <a:gd name="T44" fmla="*/ 66 w 171"/>
                <a:gd name="T45" fmla="*/ 195 h 198"/>
                <a:gd name="T46" fmla="*/ 48 w 171"/>
                <a:gd name="T47" fmla="*/ 188 h 198"/>
                <a:gd name="T48" fmla="*/ 32 w 171"/>
                <a:gd name="T49" fmla="*/ 177 h 198"/>
                <a:gd name="T50" fmla="*/ 19 w 171"/>
                <a:gd name="T51" fmla="*/ 160 h 198"/>
                <a:gd name="T52" fmla="*/ 8 w 171"/>
                <a:gd name="T53" fmla="*/ 142 h 198"/>
                <a:gd name="T54" fmla="*/ 1 w 171"/>
                <a:gd name="T55" fmla="*/ 121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1" y="77"/>
                  </a:lnTo>
                  <a:lnTo>
                    <a:pt x="8" y="56"/>
                  </a:lnTo>
                  <a:lnTo>
                    <a:pt x="19" y="37"/>
                  </a:lnTo>
                  <a:lnTo>
                    <a:pt x="32" y="22"/>
                  </a:lnTo>
                  <a:lnTo>
                    <a:pt x="48" y="10"/>
                  </a:lnTo>
                  <a:lnTo>
                    <a:pt x="66" y="3"/>
                  </a:lnTo>
                  <a:lnTo>
                    <a:pt x="85" y="0"/>
                  </a:lnTo>
                  <a:lnTo>
                    <a:pt x="105" y="3"/>
                  </a:lnTo>
                  <a:lnTo>
                    <a:pt x="123" y="10"/>
                  </a:lnTo>
                  <a:lnTo>
                    <a:pt x="139" y="22"/>
                  </a:lnTo>
                  <a:lnTo>
                    <a:pt x="152" y="37"/>
                  </a:lnTo>
                  <a:lnTo>
                    <a:pt x="162" y="56"/>
                  </a:lnTo>
                  <a:lnTo>
                    <a:pt x="168" y="77"/>
                  </a:lnTo>
                  <a:lnTo>
                    <a:pt x="171" y="99"/>
                  </a:lnTo>
                  <a:lnTo>
                    <a:pt x="168" y="121"/>
                  </a:lnTo>
                  <a:lnTo>
                    <a:pt x="162" y="142"/>
                  </a:lnTo>
                  <a:lnTo>
                    <a:pt x="152" y="160"/>
                  </a:lnTo>
                  <a:lnTo>
                    <a:pt x="139" y="177"/>
                  </a:lnTo>
                  <a:lnTo>
                    <a:pt x="123" y="188"/>
                  </a:lnTo>
                  <a:lnTo>
                    <a:pt x="105" y="195"/>
                  </a:lnTo>
                  <a:lnTo>
                    <a:pt x="85" y="198"/>
                  </a:lnTo>
                  <a:lnTo>
                    <a:pt x="66" y="195"/>
                  </a:lnTo>
                  <a:lnTo>
                    <a:pt x="48" y="188"/>
                  </a:lnTo>
                  <a:lnTo>
                    <a:pt x="32" y="177"/>
                  </a:lnTo>
                  <a:lnTo>
                    <a:pt x="19" y="160"/>
                  </a:lnTo>
                  <a:lnTo>
                    <a:pt x="8" y="142"/>
                  </a:lnTo>
                  <a:lnTo>
                    <a:pt x="1"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582" name="Rectangle 754"/>
            <p:cNvSpPr>
              <a:spLocks noChangeArrowheads="1"/>
            </p:cNvSpPr>
            <p:nvPr/>
          </p:nvSpPr>
          <p:spPr bwMode="auto">
            <a:xfrm>
              <a:off x="1251" y="3872"/>
              <a:ext cx="118" cy="87"/>
            </a:xfrm>
            <a:prstGeom prst="rect">
              <a:avLst/>
            </a:prstGeom>
            <a:noFill/>
            <a:ln w="9525">
              <a:noFill/>
              <a:miter lim="800000"/>
              <a:headEnd/>
              <a:tailEnd/>
            </a:ln>
          </p:spPr>
          <p:txBody>
            <a:bodyPr wrap="none" lIns="0" tIns="0" rIns="0" bIns="0">
              <a:spAutoFit/>
            </a:bodyPr>
            <a:lstStyle/>
            <a:p>
              <a:r>
                <a:rPr lang="fr-FR" sz="800">
                  <a:solidFill>
                    <a:srgbClr val="000000"/>
                  </a:solidFill>
                </a:rPr>
                <a:t>FSL</a:t>
              </a:r>
              <a:endParaRPr lang="fr-FR" sz="800">
                <a:solidFill>
                  <a:srgbClr val="FC0128"/>
                </a:solidFill>
                <a:latin typeface="Times New Roman" pitchFamily="18" charset="0"/>
              </a:endParaRPr>
            </a:p>
          </p:txBody>
        </p:sp>
        <p:sp>
          <p:nvSpPr>
            <p:cNvPr id="38583" name="Line 755"/>
            <p:cNvSpPr>
              <a:spLocks noChangeShapeType="1"/>
            </p:cNvSpPr>
            <p:nvPr/>
          </p:nvSpPr>
          <p:spPr bwMode="auto">
            <a:xfrm>
              <a:off x="1399" y="3895"/>
              <a:ext cx="7" cy="1"/>
            </a:xfrm>
            <a:prstGeom prst="line">
              <a:avLst/>
            </a:prstGeom>
            <a:noFill/>
            <a:ln w="11113">
              <a:solidFill>
                <a:srgbClr val="000000"/>
              </a:solidFill>
              <a:round/>
              <a:headEnd/>
              <a:tailEnd/>
            </a:ln>
          </p:spPr>
          <p:txBody>
            <a:bodyPr/>
            <a:lstStyle/>
            <a:p>
              <a:endParaRPr lang="fr-FR"/>
            </a:p>
          </p:txBody>
        </p:sp>
        <p:sp>
          <p:nvSpPr>
            <p:cNvPr id="38584" name="Line 756"/>
            <p:cNvSpPr>
              <a:spLocks noChangeShapeType="1"/>
            </p:cNvSpPr>
            <p:nvPr/>
          </p:nvSpPr>
          <p:spPr bwMode="auto">
            <a:xfrm>
              <a:off x="1443" y="3895"/>
              <a:ext cx="7" cy="1"/>
            </a:xfrm>
            <a:prstGeom prst="line">
              <a:avLst/>
            </a:prstGeom>
            <a:noFill/>
            <a:ln w="11113">
              <a:solidFill>
                <a:srgbClr val="000000"/>
              </a:solidFill>
              <a:round/>
              <a:headEnd/>
              <a:tailEnd/>
            </a:ln>
          </p:spPr>
          <p:txBody>
            <a:bodyPr/>
            <a:lstStyle/>
            <a:p>
              <a:endParaRPr lang="fr-FR"/>
            </a:p>
          </p:txBody>
        </p:sp>
        <p:sp>
          <p:nvSpPr>
            <p:cNvPr id="38585" name="Line 757"/>
            <p:cNvSpPr>
              <a:spLocks noChangeShapeType="1"/>
            </p:cNvSpPr>
            <p:nvPr/>
          </p:nvSpPr>
          <p:spPr bwMode="auto">
            <a:xfrm>
              <a:off x="1487" y="3895"/>
              <a:ext cx="8" cy="1"/>
            </a:xfrm>
            <a:prstGeom prst="line">
              <a:avLst/>
            </a:prstGeom>
            <a:noFill/>
            <a:ln w="11113">
              <a:solidFill>
                <a:srgbClr val="000000"/>
              </a:solidFill>
              <a:round/>
              <a:headEnd/>
              <a:tailEnd/>
            </a:ln>
          </p:spPr>
          <p:txBody>
            <a:bodyPr/>
            <a:lstStyle/>
            <a:p>
              <a:endParaRPr lang="fr-FR"/>
            </a:p>
          </p:txBody>
        </p:sp>
        <p:sp>
          <p:nvSpPr>
            <p:cNvPr id="38586" name="Freeform 758"/>
            <p:cNvSpPr>
              <a:spLocks/>
            </p:cNvSpPr>
            <p:nvPr/>
          </p:nvSpPr>
          <p:spPr bwMode="auto">
            <a:xfrm>
              <a:off x="1223" y="2398"/>
              <a:ext cx="172" cy="99"/>
            </a:xfrm>
            <a:custGeom>
              <a:avLst/>
              <a:gdLst>
                <a:gd name="T0" fmla="*/ 0 w 172"/>
                <a:gd name="T1" fmla="*/ 99 h 198"/>
                <a:gd name="T2" fmla="*/ 3 w 172"/>
                <a:gd name="T3" fmla="*/ 76 h 198"/>
                <a:gd name="T4" fmla="*/ 9 w 172"/>
                <a:gd name="T5" fmla="*/ 55 h 198"/>
                <a:gd name="T6" fmla="*/ 20 w 172"/>
                <a:gd name="T7" fmla="*/ 37 h 198"/>
                <a:gd name="T8" fmla="*/ 33 w 172"/>
                <a:gd name="T9" fmla="*/ 21 h 198"/>
                <a:gd name="T10" fmla="*/ 49 w 172"/>
                <a:gd name="T11" fmla="*/ 9 h 198"/>
                <a:gd name="T12" fmla="*/ 68 w 172"/>
                <a:gd name="T13" fmla="*/ 2 h 198"/>
                <a:gd name="T14" fmla="*/ 86 w 172"/>
                <a:gd name="T15" fmla="*/ 0 h 198"/>
                <a:gd name="T16" fmla="*/ 106 w 172"/>
                <a:gd name="T17" fmla="*/ 2 h 198"/>
                <a:gd name="T18" fmla="*/ 124 w 172"/>
                <a:gd name="T19" fmla="*/ 9 h 198"/>
                <a:gd name="T20" fmla="*/ 140 w 172"/>
                <a:gd name="T21" fmla="*/ 21 h 198"/>
                <a:gd name="T22" fmla="*/ 154 w 172"/>
                <a:gd name="T23" fmla="*/ 37 h 198"/>
                <a:gd name="T24" fmla="*/ 164 w 172"/>
                <a:gd name="T25" fmla="*/ 55 h 198"/>
                <a:gd name="T26" fmla="*/ 170 w 172"/>
                <a:gd name="T27" fmla="*/ 76 h 198"/>
                <a:gd name="T28" fmla="*/ 172 w 172"/>
                <a:gd name="T29" fmla="*/ 99 h 198"/>
                <a:gd name="T30" fmla="*/ 170 w 172"/>
                <a:gd name="T31" fmla="*/ 121 h 198"/>
                <a:gd name="T32" fmla="*/ 164 w 172"/>
                <a:gd name="T33" fmla="*/ 142 h 198"/>
                <a:gd name="T34" fmla="*/ 154 w 172"/>
                <a:gd name="T35" fmla="*/ 160 h 198"/>
                <a:gd name="T36" fmla="*/ 140 w 172"/>
                <a:gd name="T37" fmla="*/ 177 h 198"/>
                <a:gd name="T38" fmla="*/ 124 w 172"/>
                <a:gd name="T39" fmla="*/ 188 h 198"/>
                <a:gd name="T40" fmla="*/ 106 w 172"/>
                <a:gd name="T41" fmla="*/ 195 h 198"/>
                <a:gd name="T42" fmla="*/ 86 w 172"/>
                <a:gd name="T43" fmla="*/ 198 h 198"/>
                <a:gd name="T44" fmla="*/ 68 w 172"/>
                <a:gd name="T45" fmla="*/ 195 h 198"/>
                <a:gd name="T46" fmla="*/ 49 w 172"/>
                <a:gd name="T47" fmla="*/ 188 h 198"/>
                <a:gd name="T48" fmla="*/ 33 w 172"/>
                <a:gd name="T49" fmla="*/ 177 h 198"/>
                <a:gd name="T50" fmla="*/ 20 w 172"/>
                <a:gd name="T51" fmla="*/ 160 h 198"/>
                <a:gd name="T52" fmla="*/ 9 w 172"/>
                <a:gd name="T53" fmla="*/ 142 h 198"/>
                <a:gd name="T54" fmla="*/ 3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3" y="76"/>
                  </a:lnTo>
                  <a:lnTo>
                    <a:pt x="9" y="55"/>
                  </a:lnTo>
                  <a:lnTo>
                    <a:pt x="20" y="37"/>
                  </a:lnTo>
                  <a:lnTo>
                    <a:pt x="33" y="21"/>
                  </a:lnTo>
                  <a:lnTo>
                    <a:pt x="49" y="9"/>
                  </a:lnTo>
                  <a:lnTo>
                    <a:pt x="68" y="2"/>
                  </a:lnTo>
                  <a:lnTo>
                    <a:pt x="86" y="0"/>
                  </a:lnTo>
                  <a:lnTo>
                    <a:pt x="106" y="2"/>
                  </a:lnTo>
                  <a:lnTo>
                    <a:pt x="124" y="9"/>
                  </a:lnTo>
                  <a:lnTo>
                    <a:pt x="140" y="21"/>
                  </a:lnTo>
                  <a:lnTo>
                    <a:pt x="154" y="37"/>
                  </a:lnTo>
                  <a:lnTo>
                    <a:pt x="164" y="55"/>
                  </a:lnTo>
                  <a:lnTo>
                    <a:pt x="170" y="76"/>
                  </a:lnTo>
                  <a:lnTo>
                    <a:pt x="172" y="99"/>
                  </a:lnTo>
                  <a:lnTo>
                    <a:pt x="170" y="121"/>
                  </a:lnTo>
                  <a:lnTo>
                    <a:pt x="164" y="142"/>
                  </a:lnTo>
                  <a:lnTo>
                    <a:pt x="154" y="160"/>
                  </a:lnTo>
                  <a:lnTo>
                    <a:pt x="140" y="177"/>
                  </a:lnTo>
                  <a:lnTo>
                    <a:pt x="124" y="188"/>
                  </a:lnTo>
                  <a:lnTo>
                    <a:pt x="106" y="195"/>
                  </a:lnTo>
                  <a:lnTo>
                    <a:pt x="86" y="198"/>
                  </a:lnTo>
                  <a:lnTo>
                    <a:pt x="68" y="195"/>
                  </a:lnTo>
                  <a:lnTo>
                    <a:pt x="49" y="188"/>
                  </a:lnTo>
                  <a:lnTo>
                    <a:pt x="33" y="177"/>
                  </a:lnTo>
                  <a:lnTo>
                    <a:pt x="20" y="160"/>
                  </a:lnTo>
                  <a:lnTo>
                    <a:pt x="9" y="142"/>
                  </a:lnTo>
                  <a:lnTo>
                    <a:pt x="3"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38587" name="Rectangle 759"/>
            <p:cNvSpPr>
              <a:spLocks noChangeArrowheads="1"/>
            </p:cNvSpPr>
            <p:nvPr/>
          </p:nvSpPr>
          <p:spPr bwMode="auto">
            <a:xfrm>
              <a:off x="1247" y="2423"/>
              <a:ext cx="118" cy="87"/>
            </a:xfrm>
            <a:prstGeom prst="rect">
              <a:avLst/>
            </a:prstGeom>
            <a:noFill/>
            <a:ln w="9525">
              <a:noFill/>
              <a:miter lim="800000"/>
              <a:headEnd/>
              <a:tailEnd/>
            </a:ln>
          </p:spPr>
          <p:txBody>
            <a:bodyPr wrap="none" lIns="0" tIns="0" rIns="0" bIns="0">
              <a:spAutoFit/>
            </a:bodyPr>
            <a:lstStyle/>
            <a:p>
              <a:r>
                <a:rPr lang="fr-FR" sz="800">
                  <a:solidFill>
                    <a:srgbClr val="000000"/>
                  </a:solidFill>
                </a:rPr>
                <a:t>FSL</a:t>
              </a:r>
              <a:endParaRPr lang="fr-FR" sz="800">
                <a:solidFill>
                  <a:srgbClr val="FC0128"/>
                </a:solidFill>
                <a:latin typeface="Times New Roman" pitchFamily="18" charset="0"/>
              </a:endParaRPr>
            </a:p>
          </p:txBody>
        </p:sp>
        <p:sp>
          <p:nvSpPr>
            <p:cNvPr id="38588" name="Line 760"/>
            <p:cNvSpPr>
              <a:spLocks noChangeShapeType="1"/>
            </p:cNvSpPr>
            <p:nvPr/>
          </p:nvSpPr>
          <p:spPr bwMode="auto">
            <a:xfrm>
              <a:off x="1395" y="2447"/>
              <a:ext cx="8" cy="1"/>
            </a:xfrm>
            <a:prstGeom prst="line">
              <a:avLst/>
            </a:prstGeom>
            <a:noFill/>
            <a:ln w="11113">
              <a:solidFill>
                <a:srgbClr val="000000"/>
              </a:solidFill>
              <a:round/>
              <a:headEnd/>
              <a:tailEnd/>
            </a:ln>
          </p:spPr>
          <p:txBody>
            <a:bodyPr/>
            <a:lstStyle/>
            <a:p>
              <a:endParaRPr lang="fr-FR"/>
            </a:p>
          </p:txBody>
        </p:sp>
        <p:sp>
          <p:nvSpPr>
            <p:cNvPr id="38589" name="Line 761"/>
            <p:cNvSpPr>
              <a:spLocks noChangeShapeType="1"/>
            </p:cNvSpPr>
            <p:nvPr/>
          </p:nvSpPr>
          <p:spPr bwMode="auto">
            <a:xfrm>
              <a:off x="1439" y="2447"/>
              <a:ext cx="8" cy="1"/>
            </a:xfrm>
            <a:prstGeom prst="line">
              <a:avLst/>
            </a:prstGeom>
            <a:noFill/>
            <a:ln w="11113">
              <a:solidFill>
                <a:srgbClr val="000000"/>
              </a:solidFill>
              <a:round/>
              <a:headEnd/>
              <a:tailEnd/>
            </a:ln>
          </p:spPr>
          <p:txBody>
            <a:bodyPr/>
            <a:lstStyle/>
            <a:p>
              <a:endParaRPr lang="fr-FR"/>
            </a:p>
          </p:txBody>
        </p:sp>
        <p:sp>
          <p:nvSpPr>
            <p:cNvPr id="38590" name="Line 762"/>
            <p:cNvSpPr>
              <a:spLocks noChangeShapeType="1"/>
            </p:cNvSpPr>
            <p:nvPr/>
          </p:nvSpPr>
          <p:spPr bwMode="auto">
            <a:xfrm>
              <a:off x="1484" y="2447"/>
              <a:ext cx="7" cy="1"/>
            </a:xfrm>
            <a:prstGeom prst="line">
              <a:avLst/>
            </a:prstGeom>
            <a:noFill/>
            <a:ln w="11113">
              <a:solidFill>
                <a:srgbClr val="000000"/>
              </a:solidFill>
              <a:round/>
              <a:headEnd/>
              <a:tailEnd/>
            </a:ln>
          </p:spPr>
          <p:txBody>
            <a:bodyPr/>
            <a:lstStyle/>
            <a:p>
              <a:endParaRPr lang="fr-FR"/>
            </a:p>
          </p:txBody>
        </p:sp>
        <p:sp>
          <p:nvSpPr>
            <p:cNvPr id="38591" name="Freeform 763"/>
            <p:cNvSpPr>
              <a:spLocks/>
            </p:cNvSpPr>
            <p:nvPr/>
          </p:nvSpPr>
          <p:spPr bwMode="auto">
            <a:xfrm>
              <a:off x="1850" y="2523"/>
              <a:ext cx="253" cy="43"/>
            </a:xfrm>
            <a:custGeom>
              <a:avLst/>
              <a:gdLst>
                <a:gd name="T0" fmla="*/ 41 w 253"/>
                <a:gd name="T1" fmla="*/ 0 h 86"/>
                <a:gd name="T2" fmla="*/ 213 w 253"/>
                <a:gd name="T3" fmla="*/ 0 h 86"/>
                <a:gd name="T4" fmla="*/ 253 w 253"/>
                <a:gd name="T5" fmla="*/ 86 h 86"/>
                <a:gd name="T6" fmla="*/ 0 w 253"/>
                <a:gd name="T7" fmla="*/ 86 h 86"/>
                <a:gd name="T8" fmla="*/ 41 w 253"/>
                <a:gd name="T9" fmla="*/ 0 h 86"/>
                <a:gd name="T10" fmla="*/ 0 60000 65536"/>
                <a:gd name="T11" fmla="*/ 0 60000 65536"/>
                <a:gd name="T12" fmla="*/ 0 60000 65536"/>
                <a:gd name="T13" fmla="*/ 0 60000 65536"/>
                <a:gd name="T14" fmla="*/ 0 60000 65536"/>
                <a:gd name="T15" fmla="*/ 0 w 253"/>
                <a:gd name="T16" fmla="*/ 0 h 86"/>
                <a:gd name="T17" fmla="*/ 253 w 253"/>
                <a:gd name="T18" fmla="*/ 86 h 86"/>
              </a:gdLst>
              <a:ahLst/>
              <a:cxnLst>
                <a:cxn ang="T10">
                  <a:pos x="T0" y="T1"/>
                </a:cxn>
                <a:cxn ang="T11">
                  <a:pos x="T2" y="T3"/>
                </a:cxn>
                <a:cxn ang="T12">
                  <a:pos x="T4" y="T5"/>
                </a:cxn>
                <a:cxn ang="T13">
                  <a:pos x="T6" y="T7"/>
                </a:cxn>
                <a:cxn ang="T14">
                  <a:pos x="T8" y="T9"/>
                </a:cxn>
              </a:cxnLst>
              <a:rect l="T15" t="T16" r="T17" b="T18"/>
              <a:pathLst>
                <a:path w="253" h="86">
                  <a:moveTo>
                    <a:pt x="41" y="0"/>
                  </a:moveTo>
                  <a:lnTo>
                    <a:pt x="213" y="0"/>
                  </a:lnTo>
                  <a:lnTo>
                    <a:pt x="253" y="86"/>
                  </a:lnTo>
                  <a:lnTo>
                    <a:pt x="0" y="86"/>
                  </a:lnTo>
                  <a:lnTo>
                    <a:pt x="41" y="0"/>
                  </a:lnTo>
                  <a:close/>
                </a:path>
              </a:pathLst>
            </a:custGeom>
            <a:solidFill>
              <a:srgbClr val="FFFFFF"/>
            </a:solidFill>
            <a:ln w="11113">
              <a:solidFill>
                <a:srgbClr val="000000"/>
              </a:solidFill>
              <a:round/>
              <a:headEnd/>
              <a:tailEnd/>
            </a:ln>
          </p:spPr>
          <p:txBody>
            <a:bodyPr/>
            <a:lstStyle/>
            <a:p>
              <a:endParaRPr lang="fr-FR"/>
            </a:p>
          </p:txBody>
        </p:sp>
        <p:grpSp>
          <p:nvGrpSpPr>
            <p:cNvPr id="38592" name="Group 764"/>
            <p:cNvGrpSpPr>
              <a:grpSpLocks/>
            </p:cNvGrpSpPr>
            <p:nvPr/>
          </p:nvGrpSpPr>
          <p:grpSpPr bwMode="auto">
            <a:xfrm>
              <a:off x="1632" y="2412"/>
              <a:ext cx="131" cy="106"/>
              <a:chOff x="1728" y="2438"/>
              <a:chExt cx="131" cy="106"/>
            </a:xfrm>
          </p:grpSpPr>
          <p:sp>
            <p:nvSpPr>
              <p:cNvPr id="38685" name="Line 765"/>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8686" name="Line 766"/>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8687" name="Line 767"/>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8688" name="Line 768"/>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8689" name="Freeform 769"/>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8690" name="Freeform 770"/>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8691" name="Line 771"/>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8692" name="Line 772"/>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8593" name="Group 773"/>
            <p:cNvGrpSpPr>
              <a:grpSpLocks/>
            </p:cNvGrpSpPr>
            <p:nvPr/>
          </p:nvGrpSpPr>
          <p:grpSpPr bwMode="auto">
            <a:xfrm>
              <a:off x="1625" y="3844"/>
              <a:ext cx="131" cy="106"/>
              <a:chOff x="1728" y="2438"/>
              <a:chExt cx="131" cy="106"/>
            </a:xfrm>
          </p:grpSpPr>
          <p:sp>
            <p:nvSpPr>
              <p:cNvPr id="38677" name="Line 774"/>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8678" name="Line 775"/>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8679" name="Line 776"/>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8680" name="Line 777"/>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8681" name="Freeform 778"/>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8682" name="Freeform 779"/>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8683" name="Line 780"/>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8684" name="Line 781"/>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38594" name="Freeform 782"/>
            <p:cNvSpPr>
              <a:spLocks/>
            </p:cNvSpPr>
            <p:nvPr/>
          </p:nvSpPr>
          <p:spPr bwMode="auto">
            <a:xfrm>
              <a:off x="4715" y="3870"/>
              <a:ext cx="206" cy="129"/>
            </a:xfrm>
            <a:custGeom>
              <a:avLst/>
              <a:gdLst>
                <a:gd name="T0" fmla="*/ 0 w 206"/>
                <a:gd name="T1" fmla="*/ 128 h 256"/>
                <a:gd name="T2" fmla="*/ 1 w 206"/>
                <a:gd name="T3" fmla="*/ 103 h 256"/>
                <a:gd name="T4" fmla="*/ 7 w 206"/>
                <a:gd name="T5" fmla="*/ 79 h 256"/>
                <a:gd name="T6" fmla="*/ 17 w 206"/>
                <a:gd name="T7" fmla="*/ 57 h 256"/>
                <a:gd name="T8" fmla="*/ 30 w 206"/>
                <a:gd name="T9" fmla="*/ 37 h 256"/>
                <a:gd name="T10" fmla="*/ 46 w 206"/>
                <a:gd name="T11" fmla="*/ 21 h 256"/>
                <a:gd name="T12" fmla="*/ 64 w 206"/>
                <a:gd name="T13" fmla="*/ 9 h 256"/>
                <a:gd name="T14" fmla="*/ 82 w 206"/>
                <a:gd name="T15" fmla="*/ 2 h 256"/>
                <a:gd name="T16" fmla="*/ 103 w 206"/>
                <a:gd name="T17" fmla="*/ 0 h 256"/>
                <a:gd name="T18" fmla="*/ 123 w 206"/>
                <a:gd name="T19" fmla="*/ 2 h 256"/>
                <a:gd name="T20" fmla="*/ 143 w 206"/>
                <a:gd name="T21" fmla="*/ 9 h 256"/>
                <a:gd name="T22" fmla="*/ 160 w 206"/>
                <a:gd name="T23" fmla="*/ 21 h 256"/>
                <a:gd name="T24" fmla="*/ 176 w 206"/>
                <a:gd name="T25" fmla="*/ 37 h 256"/>
                <a:gd name="T26" fmla="*/ 188 w 206"/>
                <a:gd name="T27" fmla="*/ 57 h 256"/>
                <a:gd name="T28" fmla="*/ 198 w 206"/>
                <a:gd name="T29" fmla="*/ 79 h 256"/>
                <a:gd name="T30" fmla="*/ 204 w 206"/>
                <a:gd name="T31" fmla="*/ 103 h 256"/>
                <a:gd name="T32" fmla="*/ 206 w 206"/>
                <a:gd name="T33" fmla="*/ 128 h 256"/>
                <a:gd name="T34" fmla="*/ 204 w 206"/>
                <a:gd name="T35" fmla="*/ 153 h 256"/>
                <a:gd name="T36" fmla="*/ 198 w 206"/>
                <a:gd name="T37" fmla="*/ 177 h 256"/>
                <a:gd name="T38" fmla="*/ 188 w 206"/>
                <a:gd name="T39" fmla="*/ 199 h 256"/>
                <a:gd name="T40" fmla="*/ 176 w 206"/>
                <a:gd name="T41" fmla="*/ 218 h 256"/>
                <a:gd name="T42" fmla="*/ 160 w 206"/>
                <a:gd name="T43" fmla="*/ 234 h 256"/>
                <a:gd name="T44" fmla="*/ 143 w 206"/>
                <a:gd name="T45" fmla="*/ 246 h 256"/>
                <a:gd name="T46" fmla="*/ 123 w 206"/>
                <a:gd name="T47" fmla="*/ 253 h 256"/>
                <a:gd name="T48" fmla="*/ 103 w 206"/>
                <a:gd name="T49" fmla="*/ 256 h 256"/>
                <a:gd name="T50" fmla="*/ 82 w 206"/>
                <a:gd name="T51" fmla="*/ 253 h 256"/>
                <a:gd name="T52" fmla="*/ 64 w 206"/>
                <a:gd name="T53" fmla="*/ 246 h 256"/>
                <a:gd name="T54" fmla="*/ 46 w 206"/>
                <a:gd name="T55" fmla="*/ 234 h 256"/>
                <a:gd name="T56" fmla="*/ 30 w 206"/>
                <a:gd name="T57" fmla="*/ 218 h 256"/>
                <a:gd name="T58" fmla="*/ 17 w 206"/>
                <a:gd name="T59" fmla="*/ 199 h 256"/>
                <a:gd name="T60" fmla="*/ 7 w 206"/>
                <a:gd name="T61" fmla="*/ 177 h 256"/>
                <a:gd name="T62" fmla="*/ 1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1" y="103"/>
                  </a:lnTo>
                  <a:lnTo>
                    <a:pt x="7" y="79"/>
                  </a:lnTo>
                  <a:lnTo>
                    <a:pt x="17" y="57"/>
                  </a:lnTo>
                  <a:lnTo>
                    <a:pt x="30" y="37"/>
                  </a:lnTo>
                  <a:lnTo>
                    <a:pt x="46" y="21"/>
                  </a:lnTo>
                  <a:lnTo>
                    <a:pt x="64" y="9"/>
                  </a:lnTo>
                  <a:lnTo>
                    <a:pt x="82" y="2"/>
                  </a:lnTo>
                  <a:lnTo>
                    <a:pt x="103" y="0"/>
                  </a:lnTo>
                  <a:lnTo>
                    <a:pt x="123" y="2"/>
                  </a:lnTo>
                  <a:lnTo>
                    <a:pt x="143" y="9"/>
                  </a:lnTo>
                  <a:lnTo>
                    <a:pt x="160" y="21"/>
                  </a:lnTo>
                  <a:lnTo>
                    <a:pt x="176" y="37"/>
                  </a:lnTo>
                  <a:lnTo>
                    <a:pt x="188" y="57"/>
                  </a:lnTo>
                  <a:lnTo>
                    <a:pt x="198" y="79"/>
                  </a:lnTo>
                  <a:lnTo>
                    <a:pt x="204" y="103"/>
                  </a:lnTo>
                  <a:lnTo>
                    <a:pt x="206" y="128"/>
                  </a:lnTo>
                  <a:lnTo>
                    <a:pt x="204" y="153"/>
                  </a:lnTo>
                  <a:lnTo>
                    <a:pt x="198" y="177"/>
                  </a:lnTo>
                  <a:lnTo>
                    <a:pt x="188" y="199"/>
                  </a:lnTo>
                  <a:lnTo>
                    <a:pt x="176" y="218"/>
                  </a:lnTo>
                  <a:lnTo>
                    <a:pt x="160" y="234"/>
                  </a:lnTo>
                  <a:lnTo>
                    <a:pt x="143" y="246"/>
                  </a:lnTo>
                  <a:lnTo>
                    <a:pt x="123" y="253"/>
                  </a:lnTo>
                  <a:lnTo>
                    <a:pt x="103" y="256"/>
                  </a:lnTo>
                  <a:lnTo>
                    <a:pt x="82" y="253"/>
                  </a:lnTo>
                  <a:lnTo>
                    <a:pt x="64" y="246"/>
                  </a:lnTo>
                  <a:lnTo>
                    <a:pt x="46" y="234"/>
                  </a:lnTo>
                  <a:lnTo>
                    <a:pt x="30" y="218"/>
                  </a:lnTo>
                  <a:lnTo>
                    <a:pt x="17" y="199"/>
                  </a:lnTo>
                  <a:lnTo>
                    <a:pt x="7" y="177"/>
                  </a:lnTo>
                  <a:lnTo>
                    <a:pt x="1" y="153"/>
                  </a:lnTo>
                  <a:lnTo>
                    <a:pt x="0" y="128"/>
                  </a:lnTo>
                  <a:close/>
                </a:path>
              </a:pathLst>
            </a:custGeom>
            <a:solidFill>
              <a:srgbClr val="FFFFFF"/>
            </a:solidFill>
            <a:ln w="11113">
              <a:solidFill>
                <a:srgbClr val="000000"/>
              </a:solidFill>
              <a:round/>
              <a:headEnd/>
              <a:tailEnd/>
            </a:ln>
          </p:spPr>
          <p:txBody>
            <a:bodyPr/>
            <a:lstStyle/>
            <a:p>
              <a:endParaRPr lang="fr-FR"/>
            </a:p>
          </p:txBody>
        </p:sp>
        <p:sp>
          <p:nvSpPr>
            <p:cNvPr id="38595" name="Freeform 783"/>
            <p:cNvSpPr>
              <a:spLocks/>
            </p:cNvSpPr>
            <p:nvPr/>
          </p:nvSpPr>
          <p:spPr bwMode="auto">
            <a:xfrm>
              <a:off x="1910" y="3870"/>
              <a:ext cx="206" cy="129"/>
            </a:xfrm>
            <a:custGeom>
              <a:avLst/>
              <a:gdLst>
                <a:gd name="T0" fmla="*/ 0 w 206"/>
                <a:gd name="T1" fmla="*/ 128 h 256"/>
                <a:gd name="T2" fmla="*/ 2 w 206"/>
                <a:gd name="T3" fmla="*/ 103 h 256"/>
                <a:gd name="T4" fmla="*/ 7 w 206"/>
                <a:gd name="T5" fmla="*/ 79 h 256"/>
                <a:gd name="T6" fmla="*/ 17 w 206"/>
                <a:gd name="T7" fmla="*/ 57 h 256"/>
                <a:gd name="T8" fmla="*/ 31 w 206"/>
                <a:gd name="T9" fmla="*/ 37 h 256"/>
                <a:gd name="T10" fmla="*/ 45 w 206"/>
                <a:gd name="T11" fmla="*/ 21 h 256"/>
                <a:gd name="T12" fmla="*/ 64 w 206"/>
                <a:gd name="T13" fmla="*/ 9 h 256"/>
                <a:gd name="T14" fmla="*/ 83 w 206"/>
                <a:gd name="T15" fmla="*/ 2 h 256"/>
                <a:gd name="T16" fmla="*/ 103 w 206"/>
                <a:gd name="T17" fmla="*/ 0 h 256"/>
                <a:gd name="T18" fmla="*/ 123 w 206"/>
                <a:gd name="T19" fmla="*/ 2 h 256"/>
                <a:gd name="T20" fmla="*/ 142 w 206"/>
                <a:gd name="T21" fmla="*/ 9 h 256"/>
                <a:gd name="T22" fmla="*/ 161 w 206"/>
                <a:gd name="T23" fmla="*/ 21 h 256"/>
                <a:gd name="T24" fmla="*/ 175 w 206"/>
                <a:gd name="T25" fmla="*/ 37 h 256"/>
                <a:gd name="T26" fmla="*/ 189 w 206"/>
                <a:gd name="T27" fmla="*/ 57 h 256"/>
                <a:gd name="T28" fmla="*/ 199 w 206"/>
                <a:gd name="T29" fmla="*/ 79 h 256"/>
                <a:gd name="T30" fmla="*/ 204 w 206"/>
                <a:gd name="T31" fmla="*/ 103 h 256"/>
                <a:gd name="T32" fmla="*/ 206 w 206"/>
                <a:gd name="T33" fmla="*/ 128 h 256"/>
                <a:gd name="T34" fmla="*/ 204 w 206"/>
                <a:gd name="T35" fmla="*/ 153 h 256"/>
                <a:gd name="T36" fmla="*/ 199 w 206"/>
                <a:gd name="T37" fmla="*/ 177 h 256"/>
                <a:gd name="T38" fmla="*/ 189 w 206"/>
                <a:gd name="T39" fmla="*/ 199 h 256"/>
                <a:gd name="T40" fmla="*/ 175 w 206"/>
                <a:gd name="T41" fmla="*/ 218 h 256"/>
                <a:gd name="T42" fmla="*/ 161 w 206"/>
                <a:gd name="T43" fmla="*/ 234 h 256"/>
                <a:gd name="T44" fmla="*/ 142 w 206"/>
                <a:gd name="T45" fmla="*/ 246 h 256"/>
                <a:gd name="T46" fmla="*/ 123 w 206"/>
                <a:gd name="T47" fmla="*/ 253 h 256"/>
                <a:gd name="T48" fmla="*/ 103 w 206"/>
                <a:gd name="T49" fmla="*/ 256 h 256"/>
                <a:gd name="T50" fmla="*/ 83 w 206"/>
                <a:gd name="T51" fmla="*/ 253 h 256"/>
                <a:gd name="T52" fmla="*/ 64 w 206"/>
                <a:gd name="T53" fmla="*/ 246 h 256"/>
                <a:gd name="T54" fmla="*/ 45 w 206"/>
                <a:gd name="T55" fmla="*/ 234 h 256"/>
                <a:gd name="T56" fmla="*/ 31 w 206"/>
                <a:gd name="T57" fmla="*/ 218 h 256"/>
                <a:gd name="T58" fmla="*/ 17 w 206"/>
                <a:gd name="T59" fmla="*/ 199 h 256"/>
                <a:gd name="T60" fmla="*/ 7 w 206"/>
                <a:gd name="T61" fmla="*/ 177 h 256"/>
                <a:gd name="T62" fmla="*/ 2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2" y="103"/>
                  </a:lnTo>
                  <a:lnTo>
                    <a:pt x="7" y="79"/>
                  </a:lnTo>
                  <a:lnTo>
                    <a:pt x="17" y="57"/>
                  </a:lnTo>
                  <a:lnTo>
                    <a:pt x="31" y="37"/>
                  </a:lnTo>
                  <a:lnTo>
                    <a:pt x="45" y="21"/>
                  </a:lnTo>
                  <a:lnTo>
                    <a:pt x="64" y="9"/>
                  </a:lnTo>
                  <a:lnTo>
                    <a:pt x="83" y="2"/>
                  </a:lnTo>
                  <a:lnTo>
                    <a:pt x="103" y="0"/>
                  </a:lnTo>
                  <a:lnTo>
                    <a:pt x="123" y="2"/>
                  </a:lnTo>
                  <a:lnTo>
                    <a:pt x="142" y="9"/>
                  </a:lnTo>
                  <a:lnTo>
                    <a:pt x="161" y="21"/>
                  </a:lnTo>
                  <a:lnTo>
                    <a:pt x="175" y="37"/>
                  </a:lnTo>
                  <a:lnTo>
                    <a:pt x="189" y="57"/>
                  </a:lnTo>
                  <a:lnTo>
                    <a:pt x="199" y="79"/>
                  </a:lnTo>
                  <a:lnTo>
                    <a:pt x="204" y="103"/>
                  </a:lnTo>
                  <a:lnTo>
                    <a:pt x="206" y="128"/>
                  </a:lnTo>
                  <a:lnTo>
                    <a:pt x="204" y="153"/>
                  </a:lnTo>
                  <a:lnTo>
                    <a:pt x="199" y="177"/>
                  </a:lnTo>
                  <a:lnTo>
                    <a:pt x="189" y="199"/>
                  </a:lnTo>
                  <a:lnTo>
                    <a:pt x="175" y="218"/>
                  </a:lnTo>
                  <a:lnTo>
                    <a:pt x="161" y="234"/>
                  </a:lnTo>
                  <a:lnTo>
                    <a:pt x="142" y="246"/>
                  </a:lnTo>
                  <a:lnTo>
                    <a:pt x="123" y="253"/>
                  </a:lnTo>
                  <a:lnTo>
                    <a:pt x="103" y="256"/>
                  </a:lnTo>
                  <a:lnTo>
                    <a:pt x="83" y="253"/>
                  </a:lnTo>
                  <a:lnTo>
                    <a:pt x="64" y="246"/>
                  </a:lnTo>
                  <a:lnTo>
                    <a:pt x="45" y="234"/>
                  </a:lnTo>
                  <a:lnTo>
                    <a:pt x="31" y="218"/>
                  </a:lnTo>
                  <a:lnTo>
                    <a:pt x="17" y="199"/>
                  </a:lnTo>
                  <a:lnTo>
                    <a:pt x="7" y="177"/>
                  </a:lnTo>
                  <a:lnTo>
                    <a:pt x="2" y="153"/>
                  </a:lnTo>
                  <a:lnTo>
                    <a:pt x="0" y="128"/>
                  </a:lnTo>
                  <a:close/>
                </a:path>
              </a:pathLst>
            </a:custGeom>
            <a:solidFill>
              <a:srgbClr val="FFFFFF"/>
            </a:solidFill>
            <a:ln w="11113">
              <a:solidFill>
                <a:srgbClr val="000000"/>
              </a:solidFill>
              <a:round/>
              <a:headEnd/>
              <a:tailEnd/>
            </a:ln>
          </p:spPr>
          <p:txBody>
            <a:bodyPr/>
            <a:lstStyle/>
            <a:p>
              <a:endParaRPr lang="fr-FR"/>
            </a:p>
          </p:txBody>
        </p:sp>
        <p:grpSp>
          <p:nvGrpSpPr>
            <p:cNvPr id="38596" name="Group 784"/>
            <p:cNvGrpSpPr>
              <a:grpSpLocks/>
            </p:cNvGrpSpPr>
            <p:nvPr/>
          </p:nvGrpSpPr>
          <p:grpSpPr bwMode="auto">
            <a:xfrm>
              <a:off x="4429" y="3851"/>
              <a:ext cx="131" cy="106"/>
              <a:chOff x="1728" y="2438"/>
              <a:chExt cx="131" cy="106"/>
            </a:xfrm>
          </p:grpSpPr>
          <p:sp>
            <p:nvSpPr>
              <p:cNvPr id="38669" name="Line 785"/>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8670" name="Line 786"/>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8671" name="Line 787"/>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8672" name="Line 788"/>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8673" name="Freeform 789"/>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solidFill>
                <a:srgbClr val="FFFFFF"/>
              </a:solidFill>
              <a:ln w="11176">
                <a:solidFill>
                  <a:srgbClr val="000000"/>
                </a:solidFill>
                <a:round/>
                <a:headEnd/>
                <a:tailEnd/>
              </a:ln>
            </p:spPr>
            <p:txBody>
              <a:bodyPr/>
              <a:lstStyle/>
              <a:p>
                <a:endParaRPr lang="fr-FR"/>
              </a:p>
            </p:txBody>
          </p:sp>
          <p:sp>
            <p:nvSpPr>
              <p:cNvPr id="38674" name="Freeform 790"/>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solidFill>
                <a:srgbClr val="FFFFFF"/>
              </a:solidFill>
              <a:ln w="11176">
                <a:solidFill>
                  <a:srgbClr val="000000"/>
                </a:solidFill>
                <a:round/>
                <a:headEnd/>
                <a:tailEnd/>
              </a:ln>
            </p:spPr>
            <p:txBody>
              <a:bodyPr/>
              <a:lstStyle/>
              <a:p>
                <a:endParaRPr lang="fr-FR"/>
              </a:p>
            </p:txBody>
          </p:sp>
          <p:sp>
            <p:nvSpPr>
              <p:cNvPr id="38675" name="Line 791"/>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8676" name="Line 792"/>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8597" name="Group 793"/>
            <p:cNvGrpSpPr>
              <a:grpSpLocks/>
            </p:cNvGrpSpPr>
            <p:nvPr/>
          </p:nvGrpSpPr>
          <p:grpSpPr bwMode="auto">
            <a:xfrm>
              <a:off x="4525" y="2412"/>
              <a:ext cx="131" cy="106"/>
              <a:chOff x="1728" y="2438"/>
              <a:chExt cx="131" cy="106"/>
            </a:xfrm>
          </p:grpSpPr>
          <p:sp>
            <p:nvSpPr>
              <p:cNvPr id="38661" name="Line 794"/>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8662" name="Line 795"/>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8663" name="Line 796"/>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8664" name="Line 797"/>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8665" name="Freeform 798"/>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8666" name="Freeform 799"/>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8667" name="Line 800"/>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8668" name="Line 801"/>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38598" name="Line 802"/>
            <p:cNvSpPr>
              <a:spLocks noChangeShapeType="1"/>
            </p:cNvSpPr>
            <p:nvPr/>
          </p:nvSpPr>
          <p:spPr bwMode="auto">
            <a:xfrm>
              <a:off x="4512" y="2352"/>
              <a:ext cx="336" cy="0"/>
            </a:xfrm>
            <a:prstGeom prst="line">
              <a:avLst/>
            </a:prstGeom>
            <a:noFill/>
            <a:ln w="12700">
              <a:solidFill>
                <a:schemeClr val="tx1"/>
              </a:solidFill>
              <a:prstDash val="dash"/>
              <a:round/>
              <a:headEnd/>
              <a:tailEnd/>
            </a:ln>
          </p:spPr>
          <p:txBody>
            <a:bodyPr wrap="none" lIns="90000" tIns="46800" rIns="90000" bIns="46800"/>
            <a:lstStyle/>
            <a:p>
              <a:endParaRPr lang="fr-FR"/>
            </a:p>
          </p:txBody>
        </p:sp>
        <p:grpSp>
          <p:nvGrpSpPr>
            <p:cNvPr id="38599" name="Group 803"/>
            <p:cNvGrpSpPr>
              <a:grpSpLocks/>
            </p:cNvGrpSpPr>
            <p:nvPr/>
          </p:nvGrpSpPr>
          <p:grpSpPr bwMode="auto">
            <a:xfrm>
              <a:off x="2160" y="2412"/>
              <a:ext cx="131" cy="106"/>
              <a:chOff x="1728" y="2438"/>
              <a:chExt cx="131" cy="106"/>
            </a:xfrm>
          </p:grpSpPr>
          <p:sp>
            <p:nvSpPr>
              <p:cNvPr id="38653" name="Line 804"/>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8654" name="Line 805"/>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8655" name="Line 806"/>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8656" name="Line 807"/>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8657" name="Freeform 808"/>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8658" name="Freeform 809"/>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8659" name="Line 810"/>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8660" name="Line 811"/>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8600" name="Group 812"/>
            <p:cNvGrpSpPr>
              <a:grpSpLocks/>
            </p:cNvGrpSpPr>
            <p:nvPr/>
          </p:nvGrpSpPr>
          <p:grpSpPr bwMode="auto">
            <a:xfrm>
              <a:off x="3805" y="1632"/>
              <a:ext cx="131" cy="106"/>
              <a:chOff x="1728" y="2438"/>
              <a:chExt cx="131" cy="106"/>
            </a:xfrm>
          </p:grpSpPr>
          <p:sp>
            <p:nvSpPr>
              <p:cNvPr id="38645" name="Line 813"/>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8646" name="Line 814"/>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8647" name="Line 815"/>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8648" name="Line 816"/>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8649" name="Freeform 817"/>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8650" name="Freeform 818"/>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8651" name="Line 819"/>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8652" name="Line 820"/>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38601" name="Group 821"/>
            <p:cNvGrpSpPr>
              <a:grpSpLocks/>
            </p:cNvGrpSpPr>
            <p:nvPr/>
          </p:nvGrpSpPr>
          <p:grpSpPr bwMode="auto">
            <a:xfrm>
              <a:off x="2297" y="3851"/>
              <a:ext cx="131" cy="106"/>
              <a:chOff x="1728" y="2438"/>
              <a:chExt cx="131" cy="106"/>
            </a:xfrm>
          </p:grpSpPr>
          <p:sp>
            <p:nvSpPr>
              <p:cNvPr id="38637" name="Line 822"/>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38638" name="Line 823"/>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38639" name="Line 824"/>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38640" name="Line 825"/>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38641" name="Freeform 826"/>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38642" name="Freeform 827"/>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38643" name="Line 828"/>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38644" name="Line 829"/>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38602" name="Freeform 830"/>
            <p:cNvSpPr>
              <a:spLocks/>
            </p:cNvSpPr>
            <p:nvPr/>
          </p:nvSpPr>
          <p:spPr bwMode="auto">
            <a:xfrm>
              <a:off x="1874" y="2424"/>
              <a:ext cx="206" cy="128"/>
            </a:xfrm>
            <a:custGeom>
              <a:avLst/>
              <a:gdLst>
                <a:gd name="T0" fmla="*/ 0 w 206"/>
                <a:gd name="T1" fmla="*/ 126 h 255"/>
                <a:gd name="T2" fmla="*/ 2 w 206"/>
                <a:gd name="T3" fmla="*/ 101 h 255"/>
                <a:gd name="T4" fmla="*/ 7 w 206"/>
                <a:gd name="T5" fmla="*/ 78 h 255"/>
                <a:gd name="T6" fmla="*/ 17 w 206"/>
                <a:gd name="T7" fmla="*/ 55 h 255"/>
                <a:gd name="T8" fmla="*/ 30 w 206"/>
                <a:gd name="T9" fmla="*/ 36 h 255"/>
                <a:gd name="T10" fmla="*/ 45 w 206"/>
                <a:gd name="T11" fmla="*/ 20 h 255"/>
                <a:gd name="T12" fmla="*/ 64 w 206"/>
                <a:gd name="T13" fmla="*/ 9 h 255"/>
                <a:gd name="T14" fmla="*/ 83 w 206"/>
                <a:gd name="T15" fmla="*/ 1 h 255"/>
                <a:gd name="T16" fmla="*/ 103 w 206"/>
                <a:gd name="T17" fmla="*/ 0 h 255"/>
                <a:gd name="T18" fmla="*/ 123 w 206"/>
                <a:gd name="T19" fmla="*/ 1 h 255"/>
                <a:gd name="T20" fmla="*/ 142 w 206"/>
                <a:gd name="T21" fmla="*/ 9 h 255"/>
                <a:gd name="T22" fmla="*/ 161 w 206"/>
                <a:gd name="T23" fmla="*/ 20 h 255"/>
                <a:gd name="T24" fmla="*/ 175 w 206"/>
                <a:gd name="T25" fmla="*/ 36 h 255"/>
                <a:gd name="T26" fmla="*/ 189 w 206"/>
                <a:gd name="T27" fmla="*/ 55 h 255"/>
                <a:gd name="T28" fmla="*/ 199 w 206"/>
                <a:gd name="T29" fmla="*/ 78 h 255"/>
                <a:gd name="T30" fmla="*/ 204 w 206"/>
                <a:gd name="T31" fmla="*/ 101 h 255"/>
                <a:gd name="T32" fmla="*/ 206 w 206"/>
                <a:gd name="T33" fmla="*/ 126 h 255"/>
                <a:gd name="T34" fmla="*/ 204 w 206"/>
                <a:gd name="T35" fmla="*/ 152 h 255"/>
                <a:gd name="T36" fmla="*/ 199 w 206"/>
                <a:gd name="T37" fmla="*/ 177 h 255"/>
                <a:gd name="T38" fmla="*/ 189 w 206"/>
                <a:gd name="T39" fmla="*/ 198 h 255"/>
                <a:gd name="T40" fmla="*/ 175 w 206"/>
                <a:gd name="T41" fmla="*/ 217 h 255"/>
                <a:gd name="T42" fmla="*/ 161 w 206"/>
                <a:gd name="T43" fmla="*/ 234 h 255"/>
                <a:gd name="T44" fmla="*/ 142 w 206"/>
                <a:gd name="T45" fmla="*/ 245 h 255"/>
                <a:gd name="T46" fmla="*/ 123 w 206"/>
                <a:gd name="T47" fmla="*/ 253 h 255"/>
                <a:gd name="T48" fmla="*/ 103 w 206"/>
                <a:gd name="T49" fmla="*/ 255 h 255"/>
                <a:gd name="T50" fmla="*/ 83 w 206"/>
                <a:gd name="T51" fmla="*/ 253 h 255"/>
                <a:gd name="T52" fmla="*/ 64 w 206"/>
                <a:gd name="T53" fmla="*/ 245 h 255"/>
                <a:gd name="T54" fmla="*/ 45 w 206"/>
                <a:gd name="T55" fmla="*/ 234 h 255"/>
                <a:gd name="T56" fmla="*/ 30 w 206"/>
                <a:gd name="T57" fmla="*/ 217 h 255"/>
                <a:gd name="T58" fmla="*/ 17 w 206"/>
                <a:gd name="T59" fmla="*/ 198 h 255"/>
                <a:gd name="T60" fmla="*/ 7 w 206"/>
                <a:gd name="T61" fmla="*/ 177 h 255"/>
                <a:gd name="T62" fmla="*/ 2 w 206"/>
                <a:gd name="T63" fmla="*/ 152 h 255"/>
                <a:gd name="T64" fmla="*/ 0 w 206"/>
                <a:gd name="T65" fmla="*/ 126 h 2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5"/>
                <a:gd name="T101" fmla="*/ 206 w 206"/>
                <a:gd name="T102" fmla="*/ 255 h 25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5">
                  <a:moveTo>
                    <a:pt x="0" y="126"/>
                  </a:moveTo>
                  <a:lnTo>
                    <a:pt x="2" y="101"/>
                  </a:lnTo>
                  <a:lnTo>
                    <a:pt x="7" y="78"/>
                  </a:lnTo>
                  <a:lnTo>
                    <a:pt x="17" y="55"/>
                  </a:lnTo>
                  <a:lnTo>
                    <a:pt x="30" y="36"/>
                  </a:lnTo>
                  <a:lnTo>
                    <a:pt x="45" y="20"/>
                  </a:lnTo>
                  <a:lnTo>
                    <a:pt x="64" y="9"/>
                  </a:lnTo>
                  <a:lnTo>
                    <a:pt x="83" y="1"/>
                  </a:lnTo>
                  <a:lnTo>
                    <a:pt x="103" y="0"/>
                  </a:lnTo>
                  <a:lnTo>
                    <a:pt x="123" y="1"/>
                  </a:lnTo>
                  <a:lnTo>
                    <a:pt x="142" y="9"/>
                  </a:lnTo>
                  <a:lnTo>
                    <a:pt x="161" y="20"/>
                  </a:lnTo>
                  <a:lnTo>
                    <a:pt x="175" y="36"/>
                  </a:lnTo>
                  <a:lnTo>
                    <a:pt x="189" y="55"/>
                  </a:lnTo>
                  <a:lnTo>
                    <a:pt x="199" y="78"/>
                  </a:lnTo>
                  <a:lnTo>
                    <a:pt x="204" y="101"/>
                  </a:lnTo>
                  <a:lnTo>
                    <a:pt x="206" y="126"/>
                  </a:lnTo>
                  <a:lnTo>
                    <a:pt x="204" y="152"/>
                  </a:lnTo>
                  <a:lnTo>
                    <a:pt x="199" y="177"/>
                  </a:lnTo>
                  <a:lnTo>
                    <a:pt x="189" y="198"/>
                  </a:lnTo>
                  <a:lnTo>
                    <a:pt x="175" y="217"/>
                  </a:lnTo>
                  <a:lnTo>
                    <a:pt x="161" y="234"/>
                  </a:lnTo>
                  <a:lnTo>
                    <a:pt x="142" y="245"/>
                  </a:lnTo>
                  <a:lnTo>
                    <a:pt x="123" y="253"/>
                  </a:lnTo>
                  <a:lnTo>
                    <a:pt x="103" y="255"/>
                  </a:lnTo>
                  <a:lnTo>
                    <a:pt x="83" y="253"/>
                  </a:lnTo>
                  <a:lnTo>
                    <a:pt x="64" y="245"/>
                  </a:lnTo>
                  <a:lnTo>
                    <a:pt x="45" y="234"/>
                  </a:lnTo>
                  <a:lnTo>
                    <a:pt x="30" y="217"/>
                  </a:lnTo>
                  <a:lnTo>
                    <a:pt x="17" y="198"/>
                  </a:lnTo>
                  <a:lnTo>
                    <a:pt x="7" y="177"/>
                  </a:lnTo>
                  <a:lnTo>
                    <a:pt x="2" y="152"/>
                  </a:lnTo>
                  <a:lnTo>
                    <a:pt x="0" y="126"/>
                  </a:lnTo>
                  <a:close/>
                </a:path>
              </a:pathLst>
            </a:custGeom>
            <a:solidFill>
              <a:srgbClr val="FFFFFF"/>
            </a:solidFill>
            <a:ln w="11113">
              <a:solidFill>
                <a:srgbClr val="000000"/>
              </a:solidFill>
              <a:round/>
              <a:headEnd/>
              <a:tailEnd/>
            </a:ln>
          </p:spPr>
          <p:txBody>
            <a:bodyPr/>
            <a:lstStyle/>
            <a:p>
              <a:endParaRPr lang="fr-FR"/>
            </a:p>
          </p:txBody>
        </p:sp>
        <p:sp>
          <p:nvSpPr>
            <p:cNvPr id="38603" name="Text Box 831"/>
            <p:cNvSpPr txBox="1">
              <a:spLocks noChangeArrowheads="1"/>
            </p:cNvSpPr>
            <p:nvPr/>
          </p:nvSpPr>
          <p:spPr bwMode="auto">
            <a:xfrm>
              <a:off x="1056" y="1633"/>
              <a:ext cx="211" cy="174"/>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8604" name="Text Box 832"/>
            <p:cNvSpPr txBox="1">
              <a:spLocks noChangeArrowheads="1"/>
            </p:cNvSpPr>
            <p:nvPr/>
          </p:nvSpPr>
          <p:spPr bwMode="auto">
            <a:xfrm>
              <a:off x="1344" y="1439"/>
              <a:ext cx="211" cy="175"/>
            </a:xfrm>
            <a:prstGeom prst="rect">
              <a:avLst/>
            </a:prstGeom>
            <a:noFill/>
            <a:ln w="12700">
              <a:noFill/>
              <a:miter lim="800000"/>
              <a:headEnd/>
              <a:tailEnd/>
            </a:ln>
          </p:spPr>
          <p:txBody>
            <a:bodyPr wrap="none" lIns="90000" tIns="46800" rIns="90000" bIns="46800">
              <a:spAutoFit/>
            </a:bodyPr>
            <a:lstStyle/>
            <a:p>
              <a:r>
                <a:rPr lang="fr-FR" sz="1000"/>
                <a:t>V3</a:t>
              </a:r>
            </a:p>
          </p:txBody>
        </p:sp>
        <p:sp>
          <p:nvSpPr>
            <p:cNvPr id="38605" name="Text Box 833"/>
            <p:cNvSpPr txBox="1">
              <a:spLocks noChangeArrowheads="1"/>
            </p:cNvSpPr>
            <p:nvPr/>
          </p:nvSpPr>
          <p:spPr bwMode="auto">
            <a:xfrm>
              <a:off x="1872" y="124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8606" name="Text Box 834"/>
            <p:cNvSpPr txBox="1">
              <a:spLocks noChangeArrowheads="1"/>
            </p:cNvSpPr>
            <p:nvPr/>
          </p:nvSpPr>
          <p:spPr bwMode="auto">
            <a:xfrm>
              <a:off x="1901" y="1766"/>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8607" name="Text Box 835"/>
            <p:cNvSpPr txBox="1">
              <a:spLocks noChangeArrowheads="1"/>
            </p:cNvSpPr>
            <p:nvPr/>
          </p:nvSpPr>
          <p:spPr bwMode="auto">
            <a:xfrm>
              <a:off x="1872" y="2736"/>
              <a:ext cx="255" cy="175"/>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8608" name="Text Box 836"/>
            <p:cNvSpPr txBox="1">
              <a:spLocks noChangeArrowheads="1"/>
            </p:cNvSpPr>
            <p:nvPr/>
          </p:nvSpPr>
          <p:spPr bwMode="auto">
            <a:xfrm>
              <a:off x="2001" y="3025"/>
              <a:ext cx="255" cy="174"/>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8609" name="Text Box 837"/>
            <p:cNvSpPr txBox="1">
              <a:spLocks noChangeArrowheads="1"/>
            </p:cNvSpPr>
            <p:nvPr/>
          </p:nvSpPr>
          <p:spPr bwMode="auto">
            <a:xfrm>
              <a:off x="4660" y="124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8610" name="Text Box 838"/>
            <p:cNvSpPr txBox="1">
              <a:spLocks noChangeArrowheads="1"/>
            </p:cNvSpPr>
            <p:nvPr/>
          </p:nvSpPr>
          <p:spPr bwMode="auto">
            <a:xfrm>
              <a:off x="4785" y="1536"/>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8611" name="Text Box 839"/>
            <p:cNvSpPr txBox="1">
              <a:spLocks noChangeArrowheads="1"/>
            </p:cNvSpPr>
            <p:nvPr/>
          </p:nvSpPr>
          <p:spPr bwMode="auto">
            <a:xfrm>
              <a:off x="4579" y="269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38612" name="Text Box 840"/>
            <p:cNvSpPr txBox="1">
              <a:spLocks noChangeArrowheads="1"/>
            </p:cNvSpPr>
            <p:nvPr/>
          </p:nvSpPr>
          <p:spPr bwMode="auto">
            <a:xfrm>
              <a:off x="4689" y="3014"/>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38613" name="Text Box 841"/>
            <p:cNvSpPr txBox="1">
              <a:spLocks noChangeArrowheads="1"/>
            </p:cNvSpPr>
            <p:nvPr/>
          </p:nvSpPr>
          <p:spPr bwMode="auto">
            <a:xfrm>
              <a:off x="4176" y="1392"/>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8614" name="Text Box 842"/>
            <p:cNvSpPr txBox="1">
              <a:spLocks noChangeArrowheads="1"/>
            </p:cNvSpPr>
            <p:nvPr/>
          </p:nvSpPr>
          <p:spPr bwMode="auto">
            <a:xfrm>
              <a:off x="1344" y="2880"/>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8615" name="Text Box 843"/>
            <p:cNvSpPr txBox="1">
              <a:spLocks noChangeArrowheads="1"/>
            </p:cNvSpPr>
            <p:nvPr/>
          </p:nvSpPr>
          <p:spPr bwMode="auto">
            <a:xfrm>
              <a:off x="3629" y="2784"/>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8616" name="Text Box 844"/>
            <p:cNvSpPr txBox="1">
              <a:spLocks noChangeArrowheads="1"/>
            </p:cNvSpPr>
            <p:nvPr/>
          </p:nvSpPr>
          <p:spPr bwMode="auto">
            <a:xfrm>
              <a:off x="3965" y="2870"/>
              <a:ext cx="211" cy="175"/>
            </a:xfrm>
            <a:prstGeom prst="rect">
              <a:avLst/>
            </a:prstGeom>
            <a:noFill/>
            <a:ln w="12700">
              <a:noFill/>
              <a:miter lim="800000"/>
              <a:headEnd/>
              <a:tailEnd/>
            </a:ln>
          </p:spPr>
          <p:txBody>
            <a:bodyPr wrap="none" lIns="90000" tIns="46800" rIns="90000" bIns="46800">
              <a:spAutoFit/>
            </a:bodyPr>
            <a:lstStyle/>
            <a:p>
              <a:r>
                <a:rPr lang="fr-FR" sz="1000"/>
                <a:t>V2</a:t>
              </a:r>
            </a:p>
          </p:txBody>
        </p:sp>
        <p:sp>
          <p:nvSpPr>
            <p:cNvPr id="38617" name="Text Box 845"/>
            <p:cNvSpPr txBox="1">
              <a:spLocks noChangeArrowheads="1"/>
            </p:cNvSpPr>
            <p:nvPr/>
          </p:nvSpPr>
          <p:spPr bwMode="auto">
            <a:xfrm>
              <a:off x="4128" y="2965"/>
              <a:ext cx="211" cy="175"/>
            </a:xfrm>
            <a:prstGeom prst="rect">
              <a:avLst/>
            </a:prstGeom>
            <a:noFill/>
            <a:ln w="12700">
              <a:noFill/>
              <a:miter lim="800000"/>
              <a:headEnd/>
              <a:tailEnd/>
            </a:ln>
          </p:spPr>
          <p:txBody>
            <a:bodyPr wrap="none" lIns="90000" tIns="46800" rIns="90000" bIns="46800">
              <a:spAutoFit/>
            </a:bodyPr>
            <a:lstStyle/>
            <a:p>
              <a:r>
                <a:rPr lang="fr-FR" sz="1000"/>
                <a:t>V4</a:t>
              </a:r>
            </a:p>
          </p:txBody>
        </p:sp>
        <p:sp>
          <p:nvSpPr>
            <p:cNvPr id="38618" name="Text Box 846"/>
            <p:cNvSpPr txBox="1">
              <a:spLocks noChangeArrowheads="1"/>
            </p:cNvSpPr>
            <p:nvPr/>
          </p:nvSpPr>
          <p:spPr bwMode="auto">
            <a:xfrm>
              <a:off x="3408" y="3062"/>
              <a:ext cx="211" cy="175"/>
            </a:xfrm>
            <a:prstGeom prst="rect">
              <a:avLst/>
            </a:prstGeom>
            <a:noFill/>
            <a:ln w="12700">
              <a:noFill/>
              <a:miter lim="800000"/>
              <a:headEnd/>
              <a:tailEnd/>
            </a:ln>
          </p:spPr>
          <p:txBody>
            <a:bodyPr wrap="none" lIns="90000" tIns="46800" rIns="90000" bIns="46800">
              <a:spAutoFit/>
            </a:bodyPr>
            <a:lstStyle/>
            <a:p>
              <a:r>
                <a:rPr lang="fr-FR" sz="1000"/>
                <a:t>V5</a:t>
              </a:r>
            </a:p>
          </p:txBody>
        </p:sp>
        <p:sp>
          <p:nvSpPr>
            <p:cNvPr id="38619" name="Text Box 847"/>
            <p:cNvSpPr txBox="1">
              <a:spLocks noChangeArrowheads="1"/>
            </p:cNvSpPr>
            <p:nvPr/>
          </p:nvSpPr>
          <p:spPr bwMode="auto">
            <a:xfrm>
              <a:off x="3821" y="1488"/>
              <a:ext cx="211" cy="175"/>
            </a:xfrm>
            <a:prstGeom prst="rect">
              <a:avLst/>
            </a:prstGeom>
            <a:noFill/>
            <a:ln w="12700">
              <a:noFill/>
              <a:miter lim="800000"/>
              <a:headEnd/>
              <a:tailEnd/>
            </a:ln>
          </p:spPr>
          <p:txBody>
            <a:bodyPr wrap="none" lIns="90000" tIns="46800" rIns="90000" bIns="46800">
              <a:spAutoFit/>
            </a:bodyPr>
            <a:lstStyle/>
            <a:p>
              <a:r>
                <a:rPr lang="fr-FR" sz="1000"/>
                <a:t>V5</a:t>
              </a:r>
            </a:p>
          </p:txBody>
        </p:sp>
        <p:sp>
          <p:nvSpPr>
            <p:cNvPr id="38620" name="Text Box 848"/>
            <p:cNvSpPr txBox="1">
              <a:spLocks noChangeArrowheads="1"/>
            </p:cNvSpPr>
            <p:nvPr/>
          </p:nvSpPr>
          <p:spPr bwMode="auto">
            <a:xfrm>
              <a:off x="2784" y="2784"/>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38621" name="Text Box 849"/>
            <p:cNvSpPr txBox="1">
              <a:spLocks noChangeArrowheads="1"/>
            </p:cNvSpPr>
            <p:nvPr/>
          </p:nvSpPr>
          <p:spPr bwMode="auto">
            <a:xfrm>
              <a:off x="4397" y="3936"/>
              <a:ext cx="211" cy="174"/>
            </a:xfrm>
            <a:prstGeom prst="rect">
              <a:avLst/>
            </a:prstGeom>
            <a:noFill/>
            <a:ln w="12700">
              <a:noFill/>
              <a:miter lim="800000"/>
              <a:headEnd/>
              <a:tailEnd/>
            </a:ln>
          </p:spPr>
          <p:txBody>
            <a:bodyPr wrap="none" lIns="90000" tIns="46800" rIns="90000" bIns="46800">
              <a:spAutoFit/>
            </a:bodyPr>
            <a:lstStyle/>
            <a:p>
              <a:r>
                <a:rPr lang="fr-FR" sz="1000"/>
                <a:t>V6</a:t>
              </a:r>
            </a:p>
          </p:txBody>
        </p:sp>
        <p:sp>
          <p:nvSpPr>
            <p:cNvPr id="38622" name="Text Box 850"/>
            <p:cNvSpPr txBox="1">
              <a:spLocks noChangeArrowheads="1"/>
            </p:cNvSpPr>
            <p:nvPr/>
          </p:nvSpPr>
          <p:spPr bwMode="auto">
            <a:xfrm>
              <a:off x="5117" y="3936"/>
              <a:ext cx="211" cy="174"/>
            </a:xfrm>
            <a:prstGeom prst="rect">
              <a:avLst/>
            </a:prstGeom>
            <a:noFill/>
            <a:ln w="12700">
              <a:noFill/>
              <a:miter lim="800000"/>
              <a:headEnd/>
              <a:tailEnd/>
            </a:ln>
          </p:spPr>
          <p:txBody>
            <a:bodyPr wrap="none" lIns="90000" tIns="46800" rIns="90000" bIns="46800">
              <a:spAutoFit/>
            </a:bodyPr>
            <a:lstStyle/>
            <a:p>
              <a:r>
                <a:rPr lang="fr-FR" sz="1000"/>
                <a:t>V7</a:t>
              </a:r>
            </a:p>
          </p:txBody>
        </p:sp>
        <p:sp>
          <p:nvSpPr>
            <p:cNvPr id="38623" name="Text Box 851"/>
            <p:cNvSpPr txBox="1">
              <a:spLocks noChangeArrowheads="1"/>
            </p:cNvSpPr>
            <p:nvPr/>
          </p:nvSpPr>
          <p:spPr bwMode="auto">
            <a:xfrm>
              <a:off x="4848" y="3599"/>
              <a:ext cx="211" cy="175"/>
            </a:xfrm>
            <a:prstGeom prst="rect">
              <a:avLst/>
            </a:prstGeom>
            <a:noFill/>
            <a:ln w="12700">
              <a:noFill/>
              <a:miter lim="800000"/>
              <a:headEnd/>
              <a:tailEnd/>
            </a:ln>
          </p:spPr>
          <p:txBody>
            <a:bodyPr wrap="none" lIns="90000" tIns="46800" rIns="90000" bIns="46800">
              <a:spAutoFit/>
            </a:bodyPr>
            <a:lstStyle/>
            <a:p>
              <a:r>
                <a:rPr lang="fr-FR" sz="1000"/>
                <a:t>V8</a:t>
              </a:r>
            </a:p>
          </p:txBody>
        </p:sp>
        <p:sp>
          <p:nvSpPr>
            <p:cNvPr id="38624" name="Text Box 852"/>
            <p:cNvSpPr txBox="1">
              <a:spLocks noChangeArrowheads="1"/>
            </p:cNvSpPr>
            <p:nvPr/>
          </p:nvSpPr>
          <p:spPr bwMode="auto">
            <a:xfrm>
              <a:off x="4493" y="2485"/>
              <a:ext cx="211" cy="175"/>
            </a:xfrm>
            <a:prstGeom prst="rect">
              <a:avLst/>
            </a:prstGeom>
            <a:noFill/>
            <a:ln w="12700">
              <a:noFill/>
              <a:miter lim="800000"/>
              <a:headEnd/>
              <a:tailEnd/>
            </a:ln>
          </p:spPr>
          <p:txBody>
            <a:bodyPr wrap="none" lIns="90000" tIns="46800" rIns="90000" bIns="46800">
              <a:spAutoFit/>
            </a:bodyPr>
            <a:lstStyle/>
            <a:p>
              <a:r>
                <a:rPr lang="fr-FR" sz="1000"/>
                <a:t>V6</a:t>
              </a:r>
            </a:p>
          </p:txBody>
        </p:sp>
        <p:sp>
          <p:nvSpPr>
            <p:cNvPr id="38625" name="Text Box 853"/>
            <p:cNvSpPr txBox="1">
              <a:spLocks noChangeArrowheads="1"/>
            </p:cNvSpPr>
            <p:nvPr/>
          </p:nvSpPr>
          <p:spPr bwMode="auto">
            <a:xfrm>
              <a:off x="5136" y="2485"/>
              <a:ext cx="211" cy="175"/>
            </a:xfrm>
            <a:prstGeom prst="rect">
              <a:avLst/>
            </a:prstGeom>
            <a:noFill/>
            <a:ln w="12700">
              <a:noFill/>
              <a:miter lim="800000"/>
              <a:headEnd/>
              <a:tailEnd/>
            </a:ln>
          </p:spPr>
          <p:txBody>
            <a:bodyPr wrap="none" lIns="90000" tIns="46800" rIns="90000" bIns="46800">
              <a:spAutoFit/>
            </a:bodyPr>
            <a:lstStyle/>
            <a:p>
              <a:r>
                <a:rPr lang="fr-FR" sz="1000"/>
                <a:t>V7</a:t>
              </a:r>
            </a:p>
          </p:txBody>
        </p:sp>
        <p:sp>
          <p:nvSpPr>
            <p:cNvPr id="38626" name="Text Box 854"/>
            <p:cNvSpPr txBox="1">
              <a:spLocks noChangeArrowheads="1"/>
            </p:cNvSpPr>
            <p:nvPr/>
          </p:nvSpPr>
          <p:spPr bwMode="auto">
            <a:xfrm>
              <a:off x="4896" y="2160"/>
              <a:ext cx="211" cy="174"/>
            </a:xfrm>
            <a:prstGeom prst="rect">
              <a:avLst/>
            </a:prstGeom>
            <a:noFill/>
            <a:ln w="12700">
              <a:noFill/>
              <a:miter lim="800000"/>
              <a:headEnd/>
              <a:tailEnd/>
            </a:ln>
          </p:spPr>
          <p:txBody>
            <a:bodyPr wrap="none" lIns="90000" tIns="46800" rIns="90000" bIns="46800">
              <a:spAutoFit/>
            </a:bodyPr>
            <a:lstStyle/>
            <a:p>
              <a:r>
                <a:rPr lang="fr-FR" sz="1000"/>
                <a:t>V8</a:t>
              </a:r>
            </a:p>
          </p:txBody>
        </p:sp>
        <p:sp>
          <p:nvSpPr>
            <p:cNvPr id="38627" name="Text Box 855"/>
            <p:cNvSpPr txBox="1">
              <a:spLocks noChangeArrowheads="1"/>
            </p:cNvSpPr>
            <p:nvPr/>
          </p:nvSpPr>
          <p:spPr bwMode="auto">
            <a:xfrm>
              <a:off x="5261" y="3504"/>
              <a:ext cx="255" cy="175"/>
            </a:xfrm>
            <a:prstGeom prst="rect">
              <a:avLst/>
            </a:prstGeom>
            <a:noFill/>
            <a:ln w="12700">
              <a:noFill/>
              <a:miter lim="800000"/>
              <a:headEnd/>
              <a:tailEnd/>
            </a:ln>
          </p:spPr>
          <p:txBody>
            <a:bodyPr wrap="none" lIns="90000" tIns="46800" rIns="90000" bIns="46800">
              <a:spAutoFit/>
            </a:bodyPr>
            <a:lstStyle/>
            <a:p>
              <a:r>
                <a:rPr lang="fr-FR" sz="1000"/>
                <a:t>V10</a:t>
              </a:r>
            </a:p>
          </p:txBody>
        </p:sp>
        <p:sp>
          <p:nvSpPr>
            <p:cNvPr id="38628" name="Text Box 856"/>
            <p:cNvSpPr txBox="1">
              <a:spLocks noChangeArrowheads="1"/>
            </p:cNvSpPr>
            <p:nvPr/>
          </p:nvSpPr>
          <p:spPr bwMode="auto">
            <a:xfrm>
              <a:off x="3840" y="2447"/>
              <a:ext cx="255" cy="175"/>
            </a:xfrm>
            <a:prstGeom prst="rect">
              <a:avLst/>
            </a:prstGeom>
            <a:noFill/>
            <a:ln w="12700">
              <a:noFill/>
              <a:miter lim="800000"/>
              <a:headEnd/>
              <a:tailEnd/>
            </a:ln>
          </p:spPr>
          <p:txBody>
            <a:bodyPr wrap="none" lIns="90000" tIns="46800" rIns="90000" bIns="46800">
              <a:spAutoFit/>
            </a:bodyPr>
            <a:lstStyle/>
            <a:p>
              <a:r>
                <a:rPr lang="fr-FR" sz="1000"/>
                <a:t>V10</a:t>
              </a:r>
            </a:p>
          </p:txBody>
        </p:sp>
        <p:sp>
          <p:nvSpPr>
            <p:cNvPr id="38629" name="Text Box 857"/>
            <p:cNvSpPr txBox="1">
              <a:spLocks noChangeArrowheads="1"/>
            </p:cNvSpPr>
            <p:nvPr/>
          </p:nvSpPr>
          <p:spPr bwMode="auto">
            <a:xfrm>
              <a:off x="3393" y="1766"/>
              <a:ext cx="255" cy="174"/>
            </a:xfrm>
            <a:prstGeom prst="rect">
              <a:avLst/>
            </a:prstGeom>
            <a:noFill/>
            <a:ln w="12700">
              <a:noFill/>
              <a:miter lim="800000"/>
              <a:headEnd/>
              <a:tailEnd/>
            </a:ln>
          </p:spPr>
          <p:txBody>
            <a:bodyPr wrap="none" lIns="90000" tIns="46800" rIns="90000" bIns="46800">
              <a:spAutoFit/>
            </a:bodyPr>
            <a:lstStyle/>
            <a:p>
              <a:r>
                <a:rPr lang="fr-FR" sz="1000"/>
                <a:t>V13</a:t>
              </a:r>
            </a:p>
          </p:txBody>
        </p:sp>
        <p:sp>
          <p:nvSpPr>
            <p:cNvPr id="38630" name="Text Box 858"/>
            <p:cNvSpPr txBox="1">
              <a:spLocks noChangeArrowheads="1"/>
            </p:cNvSpPr>
            <p:nvPr/>
          </p:nvSpPr>
          <p:spPr bwMode="auto">
            <a:xfrm>
              <a:off x="3393" y="1872"/>
              <a:ext cx="255" cy="175"/>
            </a:xfrm>
            <a:prstGeom prst="rect">
              <a:avLst/>
            </a:prstGeom>
            <a:noFill/>
            <a:ln w="12700">
              <a:noFill/>
              <a:miter lim="800000"/>
              <a:headEnd/>
              <a:tailEnd/>
            </a:ln>
          </p:spPr>
          <p:txBody>
            <a:bodyPr wrap="none" lIns="90000" tIns="46800" rIns="90000" bIns="46800">
              <a:spAutoFit/>
            </a:bodyPr>
            <a:lstStyle/>
            <a:p>
              <a:r>
                <a:rPr lang="fr-FR" sz="1000"/>
                <a:t>V14</a:t>
              </a:r>
            </a:p>
          </p:txBody>
        </p:sp>
        <p:sp>
          <p:nvSpPr>
            <p:cNvPr id="38631" name="Text Box 859"/>
            <p:cNvSpPr txBox="1">
              <a:spLocks noChangeArrowheads="1"/>
            </p:cNvSpPr>
            <p:nvPr/>
          </p:nvSpPr>
          <p:spPr bwMode="auto">
            <a:xfrm>
              <a:off x="3393" y="2112"/>
              <a:ext cx="255" cy="175"/>
            </a:xfrm>
            <a:prstGeom prst="rect">
              <a:avLst/>
            </a:prstGeom>
            <a:noFill/>
            <a:ln w="12700">
              <a:noFill/>
              <a:miter lim="800000"/>
              <a:headEnd/>
              <a:tailEnd/>
            </a:ln>
          </p:spPr>
          <p:txBody>
            <a:bodyPr wrap="none" lIns="90000" tIns="46800" rIns="90000" bIns="46800">
              <a:spAutoFit/>
            </a:bodyPr>
            <a:lstStyle/>
            <a:p>
              <a:r>
                <a:rPr lang="fr-FR" sz="1000"/>
                <a:t>V15</a:t>
              </a:r>
            </a:p>
          </p:txBody>
        </p:sp>
        <p:sp>
          <p:nvSpPr>
            <p:cNvPr id="38632" name="Text Box 860"/>
            <p:cNvSpPr txBox="1">
              <a:spLocks noChangeArrowheads="1"/>
            </p:cNvSpPr>
            <p:nvPr/>
          </p:nvSpPr>
          <p:spPr bwMode="auto">
            <a:xfrm>
              <a:off x="3393" y="2208"/>
              <a:ext cx="255" cy="175"/>
            </a:xfrm>
            <a:prstGeom prst="rect">
              <a:avLst/>
            </a:prstGeom>
            <a:noFill/>
            <a:ln w="12700">
              <a:noFill/>
              <a:miter lim="800000"/>
              <a:headEnd/>
              <a:tailEnd/>
            </a:ln>
          </p:spPr>
          <p:txBody>
            <a:bodyPr wrap="none" lIns="90000" tIns="46800" rIns="90000" bIns="46800">
              <a:spAutoFit/>
            </a:bodyPr>
            <a:lstStyle/>
            <a:p>
              <a:r>
                <a:rPr lang="fr-FR" sz="1000"/>
                <a:t>V16</a:t>
              </a:r>
            </a:p>
          </p:txBody>
        </p:sp>
        <p:sp>
          <p:nvSpPr>
            <p:cNvPr id="38633" name="Text Box 861"/>
            <p:cNvSpPr txBox="1">
              <a:spLocks noChangeArrowheads="1"/>
            </p:cNvSpPr>
            <p:nvPr/>
          </p:nvSpPr>
          <p:spPr bwMode="auto">
            <a:xfrm>
              <a:off x="3312" y="3216"/>
              <a:ext cx="255" cy="175"/>
            </a:xfrm>
            <a:prstGeom prst="rect">
              <a:avLst/>
            </a:prstGeom>
            <a:noFill/>
            <a:ln w="12700">
              <a:noFill/>
              <a:miter lim="800000"/>
              <a:headEnd/>
              <a:tailEnd/>
            </a:ln>
          </p:spPr>
          <p:txBody>
            <a:bodyPr wrap="none" lIns="90000" tIns="46800" rIns="90000" bIns="46800">
              <a:spAutoFit/>
            </a:bodyPr>
            <a:lstStyle/>
            <a:p>
              <a:r>
                <a:rPr lang="fr-FR" sz="1000"/>
                <a:t>V13</a:t>
              </a:r>
            </a:p>
          </p:txBody>
        </p:sp>
        <p:sp>
          <p:nvSpPr>
            <p:cNvPr id="38634" name="Text Box 862"/>
            <p:cNvSpPr txBox="1">
              <a:spLocks noChangeArrowheads="1"/>
            </p:cNvSpPr>
            <p:nvPr/>
          </p:nvSpPr>
          <p:spPr bwMode="auto">
            <a:xfrm>
              <a:off x="3297" y="3312"/>
              <a:ext cx="255" cy="175"/>
            </a:xfrm>
            <a:prstGeom prst="rect">
              <a:avLst/>
            </a:prstGeom>
            <a:noFill/>
            <a:ln w="12700">
              <a:noFill/>
              <a:miter lim="800000"/>
              <a:headEnd/>
              <a:tailEnd/>
            </a:ln>
          </p:spPr>
          <p:txBody>
            <a:bodyPr wrap="none" lIns="90000" tIns="46800" rIns="90000" bIns="46800">
              <a:spAutoFit/>
            </a:bodyPr>
            <a:lstStyle/>
            <a:p>
              <a:r>
                <a:rPr lang="fr-FR" sz="1000"/>
                <a:t>V14</a:t>
              </a:r>
            </a:p>
          </p:txBody>
        </p:sp>
        <p:sp>
          <p:nvSpPr>
            <p:cNvPr id="38635" name="Text Box 863"/>
            <p:cNvSpPr txBox="1">
              <a:spLocks noChangeArrowheads="1"/>
            </p:cNvSpPr>
            <p:nvPr/>
          </p:nvSpPr>
          <p:spPr bwMode="auto">
            <a:xfrm>
              <a:off x="3312" y="3599"/>
              <a:ext cx="255" cy="175"/>
            </a:xfrm>
            <a:prstGeom prst="rect">
              <a:avLst/>
            </a:prstGeom>
            <a:noFill/>
            <a:ln w="12700">
              <a:noFill/>
              <a:miter lim="800000"/>
              <a:headEnd/>
              <a:tailEnd/>
            </a:ln>
          </p:spPr>
          <p:txBody>
            <a:bodyPr wrap="none" lIns="90000" tIns="46800" rIns="90000" bIns="46800">
              <a:spAutoFit/>
            </a:bodyPr>
            <a:lstStyle/>
            <a:p>
              <a:r>
                <a:rPr lang="fr-FR" sz="1000"/>
                <a:t>V15</a:t>
              </a:r>
            </a:p>
          </p:txBody>
        </p:sp>
        <p:sp>
          <p:nvSpPr>
            <p:cNvPr id="38636" name="Text Box 864"/>
            <p:cNvSpPr txBox="1">
              <a:spLocks noChangeArrowheads="1"/>
            </p:cNvSpPr>
            <p:nvPr/>
          </p:nvSpPr>
          <p:spPr bwMode="auto">
            <a:xfrm>
              <a:off x="3312" y="3686"/>
              <a:ext cx="255" cy="175"/>
            </a:xfrm>
            <a:prstGeom prst="rect">
              <a:avLst/>
            </a:prstGeom>
            <a:noFill/>
            <a:ln w="12700">
              <a:noFill/>
              <a:miter lim="800000"/>
              <a:headEnd/>
              <a:tailEnd/>
            </a:ln>
          </p:spPr>
          <p:txBody>
            <a:bodyPr wrap="none" lIns="90000" tIns="46800" rIns="90000" bIns="46800">
              <a:spAutoFit/>
            </a:bodyPr>
            <a:lstStyle/>
            <a:p>
              <a:r>
                <a:rPr lang="fr-FR" sz="1000"/>
                <a:t>V16</a:t>
              </a:r>
            </a:p>
          </p:txBody>
        </p:sp>
      </p:grpSp>
      <p:grpSp>
        <p:nvGrpSpPr>
          <p:cNvPr id="37895" name="Group 865"/>
          <p:cNvGrpSpPr>
            <a:grpSpLocks/>
          </p:cNvGrpSpPr>
          <p:nvPr/>
        </p:nvGrpSpPr>
        <p:grpSpPr bwMode="auto">
          <a:xfrm>
            <a:off x="8043863" y="152400"/>
            <a:ext cx="889000" cy="1671638"/>
            <a:chOff x="5067" y="96"/>
            <a:chExt cx="560" cy="1053"/>
          </a:xfrm>
        </p:grpSpPr>
        <p:cxnSp>
          <p:nvCxnSpPr>
            <p:cNvPr id="37897" name="AutoShape 866"/>
            <p:cNvCxnSpPr>
              <a:cxnSpLocks noChangeShapeType="1"/>
              <a:stCxn id="37898" idx="2"/>
              <a:endCxn id="37899"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7898" name="Rectangle 867"/>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7899" name="Rectangle 868"/>
            <p:cNvSpPr>
              <a:spLocks noChangeArrowheads="1"/>
            </p:cNvSpPr>
            <p:nvPr/>
          </p:nvSpPr>
          <p:spPr bwMode="auto">
            <a:xfrm>
              <a:off x="5069" y="364"/>
              <a:ext cx="558" cy="171"/>
            </a:xfrm>
            <a:prstGeom prst="rect">
              <a:avLst/>
            </a:prstGeom>
            <a:solidFill>
              <a:srgbClr val="00FFFF"/>
            </a:solid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7900" name="AutoShape 869"/>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7901" name="Rectangle 870"/>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7902" name="Rectangle 871"/>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7903" name="AutoShape 872"/>
            <p:cNvCxnSpPr>
              <a:cxnSpLocks noChangeShapeType="1"/>
              <a:stCxn id="37899" idx="2"/>
              <a:endCxn id="37901"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7904" name="AutoShape 873"/>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7905" name="AutoShape 874"/>
            <p:cNvCxnSpPr>
              <a:cxnSpLocks noChangeShapeType="1"/>
              <a:stCxn id="37901" idx="2"/>
              <a:endCxn id="37902"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7906" name="AutoShape 875"/>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7907" name="AutoShape 876"/>
            <p:cNvCxnSpPr>
              <a:cxnSpLocks noChangeShapeType="1"/>
              <a:endCxn id="37908"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7908" name="AutoShape 877"/>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7909" name="AutoShape 878"/>
            <p:cNvCxnSpPr>
              <a:cxnSpLocks noChangeShapeType="1"/>
              <a:endCxn id="37910"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7910" name="AutoShape 879"/>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
        <p:nvSpPr>
          <p:cNvPr id="37896" name="Oval 880"/>
          <p:cNvSpPr>
            <a:spLocks noChangeArrowheads="1"/>
          </p:cNvSpPr>
          <p:nvPr/>
        </p:nvSpPr>
        <p:spPr bwMode="auto">
          <a:xfrm>
            <a:off x="5029200" y="2133600"/>
            <a:ext cx="3886200" cy="2133600"/>
          </a:xfrm>
          <a:prstGeom prst="ellipse">
            <a:avLst/>
          </a:prstGeom>
          <a:solidFill>
            <a:srgbClr val="CCFFFF">
              <a:alpha val="50195"/>
            </a:srgbClr>
          </a:solidFill>
          <a:ln w="12700">
            <a:solidFill>
              <a:schemeClr val="tx1"/>
            </a:solidFill>
            <a:prstDash val="lgDashDot"/>
            <a:round/>
            <a:headEnd/>
            <a:tailEnd/>
          </a:ln>
        </p:spPr>
        <p:txBody>
          <a:bodyPr wrap="none" lIns="90000" tIns="46800" rIns="90000" bIns="46800" anchor="ctr"/>
          <a:lstStyle/>
          <a:p>
            <a:endParaRPr lang="fr-F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smtClean="0"/>
              <a:t>Agenda</a:t>
            </a:r>
          </a:p>
        </p:txBody>
      </p:sp>
      <p:sp>
        <p:nvSpPr>
          <p:cNvPr id="38915"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3891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8917" name="Espace réservé du numéro de diapositive 5"/>
          <p:cNvSpPr>
            <a:spLocks noGrp="1"/>
          </p:cNvSpPr>
          <p:nvPr>
            <p:ph type="sldNum" sz="quarter" idx="11"/>
          </p:nvPr>
        </p:nvSpPr>
        <p:spPr>
          <a:noFill/>
        </p:spPr>
        <p:txBody>
          <a:bodyPr/>
          <a:lstStyle/>
          <a:p>
            <a:fld id="{66E06BD6-990C-4036-8272-1B9CE0875EF9}" type="slidenum">
              <a:rPr lang="en-GB"/>
              <a:pPr/>
              <a:t>37</a:t>
            </a:fld>
            <a:endParaRPr lang="en-GB"/>
          </a:p>
        </p:txBody>
      </p:sp>
      <p:sp>
        <p:nvSpPr>
          <p:cNvPr id="38918" name="Rectangle 4"/>
          <p:cNvSpPr>
            <a:spLocks noChangeArrowheads="1"/>
          </p:cNvSpPr>
          <p:nvPr/>
        </p:nvSpPr>
        <p:spPr bwMode="auto">
          <a:xfrm>
            <a:off x="0" y="2939988"/>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9"/>
          <p:cNvSpPr>
            <a:spLocks noGrp="1" noChangeArrowheads="1"/>
          </p:cNvSpPr>
          <p:nvPr>
            <p:ph type="title"/>
          </p:nvPr>
        </p:nvSpPr>
        <p:spPr/>
        <p:txBody>
          <a:bodyPr/>
          <a:lstStyle/>
          <a:p>
            <a:r>
              <a:rPr lang="en-US" smtClean="0"/>
              <a:t>Roles of Equipment modules</a:t>
            </a:r>
          </a:p>
        </p:txBody>
      </p:sp>
      <p:sp>
        <p:nvSpPr>
          <p:cNvPr id="39939" name="Rectangle 20"/>
          <p:cNvSpPr>
            <a:spLocks noGrp="1" noChangeArrowheads="1"/>
          </p:cNvSpPr>
          <p:nvPr>
            <p:ph idx="1"/>
          </p:nvPr>
        </p:nvSpPr>
        <p:spPr/>
        <p:txBody>
          <a:bodyPr/>
          <a:lstStyle/>
          <a:p>
            <a:r>
              <a:rPr lang="en-US" smtClean="0"/>
              <a:t>2 roles</a:t>
            </a:r>
          </a:p>
          <a:p>
            <a:pPr lvl="1"/>
            <a:r>
              <a:rPr lang="en-US" smtClean="0"/>
              <a:t>Breakdown of a Work unit</a:t>
            </a:r>
          </a:p>
          <a:p>
            <a:pPr lvl="2"/>
            <a:r>
              <a:rPr lang="en-US" smtClean="0"/>
              <a:t>May be used to limit the scope of an EPE</a:t>
            </a:r>
          </a:p>
          <a:p>
            <a:pPr lvl="2"/>
            <a:r>
              <a:rPr lang="en-US" smtClean="0"/>
              <a:t>Units building blocks </a:t>
            </a:r>
          </a:p>
          <a:p>
            <a:pPr lvl="1"/>
            <a:r>
              <a:rPr lang="en-US" smtClean="0"/>
              <a:t>Shared equipment having autonomous process capabilities that can be used with several units</a:t>
            </a:r>
          </a:p>
          <a:p>
            <a:pPr lvl="2"/>
            <a:r>
              <a:rPr lang="en-US" smtClean="0"/>
              <a:t>Non-exclusive: distribution of utilities (air, steam, N2, water)</a:t>
            </a:r>
          </a:p>
          <a:p>
            <a:pPr lvl="2"/>
            <a:r>
              <a:rPr lang="en-US" smtClean="0"/>
              <a:t>Exclusive: Charging device, transfer lines</a:t>
            </a:r>
          </a:p>
          <a:p>
            <a:r>
              <a:rPr lang="en-US" smtClean="0"/>
              <a:t>Not a mandatory element</a:t>
            </a:r>
          </a:p>
          <a:p>
            <a:endParaRPr lang="en-US" smtClean="0"/>
          </a:p>
          <a:p>
            <a:endParaRPr lang="en-US" smtClean="0"/>
          </a:p>
        </p:txBody>
      </p:sp>
      <p:sp>
        <p:nvSpPr>
          <p:cNvPr id="3994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39941" name="Espace réservé du numéro de diapositive 5"/>
          <p:cNvSpPr>
            <a:spLocks noGrp="1"/>
          </p:cNvSpPr>
          <p:nvPr>
            <p:ph type="sldNum" sz="quarter" idx="11"/>
          </p:nvPr>
        </p:nvSpPr>
        <p:spPr>
          <a:noFill/>
        </p:spPr>
        <p:txBody>
          <a:bodyPr/>
          <a:lstStyle/>
          <a:p>
            <a:fld id="{32F39308-EA66-41B9-AD41-1D4FEEBD8064}" type="slidenum">
              <a:rPr lang="en-GB"/>
              <a:pPr/>
              <a:t>38</a:t>
            </a:fld>
            <a:endParaRPr lang="en-GB"/>
          </a:p>
        </p:txBody>
      </p:sp>
      <p:grpSp>
        <p:nvGrpSpPr>
          <p:cNvPr id="39942" name="Group 4"/>
          <p:cNvGrpSpPr>
            <a:grpSpLocks/>
          </p:cNvGrpSpPr>
          <p:nvPr/>
        </p:nvGrpSpPr>
        <p:grpSpPr bwMode="auto">
          <a:xfrm>
            <a:off x="8043863" y="152400"/>
            <a:ext cx="889000" cy="1671638"/>
            <a:chOff x="5067" y="96"/>
            <a:chExt cx="560" cy="1053"/>
          </a:xfrm>
        </p:grpSpPr>
        <p:cxnSp>
          <p:nvCxnSpPr>
            <p:cNvPr id="39943" name="AutoShape 5"/>
            <p:cNvCxnSpPr>
              <a:cxnSpLocks noChangeShapeType="1"/>
              <a:stCxn id="39944" idx="2"/>
              <a:endCxn id="39945"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39944"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39945"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39946"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39947" name="Rectangle 9"/>
            <p:cNvSpPr>
              <a:spLocks noChangeArrowheads="1"/>
            </p:cNvSpPr>
            <p:nvPr/>
          </p:nvSpPr>
          <p:spPr bwMode="auto">
            <a:xfrm>
              <a:off x="5067" y="648"/>
              <a:ext cx="558" cy="171"/>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39948"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39949" name="AutoShape 11"/>
            <p:cNvCxnSpPr>
              <a:cxnSpLocks noChangeShapeType="1"/>
              <a:stCxn id="39945" idx="2"/>
              <a:endCxn id="39947"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39950"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9951" name="AutoShape 13"/>
            <p:cNvCxnSpPr>
              <a:cxnSpLocks noChangeShapeType="1"/>
              <a:stCxn id="39947" idx="2"/>
              <a:endCxn id="39948"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39952"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9953" name="AutoShape 15"/>
            <p:cNvCxnSpPr>
              <a:cxnSpLocks noChangeShapeType="1"/>
              <a:endCxn id="39954"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39954"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39955" name="AutoShape 17"/>
            <p:cNvCxnSpPr>
              <a:cxnSpLocks noChangeShapeType="1"/>
              <a:endCxn id="39956"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39956"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1"/>
          <p:cNvSpPr>
            <a:spLocks noGrp="1" noChangeArrowheads="1"/>
          </p:cNvSpPr>
          <p:nvPr>
            <p:ph type="title"/>
          </p:nvPr>
        </p:nvSpPr>
        <p:spPr/>
        <p:txBody>
          <a:bodyPr/>
          <a:lstStyle/>
          <a:p>
            <a:r>
              <a:rPr lang="en-GB" smtClean="0"/>
              <a:t>Equipment Modules</a:t>
            </a:r>
          </a:p>
        </p:txBody>
      </p:sp>
      <p:sp>
        <p:nvSpPr>
          <p:cNvPr id="40963" name="Rectangle 22"/>
          <p:cNvSpPr>
            <a:spLocks noGrp="1" noChangeArrowheads="1"/>
          </p:cNvSpPr>
          <p:nvPr>
            <p:ph idx="1"/>
          </p:nvPr>
        </p:nvSpPr>
        <p:spPr/>
        <p:txBody>
          <a:bodyPr/>
          <a:lstStyle/>
          <a:p>
            <a:r>
              <a:rPr lang="en-GB" smtClean="0"/>
              <a:t>Definition</a:t>
            </a:r>
          </a:p>
          <a:p>
            <a:pPr lvl="1"/>
            <a:r>
              <a:rPr lang="en-US" smtClean="0"/>
              <a:t>A collection of equipment and/or control modules that can carry out a finite number of specific processing activities</a:t>
            </a:r>
            <a:endParaRPr lang="en-GB" smtClean="0"/>
          </a:p>
          <a:p>
            <a:pPr lvl="2"/>
            <a:r>
              <a:rPr lang="en-US" smtClean="0"/>
              <a:t>Implements Equipment Procedural Elements by commanding control modules or lower level equipment modules </a:t>
            </a:r>
          </a:p>
          <a:p>
            <a:pPr lvl="3"/>
            <a:r>
              <a:rPr lang="en-US" smtClean="0"/>
              <a:t>An Equipment module without EPEs is a Control Module</a:t>
            </a:r>
          </a:p>
          <a:p>
            <a:pPr lvl="3"/>
            <a:r>
              <a:rPr lang="en-US" smtClean="0"/>
              <a:t>An equipment module is technically similar to a unit </a:t>
            </a:r>
          </a:p>
          <a:p>
            <a:r>
              <a:rPr lang="en-GB" smtClean="0"/>
              <a:t>Properties</a:t>
            </a:r>
          </a:p>
          <a:p>
            <a:pPr lvl="1"/>
            <a:r>
              <a:rPr lang="en-US" smtClean="0"/>
              <a:t>May  contain other EMs</a:t>
            </a:r>
            <a:endParaRPr lang="fr-FR" smtClean="0"/>
          </a:p>
          <a:p>
            <a:pPr lvl="1"/>
            <a:r>
              <a:rPr lang="en-US" smtClean="0"/>
              <a:t>Dependent: May be part of a single Work Unit or another Equipment Module for its exclusive usage</a:t>
            </a:r>
          </a:p>
          <a:p>
            <a:pPr lvl="1"/>
            <a:r>
              <a:rPr lang="en-US" smtClean="0"/>
              <a:t>Autonomous: May be part of a Work Center</a:t>
            </a:r>
          </a:p>
          <a:p>
            <a:pPr lvl="2"/>
            <a:r>
              <a:rPr lang="en-US" smtClean="0"/>
              <a:t>can be temporarily “attached” to a Work Unit as a common resource</a:t>
            </a:r>
          </a:p>
          <a:p>
            <a:pPr lvl="2"/>
            <a:r>
              <a:rPr lang="en-US" smtClean="0"/>
              <a:t>Can be used in conjunction with several Work Units or other Equipment Modules, or even running independently</a:t>
            </a:r>
          </a:p>
        </p:txBody>
      </p:sp>
      <p:sp>
        <p:nvSpPr>
          <p:cNvPr id="4096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0965" name="Espace réservé du numéro de diapositive 5"/>
          <p:cNvSpPr>
            <a:spLocks noGrp="1"/>
          </p:cNvSpPr>
          <p:nvPr>
            <p:ph type="sldNum" sz="quarter" idx="11"/>
          </p:nvPr>
        </p:nvSpPr>
        <p:spPr>
          <a:noFill/>
        </p:spPr>
        <p:txBody>
          <a:bodyPr/>
          <a:lstStyle/>
          <a:p>
            <a:fld id="{D05D993C-0D54-4B87-9FF0-79A88ED35CFD}" type="slidenum">
              <a:rPr lang="en-GB"/>
              <a:pPr/>
              <a:t>39</a:t>
            </a:fld>
            <a:endParaRPr lang="en-GB"/>
          </a:p>
        </p:txBody>
      </p:sp>
      <p:grpSp>
        <p:nvGrpSpPr>
          <p:cNvPr id="40966" name="Group 4"/>
          <p:cNvGrpSpPr>
            <a:grpSpLocks/>
          </p:cNvGrpSpPr>
          <p:nvPr/>
        </p:nvGrpSpPr>
        <p:grpSpPr bwMode="auto">
          <a:xfrm>
            <a:off x="8043863" y="152400"/>
            <a:ext cx="889000" cy="1671638"/>
            <a:chOff x="5067" y="96"/>
            <a:chExt cx="560" cy="1053"/>
          </a:xfrm>
        </p:grpSpPr>
        <p:cxnSp>
          <p:nvCxnSpPr>
            <p:cNvPr id="40967" name="AutoShape 5"/>
            <p:cNvCxnSpPr>
              <a:cxnSpLocks noChangeShapeType="1"/>
              <a:stCxn id="40968" idx="2"/>
              <a:endCxn id="40969"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0968"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0969"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0970"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0971" name="Rectangle 9"/>
            <p:cNvSpPr>
              <a:spLocks noChangeArrowheads="1"/>
            </p:cNvSpPr>
            <p:nvPr/>
          </p:nvSpPr>
          <p:spPr bwMode="auto">
            <a:xfrm>
              <a:off x="5067" y="648"/>
              <a:ext cx="558" cy="171"/>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0972"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0973" name="AutoShape 11"/>
            <p:cNvCxnSpPr>
              <a:cxnSpLocks noChangeShapeType="1"/>
              <a:stCxn id="40969" idx="2"/>
              <a:endCxn id="40971"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0974"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0975" name="AutoShape 13"/>
            <p:cNvCxnSpPr>
              <a:cxnSpLocks noChangeShapeType="1"/>
              <a:stCxn id="40971" idx="2"/>
              <a:endCxn id="40972"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0976"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0977" name="AutoShape 15"/>
            <p:cNvCxnSpPr>
              <a:cxnSpLocks noChangeShapeType="1"/>
              <a:endCxn id="40978"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0978"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0979" name="AutoShape 17"/>
            <p:cNvCxnSpPr>
              <a:cxnSpLocks noChangeShapeType="1"/>
              <a:endCxn id="40980"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0980"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smtClean="0"/>
              <a:t>Information Elements</a:t>
            </a:r>
          </a:p>
        </p:txBody>
      </p:sp>
      <p:graphicFrame>
        <p:nvGraphicFramePr>
          <p:cNvPr id="2577411" name="Group 3"/>
          <p:cNvGraphicFramePr>
            <a:graphicFrameLocks noGrp="1"/>
          </p:cNvGraphicFramePr>
          <p:nvPr>
            <p:ph type="tbl" idx="1"/>
          </p:nvPr>
        </p:nvGraphicFramePr>
        <p:xfrm>
          <a:off x="142875" y="1211263"/>
          <a:ext cx="8893175" cy="4682880"/>
        </p:xfrm>
        <a:graphic>
          <a:graphicData uri="http://schemas.openxmlformats.org/drawingml/2006/table">
            <a:tbl>
              <a:tblPr/>
              <a:tblGrid>
                <a:gridCol w="1871663"/>
                <a:gridCol w="1331912"/>
                <a:gridCol w="866775"/>
                <a:gridCol w="4822825"/>
              </a:tblGrid>
              <a:tr h="23495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Domain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Model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Std</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Information elements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Product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Product</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Product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ISA88</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Product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Product Definition</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r>
              <a:tr h="293688">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Inventory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Material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Material Resources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293688">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Physical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Physical</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Equipment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ISA88 </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dirty="0" smtClean="0">
                          <a:ln>
                            <a:noFill/>
                          </a:ln>
                          <a:solidFill>
                            <a:schemeClr val="bg2"/>
                          </a:solidFill>
                          <a:effectLst/>
                          <a:latin typeface="Arial" charset="0"/>
                        </a:rPr>
                        <a:t>Equipment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dirty="0" smtClean="0">
                          <a:ln>
                            <a:noFill/>
                          </a:ln>
                          <a:solidFill>
                            <a:schemeClr val="bg2"/>
                          </a:solidFill>
                          <a:effectLst/>
                          <a:latin typeface="Arial" charset="0"/>
                        </a:rPr>
                        <a:t>Equipment Resources </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17780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Human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Personnel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 </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Personnel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Personnel Resources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327025">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Equipment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Procedural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ISA88</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Functional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Equipment Procedural Elements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55880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Physical Process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Procedural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ISA88</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Physical Processes / Procedural Elements</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Physical Process Transform Components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r>
              <a:tr h="296863">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Physical Process Mngt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Segment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Segments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44450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Operation Process Mngt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Operation Activity</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Operation Processes</a:t>
                      </a:r>
                    </a:p>
                    <a:p>
                      <a:pPr marL="0" marR="0" lvl="0" indent="0" algn="l" defTabSz="914400" rtl="0" eaLnBrk="1" fontAlgn="base" latinLnBrk="0" hangingPunct="1">
                        <a:lnSpc>
                          <a:spcPct val="80000"/>
                        </a:lnSpc>
                        <a:spcBef>
                          <a:spcPct val="20000"/>
                        </a:spcBef>
                        <a:spcAft>
                          <a:spcPct val="0"/>
                        </a:spcAft>
                        <a:buClr>
                          <a:srgbClr val="990000"/>
                        </a:buClr>
                        <a:buSzTx/>
                        <a:buFont typeface="Arial" charset="0"/>
                        <a:buNone/>
                        <a:tabLst/>
                      </a:pPr>
                      <a:r>
                        <a:rPr kumimoji="1" lang="en-GB" sz="1800" b="0" i="0" u="none" strike="noStrike" cap="none" normalizeH="0" baseline="0" smtClean="0">
                          <a:ln>
                            <a:noFill/>
                          </a:ln>
                          <a:solidFill>
                            <a:schemeClr val="bg2"/>
                          </a:solidFill>
                          <a:effectLst/>
                          <a:latin typeface="Arial" charset="0"/>
                        </a:rPr>
                        <a:t>Activities / Tasks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r>
            </a:tbl>
          </a:graphicData>
        </a:graphic>
      </p:graphicFrame>
      <p:sp>
        <p:nvSpPr>
          <p:cNvPr id="6199"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200" name="Espace réservé du numéro de diapositive 5"/>
          <p:cNvSpPr>
            <a:spLocks noGrp="1"/>
          </p:cNvSpPr>
          <p:nvPr>
            <p:ph type="sldNum" sz="quarter" idx="11"/>
          </p:nvPr>
        </p:nvSpPr>
        <p:spPr>
          <a:noFill/>
        </p:spPr>
        <p:txBody>
          <a:bodyPr/>
          <a:lstStyle/>
          <a:p>
            <a:fld id="{045E28FE-9C23-44A4-831F-354FEA917553}" type="slidenum">
              <a:rPr lang="en-GB"/>
              <a:pPr/>
              <a:t>4</a:t>
            </a:fld>
            <a:endParaRPr lang="en-GB"/>
          </a:p>
        </p:txBody>
      </p:sp>
      <p:sp>
        <p:nvSpPr>
          <p:cNvPr id="6201" name="Rectangle 55"/>
          <p:cNvSpPr>
            <a:spLocks noChangeArrowheads="1"/>
          </p:cNvSpPr>
          <p:nvPr/>
        </p:nvSpPr>
        <p:spPr bwMode="auto">
          <a:xfrm>
            <a:off x="142875" y="2422525"/>
            <a:ext cx="8893175" cy="574675"/>
          </a:xfrm>
          <a:prstGeom prst="rect">
            <a:avLst/>
          </a:prstGeom>
          <a:noFill/>
          <a:ln w="76200">
            <a:solidFill>
              <a:srgbClr val="FF0000"/>
            </a:solid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smtClean="0"/>
              <a:t>Equipment Modules</a:t>
            </a:r>
          </a:p>
        </p:txBody>
      </p:sp>
      <p:sp>
        <p:nvSpPr>
          <p:cNvPr id="41987" name="Rectangle 3"/>
          <p:cNvSpPr>
            <a:spLocks noGrp="1" noChangeArrowheads="1"/>
          </p:cNvSpPr>
          <p:nvPr>
            <p:ph idx="1"/>
          </p:nvPr>
        </p:nvSpPr>
        <p:spPr/>
        <p:txBody>
          <a:bodyPr/>
          <a:lstStyle/>
          <a:p>
            <a:r>
              <a:rPr lang="en-GB" smtClean="0"/>
              <a:t>Rules</a:t>
            </a:r>
          </a:p>
          <a:p>
            <a:pPr lvl="1"/>
            <a:r>
              <a:rPr lang="fr-FR" smtClean="0"/>
              <a:t>Essentially dynamic structure, : identified at the engineering time, but physical scope depends on the context</a:t>
            </a:r>
            <a:endParaRPr lang="en-US" smtClean="0"/>
          </a:p>
          <a:p>
            <a:pPr lvl="1"/>
            <a:r>
              <a:rPr lang="fr-FR" smtClean="0"/>
              <a:t>Inherited from the Work Unit (part of it)</a:t>
            </a:r>
          </a:p>
          <a:p>
            <a:pPr lvl="1"/>
            <a:r>
              <a:rPr lang="en-US" smtClean="0"/>
              <a:t>Usually centered around a piece of process equipment such as a process heater or weight tank</a:t>
            </a:r>
            <a:endParaRPr lang="en-GB" smtClean="0"/>
          </a:p>
          <a:p>
            <a:r>
              <a:rPr lang="en-US" smtClean="0"/>
              <a:t>Examples</a:t>
            </a:r>
          </a:p>
          <a:p>
            <a:pPr lvl="1"/>
            <a:r>
              <a:rPr lang="en-US" smtClean="0"/>
              <a:t>Weight tank used by a single unit</a:t>
            </a:r>
          </a:p>
          <a:p>
            <a:pPr lvl="1"/>
            <a:r>
              <a:rPr lang="en-US" smtClean="0"/>
              <a:t>A filter that is only used by a single unit</a:t>
            </a:r>
          </a:p>
          <a:p>
            <a:pPr lvl="1"/>
            <a:r>
              <a:rPr lang="en-US" smtClean="0"/>
              <a:t>Weight tank shared by multiple units, but only usable by a single unit at a time</a:t>
            </a:r>
            <a:br>
              <a:rPr lang="en-US" smtClean="0"/>
            </a:br>
            <a:r>
              <a:rPr lang="en-US" smtClean="0"/>
              <a:t>(an exclusive use resource)</a:t>
            </a:r>
          </a:p>
          <a:p>
            <a:pPr lvl="1"/>
            <a:r>
              <a:rPr lang="en-US" smtClean="0"/>
              <a:t>An ingredient supply system that shared by multiple units and can be used by many simultaneously  (a shared-use resource)</a:t>
            </a:r>
          </a:p>
        </p:txBody>
      </p:sp>
      <p:sp>
        <p:nvSpPr>
          <p:cNvPr id="41988"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1989" name="Espace réservé du numéro de diapositive 5"/>
          <p:cNvSpPr>
            <a:spLocks noGrp="1"/>
          </p:cNvSpPr>
          <p:nvPr>
            <p:ph type="sldNum" sz="quarter" idx="11"/>
          </p:nvPr>
        </p:nvSpPr>
        <p:spPr>
          <a:noFill/>
        </p:spPr>
        <p:txBody>
          <a:bodyPr/>
          <a:lstStyle/>
          <a:p>
            <a:fld id="{B7817E12-2266-4E78-AAD6-8D69DF6F80F9}" type="slidenum">
              <a:rPr lang="en-GB"/>
              <a:pPr/>
              <a:t>40</a:t>
            </a:fld>
            <a:endParaRPr lang="en-GB"/>
          </a:p>
        </p:txBody>
      </p:sp>
      <p:grpSp>
        <p:nvGrpSpPr>
          <p:cNvPr id="41990" name="Group 4"/>
          <p:cNvGrpSpPr>
            <a:grpSpLocks/>
          </p:cNvGrpSpPr>
          <p:nvPr/>
        </p:nvGrpSpPr>
        <p:grpSpPr bwMode="auto">
          <a:xfrm>
            <a:off x="8043863" y="152400"/>
            <a:ext cx="889000" cy="1671638"/>
            <a:chOff x="5067" y="96"/>
            <a:chExt cx="560" cy="1053"/>
          </a:xfrm>
        </p:grpSpPr>
        <p:cxnSp>
          <p:nvCxnSpPr>
            <p:cNvPr id="41991" name="AutoShape 5"/>
            <p:cNvCxnSpPr>
              <a:cxnSpLocks noChangeShapeType="1"/>
              <a:stCxn id="41992" idx="2"/>
              <a:endCxn id="41993"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1992"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1993"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1994"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1995" name="Rectangle 9"/>
            <p:cNvSpPr>
              <a:spLocks noChangeArrowheads="1"/>
            </p:cNvSpPr>
            <p:nvPr/>
          </p:nvSpPr>
          <p:spPr bwMode="auto">
            <a:xfrm>
              <a:off x="5067" y="648"/>
              <a:ext cx="558" cy="171"/>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1996"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1997" name="AutoShape 11"/>
            <p:cNvCxnSpPr>
              <a:cxnSpLocks noChangeShapeType="1"/>
              <a:stCxn id="41993" idx="2"/>
              <a:endCxn id="41995"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1998"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1999" name="AutoShape 13"/>
            <p:cNvCxnSpPr>
              <a:cxnSpLocks noChangeShapeType="1"/>
              <a:stCxn id="41995" idx="2"/>
              <a:endCxn id="41996"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2000"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2001" name="AutoShape 15"/>
            <p:cNvCxnSpPr>
              <a:cxnSpLocks noChangeShapeType="1"/>
              <a:endCxn id="42002"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2002"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2003" name="AutoShape 17"/>
            <p:cNvCxnSpPr>
              <a:cxnSpLocks noChangeShapeType="1"/>
              <a:endCxn id="42004"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2004"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9"/>
          <p:cNvSpPr>
            <a:spLocks noGrp="1" noChangeArrowheads="1"/>
          </p:cNvSpPr>
          <p:nvPr>
            <p:ph type="title"/>
          </p:nvPr>
        </p:nvSpPr>
        <p:spPr/>
        <p:txBody>
          <a:bodyPr/>
          <a:lstStyle/>
          <a:p>
            <a:r>
              <a:rPr lang="en-US" smtClean="0"/>
              <a:t>Equipment Module Implementations</a:t>
            </a:r>
          </a:p>
        </p:txBody>
      </p:sp>
      <p:sp>
        <p:nvSpPr>
          <p:cNvPr id="43011" name="Rectangle 20"/>
          <p:cNvSpPr>
            <a:spLocks noGrp="1" noChangeArrowheads="1"/>
          </p:cNvSpPr>
          <p:nvPr>
            <p:ph idx="1"/>
          </p:nvPr>
        </p:nvSpPr>
        <p:spPr/>
        <p:txBody>
          <a:bodyPr/>
          <a:lstStyle/>
          <a:p>
            <a:r>
              <a:rPr lang="en-US" smtClean="0"/>
              <a:t>Option 1:  No equipment modules</a:t>
            </a:r>
          </a:p>
          <a:p>
            <a:pPr lvl="1"/>
            <a:r>
              <a:rPr lang="en-US" smtClean="0"/>
              <a:t>Any EPE of a Unit can allocate (dynamically) any control module within the Work Center / Process Cell</a:t>
            </a:r>
          </a:p>
          <a:p>
            <a:pPr lvl="1"/>
            <a:r>
              <a:rPr lang="en-US" smtClean="0"/>
              <a:t>A single EPE can execute a transfer between 2 units</a:t>
            </a:r>
          </a:p>
          <a:p>
            <a:r>
              <a:rPr lang="en-US" smtClean="0"/>
              <a:t>Option 2:  Units without EPEs inheriting EPEs from EMs</a:t>
            </a:r>
          </a:p>
          <a:p>
            <a:pPr lvl="1"/>
            <a:r>
              <a:rPr lang="en-US" smtClean="0"/>
              <a:t>Typically for embedded equipment modules</a:t>
            </a:r>
          </a:p>
          <a:p>
            <a:r>
              <a:rPr lang="en-US" smtClean="0"/>
              <a:t>Option 3:  Units with EPEs commanding EPEs from EMs </a:t>
            </a:r>
          </a:p>
          <a:p>
            <a:pPr lvl="1"/>
            <a:r>
              <a:rPr lang="en-US" smtClean="0"/>
              <a:t>Typically for shared equipment modules</a:t>
            </a:r>
          </a:p>
        </p:txBody>
      </p:sp>
      <p:sp>
        <p:nvSpPr>
          <p:cNvPr id="4301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3013" name="Espace réservé du numéro de diapositive 5"/>
          <p:cNvSpPr>
            <a:spLocks noGrp="1"/>
          </p:cNvSpPr>
          <p:nvPr>
            <p:ph type="sldNum" sz="quarter" idx="11"/>
          </p:nvPr>
        </p:nvSpPr>
        <p:spPr>
          <a:noFill/>
        </p:spPr>
        <p:txBody>
          <a:bodyPr/>
          <a:lstStyle/>
          <a:p>
            <a:fld id="{F6185220-2E9F-4897-9D65-E31A6D905792}" type="slidenum">
              <a:rPr lang="en-GB"/>
              <a:pPr/>
              <a:t>41</a:t>
            </a:fld>
            <a:endParaRPr lang="en-GB"/>
          </a:p>
        </p:txBody>
      </p:sp>
      <p:grpSp>
        <p:nvGrpSpPr>
          <p:cNvPr id="43014" name="Group 4"/>
          <p:cNvGrpSpPr>
            <a:grpSpLocks/>
          </p:cNvGrpSpPr>
          <p:nvPr/>
        </p:nvGrpSpPr>
        <p:grpSpPr bwMode="auto">
          <a:xfrm>
            <a:off x="8043863" y="152400"/>
            <a:ext cx="889000" cy="1671638"/>
            <a:chOff x="5067" y="96"/>
            <a:chExt cx="560" cy="1053"/>
          </a:xfrm>
        </p:grpSpPr>
        <p:cxnSp>
          <p:nvCxnSpPr>
            <p:cNvPr id="43015" name="AutoShape 5"/>
            <p:cNvCxnSpPr>
              <a:cxnSpLocks noChangeShapeType="1"/>
              <a:stCxn id="43016" idx="2"/>
              <a:endCxn id="43017"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3016"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3017"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3018"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3019" name="Rectangle 9"/>
            <p:cNvSpPr>
              <a:spLocks noChangeArrowheads="1"/>
            </p:cNvSpPr>
            <p:nvPr/>
          </p:nvSpPr>
          <p:spPr bwMode="auto">
            <a:xfrm>
              <a:off x="5067" y="648"/>
              <a:ext cx="558" cy="171"/>
            </a:xfrm>
            <a:prstGeom prst="rect">
              <a:avLst/>
            </a:prstGeom>
            <a:solidFill>
              <a:srgbClr val="00FFFF"/>
            </a:solid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3020"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3021" name="AutoShape 11"/>
            <p:cNvCxnSpPr>
              <a:cxnSpLocks noChangeShapeType="1"/>
              <a:stCxn id="43017" idx="2"/>
              <a:endCxn id="43019"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3022"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3023" name="AutoShape 13"/>
            <p:cNvCxnSpPr>
              <a:cxnSpLocks noChangeShapeType="1"/>
              <a:stCxn id="43019" idx="2"/>
              <a:endCxn id="43020"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3024"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3025" name="AutoShape 15"/>
            <p:cNvCxnSpPr>
              <a:cxnSpLocks noChangeShapeType="1"/>
              <a:endCxn id="43026"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3026"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3027" name="AutoShape 17"/>
            <p:cNvCxnSpPr>
              <a:cxnSpLocks noChangeShapeType="1"/>
              <a:endCxn id="43028"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3028"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mtClean="0"/>
              <a:t>Example of an EM in a Process Cell</a:t>
            </a:r>
          </a:p>
        </p:txBody>
      </p:sp>
      <p:sp>
        <p:nvSpPr>
          <p:cNvPr id="44035" name="Rectangle 3"/>
          <p:cNvSpPr>
            <a:spLocks noGrp="1" noChangeArrowheads="1"/>
          </p:cNvSpPr>
          <p:nvPr>
            <p:ph idx="1"/>
          </p:nvPr>
        </p:nvSpPr>
        <p:spPr>
          <a:xfrm>
            <a:off x="179388" y="1125538"/>
            <a:ext cx="5407025" cy="4895850"/>
          </a:xfrm>
        </p:spPr>
        <p:txBody>
          <a:bodyPr/>
          <a:lstStyle/>
          <a:p>
            <a:endParaRPr lang="en-US" sz="1800" smtClean="0"/>
          </a:p>
          <a:p>
            <a:endParaRPr lang="en-US" sz="1800" smtClean="0"/>
          </a:p>
        </p:txBody>
      </p:sp>
      <p:sp>
        <p:nvSpPr>
          <p:cNvPr id="4403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4037" name="Espace réservé du numéro de diapositive 5"/>
          <p:cNvSpPr>
            <a:spLocks noGrp="1"/>
          </p:cNvSpPr>
          <p:nvPr>
            <p:ph type="sldNum" sz="quarter" idx="11"/>
          </p:nvPr>
        </p:nvSpPr>
        <p:spPr>
          <a:noFill/>
        </p:spPr>
        <p:txBody>
          <a:bodyPr/>
          <a:lstStyle/>
          <a:p>
            <a:fld id="{597E3875-BF9B-4B6F-96B8-473CDE1417D2}" type="slidenum">
              <a:rPr lang="en-GB"/>
              <a:pPr/>
              <a:t>42</a:t>
            </a:fld>
            <a:endParaRPr lang="en-GB"/>
          </a:p>
        </p:txBody>
      </p:sp>
      <p:grpSp>
        <p:nvGrpSpPr>
          <p:cNvPr id="44038" name="Group 4"/>
          <p:cNvGrpSpPr>
            <a:grpSpLocks/>
          </p:cNvGrpSpPr>
          <p:nvPr/>
        </p:nvGrpSpPr>
        <p:grpSpPr bwMode="auto">
          <a:xfrm>
            <a:off x="103188" y="1095375"/>
            <a:ext cx="8964612" cy="5064125"/>
            <a:chOff x="65" y="488"/>
            <a:chExt cx="5647" cy="3622"/>
          </a:xfrm>
        </p:grpSpPr>
        <p:sp>
          <p:nvSpPr>
            <p:cNvPr id="44055" name="Freeform 5"/>
            <p:cNvSpPr>
              <a:spLocks/>
            </p:cNvSpPr>
            <p:nvPr/>
          </p:nvSpPr>
          <p:spPr bwMode="auto">
            <a:xfrm>
              <a:off x="1244" y="2161"/>
              <a:ext cx="520" cy="226"/>
            </a:xfrm>
            <a:custGeom>
              <a:avLst/>
              <a:gdLst>
                <a:gd name="T0" fmla="*/ 520 w 520"/>
                <a:gd name="T1" fmla="*/ 226 h 453"/>
                <a:gd name="T2" fmla="*/ 517 w 520"/>
                <a:gd name="T3" fmla="*/ 258 h 453"/>
                <a:gd name="T4" fmla="*/ 510 w 520"/>
                <a:gd name="T5" fmla="*/ 287 h 453"/>
                <a:gd name="T6" fmla="*/ 499 w 520"/>
                <a:gd name="T7" fmla="*/ 316 h 453"/>
                <a:gd name="T8" fmla="*/ 482 w 520"/>
                <a:gd name="T9" fmla="*/ 344 h 453"/>
                <a:gd name="T10" fmla="*/ 462 w 520"/>
                <a:gd name="T11" fmla="*/ 369 h 453"/>
                <a:gd name="T12" fmla="*/ 437 w 520"/>
                <a:gd name="T13" fmla="*/ 391 h 453"/>
                <a:gd name="T14" fmla="*/ 410 w 520"/>
                <a:gd name="T15" fmla="*/ 411 h 453"/>
                <a:gd name="T16" fmla="*/ 380 w 520"/>
                <a:gd name="T17" fmla="*/ 428 h 453"/>
                <a:gd name="T18" fmla="*/ 346 w 520"/>
                <a:gd name="T19" fmla="*/ 440 h 453"/>
                <a:gd name="T20" fmla="*/ 313 w 520"/>
                <a:gd name="T21" fmla="*/ 449 h 453"/>
                <a:gd name="T22" fmla="*/ 278 w 520"/>
                <a:gd name="T23" fmla="*/ 453 h 453"/>
                <a:gd name="T24" fmla="*/ 242 w 520"/>
                <a:gd name="T25" fmla="*/ 453 h 453"/>
                <a:gd name="T26" fmla="*/ 208 w 520"/>
                <a:gd name="T27" fmla="*/ 449 h 453"/>
                <a:gd name="T28" fmla="*/ 173 w 520"/>
                <a:gd name="T29" fmla="*/ 440 h 453"/>
                <a:gd name="T30" fmla="*/ 140 w 520"/>
                <a:gd name="T31" fmla="*/ 428 h 453"/>
                <a:gd name="T32" fmla="*/ 111 w 520"/>
                <a:gd name="T33" fmla="*/ 411 h 453"/>
                <a:gd name="T34" fmla="*/ 82 w 520"/>
                <a:gd name="T35" fmla="*/ 391 h 453"/>
                <a:gd name="T36" fmla="*/ 58 w 520"/>
                <a:gd name="T37" fmla="*/ 369 h 453"/>
                <a:gd name="T38" fmla="*/ 38 w 520"/>
                <a:gd name="T39" fmla="*/ 344 h 453"/>
                <a:gd name="T40" fmla="*/ 21 w 520"/>
                <a:gd name="T41" fmla="*/ 316 h 453"/>
                <a:gd name="T42" fmla="*/ 10 w 520"/>
                <a:gd name="T43" fmla="*/ 287 h 453"/>
                <a:gd name="T44" fmla="*/ 3 w 520"/>
                <a:gd name="T45" fmla="*/ 258 h 453"/>
                <a:gd name="T46" fmla="*/ 0 w 520"/>
                <a:gd name="T47" fmla="*/ 226 h 453"/>
                <a:gd name="T48" fmla="*/ 3 w 520"/>
                <a:gd name="T49" fmla="*/ 195 h 453"/>
                <a:gd name="T50" fmla="*/ 10 w 520"/>
                <a:gd name="T51" fmla="*/ 166 h 453"/>
                <a:gd name="T52" fmla="*/ 21 w 520"/>
                <a:gd name="T53" fmla="*/ 136 h 453"/>
                <a:gd name="T54" fmla="*/ 38 w 520"/>
                <a:gd name="T55" fmla="*/ 108 h 453"/>
                <a:gd name="T56" fmla="*/ 58 w 520"/>
                <a:gd name="T57" fmla="*/ 83 h 453"/>
                <a:gd name="T58" fmla="*/ 82 w 520"/>
                <a:gd name="T59" fmla="*/ 60 h 453"/>
                <a:gd name="T60" fmla="*/ 111 w 520"/>
                <a:gd name="T61" fmla="*/ 40 h 453"/>
                <a:gd name="T62" fmla="*/ 140 w 520"/>
                <a:gd name="T63" fmla="*/ 25 h 453"/>
                <a:gd name="T64" fmla="*/ 173 w 520"/>
                <a:gd name="T65" fmla="*/ 12 h 453"/>
                <a:gd name="T66" fmla="*/ 208 w 520"/>
                <a:gd name="T67" fmla="*/ 4 h 453"/>
                <a:gd name="T68" fmla="*/ 242 w 520"/>
                <a:gd name="T69" fmla="*/ 0 h 453"/>
                <a:gd name="T70" fmla="*/ 278 w 520"/>
                <a:gd name="T71" fmla="*/ 0 h 453"/>
                <a:gd name="T72" fmla="*/ 313 w 520"/>
                <a:gd name="T73" fmla="*/ 4 h 453"/>
                <a:gd name="T74" fmla="*/ 346 w 520"/>
                <a:gd name="T75" fmla="*/ 12 h 453"/>
                <a:gd name="T76" fmla="*/ 380 w 520"/>
                <a:gd name="T77" fmla="*/ 25 h 453"/>
                <a:gd name="T78" fmla="*/ 410 w 520"/>
                <a:gd name="T79" fmla="*/ 40 h 453"/>
                <a:gd name="T80" fmla="*/ 437 w 520"/>
                <a:gd name="T81" fmla="*/ 60 h 453"/>
                <a:gd name="T82" fmla="*/ 462 w 520"/>
                <a:gd name="T83" fmla="*/ 83 h 453"/>
                <a:gd name="T84" fmla="*/ 482 w 520"/>
                <a:gd name="T85" fmla="*/ 108 h 453"/>
                <a:gd name="T86" fmla="*/ 499 w 520"/>
                <a:gd name="T87" fmla="*/ 136 h 453"/>
                <a:gd name="T88" fmla="*/ 510 w 520"/>
                <a:gd name="T89" fmla="*/ 166 h 453"/>
                <a:gd name="T90" fmla="*/ 517 w 520"/>
                <a:gd name="T91" fmla="*/ 195 h 453"/>
                <a:gd name="T92" fmla="*/ 520 w 520"/>
                <a:gd name="T93" fmla="*/ 226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6"/>
                  </a:moveTo>
                  <a:lnTo>
                    <a:pt x="517" y="258"/>
                  </a:lnTo>
                  <a:lnTo>
                    <a:pt x="510" y="287"/>
                  </a:lnTo>
                  <a:lnTo>
                    <a:pt x="499" y="316"/>
                  </a:lnTo>
                  <a:lnTo>
                    <a:pt x="482" y="344"/>
                  </a:lnTo>
                  <a:lnTo>
                    <a:pt x="462" y="369"/>
                  </a:lnTo>
                  <a:lnTo>
                    <a:pt x="437" y="391"/>
                  </a:lnTo>
                  <a:lnTo>
                    <a:pt x="410" y="411"/>
                  </a:lnTo>
                  <a:lnTo>
                    <a:pt x="380" y="428"/>
                  </a:lnTo>
                  <a:lnTo>
                    <a:pt x="346" y="440"/>
                  </a:lnTo>
                  <a:lnTo>
                    <a:pt x="313" y="449"/>
                  </a:lnTo>
                  <a:lnTo>
                    <a:pt x="278" y="453"/>
                  </a:lnTo>
                  <a:lnTo>
                    <a:pt x="242" y="453"/>
                  </a:lnTo>
                  <a:lnTo>
                    <a:pt x="208" y="449"/>
                  </a:lnTo>
                  <a:lnTo>
                    <a:pt x="173" y="440"/>
                  </a:lnTo>
                  <a:lnTo>
                    <a:pt x="140" y="428"/>
                  </a:lnTo>
                  <a:lnTo>
                    <a:pt x="111" y="411"/>
                  </a:lnTo>
                  <a:lnTo>
                    <a:pt x="82" y="391"/>
                  </a:lnTo>
                  <a:lnTo>
                    <a:pt x="58" y="369"/>
                  </a:lnTo>
                  <a:lnTo>
                    <a:pt x="38" y="344"/>
                  </a:lnTo>
                  <a:lnTo>
                    <a:pt x="21" y="316"/>
                  </a:lnTo>
                  <a:lnTo>
                    <a:pt x="10" y="287"/>
                  </a:lnTo>
                  <a:lnTo>
                    <a:pt x="3" y="258"/>
                  </a:lnTo>
                  <a:lnTo>
                    <a:pt x="0" y="226"/>
                  </a:lnTo>
                  <a:lnTo>
                    <a:pt x="3" y="195"/>
                  </a:lnTo>
                  <a:lnTo>
                    <a:pt x="10" y="166"/>
                  </a:lnTo>
                  <a:lnTo>
                    <a:pt x="21" y="136"/>
                  </a:lnTo>
                  <a:lnTo>
                    <a:pt x="38" y="108"/>
                  </a:lnTo>
                  <a:lnTo>
                    <a:pt x="58" y="83"/>
                  </a:lnTo>
                  <a:lnTo>
                    <a:pt x="82" y="60"/>
                  </a:lnTo>
                  <a:lnTo>
                    <a:pt x="111" y="40"/>
                  </a:lnTo>
                  <a:lnTo>
                    <a:pt x="140" y="25"/>
                  </a:lnTo>
                  <a:lnTo>
                    <a:pt x="173" y="12"/>
                  </a:lnTo>
                  <a:lnTo>
                    <a:pt x="208" y="4"/>
                  </a:lnTo>
                  <a:lnTo>
                    <a:pt x="242" y="0"/>
                  </a:lnTo>
                  <a:lnTo>
                    <a:pt x="278" y="0"/>
                  </a:lnTo>
                  <a:lnTo>
                    <a:pt x="313" y="4"/>
                  </a:lnTo>
                  <a:lnTo>
                    <a:pt x="346" y="12"/>
                  </a:lnTo>
                  <a:lnTo>
                    <a:pt x="380" y="25"/>
                  </a:lnTo>
                  <a:lnTo>
                    <a:pt x="410" y="40"/>
                  </a:lnTo>
                  <a:lnTo>
                    <a:pt x="437" y="60"/>
                  </a:lnTo>
                  <a:lnTo>
                    <a:pt x="462" y="83"/>
                  </a:lnTo>
                  <a:lnTo>
                    <a:pt x="482" y="108"/>
                  </a:lnTo>
                  <a:lnTo>
                    <a:pt x="499" y="136"/>
                  </a:lnTo>
                  <a:lnTo>
                    <a:pt x="510" y="166"/>
                  </a:lnTo>
                  <a:lnTo>
                    <a:pt x="517" y="195"/>
                  </a:lnTo>
                  <a:lnTo>
                    <a:pt x="520" y="226"/>
                  </a:lnTo>
                  <a:close/>
                </a:path>
              </a:pathLst>
            </a:custGeom>
            <a:solidFill>
              <a:srgbClr val="FFFFFF"/>
            </a:solidFill>
            <a:ln w="11113">
              <a:solidFill>
                <a:srgbClr val="000000"/>
              </a:solidFill>
              <a:round/>
              <a:headEnd/>
              <a:tailEnd/>
            </a:ln>
          </p:spPr>
          <p:txBody>
            <a:bodyPr/>
            <a:lstStyle/>
            <a:p>
              <a:endParaRPr lang="fr-FR"/>
            </a:p>
          </p:txBody>
        </p:sp>
        <p:sp>
          <p:nvSpPr>
            <p:cNvPr id="44056" name="Freeform 6"/>
            <p:cNvSpPr>
              <a:spLocks/>
            </p:cNvSpPr>
            <p:nvPr/>
          </p:nvSpPr>
          <p:spPr bwMode="auto">
            <a:xfrm>
              <a:off x="1244" y="1821"/>
              <a:ext cx="520" cy="226"/>
            </a:xfrm>
            <a:custGeom>
              <a:avLst/>
              <a:gdLst>
                <a:gd name="T0" fmla="*/ 520 w 520"/>
                <a:gd name="T1" fmla="*/ 225 h 451"/>
                <a:gd name="T2" fmla="*/ 517 w 520"/>
                <a:gd name="T3" fmla="*/ 256 h 451"/>
                <a:gd name="T4" fmla="*/ 510 w 520"/>
                <a:gd name="T5" fmla="*/ 287 h 451"/>
                <a:gd name="T6" fmla="*/ 499 w 520"/>
                <a:gd name="T7" fmla="*/ 316 h 451"/>
                <a:gd name="T8" fmla="*/ 482 w 520"/>
                <a:gd name="T9" fmla="*/ 344 h 451"/>
                <a:gd name="T10" fmla="*/ 462 w 520"/>
                <a:gd name="T11" fmla="*/ 369 h 451"/>
                <a:gd name="T12" fmla="*/ 437 w 520"/>
                <a:gd name="T13" fmla="*/ 391 h 451"/>
                <a:gd name="T14" fmla="*/ 410 w 520"/>
                <a:gd name="T15" fmla="*/ 411 h 451"/>
                <a:gd name="T16" fmla="*/ 380 w 520"/>
                <a:gd name="T17" fmla="*/ 427 h 451"/>
                <a:gd name="T18" fmla="*/ 346 w 520"/>
                <a:gd name="T19" fmla="*/ 439 h 451"/>
                <a:gd name="T20" fmla="*/ 313 w 520"/>
                <a:gd name="T21" fmla="*/ 447 h 451"/>
                <a:gd name="T22" fmla="*/ 278 w 520"/>
                <a:gd name="T23" fmla="*/ 451 h 451"/>
                <a:gd name="T24" fmla="*/ 242 w 520"/>
                <a:gd name="T25" fmla="*/ 451 h 451"/>
                <a:gd name="T26" fmla="*/ 208 w 520"/>
                <a:gd name="T27" fmla="*/ 447 h 451"/>
                <a:gd name="T28" fmla="*/ 173 w 520"/>
                <a:gd name="T29" fmla="*/ 439 h 451"/>
                <a:gd name="T30" fmla="*/ 140 w 520"/>
                <a:gd name="T31" fmla="*/ 427 h 451"/>
                <a:gd name="T32" fmla="*/ 111 w 520"/>
                <a:gd name="T33" fmla="*/ 411 h 451"/>
                <a:gd name="T34" fmla="*/ 82 w 520"/>
                <a:gd name="T35" fmla="*/ 391 h 451"/>
                <a:gd name="T36" fmla="*/ 58 w 520"/>
                <a:gd name="T37" fmla="*/ 369 h 451"/>
                <a:gd name="T38" fmla="*/ 38 w 520"/>
                <a:gd name="T39" fmla="*/ 344 h 451"/>
                <a:gd name="T40" fmla="*/ 21 w 520"/>
                <a:gd name="T41" fmla="*/ 316 h 451"/>
                <a:gd name="T42" fmla="*/ 10 w 520"/>
                <a:gd name="T43" fmla="*/ 287 h 451"/>
                <a:gd name="T44" fmla="*/ 3 w 520"/>
                <a:gd name="T45" fmla="*/ 256 h 451"/>
                <a:gd name="T46" fmla="*/ 0 w 520"/>
                <a:gd name="T47" fmla="*/ 225 h 451"/>
                <a:gd name="T48" fmla="*/ 3 w 520"/>
                <a:gd name="T49" fmla="*/ 195 h 451"/>
                <a:gd name="T50" fmla="*/ 10 w 520"/>
                <a:gd name="T51" fmla="*/ 164 h 451"/>
                <a:gd name="T52" fmla="*/ 21 w 520"/>
                <a:gd name="T53" fmla="*/ 135 h 451"/>
                <a:gd name="T54" fmla="*/ 38 w 520"/>
                <a:gd name="T55" fmla="*/ 107 h 451"/>
                <a:gd name="T56" fmla="*/ 58 w 520"/>
                <a:gd name="T57" fmla="*/ 82 h 451"/>
                <a:gd name="T58" fmla="*/ 82 w 520"/>
                <a:gd name="T59" fmla="*/ 60 h 451"/>
                <a:gd name="T60" fmla="*/ 111 w 520"/>
                <a:gd name="T61" fmla="*/ 40 h 451"/>
                <a:gd name="T62" fmla="*/ 140 w 520"/>
                <a:gd name="T63" fmla="*/ 23 h 451"/>
                <a:gd name="T64" fmla="*/ 173 w 520"/>
                <a:gd name="T65" fmla="*/ 12 h 451"/>
                <a:gd name="T66" fmla="*/ 208 w 520"/>
                <a:gd name="T67" fmla="*/ 4 h 451"/>
                <a:gd name="T68" fmla="*/ 242 w 520"/>
                <a:gd name="T69" fmla="*/ 0 h 451"/>
                <a:gd name="T70" fmla="*/ 278 w 520"/>
                <a:gd name="T71" fmla="*/ 0 h 451"/>
                <a:gd name="T72" fmla="*/ 313 w 520"/>
                <a:gd name="T73" fmla="*/ 4 h 451"/>
                <a:gd name="T74" fmla="*/ 346 w 520"/>
                <a:gd name="T75" fmla="*/ 12 h 451"/>
                <a:gd name="T76" fmla="*/ 380 w 520"/>
                <a:gd name="T77" fmla="*/ 23 h 451"/>
                <a:gd name="T78" fmla="*/ 410 w 520"/>
                <a:gd name="T79" fmla="*/ 40 h 451"/>
                <a:gd name="T80" fmla="*/ 437 w 520"/>
                <a:gd name="T81" fmla="*/ 60 h 451"/>
                <a:gd name="T82" fmla="*/ 462 w 520"/>
                <a:gd name="T83" fmla="*/ 82 h 451"/>
                <a:gd name="T84" fmla="*/ 482 w 520"/>
                <a:gd name="T85" fmla="*/ 107 h 451"/>
                <a:gd name="T86" fmla="*/ 499 w 520"/>
                <a:gd name="T87" fmla="*/ 135 h 451"/>
                <a:gd name="T88" fmla="*/ 510 w 520"/>
                <a:gd name="T89" fmla="*/ 164 h 451"/>
                <a:gd name="T90" fmla="*/ 517 w 520"/>
                <a:gd name="T91" fmla="*/ 195 h 451"/>
                <a:gd name="T92" fmla="*/ 520 w 520"/>
                <a:gd name="T93" fmla="*/ 225 h 4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1"/>
                <a:gd name="T143" fmla="*/ 520 w 520"/>
                <a:gd name="T144" fmla="*/ 451 h 4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1">
                  <a:moveTo>
                    <a:pt x="520" y="225"/>
                  </a:moveTo>
                  <a:lnTo>
                    <a:pt x="517" y="256"/>
                  </a:lnTo>
                  <a:lnTo>
                    <a:pt x="510" y="287"/>
                  </a:lnTo>
                  <a:lnTo>
                    <a:pt x="499" y="316"/>
                  </a:lnTo>
                  <a:lnTo>
                    <a:pt x="482" y="344"/>
                  </a:lnTo>
                  <a:lnTo>
                    <a:pt x="462" y="369"/>
                  </a:lnTo>
                  <a:lnTo>
                    <a:pt x="437" y="391"/>
                  </a:lnTo>
                  <a:lnTo>
                    <a:pt x="410" y="411"/>
                  </a:lnTo>
                  <a:lnTo>
                    <a:pt x="380" y="427"/>
                  </a:lnTo>
                  <a:lnTo>
                    <a:pt x="346" y="439"/>
                  </a:lnTo>
                  <a:lnTo>
                    <a:pt x="313" y="447"/>
                  </a:lnTo>
                  <a:lnTo>
                    <a:pt x="278" y="451"/>
                  </a:lnTo>
                  <a:lnTo>
                    <a:pt x="242" y="451"/>
                  </a:lnTo>
                  <a:lnTo>
                    <a:pt x="208" y="447"/>
                  </a:lnTo>
                  <a:lnTo>
                    <a:pt x="173" y="439"/>
                  </a:lnTo>
                  <a:lnTo>
                    <a:pt x="140" y="427"/>
                  </a:lnTo>
                  <a:lnTo>
                    <a:pt x="111" y="411"/>
                  </a:lnTo>
                  <a:lnTo>
                    <a:pt x="82" y="391"/>
                  </a:lnTo>
                  <a:lnTo>
                    <a:pt x="58" y="369"/>
                  </a:lnTo>
                  <a:lnTo>
                    <a:pt x="38" y="344"/>
                  </a:lnTo>
                  <a:lnTo>
                    <a:pt x="21" y="316"/>
                  </a:lnTo>
                  <a:lnTo>
                    <a:pt x="10" y="287"/>
                  </a:lnTo>
                  <a:lnTo>
                    <a:pt x="3" y="256"/>
                  </a:lnTo>
                  <a:lnTo>
                    <a:pt x="0" y="225"/>
                  </a:lnTo>
                  <a:lnTo>
                    <a:pt x="3" y="195"/>
                  </a:lnTo>
                  <a:lnTo>
                    <a:pt x="10" y="164"/>
                  </a:lnTo>
                  <a:lnTo>
                    <a:pt x="21" y="135"/>
                  </a:lnTo>
                  <a:lnTo>
                    <a:pt x="38" y="107"/>
                  </a:lnTo>
                  <a:lnTo>
                    <a:pt x="58" y="82"/>
                  </a:lnTo>
                  <a:lnTo>
                    <a:pt x="82" y="60"/>
                  </a:lnTo>
                  <a:lnTo>
                    <a:pt x="111" y="40"/>
                  </a:lnTo>
                  <a:lnTo>
                    <a:pt x="140" y="23"/>
                  </a:lnTo>
                  <a:lnTo>
                    <a:pt x="173" y="12"/>
                  </a:lnTo>
                  <a:lnTo>
                    <a:pt x="208" y="4"/>
                  </a:lnTo>
                  <a:lnTo>
                    <a:pt x="242" y="0"/>
                  </a:lnTo>
                  <a:lnTo>
                    <a:pt x="278" y="0"/>
                  </a:lnTo>
                  <a:lnTo>
                    <a:pt x="313" y="4"/>
                  </a:lnTo>
                  <a:lnTo>
                    <a:pt x="346" y="12"/>
                  </a:lnTo>
                  <a:lnTo>
                    <a:pt x="380" y="23"/>
                  </a:lnTo>
                  <a:lnTo>
                    <a:pt x="410" y="40"/>
                  </a:lnTo>
                  <a:lnTo>
                    <a:pt x="437" y="60"/>
                  </a:lnTo>
                  <a:lnTo>
                    <a:pt x="462" y="82"/>
                  </a:lnTo>
                  <a:lnTo>
                    <a:pt x="482" y="107"/>
                  </a:lnTo>
                  <a:lnTo>
                    <a:pt x="499" y="135"/>
                  </a:lnTo>
                  <a:lnTo>
                    <a:pt x="510" y="164"/>
                  </a:lnTo>
                  <a:lnTo>
                    <a:pt x="517" y="195"/>
                  </a:lnTo>
                  <a:lnTo>
                    <a:pt x="520" y="225"/>
                  </a:lnTo>
                  <a:close/>
                </a:path>
              </a:pathLst>
            </a:custGeom>
            <a:solidFill>
              <a:srgbClr val="FFFFFF"/>
            </a:solidFill>
            <a:ln w="11113">
              <a:solidFill>
                <a:srgbClr val="000000"/>
              </a:solidFill>
              <a:round/>
              <a:headEnd/>
              <a:tailEnd/>
            </a:ln>
          </p:spPr>
          <p:txBody>
            <a:bodyPr/>
            <a:lstStyle/>
            <a:p>
              <a:endParaRPr lang="fr-FR"/>
            </a:p>
          </p:txBody>
        </p:sp>
        <p:sp>
          <p:nvSpPr>
            <p:cNvPr id="44057" name="Rectangle 7"/>
            <p:cNvSpPr>
              <a:spLocks noChangeArrowheads="1"/>
            </p:cNvSpPr>
            <p:nvPr/>
          </p:nvSpPr>
          <p:spPr bwMode="auto">
            <a:xfrm>
              <a:off x="1244" y="1934"/>
              <a:ext cx="520" cy="327"/>
            </a:xfrm>
            <a:prstGeom prst="rect">
              <a:avLst/>
            </a:prstGeom>
            <a:solidFill>
              <a:srgbClr val="FFFFFF"/>
            </a:solidFill>
            <a:ln w="11113">
              <a:solidFill>
                <a:srgbClr val="000000"/>
              </a:solidFill>
              <a:miter lim="800000"/>
              <a:headEnd/>
              <a:tailEnd/>
            </a:ln>
          </p:spPr>
          <p:txBody>
            <a:bodyPr/>
            <a:lstStyle/>
            <a:p>
              <a:endParaRPr lang="fr-FR"/>
            </a:p>
          </p:txBody>
        </p:sp>
        <p:sp>
          <p:nvSpPr>
            <p:cNvPr id="44058" name="Freeform 8"/>
            <p:cNvSpPr>
              <a:spLocks/>
            </p:cNvSpPr>
            <p:nvPr/>
          </p:nvSpPr>
          <p:spPr bwMode="auto">
            <a:xfrm>
              <a:off x="1508" y="2031"/>
              <a:ext cx="157" cy="24"/>
            </a:xfrm>
            <a:custGeom>
              <a:avLst/>
              <a:gdLst>
                <a:gd name="T0" fmla="*/ 0 w 157"/>
                <a:gd name="T1" fmla="*/ 25 h 49"/>
                <a:gd name="T2" fmla="*/ 3 w 157"/>
                <a:gd name="T3" fmla="*/ 18 h 49"/>
                <a:gd name="T4" fmla="*/ 9 w 157"/>
                <a:gd name="T5" fmla="*/ 13 h 49"/>
                <a:gd name="T6" fmla="*/ 20 w 157"/>
                <a:gd name="T7" fmla="*/ 8 h 49"/>
                <a:gd name="T8" fmla="*/ 33 w 157"/>
                <a:gd name="T9" fmla="*/ 4 h 49"/>
                <a:gd name="T10" fmla="*/ 51 w 157"/>
                <a:gd name="T11" fmla="*/ 2 h 49"/>
                <a:gd name="T12" fmla="*/ 69 w 157"/>
                <a:gd name="T13" fmla="*/ 0 h 49"/>
                <a:gd name="T14" fmla="*/ 89 w 157"/>
                <a:gd name="T15" fmla="*/ 0 h 49"/>
                <a:gd name="T16" fmla="*/ 107 w 157"/>
                <a:gd name="T17" fmla="*/ 2 h 49"/>
                <a:gd name="T18" fmla="*/ 123 w 157"/>
                <a:gd name="T19" fmla="*/ 4 h 49"/>
                <a:gd name="T20" fmla="*/ 138 w 157"/>
                <a:gd name="T21" fmla="*/ 8 h 49"/>
                <a:gd name="T22" fmla="*/ 149 w 157"/>
                <a:gd name="T23" fmla="*/ 13 h 49"/>
                <a:gd name="T24" fmla="*/ 155 w 157"/>
                <a:gd name="T25" fmla="*/ 18 h 49"/>
                <a:gd name="T26" fmla="*/ 157 w 157"/>
                <a:gd name="T27" fmla="*/ 25 h 49"/>
                <a:gd name="T28" fmla="*/ 155 w 157"/>
                <a:gd name="T29" fmla="*/ 31 h 49"/>
                <a:gd name="T30" fmla="*/ 149 w 157"/>
                <a:gd name="T31" fmla="*/ 36 h 49"/>
                <a:gd name="T32" fmla="*/ 138 w 157"/>
                <a:gd name="T33" fmla="*/ 41 h 49"/>
                <a:gd name="T34" fmla="*/ 123 w 157"/>
                <a:gd name="T35" fmla="*/ 45 h 49"/>
                <a:gd name="T36" fmla="*/ 107 w 157"/>
                <a:gd name="T37" fmla="*/ 48 h 49"/>
                <a:gd name="T38" fmla="*/ 89 w 157"/>
                <a:gd name="T39" fmla="*/ 49 h 49"/>
                <a:gd name="T40" fmla="*/ 69 w 157"/>
                <a:gd name="T41" fmla="*/ 49 h 49"/>
                <a:gd name="T42" fmla="*/ 51 w 157"/>
                <a:gd name="T43" fmla="*/ 48 h 49"/>
                <a:gd name="T44" fmla="*/ 33 w 157"/>
                <a:gd name="T45" fmla="*/ 45 h 49"/>
                <a:gd name="T46" fmla="*/ 20 w 157"/>
                <a:gd name="T47" fmla="*/ 41 h 49"/>
                <a:gd name="T48" fmla="*/ 9 w 157"/>
                <a:gd name="T49" fmla="*/ 36 h 49"/>
                <a:gd name="T50" fmla="*/ 3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3" y="18"/>
                  </a:lnTo>
                  <a:lnTo>
                    <a:pt x="9" y="13"/>
                  </a:lnTo>
                  <a:lnTo>
                    <a:pt x="20" y="8"/>
                  </a:lnTo>
                  <a:lnTo>
                    <a:pt x="33" y="4"/>
                  </a:lnTo>
                  <a:lnTo>
                    <a:pt x="51" y="2"/>
                  </a:lnTo>
                  <a:lnTo>
                    <a:pt x="69" y="0"/>
                  </a:lnTo>
                  <a:lnTo>
                    <a:pt x="89" y="0"/>
                  </a:lnTo>
                  <a:lnTo>
                    <a:pt x="107" y="2"/>
                  </a:lnTo>
                  <a:lnTo>
                    <a:pt x="123" y="4"/>
                  </a:lnTo>
                  <a:lnTo>
                    <a:pt x="138" y="8"/>
                  </a:lnTo>
                  <a:lnTo>
                    <a:pt x="149" y="13"/>
                  </a:lnTo>
                  <a:lnTo>
                    <a:pt x="155" y="18"/>
                  </a:lnTo>
                  <a:lnTo>
                    <a:pt x="157"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44059" name="Freeform 9"/>
            <p:cNvSpPr>
              <a:spLocks/>
            </p:cNvSpPr>
            <p:nvPr/>
          </p:nvSpPr>
          <p:spPr bwMode="auto">
            <a:xfrm>
              <a:off x="1342" y="2031"/>
              <a:ext cx="158" cy="24"/>
            </a:xfrm>
            <a:custGeom>
              <a:avLst/>
              <a:gdLst>
                <a:gd name="T0" fmla="*/ 0 w 158"/>
                <a:gd name="T1" fmla="*/ 25 h 49"/>
                <a:gd name="T2" fmla="*/ 3 w 158"/>
                <a:gd name="T3" fmla="*/ 18 h 49"/>
                <a:gd name="T4" fmla="*/ 9 w 158"/>
                <a:gd name="T5" fmla="*/ 13 h 49"/>
                <a:gd name="T6" fmla="*/ 20 w 158"/>
                <a:gd name="T7" fmla="*/ 8 h 49"/>
                <a:gd name="T8" fmla="*/ 35 w 158"/>
                <a:gd name="T9" fmla="*/ 4 h 49"/>
                <a:gd name="T10" fmla="*/ 52 w 158"/>
                <a:gd name="T11" fmla="*/ 2 h 49"/>
                <a:gd name="T12" fmla="*/ 70 w 158"/>
                <a:gd name="T13" fmla="*/ 0 h 49"/>
                <a:gd name="T14" fmla="*/ 89 w 158"/>
                <a:gd name="T15" fmla="*/ 0 h 49"/>
                <a:gd name="T16" fmla="*/ 107 w 158"/>
                <a:gd name="T17" fmla="*/ 2 h 49"/>
                <a:gd name="T18" fmla="*/ 124 w 158"/>
                <a:gd name="T19" fmla="*/ 4 h 49"/>
                <a:gd name="T20" fmla="*/ 138 w 158"/>
                <a:gd name="T21" fmla="*/ 8 h 49"/>
                <a:gd name="T22" fmla="*/ 149 w 158"/>
                <a:gd name="T23" fmla="*/ 13 h 49"/>
                <a:gd name="T24" fmla="*/ 155 w 158"/>
                <a:gd name="T25" fmla="*/ 18 h 49"/>
                <a:gd name="T26" fmla="*/ 158 w 158"/>
                <a:gd name="T27" fmla="*/ 25 h 49"/>
                <a:gd name="T28" fmla="*/ 155 w 158"/>
                <a:gd name="T29" fmla="*/ 31 h 49"/>
                <a:gd name="T30" fmla="*/ 149 w 158"/>
                <a:gd name="T31" fmla="*/ 36 h 49"/>
                <a:gd name="T32" fmla="*/ 138 w 158"/>
                <a:gd name="T33" fmla="*/ 41 h 49"/>
                <a:gd name="T34" fmla="*/ 124 w 158"/>
                <a:gd name="T35" fmla="*/ 45 h 49"/>
                <a:gd name="T36" fmla="*/ 107 w 158"/>
                <a:gd name="T37" fmla="*/ 48 h 49"/>
                <a:gd name="T38" fmla="*/ 89 w 158"/>
                <a:gd name="T39" fmla="*/ 49 h 49"/>
                <a:gd name="T40" fmla="*/ 70 w 158"/>
                <a:gd name="T41" fmla="*/ 49 h 49"/>
                <a:gd name="T42" fmla="*/ 52 w 158"/>
                <a:gd name="T43" fmla="*/ 48 h 49"/>
                <a:gd name="T44" fmla="*/ 35 w 158"/>
                <a:gd name="T45" fmla="*/ 45 h 49"/>
                <a:gd name="T46" fmla="*/ 20 w 158"/>
                <a:gd name="T47" fmla="*/ 41 h 49"/>
                <a:gd name="T48" fmla="*/ 9 w 158"/>
                <a:gd name="T49" fmla="*/ 36 h 49"/>
                <a:gd name="T50" fmla="*/ 3 w 158"/>
                <a:gd name="T51" fmla="*/ 31 h 49"/>
                <a:gd name="T52" fmla="*/ 0 w 158"/>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5"/>
                  </a:moveTo>
                  <a:lnTo>
                    <a:pt x="3" y="18"/>
                  </a:lnTo>
                  <a:lnTo>
                    <a:pt x="9" y="13"/>
                  </a:lnTo>
                  <a:lnTo>
                    <a:pt x="20" y="8"/>
                  </a:lnTo>
                  <a:lnTo>
                    <a:pt x="35" y="4"/>
                  </a:lnTo>
                  <a:lnTo>
                    <a:pt x="52" y="2"/>
                  </a:lnTo>
                  <a:lnTo>
                    <a:pt x="70" y="0"/>
                  </a:lnTo>
                  <a:lnTo>
                    <a:pt x="89" y="0"/>
                  </a:lnTo>
                  <a:lnTo>
                    <a:pt x="107" y="2"/>
                  </a:lnTo>
                  <a:lnTo>
                    <a:pt x="124" y="4"/>
                  </a:lnTo>
                  <a:lnTo>
                    <a:pt x="138" y="8"/>
                  </a:lnTo>
                  <a:lnTo>
                    <a:pt x="149" y="13"/>
                  </a:lnTo>
                  <a:lnTo>
                    <a:pt x="155" y="18"/>
                  </a:lnTo>
                  <a:lnTo>
                    <a:pt x="158" y="25"/>
                  </a:lnTo>
                  <a:lnTo>
                    <a:pt x="155" y="31"/>
                  </a:lnTo>
                  <a:lnTo>
                    <a:pt x="149" y="36"/>
                  </a:lnTo>
                  <a:lnTo>
                    <a:pt x="138" y="41"/>
                  </a:lnTo>
                  <a:lnTo>
                    <a:pt x="124" y="45"/>
                  </a:lnTo>
                  <a:lnTo>
                    <a:pt x="107" y="48"/>
                  </a:lnTo>
                  <a:lnTo>
                    <a:pt x="89" y="49"/>
                  </a:lnTo>
                  <a:lnTo>
                    <a:pt x="70" y="49"/>
                  </a:lnTo>
                  <a:lnTo>
                    <a:pt x="52" y="48"/>
                  </a:lnTo>
                  <a:lnTo>
                    <a:pt x="35"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44060" name="Line 10"/>
            <p:cNvSpPr>
              <a:spLocks noChangeShapeType="1"/>
            </p:cNvSpPr>
            <p:nvPr/>
          </p:nvSpPr>
          <p:spPr bwMode="auto">
            <a:xfrm flipV="1">
              <a:off x="1504" y="1820"/>
              <a:ext cx="1" cy="225"/>
            </a:xfrm>
            <a:prstGeom prst="line">
              <a:avLst/>
            </a:prstGeom>
            <a:noFill/>
            <a:ln w="11113">
              <a:solidFill>
                <a:srgbClr val="000000"/>
              </a:solidFill>
              <a:round/>
              <a:headEnd/>
              <a:tailEnd/>
            </a:ln>
          </p:spPr>
          <p:txBody>
            <a:bodyPr/>
            <a:lstStyle/>
            <a:p>
              <a:endParaRPr lang="fr-FR"/>
            </a:p>
          </p:txBody>
        </p:sp>
        <p:sp>
          <p:nvSpPr>
            <p:cNvPr id="44061" name="Freeform 11"/>
            <p:cNvSpPr>
              <a:spLocks/>
            </p:cNvSpPr>
            <p:nvPr/>
          </p:nvSpPr>
          <p:spPr bwMode="auto">
            <a:xfrm>
              <a:off x="1452" y="1785"/>
              <a:ext cx="104" cy="32"/>
            </a:xfrm>
            <a:custGeom>
              <a:avLst/>
              <a:gdLst>
                <a:gd name="T0" fmla="*/ 104 w 104"/>
                <a:gd name="T1" fmla="*/ 32 h 62"/>
                <a:gd name="T2" fmla="*/ 103 w 104"/>
                <a:gd name="T3" fmla="*/ 40 h 62"/>
                <a:gd name="T4" fmla="*/ 97 w 104"/>
                <a:gd name="T5" fmla="*/ 48 h 62"/>
                <a:gd name="T6" fmla="*/ 87 w 104"/>
                <a:gd name="T7" fmla="*/ 55 h 62"/>
                <a:gd name="T8" fmla="*/ 73 w 104"/>
                <a:gd name="T9" fmla="*/ 59 h 62"/>
                <a:gd name="T10" fmla="*/ 60 w 104"/>
                <a:gd name="T11" fmla="*/ 62 h 62"/>
                <a:gd name="T12" fmla="*/ 44 w 104"/>
                <a:gd name="T13" fmla="*/ 62 h 62"/>
                <a:gd name="T14" fmla="*/ 30 w 104"/>
                <a:gd name="T15" fmla="*/ 59 h 62"/>
                <a:gd name="T16" fmla="*/ 18 w 104"/>
                <a:gd name="T17" fmla="*/ 55 h 62"/>
                <a:gd name="T18" fmla="*/ 8 w 104"/>
                <a:gd name="T19" fmla="*/ 48 h 62"/>
                <a:gd name="T20" fmla="*/ 2 w 104"/>
                <a:gd name="T21" fmla="*/ 40 h 62"/>
                <a:gd name="T22" fmla="*/ 0 w 104"/>
                <a:gd name="T23" fmla="*/ 32 h 62"/>
                <a:gd name="T24" fmla="*/ 2 w 104"/>
                <a:gd name="T25" fmla="*/ 22 h 62"/>
                <a:gd name="T26" fmla="*/ 8 w 104"/>
                <a:gd name="T27" fmla="*/ 13 h 62"/>
                <a:gd name="T28" fmla="*/ 18 w 104"/>
                <a:gd name="T29" fmla="*/ 6 h 62"/>
                <a:gd name="T30" fmla="*/ 30 w 104"/>
                <a:gd name="T31" fmla="*/ 2 h 62"/>
                <a:gd name="T32" fmla="*/ 44 w 104"/>
                <a:gd name="T33" fmla="*/ 0 h 62"/>
                <a:gd name="T34" fmla="*/ 60 w 104"/>
                <a:gd name="T35" fmla="*/ 0 h 62"/>
                <a:gd name="T36" fmla="*/ 73 w 104"/>
                <a:gd name="T37" fmla="*/ 2 h 62"/>
                <a:gd name="T38" fmla="*/ 87 w 104"/>
                <a:gd name="T39" fmla="*/ 6 h 62"/>
                <a:gd name="T40" fmla="*/ 97 w 104"/>
                <a:gd name="T41" fmla="*/ 13 h 62"/>
                <a:gd name="T42" fmla="*/ 103 w 104"/>
                <a:gd name="T43" fmla="*/ 22 h 62"/>
                <a:gd name="T44" fmla="*/ 104 w 104"/>
                <a:gd name="T45" fmla="*/ 32 h 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2"/>
                <a:gd name="T71" fmla="*/ 104 w 104"/>
                <a:gd name="T72" fmla="*/ 62 h 6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2">
                  <a:moveTo>
                    <a:pt x="104" y="32"/>
                  </a:moveTo>
                  <a:lnTo>
                    <a:pt x="103" y="40"/>
                  </a:lnTo>
                  <a:lnTo>
                    <a:pt x="97" y="48"/>
                  </a:lnTo>
                  <a:lnTo>
                    <a:pt x="87" y="55"/>
                  </a:lnTo>
                  <a:lnTo>
                    <a:pt x="73" y="59"/>
                  </a:lnTo>
                  <a:lnTo>
                    <a:pt x="60" y="62"/>
                  </a:lnTo>
                  <a:lnTo>
                    <a:pt x="44" y="62"/>
                  </a:lnTo>
                  <a:lnTo>
                    <a:pt x="30" y="59"/>
                  </a:lnTo>
                  <a:lnTo>
                    <a:pt x="18" y="55"/>
                  </a:lnTo>
                  <a:lnTo>
                    <a:pt x="8" y="48"/>
                  </a:lnTo>
                  <a:lnTo>
                    <a:pt x="2" y="40"/>
                  </a:lnTo>
                  <a:lnTo>
                    <a:pt x="0" y="32"/>
                  </a:lnTo>
                  <a:lnTo>
                    <a:pt x="2" y="22"/>
                  </a:lnTo>
                  <a:lnTo>
                    <a:pt x="8" y="13"/>
                  </a:lnTo>
                  <a:lnTo>
                    <a:pt x="18" y="6"/>
                  </a:lnTo>
                  <a:lnTo>
                    <a:pt x="30" y="2"/>
                  </a:lnTo>
                  <a:lnTo>
                    <a:pt x="44" y="0"/>
                  </a:lnTo>
                  <a:lnTo>
                    <a:pt x="60" y="0"/>
                  </a:lnTo>
                  <a:lnTo>
                    <a:pt x="73" y="2"/>
                  </a:lnTo>
                  <a:lnTo>
                    <a:pt x="87" y="6"/>
                  </a:lnTo>
                  <a:lnTo>
                    <a:pt x="97" y="13"/>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44062" name="Freeform 12"/>
            <p:cNvSpPr>
              <a:spLocks/>
            </p:cNvSpPr>
            <p:nvPr/>
          </p:nvSpPr>
          <p:spPr bwMode="auto">
            <a:xfrm>
              <a:off x="1452" y="1737"/>
              <a:ext cx="104" cy="32"/>
            </a:xfrm>
            <a:custGeom>
              <a:avLst/>
              <a:gdLst>
                <a:gd name="T0" fmla="*/ 104 w 104"/>
                <a:gd name="T1" fmla="*/ 32 h 64"/>
                <a:gd name="T2" fmla="*/ 103 w 104"/>
                <a:gd name="T3" fmla="*/ 41 h 64"/>
                <a:gd name="T4" fmla="*/ 97 w 104"/>
                <a:gd name="T5" fmla="*/ 49 h 64"/>
                <a:gd name="T6" fmla="*/ 87 w 104"/>
                <a:gd name="T7" fmla="*/ 56 h 64"/>
                <a:gd name="T8" fmla="*/ 73 w 104"/>
                <a:gd name="T9" fmla="*/ 62 h 64"/>
                <a:gd name="T10" fmla="*/ 60 w 104"/>
                <a:gd name="T11" fmla="*/ 64 h 64"/>
                <a:gd name="T12" fmla="*/ 44 w 104"/>
                <a:gd name="T13" fmla="*/ 64 h 64"/>
                <a:gd name="T14" fmla="*/ 30 w 104"/>
                <a:gd name="T15" fmla="*/ 62 h 64"/>
                <a:gd name="T16" fmla="*/ 18 w 104"/>
                <a:gd name="T17" fmla="*/ 56 h 64"/>
                <a:gd name="T18" fmla="*/ 8 w 104"/>
                <a:gd name="T19" fmla="*/ 49 h 64"/>
                <a:gd name="T20" fmla="*/ 2 w 104"/>
                <a:gd name="T21" fmla="*/ 41 h 64"/>
                <a:gd name="T22" fmla="*/ 0 w 104"/>
                <a:gd name="T23" fmla="*/ 32 h 64"/>
                <a:gd name="T24" fmla="*/ 2 w 104"/>
                <a:gd name="T25" fmla="*/ 23 h 64"/>
                <a:gd name="T26" fmla="*/ 8 w 104"/>
                <a:gd name="T27" fmla="*/ 14 h 64"/>
                <a:gd name="T28" fmla="*/ 18 w 104"/>
                <a:gd name="T29" fmla="*/ 9 h 64"/>
                <a:gd name="T30" fmla="*/ 30 w 104"/>
                <a:gd name="T31" fmla="*/ 3 h 64"/>
                <a:gd name="T32" fmla="*/ 44 w 104"/>
                <a:gd name="T33" fmla="*/ 0 h 64"/>
                <a:gd name="T34" fmla="*/ 60 w 104"/>
                <a:gd name="T35" fmla="*/ 0 h 64"/>
                <a:gd name="T36" fmla="*/ 73 w 104"/>
                <a:gd name="T37" fmla="*/ 3 h 64"/>
                <a:gd name="T38" fmla="*/ 87 w 104"/>
                <a:gd name="T39" fmla="*/ 9 h 64"/>
                <a:gd name="T40" fmla="*/ 97 w 104"/>
                <a:gd name="T41" fmla="*/ 14 h 64"/>
                <a:gd name="T42" fmla="*/ 103 w 104"/>
                <a:gd name="T43" fmla="*/ 23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1"/>
                  </a:lnTo>
                  <a:lnTo>
                    <a:pt x="97" y="49"/>
                  </a:lnTo>
                  <a:lnTo>
                    <a:pt x="87" y="56"/>
                  </a:lnTo>
                  <a:lnTo>
                    <a:pt x="73" y="62"/>
                  </a:lnTo>
                  <a:lnTo>
                    <a:pt x="60" y="64"/>
                  </a:lnTo>
                  <a:lnTo>
                    <a:pt x="44" y="64"/>
                  </a:lnTo>
                  <a:lnTo>
                    <a:pt x="30" y="62"/>
                  </a:lnTo>
                  <a:lnTo>
                    <a:pt x="18" y="56"/>
                  </a:lnTo>
                  <a:lnTo>
                    <a:pt x="8" y="49"/>
                  </a:lnTo>
                  <a:lnTo>
                    <a:pt x="2" y="41"/>
                  </a:lnTo>
                  <a:lnTo>
                    <a:pt x="0" y="32"/>
                  </a:lnTo>
                  <a:lnTo>
                    <a:pt x="2" y="23"/>
                  </a:lnTo>
                  <a:lnTo>
                    <a:pt x="8" y="14"/>
                  </a:lnTo>
                  <a:lnTo>
                    <a:pt x="18" y="9"/>
                  </a:lnTo>
                  <a:lnTo>
                    <a:pt x="30" y="3"/>
                  </a:lnTo>
                  <a:lnTo>
                    <a:pt x="44" y="0"/>
                  </a:lnTo>
                  <a:lnTo>
                    <a:pt x="60" y="0"/>
                  </a:lnTo>
                  <a:lnTo>
                    <a:pt x="73" y="3"/>
                  </a:lnTo>
                  <a:lnTo>
                    <a:pt x="87" y="9"/>
                  </a:lnTo>
                  <a:lnTo>
                    <a:pt x="97" y="14"/>
                  </a:lnTo>
                  <a:lnTo>
                    <a:pt x="103" y="23"/>
                  </a:lnTo>
                  <a:lnTo>
                    <a:pt x="104" y="32"/>
                  </a:lnTo>
                  <a:close/>
                </a:path>
              </a:pathLst>
            </a:custGeom>
            <a:solidFill>
              <a:srgbClr val="FFFFFF"/>
            </a:solidFill>
            <a:ln w="11113">
              <a:solidFill>
                <a:srgbClr val="000000"/>
              </a:solidFill>
              <a:round/>
              <a:headEnd/>
              <a:tailEnd/>
            </a:ln>
          </p:spPr>
          <p:txBody>
            <a:bodyPr/>
            <a:lstStyle/>
            <a:p>
              <a:endParaRPr lang="fr-FR"/>
            </a:p>
          </p:txBody>
        </p:sp>
        <p:sp>
          <p:nvSpPr>
            <p:cNvPr id="44063" name="Rectangle 13"/>
            <p:cNvSpPr>
              <a:spLocks noChangeArrowheads="1"/>
            </p:cNvSpPr>
            <p:nvPr/>
          </p:nvSpPr>
          <p:spPr bwMode="auto">
            <a:xfrm>
              <a:off x="1452" y="1753"/>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44064" name="Freeform 14"/>
            <p:cNvSpPr>
              <a:spLocks/>
            </p:cNvSpPr>
            <p:nvPr/>
          </p:nvSpPr>
          <p:spPr bwMode="auto">
            <a:xfrm>
              <a:off x="1504" y="2400"/>
              <a:ext cx="1280" cy="96"/>
            </a:xfrm>
            <a:custGeom>
              <a:avLst/>
              <a:gdLst>
                <a:gd name="T0" fmla="*/ 0 w 204"/>
                <a:gd name="T1" fmla="*/ 0 h 216"/>
                <a:gd name="T2" fmla="*/ 0 w 204"/>
                <a:gd name="T3" fmla="*/ 216 h 216"/>
                <a:gd name="T4" fmla="*/ 204 w 204"/>
                <a:gd name="T5" fmla="*/ 216 h 216"/>
                <a:gd name="T6" fmla="*/ 0 60000 65536"/>
                <a:gd name="T7" fmla="*/ 0 60000 65536"/>
                <a:gd name="T8" fmla="*/ 0 60000 65536"/>
                <a:gd name="T9" fmla="*/ 0 w 204"/>
                <a:gd name="T10" fmla="*/ 0 h 216"/>
                <a:gd name="T11" fmla="*/ 204 w 204"/>
                <a:gd name="T12" fmla="*/ 216 h 216"/>
              </a:gdLst>
              <a:ahLst/>
              <a:cxnLst>
                <a:cxn ang="T6">
                  <a:pos x="T0" y="T1"/>
                </a:cxn>
                <a:cxn ang="T7">
                  <a:pos x="T2" y="T3"/>
                </a:cxn>
                <a:cxn ang="T8">
                  <a:pos x="T4" y="T5"/>
                </a:cxn>
              </a:cxnLst>
              <a:rect l="T9" t="T10" r="T11" b="T12"/>
              <a:pathLst>
                <a:path w="204" h="216">
                  <a:moveTo>
                    <a:pt x="0" y="0"/>
                  </a:moveTo>
                  <a:lnTo>
                    <a:pt x="0" y="216"/>
                  </a:lnTo>
                  <a:lnTo>
                    <a:pt x="204" y="216"/>
                  </a:lnTo>
                </a:path>
              </a:pathLst>
            </a:custGeom>
            <a:noFill/>
            <a:ln w="11113">
              <a:solidFill>
                <a:srgbClr val="000000"/>
              </a:solidFill>
              <a:round/>
              <a:headEnd/>
              <a:tailEnd/>
            </a:ln>
          </p:spPr>
          <p:txBody>
            <a:bodyPr/>
            <a:lstStyle/>
            <a:p>
              <a:endParaRPr lang="fr-FR"/>
            </a:p>
          </p:txBody>
        </p:sp>
        <p:sp>
          <p:nvSpPr>
            <p:cNvPr id="44065" name="Line 15"/>
            <p:cNvSpPr>
              <a:spLocks noChangeShapeType="1"/>
            </p:cNvSpPr>
            <p:nvPr/>
          </p:nvSpPr>
          <p:spPr bwMode="auto">
            <a:xfrm flipH="1" flipV="1">
              <a:off x="1329" y="1558"/>
              <a:ext cx="65" cy="81"/>
            </a:xfrm>
            <a:prstGeom prst="line">
              <a:avLst/>
            </a:prstGeom>
            <a:noFill/>
            <a:ln w="11113">
              <a:solidFill>
                <a:srgbClr val="000000"/>
              </a:solidFill>
              <a:round/>
              <a:headEnd/>
              <a:tailEnd/>
            </a:ln>
          </p:spPr>
          <p:txBody>
            <a:bodyPr/>
            <a:lstStyle/>
            <a:p>
              <a:endParaRPr lang="fr-FR"/>
            </a:p>
          </p:txBody>
        </p:sp>
        <p:sp>
          <p:nvSpPr>
            <p:cNvPr id="44066" name="Line 16"/>
            <p:cNvSpPr>
              <a:spLocks noChangeShapeType="1"/>
            </p:cNvSpPr>
            <p:nvPr/>
          </p:nvSpPr>
          <p:spPr bwMode="auto">
            <a:xfrm flipV="1">
              <a:off x="1329" y="1558"/>
              <a:ext cx="65" cy="81"/>
            </a:xfrm>
            <a:prstGeom prst="line">
              <a:avLst/>
            </a:prstGeom>
            <a:noFill/>
            <a:ln w="11113">
              <a:solidFill>
                <a:srgbClr val="000000"/>
              </a:solidFill>
              <a:round/>
              <a:headEnd/>
              <a:tailEnd/>
            </a:ln>
          </p:spPr>
          <p:txBody>
            <a:bodyPr/>
            <a:lstStyle/>
            <a:p>
              <a:endParaRPr lang="fr-FR"/>
            </a:p>
          </p:txBody>
        </p:sp>
        <p:sp>
          <p:nvSpPr>
            <p:cNvPr id="44067" name="Line 17"/>
            <p:cNvSpPr>
              <a:spLocks noChangeShapeType="1"/>
            </p:cNvSpPr>
            <p:nvPr/>
          </p:nvSpPr>
          <p:spPr bwMode="auto">
            <a:xfrm flipH="1">
              <a:off x="1329" y="1639"/>
              <a:ext cx="65" cy="1"/>
            </a:xfrm>
            <a:prstGeom prst="line">
              <a:avLst/>
            </a:prstGeom>
            <a:noFill/>
            <a:ln w="11113">
              <a:solidFill>
                <a:srgbClr val="000000"/>
              </a:solidFill>
              <a:round/>
              <a:headEnd/>
              <a:tailEnd/>
            </a:ln>
          </p:spPr>
          <p:txBody>
            <a:bodyPr/>
            <a:lstStyle/>
            <a:p>
              <a:endParaRPr lang="fr-FR"/>
            </a:p>
          </p:txBody>
        </p:sp>
        <p:sp>
          <p:nvSpPr>
            <p:cNvPr id="44068" name="Line 18"/>
            <p:cNvSpPr>
              <a:spLocks noChangeShapeType="1"/>
            </p:cNvSpPr>
            <p:nvPr/>
          </p:nvSpPr>
          <p:spPr bwMode="auto">
            <a:xfrm flipH="1">
              <a:off x="1329" y="1558"/>
              <a:ext cx="65" cy="1"/>
            </a:xfrm>
            <a:prstGeom prst="line">
              <a:avLst/>
            </a:prstGeom>
            <a:noFill/>
            <a:ln w="11113">
              <a:solidFill>
                <a:srgbClr val="000000"/>
              </a:solidFill>
              <a:round/>
              <a:headEnd/>
              <a:tailEnd/>
            </a:ln>
          </p:spPr>
          <p:txBody>
            <a:bodyPr/>
            <a:lstStyle/>
            <a:p>
              <a:endParaRPr lang="fr-FR"/>
            </a:p>
          </p:txBody>
        </p:sp>
        <p:sp>
          <p:nvSpPr>
            <p:cNvPr id="44069" name="Freeform 19"/>
            <p:cNvSpPr>
              <a:spLocks/>
            </p:cNvSpPr>
            <p:nvPr/>
          </p:nvSpPr>
          <p:spPr bwMode="auto">
            <a:xfrm>
              <a:off x="1427" y="1568"/>
              <a:ext cx="74" cy="60"/>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44070" name="Freeform 20"/>
            <p:cNvSpPr>
              <a:spLocks/>
            </p:cNvSpPr>
            <p:nvPr/>
          </p:nvSpPr>
          <p:spPr bwMode="auto">
            <a:xfrm>
              <a:off x="1427" y="1568"/>
              <a:ext cx="74" cy="60"/>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44071" name="Line 21"/>
            <p:cNvSpPr>
              <a:spLocks noChangeShapeType="1"/>
            </p:cNvSpPr>
            <p:nvPr/>
          </p:nvSpPr>
          <p:spPr bwMode="auto">
            <a:xfrm flipV="1">
              <a:off x="1468" y="1568"/>
              <a:ext cx="1" cy="60"/>
            </a:xfrm>
            <a:prstGeom prst="line">
              <a:avLst/>
            </a:prstGeom>
            <a:noFill/>
            <a:ln w="11113">
              <a:solidFill>
                <a:srgbClr val="000000"/>
              </a:solidFill>
              <a:round/>
              <a:headEnd/>
              <a:tailEnd/>
            </a:ln>
          </p:spPr>
          <p:txBody>
            <a:bodyPr/>
            <a:lstStyle/>
            <a:p>
              <a:endParaRPr lang="fr-FR"/>
            </a:p>
          </p:txBody>
        </p:sp>
        <p:sp>
          <p:nvSpPr>
            <p:cNvPr id="44072" name="Line 22"/>
            <p:cNvSpPr>
              <a:spLocks noChangeShapeType="1"/>
            </p:cNvSpPr>
            <p:nvPr/>
          </p:nvSpPr>
          <p:spPr bwMode="auto">
            <a:xfrm>
              <a:off x="1362" y="1598"/>
              <a:ext cx="106" cy="1"/>
            </a:xfrm>
            <a:prstGeom prst="line">
              <a:avLst/>
            </a:prstGeom>
            <a:noFill/>
            <a:ln w="11113">
              <a:solidFill>
                <a:srgbClr val="000000"/>
              </a:solidFill>
              <a:round/>
              <a:headEnd/>
              <a:tailEnd/>
            </a:ln>
          </p:spPr>
          <p:txBody>
            <a:bodyPr/>
            <a:lstStyle/>
            <a:p>
              <a:endParaRPr lang="fr-FR"/>
            </a:p>
          </p:txBody>
        </p:sp>
        <p:sp>
          <p:nvSpPr>
            <p:cNvPr id="44073" name="Line 23"/>
            <p:cNvSpPr>
              <a:spLocks noChangeShapeType="1"/>
            </p:cNvSpPr>
            <p:nvPr/>
          </p:nvSpPr>
          <p:spPr bwMode="auto">
            <a:xfrm>
              <a:off x="1905" y="1736"/>
              <a:ext cx="147" cy="46"/>
            </a:xfrm>
            <a:prstGeom prst="line">
              <a:avLst/>
            </a:prstGeom>
            <a:noFill/>
            <a:ln w="11113">
              <a:solidFill>
                <a:srgbClr val="000000"/>
              </a:solidFill>
              <a:round/>
              <a:headEnd/>
              <a:tailEnd/>
            </a:ln>
          </p:spPr>
          <p:txBody>
            <a:bodyPr/>
            <a:lstStyle/>
            <a:p>
              <a:endParaRPr lang="fr-FR"/>
            </a:p>
          </p:txBody>
        </p:sp>
        <p:sp>
          <p:nvSpPr>
            <p:cNvPr id="44074" name="Line 24"/>
            <p:cNvSpPr>
              <a:spLocks noChangeShapeType="1"/>
            </p:cNvSpPr>
            <p:nvPr/>
          </p:nvSpPr>
          <p:spPr bwMode="auto">
            <a:xfrm flipV="1">
              <a:off x="1905" y="1736"/>
              <a:ext cx="147" cy="46"/>
            </a:xfrm>
            <a:prstGeom prst="line">
              <a:avLst/>
            </a:prstGeom>
            <a:noFill/>
            <a:ln w="11113">
              <a:solidFill>
                <a:srgbClr val="000000"/>
              </a:solidFill>
              <a:round/>
              <a:headEnd/>
              <a:tailEnd/>
            </a:ln>
          </p:spPr>
          <p:txBody>
            <a:bodyPr/>
            <a:lstStyle/>
            <a:p>
              <a:endParaRPr lang="fr-FR"/>
            </a:p>
          </p:txBody>
        </p:sp>
        <p:sp>
          <p:nvSpPr>
            <p:cNvPr id="44075" name="Line 25"/>
            <p:cNvSpPr>
              <a:spLocks noChangeShapeType="1"/>
            </p:cNvSpPr>
            <p:nvPr/>
          </p:nvSpPr>
          <p:spPr bwMode="auto">
            <a:xfrm>
              <a:off x="1905" y="1736"/>
              <a:ext cx="1" cy="46"/>
            </a:xfrm>
            <a:prstGeom prst="line">
              <a:avLst/>
            </a:prstGeom>
            <a:noFill/>
            <a:ln w="11113">
              <a:solidFill>
                <a:srgbClr val="000000"/>
              </a:solidFill>
              <a:round/>
              <a:headEnd/>
              <a:tailEnd/>
            </a:ln>
          </p:spPr>
          <p:txBody>
            <a:bodyPr/>
            <a:lstStyle/>
            <a:p>
              <a:endParaRPr lang="fr-FR"/>
            </a:p>
          </p:txBody>
        </p:sp>
        <p:sp>
          <p:nvSpPr>
            <p:cNvPr id="44076" name="Line 26"/>
            <p:cNvSpPr>
              <a:spLocks noChangeShapeType="1"/>
            </p:cNvSpPr>
            <p:nvPr/>
          </p:nvSpPr>
          <p:spPr bwMode="auto">
            <a:xfrm>
              <a:off x="2052" y="1736"/>
              <a:ext cx="1" cy="46"/>
            </a:xfrm>
            <a:prstGeom prst="line">
              <a:avLst/>
            </a:prstGeom>
            <a:noFill/>
            <a:ln w="11113">
              <a:solidFill>
                <a:srgbClr val="000000"/>
              </a:solidFill>
              <a:round/>
              <a:headEnd/>
              <a:tailEnd/>
            </a:ln>
          </p:spPr>
          <p:txBody>
            <a:bodyPr/>
            <a:lstStyle/>
            <a:p>
              <a:endParaRPr lang="fr-FR"/>
            </a:p>
          </p:txBody>
        </p:sp>
        <p:sp>
          <p:nvSpPr>
            <p:cNvPr id="44077" name="Freeform 27"/>
            <p:cNvSpPr>
              <a:spLocks/>
            </p:cNvSpPr>
            <p:nvPr/>
          </p:nvSpPr>
          <p:spPr bwMode="auto">
            <a:xfrm>
              <a:off x="1929" y="1682"/>
              <a:ext cx="111" cy="42"/>
            </a:xfrm>
            <a:custGeom>
              <a:avLst/>
              <a:gdLst>
                <a:gd name="T0" fmla="*/ 0 w 111"/>
                <a:gd name="T1" fmla="*/ 42 h 84"/>
                <a:gd name="T2" fmla="*/ 3 w 111"/>
                <a:gd name="T3" fmla="*/ 31 h 84"/>
                <a:gd name="T4" fmla="*/ 9 w 111"/>
                <a:gd name="T5" fmla="*/ 20 h 84"/>
                <a:gd name="T6" fmla="*/ 20 w 111"/>
                <a:gd name="T7" fmla="*/ 10 h 84"/>
                <a:gd name="T8" fmla="*/ 32 w 111"/>
                <a:gd name="T9" fmla="*/ 4 h 84"/>
                <a:gd name="T10" fmla="*/ 48 w 111"/>
                <a:gd name="T11" fmla="*/ 0 h 84"/>
                <a:gd name="T12" fmla="*/ 63 w 111"/>
                <a:gd name="T13" fmla="*/ 0 h 84"/>
                <a:gd name="T14" fmla="*/ 79 w 111"/>
                <a:gd name="T15" fmla="*/ 4 h 84"/>
                <a:gd name="T16" fmla="*/ 91 w 111"/>
                <a:gd name="T17" fmla="*/ 10 h 84"/>
                <a:gd name="T18" fmla="*/ 102 w 111"/>
                <a:gd name="T19" fmla="*/ 20 h 84"/>
                <a:gd name="T20" fmla="*/ 108 w 111"/>
                <a:gd name="T21" fmla="*/ 31 h 84"/>
                <a:gd name="T22" fmla="*/ 111 w 111"/>
                <a:gd name="T23" fmla="*/ 42 h 84"/>
                <a:gd name="T24" fmla="*/ 108 w 111"/>
                <a:gd name="T25" fmla="*/ 53 h 84"/>
                <a:gd name="T26" fmla="*/ 102 w 111"/>
                <a:gd name="T27" fmla="*/ 64 h 84"/>
                <a:gd name="T28" fmla="*/ 91 w 111"/>
                <a:gd name="T29" fmla="*/ 74 h 84"/>
                <a:gd name="T30" fmla="*/ 79 w 111"/>
                <a:gd name="T31" fmla="*/ 80 h 84"/>
                <a:gd name="T32" fmla="*/ 63 w 111"/>
                <a:gd name="T33" fmla="*/ 84 h 84"/>
                <a:gd name="T34" fmla="*/ 48 w 111"/>
                <a:gd name="T35" fmla="*/ 84 h 84"/>
                <a:gd name="T36" fmla="*/ 32 w 111"/>
                <a:gd name="T37" fmla="*/ 80 h 84"/>
                <a:gd name="T38" fmla="*/ 20 w 111"/>
                <a:gd name="T39" fmla="*/ 74 h 84"/>
                <a:gd name="T40" fmla="*/ 9 w 111"/>
                <a:gd name="T41" fmla="*/ 64 h 84"/>
                <a:gd name="T42" fmla="*/ 3 w 111"/>
                <a:gd name="T43" fmla="*/ 53 h 84"/>
                <a:gd name="T44" fmla="*/ 0 w 111"/>
                <a:gd name="T45" fmla="*/ 42 h 8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4"/>
                <a:gd name="T71" fmla="*/ 111 w 111"/>
                <a:gd name="T72" fmla="*/ 84 h 8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4">
                  <a:moveTo>
                    <a:pt x="0" y="42"/>
                  </a:moveTo>
                  <a:lnTo>
                    <a:pt x="3" y="31"/>
                  </a:lnTo>
                  <a:lnTo>
                    <a:pt x="9" y="20"/>
                  </a:lnTo>
                  <a:lnTo>
                    <a:pt x="20" y="10"/>
                  </a:lnTo>
                  <a:lnTo>
                    <a:pt x="32" y="4"/>
                  </a:lnTo>
                  <a:lnTo>
                    <a:pt x="48" y="0"/>
                  </a:lnTo>
                  <a:lnTo>
                    <a:pt x="63" y="0"/>
                  </a:lnTo>
                  <a:lnTo>
                    <a:pt x="79" y="4"/>
                  </a:lnTo>
                  <a:lnTo>
                    <a:pt x="91" y="10"/>
                  </a:lnTo>
                  <a:lnTo>
                    <a:pt x="102" y="20"/>
                  </a:lnTo>
                  <a:lnTo>
                    <a:pt x="108" y="31"/>
                  </a:lnTo>
                  <a:lnTo>
                    <a:pt x="111" y="42"/>
                  </a:lnTo>
                  <a:lnTo>
                    <a:pt x="108" y="53"/>
                  </a:lnTo>
                  <a:lnTo>
                    <a:pt x="102" y="64"/>
                  </a:lnTo>
                  <a:lnTo>
                    <a:pt x="91" y="74"/>
                  </a:lnTo>
                  <a:lnTo>
                    <a:pt x="79" y="80"/>
                  </a:lnTo>
                  <a:lnTo>
                    <a:pt x="63" y="84"/>
                  </a:lnTo>
                  <a:lnTo>
                    <a:pt x="48" y="84"/>
                  </a:lnTo>
                  <a:lnTo>
                    <a:pt x="32" y="80"/>
                  </a:lnTo>
                  <a:lnTo>
                    <a:pt x="20" y="74"/>
                  </a:lnTo>
                  <a:lnTo>
                    <a:pt x="9" y="64"/>
                  </a:lnTo>
                  <a:lnTo>
                    <a:pt x="3" y="53"/>
                  </a:lnTo>
                  <a:lnTo>
                    <a:pt x="0" y="42"/>
                  </a:lnTo>
                  <a:close/>
                </a:path>
              </a:pathLst>
            </a:custGeom>
            <a:solidFill>
              <a:srgbClr val="FFFFFF"/>
            </a:solidFill>
            <a:ln w="11113">
              <a:solidFill>
                <a:srgbClr val="000000"/>
              </a:solidFill>
              <a:round/>
              <a:headEnd/>
              <a:tailEnd/>
            </a:ln>
          </p:spPr>
          <p:txBody>
            <a:bodyPr/>
            <a:lstStyle/>
            <a:p>
              <a:endParaRPr lang="fr-FR"/>
            </a:p>
          </p:txBody>
        </p:sp>
        <p:sp>
          <p:nvSpPr>
            <p:cNvPr id="44078" name="Rectangle 28"/>
            <p:cNvSpPr>
              <a:spLocks noChangeArrowheads="1"/>
            </p:cNvSpPr>
            <p:nvPr/>
          </p:nvSpPr>
          <p:spPr bwMode="auto">
            <a:xfrm>
              <a:off x="1894" y="1707"/>
              <a:ext cx="164" cy="26"/>
            </a:xfrm>
            <a:prstGeom prst="rect">
              <a:avLst/>
            </a:prstGeom>
            <a:solidFill>
              <a:srgbClr val="FFFFFF"/>
            </a:solidFill>
            <a:ln w="9525">
              <a:noFill/>
              <a:miter lim="800000"/>
              <a:headEnd/>
              <a:tailEnd/>
            </a:ln>
          </p:spPr>
          <p:txBody>
            <a:bodyPr/>
            <a:lstStyle/>
            <a:p>
              <a:endParaRPr lang="fr-FR"/>
            </a:p>
          </p:txBody>
        </p:sp>
        <p:sp>
          <p:nvSpPr>
            <p:cNvPr id="44079" name="Line 29"/>
            <p:cNvSpPr>
              <a:spLocks noChangeShapeType="1"/>
            </p:cNvSpPr>
            <p:nvPr/>
          </p:nvSpPr>
          <p:spPr bwMode="auto">
            <a:xfrm flipV="1">
              <a:off x="1979" y="1707"/>
              <a:ext cx="1" cy="52"/>
            </a:xfrm>
            <a:prstGeom prst="line">
              <a:avLst/>
            </a:prstGeom>
            <a:noFill/>
            <a:ln w="11113">
              <a:solidFill>
                <a:srgbClr val="000000"/>
              </a:solidFill>
              <a:round/>
              <a:headEnd/>
              <a:tailEnd/>
            </a:ln>
          </p:spPr>
          <p:txBody>
            <a:bodyPr/>
            <a:lstStyle/>
            <a:p>
              <a:endParaRPr lang="fr-FR"/>
            </a:p>
          </p:txBody>
        </p:sp>
        <p:sp>
          <p:nvSpPr>
            <p:cNvPr id="44080" name="Line 30"/>
            <p:cNvSpPr>
              <a:spLocks noChangeShapeType="1"/>
            </p:cNvSpPr>
            <p:nvPr/>
          </p:nvSpPr>
          <p:spPr bwMode="auto">
            <a:xfrm flipH="1">
              <a:off x="1929" y="1705"/>
              <a:ext cx="111" cy="1"/>
            </a:xfrm>
            <a:prstGeom prst="line">
              <a:avLst/>
            </a:prstGeom>
            <a:noFill/>
            <a:ln w="11113">
              <a:solidFill>
                <a:srgbClr val="000000"/>
              </a:solidFill>
              <a:round/>
              <a:headEnd/>
              <a:tailEnd/>
            </a:ln>
          </p:spPr>
          <p:txBody>
            <a:bodyPr/>
            <a:lstStyle/>
            <a:p>
              <a:endParaRPr lang="fr-FR"/>
            </a:p>
          </p:txBody>
        </p:sp>
        <p:sp>
          <p:nvSpPr>
            <p:cNvPr id="44081" name="Freeform 31"/>
            <p:cNvSpPr>
              <a:spLocks/>
            </p:cNvSpPr>
            <p:nvPr/>
          </p:nvSpPr>
          <p:spPr bwMode="auto">
            <a:xfrm>
              <a:off x="1683" y="1758"/>
              <a:ext cx="219" cy="98"/>
            </a:xfrm>
            <a:custGeom>
              <a:avLst/>
              <a:gdLst>
                <a:gd name="T0" fmla="*/ 219 w 219"/>
                <a:gd name="T1" fmla="*/ 0 h 197"/>
                <a:gd name="T2" fmla="*/ 0 w 219"/>
                <a:gd name="T3" fmla="*/ 0 h 197"/>
                <a:gd name="T4" fmla="*/ 0 w 219"/>
                <a:gd name="T5" fmla="*/ 197 h 197"/>
                <a:gd name="T6" fmla="*/ 0 60000 65536"/>
                <a:gd name="T7" fmla="*/ 0 60000 65536"/>
                <a:gd name="T8" fmla="*/ 0 60000 65536"/>
                <a:gd name="T9" fmla="*/ 0 w 219"/>
                <a:gd name="T10" fmla="*/ 0 h 197"/>
                <a:gd name="T11" fmla="*/ 219 w 219"/>
                <a:gd name="T12" fmla="*/ 197 h 197"/>
              </a:gdLst>
              <a:ahLst/>
              <a:cxnLst>
                <a:cxn ang="T6">
                  <a:pos x="T0" y="T1"/>
                </a:cxn>
                <a:cxn ang="T7">
                  <a:pos x="T2" y="T3"/>
                </a:cxn>
                <a:cxn ang="T8">
                  <a:pos x="T4" y="T5"/>
                </a:cxn>
              </a:cxnLst>
              <a:rect l="T9" t="T10" r="T11" b="T12"/>
              <a:pathLst>
                <a:path w="219" h="197">
                  <a:moveTo>
                    <a:pt x="219" y="0"/>
                  </a:moveTo>
                  <a:lnTo>
                    <a:pt x="0" y="0"/>
                  </a:lnTo>
                  <a:lnTo>
                    <a:pt x="0" y="197"/>
                  </a:lnTo>
                </a:path>
              </a:pathLst>
            </a:custGeom>
            <a:noFill/>
            <a:ln w="11113">
              <a:solidFill>
                <a:srgbClr val="000000"/>
              </a:solidFill>
              <a:round/>
              <a:headEnd/>
              <a:tailEnd/>
            </a:ln>
          </p:spPr>
          <p:txBody>
            <a:bodyPr/>
            <a:lstStyle/>
            <a:p>
              <a:endParaRPr lang="fr-FR"/>
            </a:p>
          </p:txBody>
        </p:sp>
        <p:sp>
          <p:nvSpPr>
            <p:cNvPr id="44082" name="Line 32"/>
            <p:cNvSpPr>
              <a:spLocks noChangeShapeType="1"/>
            </p:cNvSpPr>
            <p:nvPr/>
          </p:nvSpPr>
          <p:spPr bwMode="auto">
            <a:xfrm>
              <a:off x="2061" y="1758"/>
              <a:ext cx="109" cy="1"/>
            </a:xfrm>
            <a:prstGeom prst="line">
              <a:avLst/>
            </a:prstGeom>
            <a:noFill/>
            <a:ln w="11113">
              <a:solidFill>
                <a:srgbClr val="000000"/>
              </a:solidFill>
              <a:round/>
              <a:headEnd/>
              <a:tailEnd/>
            </a:ln>
          </p:spPr>
          <p:txBody>
            <a:bodyPr/>
            <a:lstStyle/>
            <a:p>
              <a:endParaRPr lang="fr-FR"/>
            </a:p>
          </p:txBody>
        </p:sp>
        <p:sp>
          <p:nvSpPr>
            <p:cNvPr id="44083" name="Freeform 33"/>
            <p:cNvSpPr>
              <a:spLocks/>
            </p:cNvSpPr>
            <p:nvPr/>
          </p:nvSpPr>
          <p:spPr bwMode="auto">
            <a:xfrm>
              <a:off x="1730" y="1559"/>
              <a:ext cx="172" cy="99"/>
            </a:xfrm>
            <a:custGeom>
              <a:avLst/>
              <a:gdLst>
                <a:gd name="T0" fmla="*/ 0 w 172"/>
                <a:gd name="T1" fmla="*/ 98 h 197"/>
                <a:gd name="T2" fmla="*/ 3 w 172"/>
                <a:gd name="T3" fmla="*/ 76 h 197"/>
                <a:gd name="T4" fmla="*/ 9 w 172"/>
                <a:gd name="T5" fmla="*/ 55 h 197"/>
                <a:gd name="T6" fmla="*/ 20 w 172"/>
                <a:gd name="T7" fmla="*/ 37 h 197"/>
                <a:gd name="T8" fmla="*/ 34 w 172"/>
                <a:gd name="T9" fmla="*/ 20 h 197"/>
                <a:gd name="T10" fmla="*/ 50 w 172"/>
                <a:gd name="T11" fmla="*/ 9 h 197"/>
                <a:gd name="T12" fmla="*/ 68 w 172"/>
                <a:gd name="T13" fmla="*/ 2 h 197"/>
                <a:gd name="T14" fmla="*/ 86 w 172"/>
                <a:gd name="T15" fmla="*/ 0 h 197"/>
                <a:gd name="T16" fmla="*/ 106 w 172"/>
                <a:gd name="T17" fmla="*/ 2 h 197"/>
                <a:gd name="T18" fmla="*/ 123 w 172"/>
                <a:gd name="T19" fmla="*/ 9 h 197"/>
                <a:gd name="T20" fmla="*/ 140 w 172"/>
                <a:gd name="T21" fmla="*/ 20 h 197"/>
                <a:gd name="T22" fmla="*/ 154 w 172"/>
                <a:gd name="T23" fmla="*/ 37 h 197"/>
                <a:gd name="T24" fmla="*/ 164 w 172"/>
                <a:gd name="T25" fmla="*/ 55 h 197"/>
                <a:gd name="T26" fmla="*/ 170 w 172"/>
                <a:gd name="T27" fmla="*/ 76 h 197"/>
                <a:gd name="T28" fmla="*/ 172 w 172"/>
                <a:gd name="T29" fmla="*/ 98 h 197"/>
                <a:gd name="T30" fmla="*/ 170 w 172"/>
                <a:gd name="T31" fmla="*/ 121 h 197"/>
                <a:gd name="T32" fmla="*/ 164 w 172"/>
                <a:gd name="T33" fmla="*/ 142 h 197"/>
                <a:gd name="T34" fmla="*/ 154 w 172"/>
                <a:gd name="T35" fmla="*/ 160 h 197"/>
                <a:gd name="T36" fmla="*/ 140 w 172"/>
                <a:gd name="T37" fmla="*/ 175 h 197"/>
                <a:gd name="T38" fmla="*/ 123 w 172"/>
                <a:gd name="T39" fmla="*/ 188 h 197"/>
                <a:gd name="T40" fmla="*/ 106 w 172"/>
                <a:gd name="T41" fmla="*/ 195 h 197"/>
                <a:gd name="T42" fmla="*/ 86 w 172"/>
                <a:gd name="T43" fmla="*/ 197 h 197"/>
                <a:gd name="T44" fmla="*/ 68 w 172"/>
                <a:gd name="T45" fmla="*/ 195 h 197"/>
                <a:gd name="T46" fmla="*/ 50 w 172"/>
                <a:gd name="T47" fmla="*/ 188 h 197"/>
                <a:gd name="T48" fmla="*/ 34 w 172"/>
                <a:gd name="T49" fmla="*/ 175 h 197"/>
                <a:gd name="T50" fmla="*/ 20 w 172"/>
                <a:gd name="T51" fmla="*/ 160 h 197"/>
                <a:gd name="T52" fmla="*/ 9 w 172"/>
                <a:gd name="T53" fmla="*/ 142 h 197"/>
                <a:gd name="T54" fmla="*/ 3 w 172"/>
                <a:gd name="T55" fmla="*/ 121 h 197"/>
                <a:gd name="T56" fmla="*/ 0 w 172"/>
                <a:gd name="T57" fmla="*/ 98 h 19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7"/>
                <a:gd name="T89" fmla="*/ 172 w 172"/>
                <a:gd name="T90" fmla="*/ 197 h 19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7">
                  <a:moveTo>
                    <a:pt x="0" y="98"/>
                  </a:moveTo>
                  <a:lnTo>
                    <a:pt x="3" y="76"/>
                  </a:lnTo>
                  <a:lnTo>
                    <a:pt x="9" y="55"/>
                  </a:lnTo>
                  <a:lnTo>
                    <a:pt x="20" y="37"/>
                  </a:lnTo>
                  <a:lnTo>
                    <a:pt x="34" y="20"/>
                  </a:lnTo>
                  <a:lnTo>
                    <a:pt x="50" y="9"/>
                  </a:lnTo>
                  <a:lnTo>
                    <a:pt x="68" y="2"/>
                  </a:lnTo>
                  <a:lnTo>
                    <a:pt x="86" y="0"/>
                  </a:lnTo>
                  <a:lnTo>
                    <a:pt x="106" y="2"/>
                  </a:lnTo>
                  <a:lnTo>
                    <a:pt x="123" y="9"/>
                  </a:lnTo>
                  <a:lnTo>
                    <a:pt x="140" y="20"/>
                  </a:lnTo>
                  <a:lnTo>
                    <a:pt x="154" y="37"/>
                  </a:lnTo>
                  <a:lnTo>
                    <a:pt x="164" y="55"/>
                  </a:lnTo>
                  <a:lnTo>
                    <a:pt x="170" y="76"/>
                  </a:lnTo>
                  <a:lnTo>
                    <a:pt x="172" y="98"/>
                  </a:lnTo>
                  <a:lnTo>
                    <a:pt x="170" y="121"/>
                  </a:lnTo>
                  <a:lnTo>
                    <a:pt x="164" y="142"/>
                  </a:lnTo>
                  <a:lnTo>
                    <a:pt x="154" y="160"/>
                  </a:lnTo>
                  <a:lnTo>
                    <a:pt x="140" y="175"/>
                  </a:lnTo>
                  <a:lnTo>
                    <a:pt x="123" y="188"/>
                  </a:lnTo>
                  <a:lnTo>
                    <a:pt x="106" y="195"/>
                  </a:lnTo>
                  <a:lnTo>
                    <a:pt x="86" y="197"/>
                  </a:lnTo>
                  <a:lnTo>
                    <a:pt x="68" y="195"/>
                  </a:lnTo>
                  <a:lnTo>
                    <a:pt x="50" y="188"/>
                  </a:lnTo>
                  <a:lnTo>
                    <a:pt x="34" y="175"/>
                  </a:lnTo>
                  <a:lnTo>
                    <a:pt x="20" y="160"/>
                  </a:lnTo>
                  <a:lnTo>
                    <a:pt x="9" y="142"/>
                  </a:lnTo>
                  <a:lnTo>
                    <a:pt x="3" y="121"/>
                  </a:lnTo>
                  <a:lnTo>
                    <a:pt x="0" y="98"/>
                  </a:lnTo>
                  <a:close/>
                </a:path>
              </a:pathLst>
            </a:custGeom>
            <a:solidFill>
              <a:srgbClr val="FFFFFF"/>
            </a:solidFill>
            <a:ln w="11113">
              <a:solidFill>
                <a:srgbClr val="000000"/>
              </a:solidFill>
              <a:round/>
              <a:headEnd/>
              <a:tailEnd/>
            </a:ln>
          </p:spPr>
          <p:txBody>
            <a:bodyPr/>
            <a:lstStyle/>
            <a:p>
              <a:endParaRPr lang="fr-FR"/>
            </a:p>
          </p:txBody>
        </p:sp>
        <p:sp>
          <p:nvSpPr>
            <p:cNvPr id="44084" name="Rectangle 34"/>
            <p:cNvSpPr>
              <a:spLocks noChangeArrowheads="1"/>
            </p:cNvSpPr>
            <p:nvPr/>
          </p:nvSpPr>
          <p:spPr bwMode="auto">
            <a:xfrm>
              <a:off x="1761" y="1584"/>
              <a:ext cx="107" cy="87"/>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44085" name="Line 35"/>
            <p:cNvSpPr>
              <a:spLocks noChangeShapeType="1"/>
            </p:cNvSpPr>
            <p:nvPr/>
          </p:nvSpPr>
          <p:spPr bwMode="auto">
            <a:xfrm flipV="1">
              <a:off x="1622" y="1829"/>
              <a:ext cx="1" cy="4"/>
            </a:xfrm>
            <a:prstGeom prst="line">
              <a:avLst/>
            </a:prstGeom>
            <a:noFill/>
            <a:ln w="11113">
              <a:solidFill>
                <a:srgbClr val="000000"/>
              </a:solidFill>
              <a:round/>
              <a:headEnd/>
              <a:tailEnd/>
            </a:ln>
          </p:spPr>
          <p:txBody>
            <a:bodyPr/>
            <a:lstStyle/>
            <a:p>
              <a:endParaRPr lang="fr-FR"/>
            </a:p>
          </p:txBody>
        </p:sp>
        <p:sp>
          <p:nvSpPr>
            <p:cNvPr id="44086" name="Line 36"/>
            <p:cNvSpPr>
              <a:spLocks noChangeShapeType="1"/>
            </p:cNvSpPr>
            <p:nvPr/>
          </p:nvSpPr>
          <p:spPr bwMode="auto">
            <a:xfrm flipV="1">
              <a:off x="1622" y="1804"/>
              <a:ext cx="1" cy="4"/>
            </a:xfrm>
            <a:prstGeom prst="line">
              <a:avLst/>
            </a:prstGeom>
            <a:noFill/>
            <a:ln w="11113">
              <a:solidFill>
                <a:srgbClr val="000000"/>
              </a:solidFill>
              <a:round/>
              <a:headEnd/>
              <a:tailEnd/>
            </a:ln>
          </p:spPr>
          <p:txBody>
            <a:bodyPr/>
            <a:lstStyle/>
            <a:p>
              <a:endParaRPr lang="fr-FR"/>
            </a:p>
          </p:txBody>
        </p:sp>
        <p:sp>
          <p:nvSpPr>
            <p:cNvPr id="44087" name="Line 37"/>
            <p:cNvSpPr>
              <a:spLocks noChangeShapeType="1"/>
            </p:cNvSpPr>
            <p:nvPr/>
          </p:nvSpPr>
          <p:spPr bwMode="auto">
            <a:xfrm flipV="1">
              <a:off x="1622" y="1779"/>
              <a:ext cx="1" cy="4"/>
            </a:xfrm>
            <a:prstGeom prst="line">
              <a:avLst/>
            </a:prstGeom>
            <a:noFill/>
            <a:ln w="11113">
              <a:solidFill>
                <a:srgbClr val="000000"/>
              </a:solidFill>
              <a:round/>
              <a:headEnd/>
              <a:tailEnd/>
            </a:ln>
          </p:spPr>
          <p:txBody>
            <a:bodyPr/>
            <a:lstStyle/>
            <a:p>
              <a:endParaRPr lang="fr-FR"/>
            </a:p>
          </p:txBody>
        </p:sp>
        <p:sp>
          <p:nvSpPr>
            <p:cNvPr id="44088" name="Line 38"/>
            <p:cNvSpPr>
              <a:spLocks noChangeShapeType="1"/>
            </p:cNvSpPr>
            <p:nvPr/>
          </p:nvSpPr>
          <p:spPr bwMode="auto">
            <a:xfrm flipV="1">
              <a:off x="1622" y="1754"/>
              <a:ext cx="1" cy="4"/>
            </a:xfrm>
            <a:prstGeom prst="line">
              <a:avLst/>
            </a:prstGeom>
            <a:noFill/>
            <a:ln w="11113">
              <a:solidFill>
                <a:srgbClr val="000000"/>
              </a:solidFill>
              <a:round/>
              <a:headEnd/>
              <a:tailEnd/>
            </a:ln>
          </p:spPr>
          <p:txBody>
            <a:bodyPr/>
            <a:lstStyle/>
            <a:p>
              <a:endParaRPr lang="fr-FR"/>
            </a:p>
          </p:txBody>
        </p:sp>
        <p:sp>
          <p:nvSpPr>
            <p:cNvPr id="44089" name="Line 39"/>
            <p:cNvSpPr>
              <a:spLocks noChangeShapeType="1"/>
            </p:cNvSpPr>
            <p:nvPr/>
          </p:nvSpPr>
          <p:spPr bwMode="auto">
            <a:xfrm flipV="1">
              <a:off x="1622" y="1729"/>
              <a:ext cx="1" cy="4"/>
            </a:xfrm>
            <a:prstGeom prst="line">
              <a:avLst/>
            </a:prstGeom>
            <a:noFill/>
            <a:ln w="11113">
              <a:solidFill>
                <a:srgbClr val="000000"/>
              </a:solidFill>
              <a:round/>
              <a:headEnd/>
              <a:tailEnd/>
            </a:ln>
          </p:spPr>
          <p:txBody>
            <a:bodyPr/>
            <a:lstStyle/>
            <a:p>
              <a:endParaRPr lang="fr-FR"/>
            </a:p>
          </p:txBody>
        </p:sp>
        <p:sp>
          <p:nvSpPr>
            <p:cNvPr id="44090" name="Line 40"/>
            <p:cNvSpPr>
              <a:spLocks noChangeShapeType="1"/>
            </p:cNvSpPr>
            <p:nvPr/>
          </p:nvSpPr>
          <p:spPr bwMode="auto">
            <a:xfrm flipV="1">
              <a:off x="1622" y="1704"/>
              <a:ext cx="1" cy="4"/>
            </a:xfrm>
            <a:prstGeom prst="line">
              <a:avLst/>
            </a:prstGeom>
            <a:noFill/>
            <a:ln w="11113">
              <a:solidFill>
                <a:srgbClr val="000000"/>
              </a:solidFill>
              <a:round/>
              <a:headEnd/>
              <a:tailEnd/>
            </a:ln>
          </p:spPr>
          <p:txBody>
            <a:bodyPr/>
            <a:lstStyle/>
            <a:p>
              <a:endParaRPr lang="fr-FR"/>
            </a:p>
          </p:txBody>
        </p:sp>
        <p:sp>
          <p:nvSpPr>
            <p:cNvPr id="44091" name="Line 41"/>
            <p:cNvSpPr>
              <a:spLocks noChangeShapeType="1"/>
            </p:cNvSpPr>
            <p:nvPr/>
          </p:nvSpPr>
          <p:spPr bwMode="auto">
            <a:xfrm flipV="1">
              <a:off x="1622" y="1679"/>
              <a:ext cx="1" cy="4"/>
            </a:xfrm>
            <a:prstGeom prst="line">
              <a:avLst/>
            </a:prstGeom>
            <a:noFill/>
            <a:ln w="11113">
              <a:solidFill>
                <a:srgbClr val="000000"/>
              </a:solidFill>
              <a:round/>
              <a:headEnd/>
              <a:tailEnd/>
            </a:ln>
          </p:spPr>
          <p:txBody>
            <a:bodyPr/>
            <a:lstStyle/>
            <a:p>
              <a:endParaRPr lang="fr-FR"/>
            </a:p>
          </p:txBody>
        </p:sp>
        <p:sp>
          <p:nvSpPr>
            <p:cNvPr id="44092" name="Line 42"/>
            <p:cNvSpPr>
              <a:spLocks noChangeShapeType="1"/>
            </p:cNvSpPr>
            <p:nvPr/>
          </p:nvSpPr>
          <p:spPr bwMode="auto">
            <a:xfrm flipV="1">
              <a:off x="1622" y="1654"/>
              <a:ext cx="1" cy="4"/>
            </a:xfrm>
            <a:prstGeom prst="line">
              <a:avLst/>
            </a:prstGeom>
            <a:noFill/>
            <a:ln w="11113">
              <a:solidFill>
                <a:srgbClr val="000000"/>
              </a:solidFill>
              <a:round/>
              <a:headEnd/>
              <a:tailEnd/>
            </a:ln>
          </p:spPr>
          <p:txBody>
            <a:bodyPr/>
            <a:lstStyle/>
            <a:p>
              <a:endParaRPr lang="fr-FR"/>
            </a:p>
          </p:txBody>
        </p:sp>
        <p:sp>
          <p:nvSpPr>
            <p:cNvPr id="44093" name="Line 43"/>
            <p:cNvSpPr>
              <a:spLocks noChangeShapeType="1"/>
            </p:cNvSpPr>
            <p:nvPr/>
          </p:nvSpPr>
          <p:spPr bwMode="auto">
            <a:xfrm flipV="1">
              <a:off x="1622" y="1628"/>
              <a:ext cx="1" cy="5"/>
            </a:xfrm>
            <a:prstGeom prst="line">
              <a:avLst/>
            </a:prstGeom>
            <a:noFill/>
            <a:ln w="11113">
              <a:solidFill>
                <a:srgbClr val="000000"/>
              </a:solidFill>
              <a:round/>
              <a:headEnd/>
              <a:tailEnd/>
            </a:ln>
          </p:spPr>
          <p:txBody>
            <a:bodyPr/>
            <a:lstStyle/>
            <a:p>
              <a:endParaRPr lang="fr-FR"/>
            </a:p>
          </p:txBody>
        </p:sp>
        <p:sp>
          <p:nvSpPr>
            <p:cNvPr id="44094" name="Line 44"/>
            <p:cNvSpPr>
              <a:spLocks noChangeShapeType="1"/>
            </p:cNvSpPr>
            <p:nvPr/>
          </p:nvSpPr>
          <p:spPr bwMode="auto">
            <a:xfrm flipV="1">
              <a:off x="1622" y="1603"/>
              <a:ext cx="1" cy="5"/>
            </a:xfrm>
            <a:prstGeom prst="line">
              <a:avLst/>
            </a:prstGeom>
            <a:noFill/>
            <a:ln w="11113">
              <a:solidFill>
                <a:srgbClr val="000000"/>
              </a:solidFill>
              <a:round/>
              <a:headEnd/>
              <a:tailEnd/>
            </a:ln>
          </p:spPr>
          <p:txBody>
            <a:bodyPr/>
            <a:lstStyle/>
            <a:p>
              <a:endParaRPr lang="fr-FR"/>
            </a:p>
          </p:txBody>
        </p:sp>
        <p:sp>
          <p:nvSpPr>
            <p:cNvPr id="44095" name="Line 45"/>
            <p:cNvSpPr>
              <a:spLocks noChangeShapeType="1"/>
            </p:cNvSpPr>
            <p:nvPr/>
          </p:nvSpPr>
          <p:spPr bwMode="auto">
            <a:xfrm>
              <a:off x="1652" y="1599"/>
              <a:ext cx="7" cy="1"/>
            </a:xfrm>
            <a:prstGeom prst="line">
              <a:avLst/>
            </a:prstGeom>
            <a:noFill/>
            <a:ln w="11113">
              <a:solidFill>
                <a:srgbClr val="000000"/>
              </a:solidFill>
              <a:round/>
              <a:headEnd/>
              <a:tailEnd/>
            </a:ln>
          </p:spPr>
          <p:txBody>
            <a:bodyPr/>
            <a:lstStyle/>
            <a:p>
              <a:endParaRPr lang="fr-FR"/>
            </a:p>
          </p:txBody>
        </p:sp>
        <p:sp>
          <p:nvSpPr>
            <p:cNvPr id="44096" name="Line 46"/>
            <p:cNvSpPr>
              <a:spLocks noChangeShapeType="1"/>
            </p:cNvSpPr>
            <p:nvPr/>
          </p:nvSpPr>
          <p:spPr bwMode="auto">
            <a:xfrm>
              <a:off x="1696" y="1599"/>
              <a:ext cx="7" cy="1"/>
            </a:xfrm>
            <a:prstGeom prst="line">
              <a:avLst/>
            </a:prstGeom>
            <a:noFill/>
            <a:ln w="11113">
              <a:solidFill>
                <a:srgbClr val="000000"/>
              </a:solidFill>
              <a:round/>
              <a:headEnd/>
              <a:tailEnd/>
            </a:ln>
          </p:spPr>
          <p:txBody>
            <a:bodyPr/>
            <a:lstStyle/>
            <a:p>
              <a:endParaRPr lang="fr-FR"/>
            </a:p>
          </p:txBody>
        </p:sp>
        <p:sp>
          <p:nvSpPr>
            <p:cNvPr id="44097" name="Line 47"/>
            <p:cNvSpPr>
              <a:spLocks noChangeShapeType="1"/>
            </p:cNvSpPr>
            <p:nvPr/>
          </p:nvSpPr>
          <p:spPr bwMode="auto">
            <a:xfrm>
              <a:off x="1897" y="1599"/>
              <a:ext cx="8" cy="1"/>
            </a:xfrm>
            <a:prstGeom prst="line">
              <a:avLst/>
            </a:prstGeom>
            <a:noFill/>
            <a:ln w="11113">
              <a:solidFill>
                <a:srgbClr val="000000"/>
              </a:solidFill>
              <a:round/>
              <a:headEnd/>
              <a:tailEnd/>
            </a:ln>
          </p:spPr>
          <p:txBody>
            <a:bodyPr/>
            <a:lstStyle/>
            <a:p>
              <a:endParaRPr lang="fr-FR"/>
            </a:p>
          </p:txBody>
        </p:sp>
        <p:sp>
          <p:nvSpPr>
            <p:cNvPr id="44098" name="Line 48"/>
            <p:cNvSpPr>
              <a:spLocks noChangeShapeType="1"/>
            </p:cNvSpPr>
            <p:nvPr/>
          </p:nvSpPr>
          <p:spPr bwMode="auto">
            <a:xfrm>
              <a:off x="1942" y="1599"/>
              <a:ext cx="7" cy="1"/>
            </a:xfrm>
            <a:prstGeom prst="line">
              <a:avLst/>
            </a:prstGeom>
            <a:noFill/>
            <a:ln w="11113">
              <a:solidFill>
                <a:srgbClr val="000000"/>
              </a:solidFill>
              <a:round/>
              <a:headEnd/>
              <a:tailEnd/>
            </a:ln>
          </p:spPr>
          <p:txBody>
            <a:bodyPr/>
            <a:lstStyle/>
            <a:p>
              <a:endParaRPr lang="fr-FR"/>
            </a:p>
          </p:txBody>
        </p:sp>
        <p:sp>
          <p:nvSpPr>
            <p:cNvPr id="44099" name="Freeform 49"/>
            <p:cNvSpPr>
              <a:spLocks/>
            </p:cNvSpPr>
            <p:nvPr/>
          </p:nvSpPr>
          <p:spPr bwMode="auto">
            <a:xfrm>
              <a:off x="1986" y="1599"/>
              <a:ext cx="2" cy="3"/>
            </a:xfrm>
            <a:custGeom>
              <a:avLst/>
              <a:gdLst>
                <a:gd name="T0" fmla="*/ 0 w 2"/>
                <a:gd name="T1" fmla="*/ 0 h 4"/>
                <a:gd name="T2" fmla="*/ 2 w 2"/>
                <a:gd name="T3" fmla="*/ 0 h 4"/>
                <a:gd name="T4" fmla="*/ 2 w 2"/>
                <a:gd name="T5" fmla="*/ 4 h 4"/>
                <a:gd name="T6" fmla="*/ 0 60000 65536"/>
                <a:gd name="T7" fmla="*/ 0 60000 65536"/>
                <a:gd name="T8" fmla="*/ 0 60000 65536"/>
                <a:gd name="T9" fmla="*/ 0 w 2"/>
                <a:gd name="T10" fmla="*/ 0 h 4"/>
                <a:gd name="T11" fmla="*/ 2 w 2"/>
                <a:gd name="T12" fmla="*/ 4 h 4"/>
              </a:gdLst>
              <a:ahLst/>
              <a:cxnLst>
                <a:cxn ang="T6">
                  <a:pos x="T0" y="T1"/>
                </a:cxn>
                <a:cxn ang="T7">
                  <a:pos x="T2" y="T3"/>
                </a:cxn>
                <a:cxn ang="T8">
                  <a:pos x="T4" y="T5"/>
                </a:cxn>
              </a:cxnLst>
              <a:rect l="T9" t="T10" r="T11" b="T12"/>
              <a:pathLst>
                <a:path w="2" h="4">
                  <a:moveTo>
                    <a:pt x="0" y="0"/>
                  </a:moveTo>
                  <a:lnTo>
                    <a:pt x="2" y="0"/>
                  </a:lnTo>
                  <a:lnTo>
                    <a:pt x="2" y="4"/>
                  </a:lnTo>
                </a:path>
              </a:pathLst>
            </a:custGeom>
            <a:noFill/>
            <a:ln w="11113">
              <a:solidFill>
                <a:srgbClr val="000000"/>
              </a:solidFill>
              <a:round/>
              <a:headEnd/>
              <a:tailEnd/>
            </a:ln>
          </p:spPr>
          <p:txBody>
            <a:bodyPr/>
            <a:lstStyle/>
            <a:p>
              <a:endParaRPr lang="fr-FR"/>
            </a:p>
          </p:txBody>
        </p:sp>
        <p:sp>
          <p:nvSpPr>
            <p:cNvPr id="44100" name="Line 50"/>
            <p:cNvSpPr>
              <a:spLocks noChangeShapeType="1"/>
            </p:cNvSpPr>
            <p:nvPr/>
          </p:nvSpPr>
          <p:spPr bwMode="auto">
            <a:xfrm>
              <a:off x="1988" y="1623"/>
              <a:ext cx="1" cy="4"/>
            </a:xfrm>
            <a:prstGeom prst="line">
              <a:avLst/>
            </a:prstGeom>
            <a:noFill/>
            <a:ln w="11113">
              <a:solidFill>
                <a:srgbClr val="000000"/>
              </a:solidFill>
              <a:round/>
              <a:headEnd/>
              <a:tailEnd/>
            </a:ln>
          </p:spPr>
          <p:txBody>
            <a:bodyPr/>
            <a:lstStyle/>
            <a:p>
              <a:endParaRPr lang="fr-FR"/>
            </a:p>
          </p:txBody>
        </p:sp>
        <p:sp>
          <p:nvSpPr>
            <p:cNvPr id="44101" name="Line 51"/>
            <p:cNvSpPr>
              <a:spLocks noChangeShapeType="1"/>
            </p:cNvSpPr>
            <p:nvPr/>
          </p:nvSpPr>
          <p:spPr bwMode="auto">
            <a:xfrm>
              <a:off x="1988" y="1648"/>
              <a:ext cx="1" cy="4"/>
            </a:xfrm>
            <a:prstGeom prst="line">
              <a:avLst/>
            </a:prstGeom>
            <a:noFill/>
            <a:ln w="11113">
              <a:solidFill>
                <a:srgbClr val="000000"/>
              </a:solidFill>
              <a:round/>
              <a:headEnd/>
              <a:tailEnd/>
            </a:ln>
          </p:spPr>
          <p:txBody>
            <a:bodyPr/>
            <a:lstStyle/>
            <a:p>
              <a:endParaRPr lang="fr-FR"/>
            </a:p>
          </p:txBody>
        </p:sp>
        <p:sp>
          <p:nvSpPr>
            <p:cNvPr id="44102" name="Line 52"/>
            <p:cNvSpPr>
              <a:spLocks noChangeShapeType="1"/>
            </p:cNvSpPr>
            <p:nvPr/>
          </p:nvSpPr>
          <p:spPr bwMode="auto">
            <a:xfrm>
              <a:off x="1988" y="1673"/>
              <a:ext cx="1" cy="4"/>
            </a:xfrm>
            <a:prstGeom prst="line">
              <a:avLst/>
            </a:prstGeom>
            <a:noFill/>
            <a:ln w="11113">
              <a:solidFill>
                <a:srgbClr val="000000"/>
              </a:solidFill>
              <a:round/>
              <a:headEnd/>
              <a:tailEnd/>
            </a:ln>
          </p:spPr>
          <p:txBody>
            <a:bodyPr/>
            <a:lstStyle/>
            <a:p>
              <a:endParaRPr lang="fr-FR"/>
            </a:p>
          </p:txBody>
        </p:sp>
        <p:sp>
          <p:nvSpPr>
            <p:cNvPr id="44103" name="Rectangle 53"/>
            <p:cNvSpPr>
              <a:spLocks noChangeArrowheads="1"/>
            </p:cNvSpPr>
            <p:nvPr/>
          </p:nvSpPr>
          <p:spPr bwMode="auto">
            <a:xfrm>
              <a:off x="2217" y="1717"/>
              <a:ext cx="92" cy="97"/>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44104" name="Line 54"/>
            <p:cNvSpPr>
              <a:spLocks noChangeShapeType="1"/>
            </p:cNvSpPr>
            <p:nvPr/>
          </p:nvSpPr>
          <p:spPr bwMode="auto">
            <a:xfrm flipV="1">
              <a:off x="1916" y="1410"/>
              <a:ext cx="147" cy="46"/>
            </a:xfrm>
            <a:prstGeom prst="line">
              <a:avLst/>
            </a:prstGeom>
            <a:noFill/>
            <a:ln w="11113">
              <a:solidFill>
                <a:srgbClr val="000000"/>
              </a:solidFill>
              <a:round/>
              <a:headEnd/>
              <a:tailEnd/>
            </a:ln>
          </p:spPr>
          <p:txBody>
            <a:bodyPr/>
            <a:lstStyle/>
            <a:p>
              <a:endParaRPr lang="fr-FR"/>
            </a:p>
          </p:txBody>
        </p:sp>
        <p:sp>
          <p:nvSpPr>
            <p:cNvPr id="44105" name="Line 55"/>
            <p:cNvSpPr>
              <a:spLocks noChangeShapeType="1"/>
            </p:cNvSpPr>
            <p:nvPr/>
          </p:nvSpPr>
          <p:spPr bwMode="auto">
            <a:xfrm>
              <a:off x="1916" y="1410"/>
              <a:ext cx="147" cy="46"/>
            </a:xfrm>
            <a:prstGeom prst="line">
              <a:avLst/>
            </a:prstGeom>
            <a:noFill/>
            <a:ln w="11113">
              <a:solidFill>
                <a:srgbClr val="000000"/>
              </a:solidFill>
              <a:round/>
              <a:headEnd/>
              <a:tailEnd/>
            </a:ln>
          </p:spPr>
          <p:txBody>
            <a:bodyPr/>
            <a:lstStyle/>
            <a:p>
              <a:endParaRPr lang="fr-FR"/>
            </a:p>
          </p:txBody>
        </p:sp>
        <p:sp>
          <p:nvSpPr>
            <p:cNvPr id="44106" name="Line 56"/>
            <p:cNvSpPr>
              <a:spLocks noChangeShapeType="1"/>
            </p:cNvSpPr>
            <p:nvPr/>
          </p:nvSpPr>
          <p:spPr bwMode="auto">
            <a:xfrm flipV="1">
              <a:off x="1916" y="1410"/>
              <a:ext cx="1" cy="46"/>
            </a:xfrm>
            <a:prstGeom prst="line">
              <a:avLst/>
            </a:prstGeom>
            <a:noFill/>
            <a:ln w="11113">
              <a:solidFill>
                <a:srgbClr val="000000"/>
              </a:solidFill>
              <a:round/>
              <a:headEnd/>
              <a:tailEnd/>
            </a:ln>
          </p:spPr>
          <p:txBody>
            <a:bodyPr/>
            <a:lstStyle/>
            <a:p>
              <a:endParaRPr lang="fr-FR"/>
            </a:p>
          </p:txBody>
        </p:sp>
        <p:sp>
          <p:nvSpPr>
            <p:cNvPr id="44107" name="Line 57"/>
            <p:cNvSpPr>
              <a:spLocks noChangeShapeType="1"/>
            </p:cNvSpPr>
            <p:nvPr/>
          </p:nvSpPr>
          <p:spPr bwMode="auto">
            <a:xfrm flipV="1">
              <a:off x="2063" y="1410"/>
              <a:ext cx="1" cy="46"/>
            </a:xfrm>
            <a:prstGeom prst="line">
              <a:avLst/>
            </a:prstGeom>
            <a:noFill/>
            <a:ln w="11113">
              <a:solidFill>
                <a:srgbClr val="000000"/>
              </a:solidFill>
              <a:round/>
              <a:headEnd/>
              <a:tailEnd/>
            </a:ln>
          </p:spPr>
          <p:txBody>
            <a:bodyPr/>
            <a:lstStyle/>
            <a:p>
              <a:endParaRPr lang="fr-FR"/>
            </a:p>
          </p:txBody>
        </p:sp>
        <p:sp>
          <p:nvSpPr>
            <p:cNvPr id="44108" name="Freeform 58"/>
            <p:cNvSpPr>
              <a:spLocks/>
            </p:cNvSpPr>
            <p:nvPr/>
          </p:nvSpPr>
          <p:spPr bwMode="auto">
            <a:xfrm>
              <a:off x="1940" y="1468"/>
              <a:ext cx="111" cy="42"/>
            </a:xfrm>
            <a:custGeom>
              <a:avLst/>
              <a:gdLst>
                <a:gd name="T0" fmla="*/ 0 w 111"/>
                <a:gd name="T1" fmla="*/ 42 h 84"/>
                <a:gd name="T2" fmla="*/ 3 w 111"/>
                <a:gd name="T3" fmla="*/ 53 h 84"/>
                <a:gd name="T4" fmla="*/ 10 w 111"/>
                <a:gd name="T5" fmla="*/ 64 h 84"/>
                <a:gd name="T6" fmla="*/ 20 w 111"/>
                <a:gd name="T7" fmla="*/ 74 h 84"/>
                <a:gd name="T8" fmla="*/ 34 w 111"/>
                <a:gd name="T9" fmla="*/ 80 h 84"/>
                <a:gd name="T10" fmla="*/ 48 w 111"/>
                <a:gd name="T11" fmla="*/ 84 h 84"/>
                <a:gd name="T12" fmla="*/ 64 w 111"/>
                <a:gd name="T13" fmla="*/ 84 h 84"/>
                <a:gd name="T14" fmla="*/ 79 w 111"/>
                <a:gd name="T15" fmla="*/ 80 h 84"/>
                <a:gd name="T16" fmla="*/ 91 w 111"/>
                <a:gd name="T17" fmla="*/ 74 h 84"/>
                <a:gd name="T18" fmla="*/ 102 w 111"/>
                <a:gd name="T19" fmla="*/ 64 h 84"/>
                <a:gd name="T20" fmla="*/ 109 w 111"/>
                <a:gd name="T21" fmla="*/ 53 h 84"/>
                <a:gd name="T22" fmla="*/ 111 w 111"/>
                <a:gd name="T23" fmla="*/ 42 h 84"/>
                <a:gd name="T24" fmla="*/ 109 w 111"/>
                <a:gd name="T25" fmla="*/ 31 h 84"/>
                <a:gd name="T26" fmla="*/ 102 w 111"/>
                <a:gd name="T27" fmla="*/ 20 h 84"/>
                <a:gd name="T28" fmla="*/ 91 w 111"/>
                <a:gd name="T29" fmla="*/ 10 h 84"/>
                <a:gd name="T30" fmla="*/ 79 w 111"/>
                <a:gd name="T31" fmla="*/ 5 h 84"/>
                <a:gd name="T32" fmla="*/ 64 w 111"/>
                <a:gd name="T33" fmla="*/ 0 h 84"/>
                <a:gd name="T34" fmla="*/ 48 w 111"/>
                <a:gd name="T35" fmla="*/ 0 h 84"/>
                <a:gd name="T36" fmla="*/ 34 w 111"/>
                <a:gd name="T37" fmla="*/ 5 h 84"/>
                <a:gd name="T38" fmla="*/ 20 w 111"/>
                <a:gd name="T39" fmla="*/ 10 h 84"/>
                <a:gd name="T40" fmla="*/ 10 w 111"/>
                <a:gd name="T41" fmla="*/ 20 h 84"/>
                <a:gd name="T42" fmla="*/ 3 w 111"/>
                <a:gd name="T43" fmla="*/ 31 h 84"/>
                <a:gd name="T44" fmla="*/ 0 w 111"/>
                <a:gd name="T45" fmla="*/ 42 h 8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4"/>
                <a:gd name="T71" fmla="*/ 111 w 111"/>
                <a:gd name="T72" fmla="*/ 84 h 8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4">
                  <a:moveTo>
                    <a:pt x="0" y="42"/>
                  </a:moveTo>
                  <a:lnTo>
                    <a:pt x="3" y="53"/>
                  </a:lnTo>
                  <a:lnTo>
                    <a:pt x="10" y="64"/>
                  </a:lnTo>
                  <a:lnTo>
                    <a:pt x="20" y="74"/>
                  </a:lnTo>
                  <a:lnTo>
                    <a:pt x="34" y="80"/>
                  </a:lnTo>
                  <a:lnTo>
                    <a:pt x="48" y="84"/>
                  </a:lnTo>
                  <a:lnTo>
                    <a:pt x="64" y="84"/>
                  </a:lnTo>
                  <a:lnTo>
                    <a:pt x="79" y="80"/>
                  </a:lnTo>
                  <a:lnTo>
                    <a:pt x="91" y="74"/>
                  </a:lnTo>
                  <a:lnTo>
                    <a:pt x="102" y="64"/>
                  </a:lnTo>
                  <a:lnTo>
                    <a:pt x="109" y="53"/>
                  </a:lnTo>
                  <a:lnTo>
                    <a:pt x="111" y="42"/>
                  </a:lnTo>
                  <a:lnTo>
                    <a:pt x="109" y="31"/>
                  </a:lnTo>
                  <a:lnTo>
                    <a:pt x="102" y="20"/>
                  </a:lnTo>
                  <a:lnTo>
                    <a:pt x="91" y="10"/>
                  </a:lnTo>
                  <a:lnTo>
                    <a:pt x="79" y="5"/>
                  </a:lnTo>
                  <a:lnTo>
                    <a:pt x="64" y="0"/>
                  </a:lnTo>
                  <a:lnTo>
                    <a:pt x="48" y="0"/>
                  </a:lnTo>
                  <a:lnTo>
                    <a:pt x="34" y="5"/>
                  </a:lnTo>
                  <a:lnTo>
                    <a:pt x="20" y="10"/>
                  </a:lnTo>
                  <a:lnTo>
                    <a:pt x="10" y="20"/>
                  </a:lnTo>
                  <a:lnTo>
                    <a:pt x="3" y="31"/>
                  </a:lnTo>
                  <a:lnTo>
                    <a:pt x="0" y="42"/>
                  </a:lnTo>
                  <a:close/>
                </a:path>
              </a:pathLst>
            </a:custGeom>
            <a:solidFill>
              <a:srgbClr val="FFFFFF"/>
            </a:solidFill>
            <a:ln w="11113">
              <a:solidFill>
                <a:srgbClr val="000000"/>
              </a:solidFill>
              <a:round/>
              <a:headEnd/>
              <a:tailEnd/>
            </a:ln>
          </p:spPr>
          <p:txBody>
            <a:bodyPr/>
            <a:lstStyle/>
            <a:p>
              <a:endParaRPr lang="fr-FR"/>
            </a:p>
          </p:txBody>
        </p:sp>
        <p:sp>
          <p:nvSpPr>
            <p:cNvPr id="44109" name="Rectangle 59"/>
            <p:cNvSpPr>
              <a:spLocks noChangeArrowheads="1"/>
            </p:cNvSpPr>
            <p:nvPr/>
          </p:nvSpPr>
          <p:spPr bwMode="auto">
            <a:xfrm>
              <a:off x="1905" y="1459"/>
              <a:ext cx="164" cy="27"/>
            </a:xfrm>
            <a:prstGeom prst="rect">
              <a:avLst/>
            </a:prstGeom>
            <a:solidFill>
              <a:srgbClr val="FFFFFF"/>
            </a:solidFill>
            <a:ln w="9525">
              <a:noFill/>
              <a:miter lim="800000"/>
              <a:headEnd/>
              <a:tailEnd/>
            </a:ln>
          </p:spPr>
          <p:txBody>
            <a:bodyPr/>
            <a:lstStyle/>
            <a:p>
              <a:endParaRPr lang="fr-FR"/>
            </a:p>
          </p:txBody>
        </p:sp>
        <p:sp>
          <p:nvSpPr>
            <p:cNvPr id="44110" name="Line 60"/>
            <p:cNvSpPr>
              <a:spLocks noChangeShapeType="1"/>
            </p:cNvSpPr>
            <p:nvPr/>
          </p:nvSpPr>
          <p:spPr bwMode="auto">
            <a:xfrm>
              <a:off x="1990" y="1433"/>
              <a:ext cx="1" cy="53"/>
            </a:xfrm>
            <a:prstGeom prst="line">
              <a:avLst/>
            </a:prstGeom>
            <a:noFill/>
            <a:ln w="11113">
              <a:solidFill>
                <a:srgbClr val="000000"/>
              </a:solidFill>
              <a:round/>
              <a:headEnd/>
              <a:tailEnd/>
            </a:ln>
          </p:spPr>
          <p:txBody>
            <a:bodyPr/>
            <a:lstStyle/>
            <a:p>
              <a:endParaRPr lang="fr-FR"/>
            </a:p>
          </p:txBody>
        </p:sp>
        <p:sp>
          <p:nvSpPr>
            <p:cNvPr id="44111" name="Line 61"/>
            <p:cNvSpPr>
              <a:spLocks noChangeShapeType="1"/>
            </p:cNvSpPr>
            <p:nvPr/>
          </p:nvSpPr>
          <p:spPr bwMode="auto">
            <a:xfrm flipH="1">
              <a:off x="1940" y="1487"/>
              <a:ext cx="111" cy="1"/>
            </a:xfrm>
            <a:prstGeom prst="line">
              <a:avLst/>
            </a:prstGeom>
            <a:noFill/>
            <a:ln w="11113">
              <a:solidFill>
                <a:srgbClr val="000000"/>
              </a:solidFill>
              <a:round/>
              <a:headEnd/>
              <a:tailEnd/>
            </a:ln>
          </p:spPr>
          <p:txBody>
            <a:bodyPr/>
            <a:lstStyle/>
            <a:p>
              <a:endParaRPr lang="fr-FR"/>
            </a:p>
          </p:txBody>
        </p:sp>
        <p:sp>
          <p:nvSpPr>
            <p:cNvPr id="44112" name="Freeform 62"/>
            <p:cNvSpPr>
              <a:spLocks/>
            </p:cNvSpPr>
            <p:nvPr/>
          </p:nvSpPr>
          <p:spPr bwMode="auto">
            <a:xfrm>
              <a:off x="1683" y="1434"/>
              <a:ext cx="226" cy="373"/>
            </a:xfrm>
            <a:custGeom>
              <a:avLst/>
              <a:gdLst>
                <a:gd name="T0" fmla="*/ 0 w 226"/>
                <a:gd name="T1" fmla="*/ 746 h 746"/>
                <a:gd name="T2" fmla="*/ 0 w 226"/>
                <a:gd name="T3" fmla="*/ 0 h 746"/>
                <a:gd name="T4" fmla="*/ 226 w 226"/>
                <a:gd name="T5" fmla="*/ 0 h 746"/>
                <a:gd name="T6" fmla="*/ 0 60000 65536"/>
                <a:gd name="T7" fmla="*/ 0 60000 65536"/>
                <a:gd name="T8" fmla="*/ 0 60000 65536"/>
                <a:gd name="T9" fmla="*/ 0 w 226"/>
                <a:gd name="T10" fmla="*/ 0 h 746"/>
                <a:gd name="T11" fmla="*/ 226 w 226"/>
                <a:gd name="T12" fmla="*/ 746 h 746"/>
              </a:gdLst>
              <a:ahLst/>
              <a:cxnLst>
                <a:cxn ang="T6">
                  <a:pos x="T0" y="T1"/>
                </a:cxn>
                <a:cxn ang="T7">
                  <a:pos x="T2" y="T3"/>
                </a:cxn>
                <a:cxn ang="T8">
                  <a:pos x="T4" y="T5"/>
                </a:cxn>
              </a:cxnLst>
              <a:rect l="T9" t="T10" r="T11" b="T12"/>
              <a:pathLst>
                <a:path w="226" h="746">
                  <a:moveTo>
                    <a:pt x="0" y="746"/>
                  </a:moveTo>
                  <a:lnTo>
                    <a:pt x="0" y="0"/>
                  </a:lnTo>
                  <a:lnTo>
                    <a:pt x="226" y="0"/>
                  </a:lnTo>
                </a:path>
              </a:pathLst>
            </a:custGeom>
            <a:noFill/>
            <a:ln w="11113">
              <a:solidFill>
                <a:srgbClr val="000000"/>
              </a:solidFill>
              <a:round/>
              <a:headEnd/>
              <a:tailEnd/>
            </a:ln>
          </p:spPr>
          <p:txBody>
            <a:bodyPr/>
            <a:lstStyle/>
            <a:p>
              <a:endParaRPr lang="fr-FR"/>
            </a:p>
          </p:txBody>
        </p:sp>
        <p:sp>
          <p:nvSpPr>
            <p:cNvPr id="44113" name="Line 63"/>
            <p:cNvSpPr>
              <a:spLocks noChangeShapeType="1"/>
            </p:cNvSpPr>
            <p:nvPr/>
          </p:nvSpPr>
          <p:spPr bwMode="auto">
            <a:xfrm flipV="1">
              <a:off x="1988" y="1602"/>
              <a:ext cx="1" cy="4"/>
            </a:xfrm>
            <a:prstGeom prst="line">
              <a:avLst/>
            </a:prstGeom>
            <a:noFill/>
            <a:ln w="11113">
              <a:solidFill>
                <a:srgbClr val="000000"/>
              </a:solidFill>
              <a:round/>
              <a:headEnd/>
              <a:tailEnd/>
            </a:ln>
          </p:spPr>
          <p:txBody>
            <a:bodyPr/>
            <a:lstStyle/>
            <a:p>
              <a:endParaRPr lang="fr-FR"/>
            </a:p>
          </p:txBody>
        </p:sp>
        <p:sp>
          <p:nvSpPr>
            <p:cNvPr id="44114" name="Line 64"/>
            <p:cNvSpPr>
              <a:spLocks noChangeShapeType="1"/>
            </p:cNvSpPr>
            <p:nvPr/>
          </p:nvSpPr>
          <p:spPr bwMode="auto">
            <a:xfrm flipV="1">
              <a:off x="1988" y="1577"/>
              <a:ext cx="1" cy="4"/>
            </a:xfrm>
            <a:prstGeom prst="line">
              <a:avLst/>
            </a:prstGeom>
            <a:noFill/>
            <a:ln w="11113">
              <a:solidFill>
                <a:srgbClr val="000000"/>
              </a:solidFill>
              <a:round/>
              <a:headEnd/>
              <a:tailEnd/>
            </a:ln>
          </p:spPr>
          <p:txBody>
            <a:bodyPr/>
            <a:lstStyle/>
            <a:p>
              <a:endParaRPr lang="fr-FR"/>
            </a:p>
          </p:txBody>
        </p:sp>
        <p:sp>
          <p:nvSpPr>
            <p:cNvPr id="44115" name="Line 65"/>
            <p:cNvSpPr>
              <a:spLocks noChangeShapeType="1"/>
            </p:cNvSpPr>
            <p:nvPr/>
          </p:nvSpPr>
          <p:spPr bwMode="auto">
            <a:xfrm flipV="1">
              <a:off x="1988" y="1552"/>
              <a:ext cx="1" cy="4"/>
            </a:xfrm>
            <a:prstGeom prst="line">
              <a:avLst/>
            </a:prstGeom>
            <a:noFill/>
            <a:ln w="11113">
              <a:solidFill>
                <a:srgbClr val="000000"/>
              </a:solidFill>
              <a:round/>
              <a:headEnd/>
              <a:tailEnd/>
            </a:ln>
          </p:spPr>
          <p:txBody>
            <a:bodyPr/>
            <a:lstStyle/>
            <a:p>
              <a:endParaRPr lang="fr-FR"/>
            </a:p>
          </p:txBody>
        </p:sp>
        <p:sp>
          <p:nvSpPr>
            <p:cNvPr id="44116" name="Line 66"/>
            <p:cNvSpPr>
              <a:spLocks noChangeShapeType="1"/>
            </p:cNvSpPr>
            <p:nvPr/>
          </p:nvSpPr>
          <p:spPr bwMode="auto">
            <a:xfrm flipV="1">
              <a:off x="1988" y="1527"/>
              <a:ext cx="1" cy="4"/>
            </a:xfrm>
            <a:prstGeom prst="line">
              <a:avLst/>
            </a:prstGeom>
            <a:noFill/>
            <a:ln w="11113">
              <a:solidFill>
                <a:srgbClr val="000000"/>
              </a:solidFill>
              <a:round/>
              <a:headEnd/>
              <a:tailEnd/>
            </a:ln>
          </p:spPr>
          <p:txBody>
            <a:bodyPr/>
            <a:lstStyle/>
            <a:p>
              <a:endParaRPr lang="fr-FR"/>
            </a:p>
          </p:txBody>
        </p:sp>
        <p:sp>
          <p:nvSpPr>
            <p:cNvPr id="44117" name="Line 67"/>
            <p:cNvSpPr>
              <a:spLocks noChangeShapeType="1"/>
            </p:cNvSpPr>
            <p:nvPr/>
          </p:nvSpPr>
          <p:spPr bwMode="auto">
            <a:xfrm>
              <a:off x="2065" y="1434"/>
              <a:ext cx="110" cy="1"/>
            </a:xfrm>
            <a:prstGeom prst="line">
              <a:avLst/>
            </a:prstGeom>
            <a:noFill/>
            <a:ln w="11113">
              <a:solidFill>
                <a:srgbClr val="000000"/>
              </a:solidFill>
              <a:round/>
              <a:headEnd/>
              <a:tailEnd/>
            </a:ln>
          </p:spPr>
          <p:txBody>
            <a:bodyPr/>
            <a:lstStyle/>
            <a:p>
              <a:endParaRPr lang="fr-FR"/>
            </a:p>
          </p:txBody>
        </p:sp>
        <p:sp>
          <p:nvSpPr>
            <p:cNvPr id="44118" name="Rectangle 68"/>
            <p:cNvSpPr>
              <a:spLocks noChangeArrowheads="1"/>
            </p:cNvSpPr>
            <p:nvPr/>
          </p:nvSpPr>
          <p:spPr bwMode="auto">
            <a:xfrm>
              <a:off x="2227" y="1392"/>
              <a:ext cx="148" cy="97"/>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44119" name="Line 69"/>
            <p:cNvSpPr>
              <a:spLocks noChangeShapeType="1"/>
            </p:cNvSpPr>
            <p:nvPr/>
          </p:nvSpPr>
          <p:spPr bwMode="auto">
            <a:xfrm flipV="1">
              <a:off x="1253" y="1558"/>
              <a:ext cx="65" cy="81"/>
            </a:xfrm>
            <a:prstGeom prst="line">
              <a:avLst/>
            </a:prstGeom>
            <a:noFill/>
            <a:ln w="11113">
              <a:solidFill>
                <a:srgbClr val="000000"/>
              </a:solidFill>
              <a:round/>
              <a:headEnd/>
              <a:tailEnd/>
            </a:ln>
          </p:spPr>
          <p:txBody>
            <a:bodyPr/>
            <a:lstStyle/>
            <a:p>
              <a:endParaRPr lang="fr-FR"/>
            </a:p>
          </p:txBody>
        </p:sp>
        <p:sp>
          <p:nvSpPr>
            <p:cNvPr id="44120" name="Line 70"/>
            <p:cNvSpPr>
              <a:spLocks noChangeShapeType="1"/>
            </p:cNvSpPr>
            <p:nvPr/>
          </p:nvSpPr>
          <p:spPr bwMode="auto">
            <a:xfrm flipH="1" flipV="1">
              <a:off x="1253" y="1558"/>
              <a:ext cx="65" cy="81"/>
            </a:xfrm>
            <a:prstGeom prst="line">
              <a:avLst/>
            </a:prstGeom>
            <a:noFill/>
            <a:ln w="11113">
              <a:solidFill>
                <a:srgbClr val="000000"/>
              </a:solidFill>
              <a:round/>
              <a:headEnd/>
              <a:tailEnd/>
            </a:ln>
          </p:spPr>
          <p:txBody>
            <a:bodyPr/>
            <a:lstStyle/>
            <a:p>
              <a:endParaRPr lang="fr-FR"/>
            </a:p>
          </p:txBody>
        </p:sp>
        <p:sp>
          <p:nvSpPr>
            <p:cNvPr id="44121" name="Line 71"/>
            <p:cNvSpPr>
              <a:spLocks noChangeShapeType="1"/>
            </p:cNvSpPr>
            <p:nvPr/>
          </p:nvSpPr>
          <p:spPr bwMode="auto">
            <a:xfrm>
              <a:off x="1253" y="1639"/>
              <a:ext cx="65" cy="1"/>
            </a:xfrm>
            <a:prstGeom prst="line">
              <a:avLst/>
            </a:prstGeom>
            <a:noFill/>
            <a:ln w="11113">
              <a:solidFill>
                <a:srgbClr val="000000"/>
              </a:solidFill>
              <a:round/>
              <a:headEnd/>
              <a:tailEnd/>
            </a:ln>
          </p:spPr>
          <p:txBody>
            <a:bodyPr/>
            <a:lstStyle/>
            <a:p>
              <a:endParaRPr lang="fr-FR"/>
            </a:p>
          </p:txBody>
        </p:sp>
        <p:sp>
          <p:nvSpPr>
            <p:cNvPr id="44122" name="Line 72"/>
            <p:cNvSpPr>
              <a:spLocks noChangeShapeType="1"/>
            </p:cNvSpPr>
            <p:nvPr/>
          </p:nvSpPr>
          <p:spPr bwMode="auto">
            <a:xfrm>
              <a:off x="1253" y="1558"/>
              <a:ext cx="65" cy="1"/>
            </a:xfrm>
            <a:prstGeom prst="line">
              <a:avLst/>
            </a:prstGeom>
            <a:noFill/>
            <a:ln w="11113">
              <a:solidFill>
                <a:srgbClr val="000000"/>
              </a:solidFill>
              <a:round/>
              <a:headEnd/>
              <a:tailEnd/>
            </a:ln>
          </p:spPr>
          <p:txBody>
            <a:bodyPr/>
            <a:lstStyle/>
            <a:p>
              <a:endParaRPr lang="fr-FR"/>
            </a:p>
          </p:txBody>
        </p:sp>
        <p:sp>
          <p:nvSpPr>
            <p:cNvPr id="44123" name="Freeform 73"/>
            <p:cNvSpPr>
              <a:spLocks/>
            </p:cNvSpPr>
            <p:nvPr/>
          </p:nvSpPr>
          <p:spPr bwMode="auto">
            <a:xfrm>
              <a:off x="1147" y="1568"/>
              <a:ext cx="73" cy="60"/>
            </a:xfrm>
            <a:custGeom>
              <a:avLst/>
              <a:gdLst>
                <a:gd name="T0" fmla="*/ 73 w 73"/>
                <a:gd name="T1" fmla="*/ 121 h 121"/>
                <a:gd name="T2" fmla="*/ 73 w 73"/>
                <a:gd name="T3" fmla="*/ 0 h 121"/>
                <a:gd name="T4" fmla="*/ 0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121"/>
                  </a:moveTo>
                  <a:lnTo>
                    <a:pt x="73" y="0"/>
                  </a:lnTo>
                  <a:lnTo>
                    <a:pt x="0" y="0"/>
                  </a:lnTo>
                </a:path>
              </a:pathLst>
            </a:custGeom>
            <a:noFill/>
            <a:ln w="11113">
              <a:solidFill>
                <a:srgbClr val="000000"/>
              </a:solidFill>
              <a:round/>
              <a:headEnd/>
              <a:tailEnd/>
            </a:ln>
          </p:spPr>
          <p:txBody>
            <a:bodyPr/>
            <a:lstStyle/>
            <a:p>
              <a:endParaRPr lang="fr-FR"/>
            </a:p>
          </p:txBody>
        </p:sp>
        <p:sp>
          <p:nvSpPr>
            <p:cNvPr id="44124" name="Freeform 74"/>
            <p:cNvSpPr>
              <a:spLocks/>
            </p:cNvSpPr>
            <p:nvPr/>
          </p:nvSpPr>
          <p:spPr bwMode="auto">
            <a:xfrm>
              <a:off x="1147" y="1568"/>
              <a:ext cx="73" cy="60"/>
            </a:xfrm>
            <a:custGeom>
              <a:avLst/>
              <a:gdLst>
                <a:gd name="T0" fmla="*/ 0 w 73"/>
                <a:gd name="T1" fmla="*/ 0 h 121"/>
                <a:gd name="T2" fmla="*/ 0 w 73"/>
                <a:gd name="T3" fmla="*/ 121 h 121"/>
                <a:gd name="T4" fmla="*/ 73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0"/>
                  </a:moveTo>
                  <a:lnTo>
                    <a:pt x="0" y="121"/>
                  </a:lnTo>
                  <a:lnTo>
                    <a:pt x="73" y="121"/>
                  </a:lnTo>
                </a:path>
              </a:pathLst>
            </a:custGeom>
            <a:noFill/>
            <a:ln w="11113">
              <a:solidFill>
                <a:srgbClr val="000000"/>
              </a:solidFill>
              <a:round/>
              <a:headEnd/>
              <a:tailEnd/>
            </a:ln>
          </p:spPr>
          <p:txBody>
            <a:bodyPr/>
            <a:lstStyle/>
            <a:p>
              <a:endParaRPr lang="fr-FR"/>
            </a:p>
          </p:txBody>
        </p:sp>
        <p:sp>
          <p:nvSpPr>
            <p:cNvPr id="44125" name="Line 75"/>
            <p:cNvSpPr>
              <a:spLocks noChangeShapeType="1"/>
            </p:cNvSpPr>
            <p:nvPr/>
          </p:nvSpPr>
          <p:spPr bwMode="auto">
            <a:xfrm flipV="1">
              <a:off x="1179" y="1568"/>
              <a:ext cx="1" cy="60"/>
            </a:xfrm>
            <a:prstGeom prst="line">
              <a:avLst/>
            </a:prstGeom>
            <a:noFill/>
            <a:ln w="11113">
              <a:solidFill>
                <a:srgbClr val="000000"/>
              </a:solidFill>
              <a:round/>
              <a:headEnd/>
              <a:tailEnd/>
            </a:ln>
          </p:spPr>
          <p:txBody>
            <a:bodyPr/>
            <a:lstStyle/>
            <a:p>
              <a:endParaRPr lang="fr-FR"/>
            </a:p>
          </p:txBody>
        </p:sp>
        <p:sp>
          <p:nvSpPr>
            <p:cNvPr id="44126" name="Line 76"/>
            <p:cNvSpPr>
              <a:spLocks noChangeShapeType="1"/>
            </p:cNvSpPr>
            <p:nvPr/>
          </p:nvSpPr>
          <p:spPr bwMode="auto">
            <a:xfrm flipH="1">
              <a:off x="1179" y="1598"/>
              <a:ext cx="106" cy="1"/>
            </a:xfrm>
            <a:prstGeom prst="line">
              <a:avLst/>
            </a:prstGeom>
            <a:noFill/>
            <a:ln w="11113">
              <a:solidFill>
                <a:srgbClr val="000000"/>
              </a:solidFill>
              <a:round/>
              <a:headEnd/>
              <a:tailEnd/>
            </a:ln>
          </p:spPr>
          <p:txBody>
            <a:bodyPr/>
            <a:lstStyle/>
            <a:p>
              <a:endParaRPr lang="fr-FR"/>
            </a:p>
          </p:txBody>
        </p:sp>
        <p:sp>
          <p:nvSpPr>
            <p:cNvPr id="44127" name="Line 77"/>
            <p:cNvSpPr>
              <a:spLocks noChangeShapeType="1"/>
            </p:cNvSpPr>
            <p:nvPr/>
          </p:nvSpPr>
          <p:spPr bwMode="auto">
            <a:xfrm>
              <a:off x="1363" y="1639"/>
              <a:ext cx="1" cy="202"/>
            </a:xfrm>
            <a:prstGeom prst="line">
              <a:avLst/>
            </a:prstGeom>
            <a:noFill/>
            <a:ln w="11113">
              <a:solidFill>
                <a:srgbClr val="000000"/>
              </a:solidFill>
              <a:round/>
              <a:headEnd/>
              <a:tailEnd/>
            </a:ln>
          </p:spPr>
          <p:txBody>
            <a:bodyPr/>
            <a:lstStyle/>
            <a:p>
              <a:endParaRPr lang="fr-FR"/>
            </a:p>
          </p:txBody>
        </p:sp>
        <p:sp>
          <p:nvSpPr>
            <p:cNvPr id="44128" name="Freeform 78"/>
            <p:cNvSpPr>
              <a:spLocks/>
            </p:cNvSpPr>
            <p:nvPr/>
          </p:nvSpPr>
          <p:spPr bwMode="auto">
            <a:xfrm>
              <a:off x="1283" y="1640"/>
              <a:ext cx="80" cy="74"/>
            </a:xfrm>
            <a:custGeom>
              <a:avLst/>
              <a:gdLst>
                <a:gd name="T0" fmla="*/ 0 w 80"/>
                <a:gd name="T1" fmla="*/ 0 h 147"/>
                <a:gd name="T2" fmla="*/ 0 w 80"/>
                <a:gd name="T3" fmla="*/ 147 h 147"/>
                <a:gd name="T4" fmla="*/ 80 w 80"/>
                <a:gd name="T5" fmla="*/ 147 h 147"/>
                <a:gd name="T6" fmla="*/ 0 60000 65536"/>
                <a:gd name="T7" fmla="*/ 0 60000 65536"/>
                <a:gd name="T8" fmla="*/ 0 60000 65536"/>
                <a:gd name="T9" fmla="*/ 0 w 80"/>
                <a:gd name="T10" fmla="*/ 0 h 147"/>
                <a:gd name="T11" fmla="*/ 80 w 80"/>
                <a:gd name="T12" fmla="*/ 147 h 147"/>
              </a:gdLst>
              <a:ahLst/>
              <a:cxnLst>
                <a:cxn ang="T6">
                  <a:pos x="T0" y="T1"/>
                </a:cxn>
                <a:cxn ang="T7">
                  <a:pos x="T2" y="T3"/>
                </a:cxn>
                <a:cxn ang="T8">
                  <a:pos x="T4" y="T5"/>
                </a:cxn>
              </a:cxnLst>
              <a:rect l="T9" t="T10" r="T11" b="T12"/>
              <a:pathLst>
                <a:path w="80" h="147">
                  <a:moveTo>
                    <a:pt x="0" y="0"/>
                  </a:moveTo>
                  <a:lnTo>
                    <a:pt x="0" y="147"/>
                  </a:lnTo>
                  <a:lnTo>
                    <a:pt x="80" y="147"/>
                  </a:lnTo>
                </a:path>
              </a:pathLst>
            </a:custGeom>
            <a:noFill/>
            <a:ln w="11113">
              <a:solidFill>
                <a:srgbClr val="000000"/>
              </a:solidFill>
              <a:round/>
              <a:headEnd/>
              <a:tailEnd/>
            </a:ln>
          </p:spPr>
          <p:txBody>
            <a:bodyPr/>
            <a:lstStyle/>
            <a:p>
              <a:endParaRPr lang="fr-FR"/>
            </a:p>
          </p:txBody>
        </p:sp>
        <p:sp>
          <p:nvSpPr>
            <p:cNvPr id="44129" name="Rectangle 79"/>
            <p:cNvSpPr>
              <a:spLocks noChangeArrowheads="1"/>
            </p:cNvSpPr>
            <p:nvPr/>
          </p:nvSpPr>
          <p:spPr bwMode="auto">
            <a:xfrm>
              <a:off x="1281" y="2071"/>
              <a:ext cx="264" cy="97"/>
            </a:xfrm>
            <a:prstGeom prst="rect">
              <a:avLst/>
            </a:prstGeom>
            <a:noFill/>
            <a:ln w="9525">
              <a:noFill/>
              <a:miter lim="800000"/>
              <a:headEnd/>
              <a:tailEnd/>
            </a:ln>
          </p:spPr>
          <p:txBody>
            <a:bodyPr wrap="none" lIns="0" tIns="0" rIns="0" bIns="0">
              <a:spAutoFit/>
            </a:bodyPr>
            <a:lstStyle/>
            <a:p>
              <a:r>
                <a:rPr lang="fr-FR" sz="900">
                  <a:solidFill>
                    <a:srgbClr val="000000"/>
                  </a:solidFill>
                </a:rPr>
                <a:t>Premix1</a:t>
              </a:r>
              <a:endParaRPr lang="fr-FR" sz="2400">
                <a:solidFill>
                  <a:srgbClr val="FC0128"/>
                </a:solidFill>
                <a:latin typeface="Times New Roman" pitchFamily="18" charset="0"/>
              </a:endParaRPr>
            </a:p>
          </p:txBody>
        </p:sp>
        <p:sp>
          <p:nvSpPr>
            <p:cNvPr id="44130" name="Freeform 80"/>
            <p:cNvSpPr>
              <a:spLocks/>
            </p:cNvSpPr>
            <p:nvPr/>
          </p:nvSpPr>
          <p:spPr bwMode="auto">
            <a:xfrm>
              <a:off x="1250" y="3607"/>
              <a:ext cx="520" cy="226"/>
            </a:xfrm>
            <a:custGeom>
              <a:avLst/>
              <a:gdLst>
                <a:gd name="T0" fmla="*/ 520 w 520"/>
                <a:gd name="T1" fmla="*/ 227 h 453"/>
                <a:gd name="T2" fmla="*/ 517 w 520"/>
                <a:gd name="T3" fmla="*/ 258 h 453"/>
                <a:gd name="T4" fmla="*/ 510 w 520"/>
                <a:gd name="T5" fmla="*/ 288 h 453"/>
                <a:gd name="T6" fmla="*/ 499 w 520"/>
                <a:gd name="T7" fmla="*/ 318 h 453"/>
                <a:gd name="T8" fmla="*/ 482 w 520"/>
                <a:gd name="T9" fmla="*/ 344 h 453"/>
                <a:gd name="T10" fmla="*/ 462 w 520"/>
                <a:gd name="T11" fmla="*/ 371 h 453"/>
                <a:gd name="T12" fmla="*/ 437 w 520"/>
                <a:gd name="T13" fmla="*/ 393 h 453"/>
                <a:gd name="T14" fmla="*/ 410 w 520"/>
                <a:gd name="T15" fmla="*/ 412 h 453"/>
                <a:gd name="T16" fmla="*/ 380 w 520"/>
                <a:gd name="T17" fmla="*/ 428 h 453"/>
                <a:gd name="T18" fmla="*/ 347 w 520"/>
                <a:gd name="T19" fmla="*/ 440 h 453"/>
                <a:gd name="T20" fmla="*/ 313 w 520"/>
                <a:gd name="T21" fmla="*/ 449 h 453"/>
                <a:gd name="T22" fmla="*/ 278 w 520"/>
                <a:gd name="T23" fmla="*/ 453 h 453"/>
                <a:gd name="T24" fmla="*/ 242 w 520"/>
                <a:gd name="T25" fmla="*/ 453 h 453"/>
                <a:gd name="T26" fmla="*/ 207 w 520"/>
                <a:gd name="T27" fmla="*/ 449 h 453"/>
                <a:gd name="T28" fmla="*/ 173 w 520"/>
                <a:gd name="T29" fmla="*/ 440 h 453"/>
                <a:gd name="T30" fmla="*/ 140 w 520"/>
                <a:gd name="T31" fmla="*/ 428 h 453"/>
                <a:gd name="T32" fmla="*/ 111 w 520"/>
                <a:gd name="T33" fmla="*/ 412 h 453"/>
                <a:gd name="T34" fmla="*/ 83 w 520"/>
                <a:gd name="T35" fmla="*/ 393 h 453"/>
                <a:gd name="T36" fmla="*/ 58 w 520"/>
                <a:gd name="T37" fmla="*/ 371 h 453"/>
                <a:gd name="T38" fmla="*/ 38 w 520"/>
                <a:gd name="T39" fmla="*/ 344 h 453"/>
                <a:gd name="T40" fmla="*/ 21 w 520"/>
                <a:gd name="T41" fmla="*/ 318 h 453"/>
                <a:gd name="T42" fmla="*/ 10 w 520"/>
                <a:gd name="T43" fmla="*/ 288 h 453"/>
                <a:gd name="T44" fmla="*/ 3 w 520"/>
                <a:gd name="T45" fmla="*/ 258 h 453"/>
                <a:gd name="T46" fmla="*/ 0 w 520"/>
                <a:gd name="T47" fmla="*/ 227 h 453"/>
                <a:gd name="T48" fmla="*/ 3 w 520"/>
                <a:gd name="T49" fmla="*/ 196 h 453"/>
                <a:gd name="T50" fmla="*/ 10 w 520"/>
                <a:gd name="T51" fmla="*/ 166 h 453"/>
                <a:gd name="T52" fmla="*/ 21 w 520"/>
                <a:gd name="T53" fmla="*/ 136 h 453"/>
                <a:gd name="T54" fmla="*/ 38 w 520"/>
                <a:gd name="T55" fmla="*/ 109 h 453"/>
                <a:gd name="T56" fmla="*/ 58 w 520"/>
                <a:gd name="T57" fmla="*/ 83 h 453"/>
                <a:gd name="T58" fmla="*/ 83 w 520"/>
                <a:gd name="T59" fmla="*/ 61 h 453"/>
                <a:gd name="T60" fmla="*/ 111 w 520"/>
                <a:gd name="T61" fmla="*/ 42 h 453"/>
                <a:gd name="T62" fmla="*/ 140 w 520"/>
                <a:gd name="T63" fmla="*/ 25 h 453"/>
                <a:gd name="T64" fmla="*/ 173 w 520"/>
                <a:gd name="T65" fmla="*/ 12 h 453"/>
                <a:gd name="T66" fmla="*/ 207 w 520"/>
                <a:gd name="T67" fmla="*/ 4 h 453"/>
                <a:gd name="T68" fmla="*/ 242 w 520"/>
                <a:gd name="T69" fmla="*/ 0 h 453"/>
                <a:gd name="T70" fmla="*/ 278 w 520"/>
                <a:gd name="T71" fmla="*/ 0 h 453"/>
                <a:gd name="T72" fmla="*/ 313 w 520"/>
                <a:gd name="T73" fmla="*/ 4 h 453"/>
                <a:gd name="T74" fmla="*/ 347 w 520"/>
                <a:gd name="T75" fmla="*/ 12 h 453"/>
                <a:gd name="T76" fmla="*/ 380 w 520"/>
                <a:gd name="T77" fmla="*/ 25 h 453"/>
                <a:gd name="T78" fmla="*/ 410 w 520"/>
                <a:gd name="T79" fmla="*/ 42 h 453"/>
                <a:gd name="T80" fmla="*/ 437 w 520"/>
                <a:gd name="T81" fmla="*/ 61 h 453"/>
                <a:gd name="T82" fmla="*/ 462 w 520"/>
                <a:gd name="T83" fmla="*/ 83 h 453"/>
                <a:gd name="T84" fmla="*/ 482 w 520"/>
                <a:gd name="T85" fmla="*/ 109 h 453"/>
                <a:gd name="T86" fmla="*/ 499 w 520"/>
                <a:gd name="T87" fmla="*/ 136 h 453"/>
                <a:gd name="T88" fmla="*/ 510 w 520"/>
                <a:gd name="T89" fmla="*/ 166 h 453"/>
                <a:gd name="T90" fmla="*/ 517 w 520"/>
                <a:gd name="T91" fmla="*/ 196 h 453"/>
                <a:gd name="T92" fmla="*/ 520 w 520"/>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7"/>
                  </a:moveTo>
                  <a:lnTo>
                    <a:pt x="517" y="258"/>
                  </a:lnTo>
                  <a:lnTo>
                    <a:pt x="510" y="288"/>
                  </a:lnTo>
                  <a:lnTo>
                    <a:pt x="499" y="318"/>
                  </a:lnTo>
                  <a:lnTo>
                    <a:pt x="482" y="344"/>
                  </a:lnTo>
                  <a:lnTo>
                    <a:pt x="462" y="371"/>
                  </a:lnTo>
                  <a:lnTo>
                    <a:pt x="437" y="393"/>
                  </a:lnTo>
                  <a:lnTo>
                    <a:pt x="410" y="412"/>
                  </a:lnTo>
                  <a:lnTo>
                    <a:pt x="380" y="428"/>
                  </a:lnTo>
                  <a:lnTo>
                    <a:pt x="347" y="440"/>
                  </a:lnTo>
                  <a:lnTo>
                    <a:pt x="313" y="449"/>
                  </a:lnTo>
                  <a:lnTo>
                    <a:pt x="278" y="453"/>
                  </a:lnTo>
                  <a:lnTo>
                    <a:pt x="242" y="453"/>
                  </a:lnTo>
                  <a:lnTo>
                    <a:pt x="207" y="449"/>
                  </a:lnTo>
                  <a:lnTo>
                    <a:pt x="173" y="440"/>
                  </a:lnTo>
                  <a:lnTo>
                    <a:pt x="140" y="428"/>
                  </a:lnTo>
                  <a:lnTo>
                    <a:pt x="111" y="412"/>
                  </a:lnTo>
                  <a:lnTo>
                    <a:pt x="83" y="393"/>
                  </a:lnTo>
                  <a:lnTo>
                    <a:pt x="58" y="371"/>
                  </a:lnTo>
                  <a:lnTo>
                    <a:pt x="38" y="344"/>
                  </a:lnTo>
                  <a:lnTo>
                    <a:pt x="21" y="318"/>
                  </a:lnTo>
                  <a:lnTo>
                    <a:pt x="10" y="288"/>
                  </a:lnTo>
                  <a:lnTo>
                    <a:pt x="3" y="258"/>
                  </a:lnTo>
                  <a:lnTo>
                    <a:pt x="0" y="227"/>
                  </a:lnTo>
                  <a:lnTo>
                    <a:pt x="3" y="196"/>
                  </a:lnTo>
                  <a:lnTo>
                    <a:pt x="10" y="166"/>
                  </a:lnTo>
                  <a:lnTo>
                    <a:pt x="21" y="136"/>
                  </a:lnTo>
                  <a:lnTo>
                    <a:pt x="38" y="109"/>
                  </a:lnTo>
                  <a:lnTo>
                    <a:pt x="58" y="83"/>
                  </a:lnTo>
                  <a:lnTo>
                    <a:pt x="83" y="61"/>
                  </a:lnTo>
                  <a:lnTo>
                    <a:pt x="111" y="42"/>
                  </a:lnTo>
                  <a:lnTo>
                    <a:pt x="140" y="25"/>
                  </a:lnTo>
                  <a:lnTo>
                    <a:pt x="173" y="12"/>
                  </a:lnTo>
                  <a:lnTo>
                    <a:pt x="207" y="4"/>
                  </a:lnTo>
                  <a:lnTo>
                    <a:pt x="242" y="0"/>
                  </a:lnTo>
                  <a:lnTo>
                    <a:pt x="278" y="0"/>
                  </a:lnTo>
                  <a:lnTo>
                    <a:pt x="313" y="4"/>
                  </a:lnTo>
                  <a:lnTo>
                    <a:pt x="347" y="12"/>
                  </a:lnTo>
                  <a:lnTo>
                    <a:pt x="380" y="25"/>
                  </a:lnTo>
                  <a:lnTo>
                    <a:pt x="410" y="42"/>
                  </a:lnTo>
                  <a:lnTo>
                    <a:pt x="437" y="61"/>
                  </a:lnTo>
                  <a:lnTo>
                    <a:pt x="462" y="83"/>
                  </a:lnTo>
                  <a:lnTo>
                    <a:pt x="482" y="109"/>
                  </a:lnTo>
                  <a:lnTo>
                    <a:pt x="499" y="136"/>
                  </a:lnTo>
                  <a:lnTo>
                    <a:pt x="510" y="166"/>
                  </a:lnTo>
                  <a:lnTo>
                    <a:pt x="517" y="196"/>
                  </a:lnTo>
                  <a:lnTo>
                    <a:pt x="520" y="227"/>
                  </a:lnTo>
                  <a:close/>
                </a:path>
              </a:pathLst>
            </a:custGeom>
            <a:solidFill>
              <a:srgbClr val="FFFFFF"/>
            </a:solidFill>
            <a:ln w="11113">
              <a:solidFill>
                <a:srgbClr val="000000"/>
              </a:solidFill>
              <a:round/>
              <a:headEnd/>
              <a:tailEnd/>
            </a:ln>
          </p:spPr>
          <p:txBody>
            <a:bodyPr/>
            <a:lstStyle/>
            <a:p>
              <a:endParaRPr lang="fr-FR"/>
            </a:p>
          </p:txBody>
        </p:sp>
        <p:sp>
          <p:nvSpPr>
            <p:cNvPr id="44131" name="Freeform 81"/>
            <p:cNvSpPr>
              <a:spLocks/>
            </p:cNvSpPr>
            <p:nvPr/>
          </p:nvSpPr>
          <p:spPr bwMode="auto">
            <a:xfrm>
              <a:off x="1250" y="3267"/>
              <a:ext cx="520" cy="226"/>
            </a:xfrm>
            <a:custGeom>
              <a:avLst/>
              <a:gdLst>
                <a:gd name="T0" fmla="*/ 520 w 520"/>
                <a:gd name="T1" fmla="*/ 225 h 453"/>
                <a:gd name="T2" fmla="*/ 517 w 520"/>
                <a:gd name="T3" fmla="*/ 257 h 453"/>
                <a:gd name="T4" fmla="*/ 510 w 520"/>
                <a:gd name="T5" fmla="*/ 287 h 453"/>
                <a:gd name="T6" fmla="*/ 499 w 520"/>
                <a:gd name="T7" fmla="*/ 316 h 453"/>
                <a:gd name="T8" fmla="*/ 482 w 520"/>
                <a:gd name="T9" fmla="*/ 344 h 453"/>
                <a:gd name="T10" fmla="*/ 462 w 520"/>
                <a:gd name="T11" fmla="*/ 369 h 453"/>
                <a:gd name="T12" fmla="*/ 437 w 520"/>
                <a:gd name="T13" fmla="*/ 391 h 453"/>
                <a:gd name="T14" fmla="*/ 410 w 520"/>
                <a:gd name="T15" fmla="*/ 411 h 453"/>
                <a:gd name="T16" fmla="*/ 380 w 520"/>
                <a:gd name="T17" fmla="*/ 428 h 453"/>
                <a:gd name="T18" fmla="*/ 347 w 520"/>
                <a:gd name="T19" fmla="*/ 440 h 453"/>
                <a:gd name="T20" fmla="*/ 313 w 520"/>
                <a:gd name="T21" fmla="*/ 448 h 453"/>
                <a:gd name="T22" fmla="*/ 278 w 520"/>
                <a:gd name="T23" fmla="*/ 453 h 453"/>
                <a:gd name="T24" fmla="*/ 242 w 520"/>
                <a:gd name="T25" fmla="*/ 453 h 453"/>
                <a:gd name="T26" fmla="*/ 207 w 520"/>
                <a:gd name="T27" fmla="*/ 448 h 453"/>
                <a:gd name="T28" fmla="*/ 173 w 520"/>
                <a:gd name="T29" fmla="*/ 440 h 453"/>
                <a:gd name="T30" fmla="*/ 140 w 520"/>
                <a:gd name="T31" fmla="*/ 428 h 453"/>
                <a:gd name="T32" fmla="*/ 111 w 520"/>
                <a:gd name="T33" fmla="*/ 411 h 453"/>
                <a:gd name="T34" fmla="*/ 83 w 520"/>
                <a:gd name="T35" fmla="*/ 391 h 453"/>
                <a:gd name="T36" fmla="*/ 58 w 520"/>
                <a:gd name="T37" fmla="*/ 369 h 453"/>
                <a:gd name="T38" fmla="*/ 38 w 520"/>
                <a:gd name="T39" fmla="*/ 344 h 453"/>
                <a:gd name="T40" fmla="*/ 21 w 520"/>
                <a:gd name="T41" fmla="*/ 316 h 453"/>
                <a:gd name="T42" fmla="*/ 10 w 520"/>
                <a:gd name="T43" fmla="*/ 287 h 453"/>
                <a:gd name="T44" fmla="*/ 3 w 520"/>
                <a:gd name="T45" fmla="*/ 257 h 453"/>
                <a:gd name="T46" fmla="*/ 0 w 520"/>
                <a:gd name="T47" fmla="*/ 225 h 453"/>
                <a:gd name="T48" fmla="*/ 3 w 520"/>
                <a:gd name="T49" fmla="*/ 195 h 453"/>
                <a:gd name="T50" fmla="*/ 10 w 520"/>
                <a:gd name="T51" fmla="*/ 164 h 453"/>
                <a:gd name="T52" fmla="*/ 21 w 520"/>
                <a:gd name="T53" fmla="*/ 135 h 453"/>
                <a:gd name="T54" fmla="*/ 38 w 520"/>
                <a:gd name="T55" fmla="*/ 108 h 453"/>
                <a:gd name="T56" fmla="*/ 58 w 520"/>
                <a:gd name="T57" fmla="*/ 83 h 453"/>
                <a:gd name="T58" fmla="*/ 83 w 520"/>
                <a:gd name="T59" fmla="*/ 60 h 453"/>
                <a:gd name="T60" fmla="*/ 111 w 520"/>
                <a:gd name="T61" fmla="*/ 40 h 453"/>
                <a:gd name="T62" fmla="*/ 140 w 520"/>
                <a:gd name="T63" fmla="*/ 25 h 453"/>
                <a:gd name="T64" fmla="*/ 173 w 520"/>
                <a:gd name="T65" fmla="*/ 12 h 453"/>
                <a:gd name="T66" fmla="*/ 207 w 520"/>
                <a:gd name="T67" fmla="*/ 4 h 453"/>
                <a:gd name="T68" fmla="*/ 242 w 520"/>
                <a:gd name="T69" fmla="*/ 0 h 453"/>
                <a:gd name="T70" fmla="*/ 278 w 520"/>
                <a:gd name="T71" fmla="*/ 0 h 453"/>
                <a:gd name="T72" fmla="*/ 313 w 520"/>
                <a:gd name="T73" fmla="*/ 4 h 453"/>
                <a:gd name="T74" fmla="*/ 347 w 520"/>
                <a:gd name="T75" fmla="*/ 12 h 453"/>
                <a:gd name="T76" fmla="*/ 380 w 520"/>
                <a:gd name="T77" fmla="*/ 25 h 453"/>
                <a:gd name="T78" fmla="*/ 410 w 520"/>
                <a:gd name="T79" fmla="*/ 40 h 453"/>
                <a:gd name="T80" fmla="*/ 437 w 520"/>
                <a:gd name="T81" fmla="*/ 60 h 453"/>
                <a:gd name="T82" fmla="*/ 462 w 520"/>
                <a:gd name="T83" fmla="*/ 83 h 453"/>
                <a:gd name="T84" fmla="*/ 482 w 520"/>
                <a:gd name="T85" fmla="*/ 108 h 453"/>
                <a:gd name="T86" fmla="*/ 499 w 520"/>
                <a:gd name="T87" fmla="*/ 135 h 453"/>
                <a:gd name="T88" fmla="*/ 510 w 520"/>
                <a:gd name="T89" fmla="*/ 164 h 453"/>
                <a:gd name="T90" fmla="*/ 517 w 520"/>
                <a:gd name="T91" fmla="*/ 195 h 453"/>
                <a:gd name="T92" fmla="*/ 520 w 520"/>
                <a:gd name="T93" fmla="*/ 225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5"/>
                  </a:moveTo>
                  <a:lnTo>
                    <a:pt x="517" y="257"/>
                  </a:lnTo>
                  <a:lnTo>
                    <a:pt x="510" y="287"/>
                  </a:lnTo>
                  <a:lnTo>
                    <a:pt x="499" y="316"/>
                  </a:lnTo>
                  <a:lnTo>
                    <a:pt x="482" y="344"/>
                  </a:lnTo>
                  <a:lnTo>
                    <a:pt x="462" y="369"/>
                  </a:lnTo>
                  <a:lnTo>
                    <a:pt x="437" y="391"/>
                  </a:lnTo>
                  <a:lnTo>
                    <a:pt x="410" y="411"/>
                  </a:lnTo>
                  <a:lnTo>
                    <a:pt x="380" y="428"/>
                  </a:lnTo>
                  <a:lnTo>
                    <a:pt x="347" y="440"/>
                  </a:lnTo>
                  <a:lnTo>
                    <a:pt x="313" y="448"/>
                  </a:lnTo>
                  <a:lnTo>
                    <a:pt x="278" y="453"/>
                  </a:lnTo>
                  <a:lnTo>
                    <a:pt x="242" y="453"/>
                  </a:lnTo>
                  <a:lnTo>
                    <a:pt x="207" y="448"/>
                  </a:lnTo>
                  <a:lnTo>
                    <a:pt x="173" y="440"/>
                  </a:lnTo>
                  <a:lnTo>
                    <a:pt x="140" y="428"/>
                  </a:lnTo>
                  <a:lnTo>
                    <a:pt x="111" y="411"/>
                  </a:lnTo>
                  <a:lnTo>
                    <a:pt x="83" y="391"/>
                  </a:lnTo>
                  <a:lnTo>
                    <a:pt x="58" y="369"/>
                  </a:lnTo>
                  <a:lnTo>
                    <a:pt x="38" y="344"/>
                  </a:lnTo>
                  <a:lnTo>
                    <a:pt x="21" y="316"/>
                  </a:lnTo>
                  <a:lnTo>
                    <a:pt x="10" y="287"/>
                  </a:lnTo>
                  <a:lnTo>
                    <a:pt x="3" y="257"/>
                  </a:lnTo>
                  <a:lnTo>
                    <a:pt x="0" y="225"/>
                  </a:lnTo>
                  <a:lnTo>
                    <a:pt x="3" y="195"/>
                  </a:lnTo>
                  <a:lnTo>
                    <a:pt x="10" y="164"/>
                  </a:lnTo>
                  <a:lnTo>
                    <a:pt x="21" y="135"/>
                  </a:lnTo>
                  <a:lnTo>
                    <a:pt x="38" y="108"/>
                  </a:lnTo>
                  <a:lnTo>
                    <a:pt x="58" y="83"/>
                  </a:lnTo>
                  <a:lnTo>
                    <a:pt x="83" y="60"/>
                  </a:lnTo>
                  <a:lnTo>
                    <a:pt x="111" y="40"/>
                  </a:lnTo>
                  <a:lnTo>
                    <a:pt x="140" y="25"/>
                  </a:lnTo>
                  <a:lnTo>
                    <a:pt x="173" y="12"/>
                  </a:lnTo>
                  <a:lnTo>
                    <a:pt x="207" y="4"/>
                  </a:lnTo>
                  <a:lnTo>
                    <a:pt x="242" y="0"/>
                  </a:lnTo>
                  <a:lnTo>
                    <a:pt x="278" y="0"/>
                  </a:lnTo>
                  <a:lnTo>
                    <a:pt x="313" y="4"/>
                  </a:lnTo>
                  <a:lnTo>
                    <a:pt x="347" y="12"/>
                  </a:lnTo>
                  <a:lnTo>
                    <a:pt x="380" y="25"/>
                  </a:lnTo>
                  <a:lnTo>
                    <a:pt x="410" y="40"/>
                  </a:lnTo>
                  <a:lnTo>
                    <a:pt x="437" y="60"/>
                  </a:lnTo>
                  <a:lnTo>
                    <a:pt x="462" y="83"/>
                  </a:lnTo>
                  <a:lnTo>
                    <a:pt x="482" y="108"/>
                  </a:lnTo>
                  <a:lnTo>
                    <a:pt x="499" y="135"/>
                  </a:lnTo>
                  <a:lnTo>
                    <a:pt x="510" y="164"/>
                  </a:lnTo>
                  <a:lnTo>
                    <a:pt x="517" y="195"/>
                  </a:lnTo>
                  <a:lnTo>
                    <a:pt x="520" y="225"/>
                  </a:lnTo>
                  <a:close/>
                </a:path>
              </a:pathLst>
            </a:custGeom>
            <a:solidFill>
              <a:srgbClr val="FFFFFF"/>
            </a:solidFill>
            <a:ln w="11113">
              <a:solidFill>
                <a:srgbClr val="000000"/>
              </a:solidFill>
              <a:round/>
              <a:headEnd/>
              <a:tailEnd/>
            </a:ln>
          </p:spPr>
          <p:txBody>
            <a:bodyPr/>
            <a:lstStyle/>
            <a:p>
              <a:endParaRPr lang="fr-FR"/>
            </a:p>
          </p:txBody>
        </p:sp>
        <p:sp>
          <p:nvSpPr>
            <p:cNvPr id="44132" name="Rectangle 82"/>
            <p:cNvSpPr>
              <a:spLocks noChangeArrowheads="1"/>
            </p:cNvSpPr>
            <p:nvPr/>
          </p:nvSpPr>
          <p:spPr bwMode="auto">
            <a:xfrm>
              <a:off x="1250" y="3380"/>
              <a:ext cx="520" cy="328"/>
            </a:xfrm>
            <a:prstGeom prst="rect">
              <a:avLst/>
            </a:prstGeom>
            <a:solidFill>
              <a:srgbClr val="FFFFFF"/>
            </a:solidFill>
            <a:ln w="11113">
              <a:solidFill>
                <a:srgbClr val="000000"/>
              </a:solidFill>
              <a:miter lim="800000"/>
              <a:headEnd/>
              <a:tailEnd/>
            </a:ln>
          </p:spPr>
          <p:txBody>
            <a:bodyPr/>
            <a:lstStyle/>
            <a:p>
              <a:endParaRPr lang="fr-FR"/>
            </a:p>
          </p:txBody>
        </p:sp>
        <p:sp>
          <p:nvSpPr>
            <p:cNvPr id="44133" name="Freeform 83"/>
            <p:cNvSpPr>
              <a:spLocks/>
            </p:cNvSpPr>
            <p:nvPr/>
          </p:nvSpPr>
          <p:spPr bwMode="auto">
            <a:xfrm>
              <a:off x="1887" y="3970"/>
              <a:ext cx="253" cy="42"/>
            </a:xfrm>
            <a:custGeom>
              <a:avLst/>
              <a:gdLst>
                <a:gd name="T0" fmla="*/ 40 w 253"/>
                <a:gd name="T1" fmla="*/ 0 h 85"/>
                <a:gd name="T2" fmla="*/ 212 w 253"/>
                <a:gd name="T3" fmla="*/ 0 h 85"/>
                <a:gd name="T4" fmla="*/ 253 w 253"/>
                <a:gd name="T5" fmla="*/ 85 h 85"/>
                <a:gd name="T6" fmla="*/ 0 w 253"/>
                <a:gd name="T7" fmla="*/ 85 h 85"/>
                <a:gd name="T8" fmla="*/ 40 w 253"/>
                <a:gd name="T9" fmla="*/ 0 h 85"/>
                <a:gd name="T10" fmla="*/ 0 60000 65536"/>
                <a:gd name="T11" fmla="*/ 0 60000 65536"/>
                <a:gd name="T12" fmla="*/ 0 60000 65536"/>
                <a:gd name="T13" fmla="*/ 0 60000 65536"/>
                <a:gd name="T14" fmla="*/ 0 60000 65536"/>
                <a:gd name="T15" fmla="*/ 0 w 253"/>
                <a:gd name="T16" fmla="*/ 0 h 85"/>
                <a:gd name="T17" fmla="*/ 253 w 253"/>
                <a:gd name="T18" fmla="*/ 85 h 85"/>
              </a:gdLst>
              <a:ahLst/>
              <a:cxnLst>
                <a:cxn ang="T10">
                  <a:pos x="T0" y="T1"/>
                </a:cxn>
                <a:cxn ang="T11">
                  <a:pos x="T2" y="T3"/>
                </a:cxn>
                <a:cxn ang="T12">
                  <a:pos x="T4" y="T5"/>
                </a:cxn>
                <a:cxn ang="T13">
                  <a:pos x="T6" y="T7"/>
                </a:cxn>
                <a:cxn ang="T14">
                  <a:pos x="T8" y="T9"/>
                </a:cxn>
              </a:cxnLst>
              <a:rect l="T15" t="T16" r="T17" b="T18"/>
              <a:pathLst>
                <a:path w="253" h="85">
                  <a:moveTo>
                    <a:pt x="40" y="0"/>
                  </a:moveTo>
                  <a:lnTo>
                    <a:pt x="212" y="0"/>
                  </a:lnTo>
                  <a:lnTo>
                    <a:pt x="253" y="85"/>
                  </a:lnTo>
                  <a:lnTo>
                    <a:pt x="0" y="85"/>
                  </a:lnTo>
                  <a:lnTo>
                    <a:pt x="40" y="0"/>
                  </a:lnTo>
                  <a:close/>
                </a:path>
              </a:pathLst>
            </a:custGeom>
            <a:solidFill>
              <a:srgbClr val="FFFFFF"/>
            </a:solidFill>
            <a:ln w="11113">
              <a:solidFill>
                <a:srgbClr val="000000"/>
              </a:solidFill>
              <a:round/>
              <a:headEnd/>
              <a:tailEnd/>
            </a:ln>
          </p:spPr>
          <p:txBody>
            <a:bodyPr/>
            <a:lstStyle/>
            <a:p>
              <a:endParaRPr lang="fr-FR"/>
            </a:p>
          </p:txBody>
        </p:sp>
        <p:sp>
          <p:nvSpPr>
            <p:cNvPr id="44134" name="Freeform 84"/>
            <p:cNvSpPr>
              <a:spLocks/>
            </p:cNvSpPr>
            <p:nvPr/>
          </p:nvSpPr>
          <p:spPr bwMode="auto">
            <a:xfrm>
              <a:off x="1514" y="3477"/>
              <a:ext cx="158" cy="24"/>
            </a:xfrm>
            <a:custGeom>
              <a:avLst/>
              <a:gdLst>
                <a:gd name="T0" fmla="*/ 0 w 158"/>
                <a:gd name="T1" fmla="*/ 25 h 49"/>
                <a:gd name="T2" fmla="*/ 3 w 158"/>
                <a:gd name="T3" fmla="*/ 20 h 49"/>
                <a:gd name="T4" fmla="*/ 9 w 158"/>
                <a:gd name="T5" fmla="*/ 14 h 49"/>
                <a:gd name="T6" fmla="*/ 20 w 158"/>
                <a:gd name="T7" fmla="*/ 9 h 49"/>
                <a:gd name="T8" fmla="*/ 33 w 158"/>
                <a:gd name="T9" fmla="*/ 4 h 49"/>
                <a:gd name="T10" fmla="*/ 51 w 158"/>
                <a:gd name="T11" fmla="*/ 2 h 49"/>
                <a:gd name="T12" fmla="*/ 69 w 158"/>
                <a:gd name="T13" fmla="*/ 0 h 49"/>
                <a:gd name="T14" fmla="*/ 89 w 158"/>
                <a:gd name="T15" fmla="*/ 0 h 49"/>
                <a:gd name="T16" fmla="*/ 107 w 158"/>
                <a:gd name="T17" fmla="*/ 2 h 49"/>
                <a:gd name="T18" fmla="*/ 123 w 158"/>
                <a:gd name="T19" fmla="*/ 4 h 49"/>
                <a:gd name="T20" fmla="*/ 138 w 158"/>
                <a:gd name="T21" fmla="*/ 9 h 49"/>
                <a:gd name="T22" fmla="*/ 149 w 158"/>
                <a:gd name="T23" fmla="*/ 14 h 49"/>
                <a:gd name="T24" fmla="*/ 155 w 158"/>
                <a:gd name="T25" fmla="*/ 20 h 49"/>
                <a:gd name="T26" fmla="*/ 158 w 158"/>
                <a:gd name="T27" fmla="*/ 25 h 49"/>
                <a:gd name="T28" fmla="*/ 155 w 158"/>
                <a:gd name="T29" fmla="*/ 31 h 49"/>
                <a:gd name="T30" fmla="*/ 149 w 158"/>
                <a:gd name="T31" fmla="*/ 36 h 49"/>
                <a:gd name="T32" fmla="*/ 138 w 158"/>
                <a:gd name="T33" fmla="*/ 41 h 49"/>
                <a:gd name="T34" fmla="*/ 123 w 158"/>
                <a:gd name="T35" fmla="*/ 45 h 49"/>
                <a:gd name="T36" fmla="*/ 107 w 158"/>
                <a:gd name="T37" fmla="*/ 48 h 49"/>
                <a:gd name="T38" fmla="*/ 89 w 158"/>
                <a:gd name="T39" fmla="*/ 49 h 49"/>
                <a:gd name="T40" fmla="*/ 69 w 158"/>
                <a:gd name="T41" fmla="*/ 49 h 49"/>
                <a:gd name="T42" fmla="*/ 51 w 158"/>
                <a:gd name="T43" fmla="*/ 48 h 49"/>
                <a:gd name="T44" fmla="*/ 33 w 158"/>
                <a:gd name="T45" fmla="*/ 45 h 49"/>
                <a:gd name="T46" fmla="*/ 20 w 158"/>
                <a:gd name="T47" fmla="*/ 41 h 49"/>
                <a:gd name="T48" fmla="*/ 9 w 158"/>
                <a:gd name="T49" fmla="*/ 36 h 49"/>
                <a:gd name="T50" fmla="*/ 3 w 158"/>
                <a:gd name="T51" fmla="*/ 31 h 49"/>
                <a:gd name="T52" fmla="*/ 0 w 158"/>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5"/>
                  </a:moveTo>
                  <a:lnTo>
                    <a:pt x="3" y="20"/>
                  </a:lnTo>
                  <a:lnTo>
                    <a:pt x="9" y="14"/>
                  </a:lnTo>
                  <a:lnTo>
                    <a:pt x="20" y="9"/>
                  </a:lnTo>
                  <a:lnTo>
                    <a:pt x="33" y="4"/>
                  </a:lnTo>
                  <a:lnTo>
                    <a:pt x="51" y="2"/>
                  </a:lnTo>
                  <a:lnTo>
                    <a:pt x="69" y="0"/>
                  </a:lnTo>
                  <a:lnTo>
                    <a:pt x="89" y="0"/>
                  </a:lnTo>
                  <a:lnTo>
                    <a:pt x="107" y="2"/>
                  </a:lnTo>
                  <a:lnTo>
                    <a:pt x="123" y="4"/>
                  </a:lnTo>
                  <a:lnTo>
                    <a:pt x="138" y="9"/>
                  </a:lnTo>
                  <a:lnTo>
                    <a:pt x="149" y="14"/>
                  </a:lnTo>
                  <a:lnTo>
                    <a:pt x="155" y="20"/>
                  </a:lnTo>
                  <a:lnTo>
                    <a:pt x="158"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44135" name="Freeform 85"/>
            <p:cNvSpPr>
              <a:spLocks/>
            </p:cNvSpPr>
            <p:nvPr/>
          </p:nvSpPr>
          <p:spPr bwMode="auto">
            <a:xfrm>
              <a:off x="1349" y="3477"/>
              <a:ext cx="157" cy="24"/>
            </a:xfrm>
            <a:custGeom>
              <a:avLst/>
              <a:gdLst>
                <a:gd name="T0" fmla="*/ 0 w 157"/>
                <a:gd name="T1" fmla="*/ 25 h 49"/>
                <a:gd name="T2" fmla="*/ 2 w 157"/>
                <a:gd name="T3" fmla="*/ 20 h 49"/>
                <a:gd name="T4" fmla="*/ 8 w 157"/>
                <a:gd name="T5" fmla="*/ 14 h 49"/>
                <a:gd name="T6" fmla="*/ 19 w 157"/>
                <a:gd name="T7" fmla="*/ 9 h 49"/>
                <a:gd name="T8" fmla="*/ 34 w 157"/>
                <a:gd name="T9" fmla="*/ 4 h 49"/>
                <a:gd name="T10" fmla="*/ 50 w 157"/>
                <a:gd name="T11" fmla="*/ 2 h 49"/>
                <a:gd name="T12" fmla="*/ 68 w 157"/>
                <a:gd name="T13" fmla="*/ 0 h 49"/>
                <a:gd name="T14" fmla="*/ 88 w 157"/>
                <a:gd name="T15" fmla="*/ 0 h 49"/>
                <a:gd name="T16" fmla="*/ 106 w 157"/>
                <a:gd name="T17" fmla="*/ 2 h 49"/>
                <a:gd name="T18" fmla="*/ 124 w 157"/>
                <a:gd name="T19" fmla="*/ 4 h 49"/>
                <a:gd name="T20" fmla="*/ 137 w 157"/>
                <a:gd name="T21" fmla="*/ 9 h 49"/>
                <a:gd name="T22" fmla="*/ 148 w 157"/>
                <a:gd name="T23" fmla="*/ 14 h 49"/>
                <a:gd name="T24" fmla="*/ 154 w 157"/>
                <a:gd name="T25" fmla="*/ 20 h 49"/>
                <a:gd name="T26" fmla="*/ 157 w 157"/>
                <a:gd name="T27" fmla="*/ 25 h 49"/>
                <a:gd name="T28" fmla="*/ 154 w 157"/>
                <a:gd name="T29" fmla="*/ 31 h 49"/>
                <a:gd name="T30" fmla="*/ 148 w 157"/>
                <a:gd name="T31" fmla="*/ 36 h 49"/>
                <a:gd name="T32" fmla="*/ 137 w 157"/>
                <a:gd name="T33" fmla="*/ 41 h 49"/>
                <a:gd name="T34" fmla="*/ 124 w 157"/>
                <a:gd name="T35" fmla="*/ 45 h 49"/>
                <a:gd name="T36" fmla="*/ 106 w 157"/>
                <a:gd name="T37" fmla="*/ 48 h 49"/>
                <a:gd name="T38" fmla="*/ 88 w 157"/>
                <a:gd name="T39" fmla="*/ 49 h 49"/>
                <a:gd name="T40" fmla="*/ 68 w 157"/>
                <a:gd name="T41" fmla="*/ 49 h 49"/>
                <a:gd name="T42" fmla="*/ 50 w 157"/>
                <a:gd name="T43" fmla="*/ 48 h 49"/>
                <a:gd name="T44" fmla="*/ 34 w 157"/>
                <a:gd name="T45" fmla="*/ 45 h 49"/>
                <a:gd name="T46" fmla="*/ 19 w 157"/>
                <a:gd name="T47" fmla="*/ 41 h 49"/>
                <a:gd name="T48" fmla="*/ 8 w 157"/>
                <a:gd name="T49" fmla="*/ 36 h 49"/>
                <a:gd name="T50" fmla="*/ 2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2" y="20"/>
                  </a:lnTo>
                  <a:lnTo>
                    <a:pt x="8" y="14"/>
                  </a:lnTo>
                  <a:lnTo>
                    <a:pt x="19" y="9"/>
                  </a:lnTo>
                  <a:lnTo>
                    <a:pt x="34" y="4"/>
                  </a:lnTo>
                  <a:lnTo>
                    <a:pt x="50" y="2"/>
                  </a:lnTo>
                  <a:lnTo>
                    <a:pt x="68" y="0"/>
                  </a:lnTo>
                  <a:lnTo>
                    <a:pt x="88" y="0"/>
                  </a:lnTo>
                  <a:lnTo>
                    <a:pt x="106" y="2"/>
                  </a:lnTo>
                  <a:lnTo>
                    <a:pt x="124" y="4"/>
                  </a:lnTo>
                  <a:lnTo>
                    <a:pt x="137" y="9"/>
                  </a:lnTo>
                  <a:lnTo>
                    <a:pt x="148" y="14"/>
                  </a:lnTo>
                  <a:lnTo>
                    <a:pt x="154" y="20"/>
                  </a:lnTo>
                  <a:lnTo>
                    <a:pt x="157" y="25"/>
                  </a:lnTo>
                  <a:lnTo>
                    <a:pt x="154" y="31"/>
                  </a:lnTo>
                  <a:lnTo>
                    <a:pt x="148" y="36"/>
                  </a:lnTo>
                  <a:lnTo>
                    <a:pt x="137" y="41"/>
                  </a:lnTo>
                  <a:lnTo>
                    <a:pt x="124" y="45"/>
                  </a:lnTo>
                  <a:lnTo>
                    <a:pt x="106" y="48"/>
                  </a:lnTo>
                  <a:lnTo>
                    <a:pt x="88" y="49"/>
                  </a:lnTo>
                  <a:lnTo>
                    <a:pt x="68" y="49"/>
                  </a:lnTo>
                  <a:lnTo>
                    <a:pt x="50" y="48"/>
                  </a:lnTo>
                  <a:lnTo>
                    <a:pt x="34" y="45"/>
                  </a:lnTo>
                  <a:lnTo>
                    <a:pt x="19" y="41"/>
                  </a:lnTo>
                  <a:lnTo>
                    <a:pt x="8" y="36"/>
                  </a:lnTo>
                  <a:lnTo>
                    <a:pt x="2"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44136" name="Line 86"/>
            <p:cNvSpPr>
              <a:spLocks noChangeShapeType="1"/>
            </p:cNvSpPr>
            <p:nvPr/>
          </p:nvSpPr>
          <p:spPr bwMode="auto">
            <a:xfrm flipV="1">
              <a:off x="1511" y="3267"/>
              <a:ext cx="1" cy="224"/>
            </a:xfrm>
            <a:prstGeom prst="line">
              <a:avLst/>
            </a:prstGeom>
            <a:noFill/>
            <a:ln w="11113">
              <a:solidFill>
                <a:srgbClr val="000000"/>
              </a:solidFill>
              <a:round/>
              <a:headEnd/>
              <a:tailEnd/>
            </a:ln>
          </p:spPr>
          <p:txBody>
            <a:bodyPr/>
            <a:lstStyle/>
            <a:p>
              <a:endParaRPr lang="fr-FR"/>
            </a:p>
          </p:txBody>
        </p:sp>
        <p:sp>
          <p:nvSpPr>
            <p:cNvPr id="44137" name="Freeform 87"/>
            <p:cNvSpPr>
              <a:spLocks/>
            </p:cNvSpPr>
            <p:nvPr/>
          </p:nvSpPr>
          <p:spPr bwMode="auto">
            <a:xfrm>
              <a:off x="1458" y="3231"/>
              <a:ext cx="104" cy="32"/>
            </a:xfrm>
            <a:custGeom>
              <a:avLst/>
              <a:gdLst>
                <a:gd name="T0" fmla="*/ 104 w 104"/>
                <a:gd name="T1" fmla="*/ 32 h 64"/>
                <a:gd name="T2" fmla="*/ 103 w 104"/>
                <a:gd name="T3" fmla="*/ 40 h 64"/>
                <a:gd name="T4" fmla="*/ 96 w 104"/>
                <a:gd name="T5" fmla="*/ 48 h 64"/>
                <a:gd name="T6" fmla="*/ 87 w 104"/>
                <a:gd name="T7" fmla="*/ 55 h 64"/>
                <a:gd name="T8" fmla="*/ 73 w 104"/>
                <a:gd name="T9" fmla="*/ 61 h 64"/>
                <a:gd name="T10" fmla="*/ 60 w 104"/>
                <a:gd name="T11" fmla="*/ 64 h 64"/>
                <a:gd name="T12" fmla="*/ 44 w 104"/>
                <a:gd name="T13" fmla="*/ 64 h 64"/>
                <a:gd name="T14" fmla="*/ 31 w 104"/>
                <a:gd name="T15" fmla="*/ 61 h 64"/>
                <a:gd name="T16" fmla="*/ 18 w 104"/>
                <a:gd name="T17" fmla="*/ 55 h 64"/>
                <a:gd name="T18" fmla="*/ 8 w 104"/>
                <a:gd name="T19" fmla="*/ 48 h 64"/>
                <a:gd name="T20" fmla="*/ 2 w 104"/>
                <a:gd name="T21" fmla="*/ 40 h 64"/>
                <a:gd name="T22" fmla="*/ 0 w 104"/>
                <a:gd name="T23" fmla="*/ 32 h 64"/>
                <a:gd name="T24" fmla="*/ 2 w 104"/>
                <a:gd name="T25" fmla="*/ 22 h 64"/>
                <a:gd name="T26" fmla="*/ 8 w 104"/>
                <a:gd name="T27" fmla="*/ 15 h 64"/>
                <a:gd name="T28" fmla="*/ 18 w 104"/>
                <a:gd name="T29" fmla="*/ 8 h 64"/>
                <a:gd name="T30" fmla="*/ 31 w 104"/>
                <a:gd name="T31" fmla="*/ 2 h 64"/>
                <a:gd name="T32" fmla="*/ 44 w 104"/>
                <a:gd name="T33" fmla="*/ 0 h 64"/>
                <a:gd name="T34" fmla="*/ 60 w 104"/>
                <a:gd name="T35" fmla="*/ 0 h 64"/>
                <a:gd name="T36" fmla="*/ 73 w 104"/>
                <a:gd name="T37" fmla="*/ 2 h 64"/>
                <a:gd name="T38" fmla="*/ 87 w 104"/>
                <a:gd name="T39" fmla="*/ 8 h 64"/>
                <a:gd name="T40" fmla="*/ 96 w 104"/>
                <a:gd name="T41" fmla="*/ 15 h 64"/>
                <a:gd name="T42" fmla="*/ 103 w 104"/>
                <a:gd name="T43" fmla="*/ 22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0"/>
                  </a:lnTo>
                  <a:lnTo>
                    <a:pt x="96" y="48"/>
                  </a:lnTo>
                  <a:lnTo>
                    <a:pt x="87" y="55"/>
                  </a:lnTo>
                  <a:lnTo>
                    <a:pt x="73" y="61"/>
                  </a:lnTo>
                  <a:lnTo>
                    <a:pt x="60" y="64"/>
                  </a:lnTo>
                  <a:lnTo>
                    <a:pt x="44" y="64"/>
                  </a:lnTo>
                  <a:lnTo>
                    <a:pt x="31" y="61"/>
                  </a:lnTo>
                  <a:lnTo>
                    <a:pt x="18" y="55"/>
                  </a:lnTo>
                  <a:lnTo>
                    <a:pt x="8" y="48"/>
                  </a:lnTo>
                  <a:lnTo>
                    <a:pt x="2" y="40"/>
                  </a:lnTo>
                  <a:lnTo>
                    <a:pt x="0" y="32"/>
                  </a:lnTo>
                  <a:lnTo>
                    <a:pt x="2" y="22"/>
                  </a:lnTo>
                  <a:lnTo>
                    <a:pt x="8" y="15"/>
                  </a:lnTo>
                  <a:lnTo>
                    <a:pt x="18" y="8"/>
                  </a:lnTo>
                  <a:lnTo>
                    <a:pt x="31" y="2"/>
                  </a:lnTo>
                  <a:lnTo>
                    <a:pt x="44" y="0"/>
                  </a:lnTo>
                  <a:lnTo>
                    <a:pt x="60" y="0"/>
                  </a:lnTo>
                  <a:lnTo>
                    <a:pt x="73" y="2"/>
                  </a:lnTo>
                  <a:lnTo>
                    <a:pt x="87" y="8"/>
                  </a:lnTo>
                  <a:lnTo>
                    <a:pt x="96" y="15"/>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44138" name="Freeform 88"/>
            <p:cNvSpPr>
              <a:spLocks/>
            </p:cNvSpPr>
            <p:nvPr/>
          </p:nvSpPr>
          <p:spPr bwMode="auto">
            <a:xfrm>
              <a:off x="1458" y="3183"/>
              <a:ext cx="104" cy="32"/>
            </a:xfrm>
            <a:custGeom>
              <a:avLst/>
              <a:gdLst>
                <a:gd name="T0" fmla="*/ 104 w 104"/>
                <a:gd name="T1" fmla="*/ 32 h 65"/>
                <a:gd name="T2" fmla="*/ 103 w 104"/>
                <a:gd name="T3" fmla="*/ 42 h 65"/>
                <a:gd name="T4" fmla="*/ 96 w 104"/>
                <a:gd name="T5" fmla="*/ 51 h 65"/>
                <a:gd name="T6" fmla="*/ 87 w 104"/>
                <a:gd name="T7" fmla="*/ 56 h 65"/>
                <a:gd name="T8" fmla="*/ 73 w 104"/>
                <a:gd name="T9" fmla="*/ 62 h 65"/>
                <a:gd name="T10" fmla="*/ 60 w 104"/>
                <a:gd name="T11" fmla="*/ 65 h 65"/>
                <a:gd name="T12" fmla="*/ 44 w 104"/>
                <a:gd name="T13" fmla="*/ 65 h 65"/>
                <a:gd name="T14" fmla="*/ 31 w 104"/>
                <a:gd name="T15" fmla="*/ 62 h 65"/>
                <a:gd name="T16" fmla="*/ 18 w 104"/>
                <a:gd name="T17" fmla="*/ 56 h 65"/>
                <a:gd name="T18" fmla="*/ 8 w 104"/>
                <a:gd name="T19" fmla="*/ 51 h 65"/>
                <a:gd name="T20" fmla="*/ 2 w 104"/>
                <a:gd name="T21" fmla="*/ 42 h 65"/>
                <a:gd name="T22" fmla="*/ 0 w 104"/>
                <a:gd name="T23" fmla="*/ 32 h 65"/>
                <a:gd name="T24" fmla="*/ 2 w 104"/>
                <a:gd name="T25" fmla="*/ 24 h 65"/>
                <a:gd name="T26" fmla="*/ 8 w 104"/>
                <a:gd name="T27" fmla="*/ 16 h 65"/>
                <a:gd name="T28" fmla="*/ 18 w 104"/>
                <a:gd name="T29" fmla="*/ 9 h 65"/>
                <a:gd name="T30" fmla="*/ 31 w 104"/>
                <a:gd name="T31" fmla="*/ 3 h 65"/>
                <a:gd name="T32" fmla="*/ 44 w 104"/>
                <a:gd name="T33" fmla="*/ 0 h 65"/>
                <a:gd name="T34" fmla="*/ 60 w 104"/>
                <a:gd name="T35" fmla="*/ 0 h 65"/>
                <a:gd name="T36" fmla="*/ 73 w 104"/>
                <a:gd name="T37" fmla="*/ 3 h 65"/>
                <a:gd name="T38" fmla="*/ 87 w 104"/>
                <a:gd name="T39" fmla="*/ 9 h 65"/>
                <a:gd name="T40" fmla="*/ 96 w 104"/>
                <a:gd name="T41" fmla="*/ 16 h 65"/>
                <a:gd name="T42" fmla="*/ 103 w 104"/>
                <a:gd name="T43" fmla="*/ 24 h 65"/>
                <a:gd name="T44" fmla="*/ 104 w 104"/>
                <a:gd name="T45" fmla="*/ 32 h 6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5"/>
                <a:gd name="T71" fmla="*/ 104 w 104"/>
                <a:gd name="T72" fmla="*/ 65 h 6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5">
                  <a:moveTo>
                    <a:pt x="104" y="32"/>
                  </a:moveTo>
                  <a:lnTo>
                    <a:pt x="103" y="42"/>
                  </a:lnTo>
                  <a:lnTo>
                    <a:pt x="96" y="51"/>
                  </a:lnTo>
                  <a:lnTo>
                    <a:pt x="87" y="56"/>
                  </a:lnTo>
                  <a:lnTo>
                    <a:pt x="73" y="62"/>
                  </a:lnTo>
                  <a:lnTo>
                    <a:pt x="60" y="65"/>
                  </a:lnTo>
                  <a:lnTo>
                    <a:pt x="44" y="65"/>
                  </a:lnTo>
                  <a:lnTo>
                    <a:pt x="31" y="62"/>
                  </a:lnTo>
                  <a:lnTo>
                    <a:pt x="18" y="56"/>
                  </a:lnTo>
                  <a:lnTo>
                    <a:pt x="8" y="51"/>
                  </a:lnTo>
                  <a:lnTo>
                    <a:pt x="2" y="42"/>
                  </a:lnTo>
                  <a:lnTo>
                    <a:pt x="0" y="32"/>
                  </a:lnTo>
                  <a:lnTo>
                    <a:pt x="2" y="24"/>
                  </a:lnTo>
                  <a:lnTo>
                    <a:pt x="8" y="16"/>
                  </a:lnTo>
                  <a:lnTo>
                    <a:pt x="18" y="9"/>
                  </a:lnTo>
                  <a:lnTo>
                    <a:pt x="31" y="3"/>
                  </a:lnTo>
                  <a:lnTo>
                    <a:pt x="44" y="0"/>
                  </a:lnTo>
                  <a:lnTo>
                    <a:pt x="60" y="0"/>
                  </a:lnTo>
                  <a:lnTo>
                    <a:pt x="73" y="3"/>
                  </a:lnTo>
                  <a:lnTo>
                    <a:pt x="87" y="9"/>
                  </a:lnTo>
                  <a:lnTo>
                    <a:pt x="96" y="16"/>
                  </a:lnTo>
                  <a:lnTo>
                    <a:pt x="103" y="24"/>
                  </a:lnTo>
                  <a:lnTo>
                    <a:pt x="104" y="32"/>
                  </a:lnTo>
                  <a:close/>
                </a:path>
              </a:pathLst>
            </a:custGeom>
            <a:solidFill>
              <a:srgbClr val="FFFFFF"/>
            </a:solidFill>
            <a:ln w="11113">
              <a:solidFill>
                <a:srgbClr val="000000"/>
              </a:solidFill>
              <a:round/>
              <a:headEnd/>
              <a:tailEnd/>
            </a:ln>
          </p:spPr>
          <p:txBody>
            <a:bodyPr/>
            <a:lstStyle/>
            <a:p>
              <a:endParaRPr lang="fr-FR"/>
            </a:p>
          </p:txBody>
        </p:sp>
        <p:sp>
          <p:nvSpPr>
            <p:cNvPr id="44139" name="Rectangle 89"/>
            <p:cNvSpPr>
              <a:spLocks noChangeArrowheads="1"/>
            </p:cNvSpPr>
            <p:nvPr/>
          </p:nvSpPr>
          <p:spPr bwMode="auto">
            <a:xfrm>
              <a:off x="1458" y="3199"/>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44140" name="Freeform 90"/>
            <p:cNvSpPr>
              <a:spLocks/>
            </p:cNvSpPr>
            <p:nvPr/>
          </p:nvSpPr>
          <p:spPr bwMode="auto">
            <a:xfrm>
              <a:off x="1511" y="3834"/>
              <a:ext cx="649" cy="102"/>
            </a:xfrm>
            <a:custGeom>
              <a:avLst/>
              <a:gdLst>
                <a:gd name="T0" fmla="*/ 0 w 203"/>
                <a:gd name="T1" fmla="*/ 0 h 215"/>
                <a:gd name="T2" fmla="*/ 0 w 203"/>
                <a:gd name="T3" fmla="*/ 215 h 215"/>
                <a:gd name="T4" fmla="*/ 203 w 203"/>
                <a:gd name="T5" fmla="*/ 215 h 215"/>
                <a:gd name="T6" fmla="*/ 0 60000 65536"/>
                <a:gd name="T7" fmla="*/ 0 60000 65536"/>
                <a:gd name="T8" fmla="*/ 0 60000 65536"/>
                <a:gd name="T9" fmla="*/ 0 w 203"/>
                <a:gd name="T10" fmla="*/ 0 h 215"/>
                <a:gd name="T11" fmla="*/ 203 w 203"/>
                <a:gd name="T12" fmla="*/ 215 h 215"/>
              </a:gdLst>
              <a:ahLst/>
              <a:cxnLst>
                <a:cxn ang="T6">
                  <a:pos x="T0" y="T1"/>
                </a:cxn>
                <a:cxn ang="T7">
                  <a:pos x="T2" y="T3"/>
                </a:cxn>
                <a:cxn ang="T8">
                  <a:pos x="T4" y="T5"/>
                </a:cxn>
              </a:cxnLst>
              <a:rect l="T9" t="T10" r="T11" b="T12"/>
              <a:pathLst>
                <a:path w="203" h="215">
                  <a:moveTo>
                    <a:pt x="0" y="0"/>
                  </a:moveTo>
                  <a:lnTo>
                    <a:pt x="0" y="215"/>
                  </a:lnTo>
                  <a:lnTo>
                    <a:pt x="203" y="215"/>
                  </a:lnTo>
                </a:path>
              </a:pathLst>
            </a:custGeom>
            <a:noFill/>
            <a:ln w="11113">
              <a:solidFill>
                <a:srgbClr val="000000"/>
              </a:solidFill>
              <a:round/>
              <a:headEnd/>
              <a:tailEnd/>
            </a:ln>
          </p:spPr>
          <p:txBody>
            <a:bodyPr/>
            <a:lstStyle/>
            <a:p>
              <a:endParaRPr lang="fr-FR"/>
            </a:p>
          </p:txBody>
        </p:sp>
        <p:sp>
          <p:nvSpPr>
            <p:cNvPr id="44141" name="Line 91"/>
            <p:cNvSpPr>
              <a:spLocks noChangeShapeType="1"/>
            </p:cNvSpPr>
            <p:nvPr/>
          </p:nvSpPr>
          <p:spPr bwMode="auto">
            <a:xfrm flipH="1" flipV="1">
              <a:off x="1335" y="3004"/>
              <a:ext cx="65" cy="81"/>
            </a:xfrm>
            <a:prstGeom prst="line">
              <a:avLst/>
            </a:prstGeom>
            <a:noFill/>
            <a:ln w="11113">
              <a:solidFill>
                <a:srgbClr val="000000"/>
              </a:solidFill>
              <a:round/>
              <a:headEnd/>
              <a:tailEnd/>
            </a:ln>
          </p:spPr>
          <p:txBody>
            <a:bodyPr/>
            <a:lstStyle/>
            <a:p>
              <a:endParaRPr lang="fr-FR"/>
            </a:p>
          </p:txBody>
        </p:sp>
        <p:sp>
          <p:nvSpPr>
            <p:cNvPr id="44142" name="Line 92"/>
            <p:cNvSpPr>
              <a:spLocks noChangeShapeType="1"/>
            </p:cNvSpPr>
            <p:nvPr/>
          </p:nvSpPr>
          <p:spPr bwMode="auto">
            <a:xfrm flipV="1">
              <a:off x="1335" y="3004"/>
              <a:ext cx="65" cy="81"/>
            </a:xfrm>
            <a:prstGeom prst="line">
              <a:avLst/>
            </a:prstGeom>
            <a:noFill/>
            <a:ln w="11113">
              <a:solidFill>
                <a:srgbClr val="000000"/>
              </a:solidFill>
              <a:round/>
              <a:headEnd/>
              <a:tailEnd/>
            </a:ln>
          </p:spPr>
          <p:txBody>
            <a:bodyPr/>
            <a:lstStyle/>
            <a:p>
              <a:endParaRPr lang="fr-FR"/>
            </a:p>
          </p:txBody>
        </p:sp>
        <p:sp>
          <p:nvSpPr>
            <p:cNvPr id="44143" name="Line 93"/>
            <p:cNvSpPr>
              <a:spLocks noChangeShapeType="1"/>
            </p:cNvSpPr>
            <p:nvPr/>
          </p:nvSpPr>
          <p:spPr bwMode="auto">
            <a:xfrm flipH="1">
              <a:off x="1335" y="3085"/>
              <a:ext cx="65" cy="1"/>
            </a:xfrm>
            <a:prstGeom prst="line">
              <a:avLst/>
            </a:prstGeom>
            <a:noFill/>
            <a:ln w="11113">
              <a:solidFill>
                <a:srgbClr val="000000"/>
              </a:solidFill>
              <a:round/>
              <a:headEnd/>
              <a:tailEnd/>
            </a:ln>
          </p:spPr>
          <p:txBody>
            <a:bodyPr/>
            <a:lstStyle/>
            <a:p>
              <a:endParaRPr lang="fr-FR"/>
            </a:p>
          </p:txBody>
        </p:sp>
        <p:sp>
          <p:nvSpPr>
            <p:cNvPr id="44144" name="Line 94"/>
            <p:cNvSpPr>
              <a:spLocks noChangeShapeType="1"/>
            </p:cNvSpPr>
            <p:nvPr/>
          </p:nvSpPr>
          <p:spPr bwMode="auto">
            <a:xfrm flipH="1">
              <a:off x="1335" y="3004"/>
              <a:ext cx="65" cy="1"/>
            </a:xfrm>
            <a:prstGeom prst="line">
              <a:avLst/>
            </a:prstGeom>
            <a:noFill/>
            <a:ln w="11113">
              <a:solidFill>
                <a:srgbClr val="000000"/>
              </a:solidFill>
              <a:round/>
              <a:headEnd/>
              <a:tailEnd/>
            </a:ln>
          </p:spPr>
          <p:txBody>
            <a:bodyPr/>
            <a:lstStyle/>
            <a:p>
              <a:endParaRPr lang="fr-FR"/>
            </a:p>
          </p:txBody>
        </p:sp>
        <p:sp>
          <p:nvSpPr>
            <p:cNvPr id="44145" name="Freeform 95"/>
            <p:cNvSpPr>
              <a:spLocks/>
            </p:cNvSpPr>
            <p:nvPr/>
          </p:nvSpPr>
          <p:spPr bwMode="auto">
            <a:xfrm>
              <a:off x="1433" y="3015"/>
              <a:ext cx="73" cy="60"/>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44146" name="Freeform 96"/>
            <p:cNvSpPr>
              <a:spLocks/>
            </p:cNvSpPr>
            <p:nvPr/>
          </p:nvSpPr>
          <p:spPr bwMode="auto">
            <a:xfrm>
              <a:off x="1433" y="3015"/>
              <a:ext cx="73" cy="60"/>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44147" name="Line 97"/>
            <p:cNvSpPr>
              <a:spLocks noChangeShapeType="1"/>
            </p:cNvSpPr>
            <p:nvPr/>
          </p:nvSpPr>
          <p:spPr bwMode="auto">
            <a:xfrm flipV="1">
              <a:off x="1474" y="3015"/>
              <a:ext cx="1" cy="60"/>
            </a:xfrm>
            <a:prstGeom prst="line">
              <a:avLst/>
            </a:prstGeom>
            <a:noFill/>
            <a:ln w="11113">
              <a:solidFill>
                <a:srgbClr val="000000"/>
              </a:solidFill>
              <a:round/>
              <a:headEnd/>
              <a:tailEnd/>
            </a:ln>
          </p:spPr>
          <p:txBody>
            <a:bodyPr/>
            <a:lstStyle/>
            <a:p>
              <a:endParaRPr lang="fr-FR"/>
            </a:p>
          </p:txBody>
        </p:sp>
        <p:sp>
          <p:nvSpPr>
            <p:cNvPr id="44148" name="Line 98"/>
            <p:cNvSpPr>
              <a:spLocks noChangeShapeType="1"/>
            </p:cNvSpPr>
            <p:nvPr/>
          </p:nvSpPr>
          <p:spPr bwMode="auto">
            <a:xfrm>
              <a:off x="1368" y="3045"/>
              <a:ext cx="106" cy="1"/>
            </a:xfrm>
            <a:prstGeom prst="line">
              <a:avLst/>
            </a:prstGeom>
            <a:noFill/>
            <a:ln w="11113">
              <a:solidFill>
                <a:srgbClr val="000000"/>
              </a:solidFill>
              <a:round/>
              <a:headEnd/>
              <a:tailEnd/>
            </a:ln>
          </p:spPr>
          <p:txBody>
            <a:bodyPr/>
            <a:lstStyle/>
            <a:p>
              <a:endParaRPr lang="fr-FR"/>
            </a:p>
          </p:txBody>
        </p:sp>
        <p:sp>
          <p:nvSpPr>
            <p:cNvPr id="44149" name="Line 99"/>
            <p:cNvSpPr>
              <a:spLocks noChangeShapeType="1"/>
            </p:cNvSpPr>
            <p:nvPr/>
          </p:nvSpPr>
          <p:spPr bwMode="auto">
            <a:xfrm>
              <a:off x="1911" y="3183"/>
              <a:ext cx="147" cy="45"/>
            </a:xfrm>
            <a:prstGeom prst="line">
              <a:avLst/>
            </a:prstGeom>
            <a:noFill/>
            <a:ln w="11113">
              <a:solidFill>
                <a:srgbClr val="000000"/>
              </a:solidFill>
              <a:round/>
              <a:headEnd/>
              <a:tailEnd/>
            </a:ln>
          </p:spPr>
          <p:txBody>
            <a:bodyPr/>
            <a:lstStyle/>
            <a:p>
              <a:endParaRPr lang="fr-FR"/>
            </a:p>
          </p:txBody>
        </p:sp>
        <p:sp>
          <p:nvSpPr>
            <p:cNvPr id="44150" name="Line 100"/>
            <p:cNvSpPr>
              <a:spLocks noChangeShapeType="1"/>
            </p:cNvSpPr>
            <p:nvPr/>
          </p:nvSpPr>
          <p:spPr bwMode="auto">
            <a:xfrm flipV="1">
              <a:off x="1911" y="3183"/>
              <a:ext cx="147" cy="45"/>
            </a:xfrm>
            <a:prstGeom prst="line">
              <a:avLst/>
            </a:prstGeom>
            <a:noFill/>
            <a:ln w="11113">
              <a:solidFill>
                <a:srgbClr val="000000"/>
              </a:solidFill>
              <a:round/>
              <a:headEnd/>
              <a:tailEnd/>
            </a:ln>
          </p:spPr>
          <p:txBody>
            <a:bodyPr/>
            <a:lstStyle/>
            <a:p>
              <a:endParaRPr lang="fr-FR"/>
            </a:p>
          </p:txBody>
        </p:sp>
        <p:sp>
          <p:nvSpPr>
            <p:cNvPr id="44151" name="Line 101"/>
            <p:cNvSpPr>
              <a:spLocks noChangeShapeType="1"/>
            </p:cNvSpPr>
            <p:nvPr/>
          </p:nvSpPr>
          <p:spPr bwMode="auto">
            <a:xfrm>
              <a:off x="1911" y="3183"/>
              <a:ext cx="1" cy="45"/>
            </a:xfrm>
            <a:prstGeom prst="line">
              <a:avLst/>
            </a:prstGeom>
            <a:noFill/>
            <a:ln w="11113">
              <a:solidFill>
                <a:srgbClr val="000000"/>
              </a:solidFill>
              <a:round/>
              <a:headEnd/>
              <a:tailEnd/>
            </a:ln>
          </p:spPr>
          <p:txBody>
            <a:bodyPr/>
            <a:lstStyle/>
            <a:p>
              <a:endParaRPr lang="fr-FR"/>
            </a:p>
          </p:txBody>
        </p:sp>
        <p:sp>
          <p:nvSpPr>
            <p:cNvPr id="44152" name="Line 102"/>
            <p:cNvSpPr>
              <a:spLocks noChangeShapeType="1"/>
            </p:cNvSpPr>
            <p:nvPr/>
          </p:nvSpPr>
          <p:spPr bwMode="auto">
            <a:xfrm>
              <a:off x="2058" y="3183"/>
              <a:ext cx="1" cy="45"/>
            </a:xfrm>
            <a:prstGeom prst="line">
              <a:avLst/>
            </a:prstGeom>
            <a:noFill/>
            <a:ln w="11113">
              <a:solidFill>
                <a:srgbClr val="000000"/>
              </a:solidFill>
              <a:round/>
              <a:headEnd/>
              <a:tailEnd/>
            </a:ln>
          </p:spPr>
          <p:txBody>
            <a:bodyPr/>
            <a:lstStyle/>
            <a:p>
              <a:endParaRPr lang="fr-FR"/>
            </a:p>
          </p:txBody>
        </p:sp>
        <p:sp>
          <p:nvSpPr>
            <p:cNvPr id="44153" name="Freeform 103"/>
            <p:cNvSpPr>
              <a:spLocks/>
            </p:cNvSpPr>
            <p:nvPr/>
          </p:nvSpPr>
          <p:spPr bwMode="auto">
            <a:xfrm>
              <a:off x="1936" y="3129"/>
              <a:ext cx="110" cy="41"/>
            </a:xfrm>
            <a:custGeom>
              <a:avLst/>
              <a:gdLst>
                <a:gd name="T0" fmla="*/ 0 w 110"/>
                <a:gd name="T1" fmla="*/ 40 h 82"/>
                <a:gd name="T2" fmla="*/ 2 w 110"/>
                <a:gd name="T3" fmla="*/ 29 h 82"/>
                <a:gd name="T4" fmla="*/ 8 w 110"/>
                <a:gd name="T5" fmla="*/ 18 h 82"/>
                <a:gd name="T6" fmla="*/ 19 w 110"/>
                <a:gd name="T7" fmla="*/ 9 h 82"/>
                <a:gd name="T8" fmla="*/ 31 w 110"/>
                <a:gd name="T9" fmla="*/ 2 h 82"/>
                <a:gd name="T10" fmla="*/ 47 w 110"/>
                <a:gd name="T11" fmla="*/ 0 h 82"/>
                <a:gd name="T12" fmla="*/ 62 w 110"/>
                <a:gd name="T13" fmla="*/ 0 h 82"/>
                <a:gd name="T14" fmla="*/ 78 w 110"/>
                <a:gd name="T15" fmla="*/ 2 h 82"/>
                <a:gd name="T16" fmla="*/ 90 w 110"/>
                <a:gd name="T17" fmla="*/ 9 h 82"/>
                <a:gd name="T18" fmla="*/ 101 w 110"/>
                <a:gd name="T19" fmla="*/ 18 h 82"/>
                <a:gd name="T20" fmla="*/ 108 w 110"/>
                <a:gd name="T21" fmla="*/ 29 h 82"/>
                <a:gd name="T22" fmla="*/ 110 w 110"/>
                <a:gd name="T23" fmla="*/ 40 h 82"/>
                <a:gd name="T24" fmla="*/ 108 w 110"/>
                <a:gd name="T25" fmla="*/ 53 h 82"/>
                <a:gd name="T26" fmla="*/ 101 w 110"/>
                <a:gd name="T27" fmla="*/ 64 h 82"/>
                <a:gd name="T28" fmla="*/ 90 w 110"/>
                <a:gd name="T29" fmla="*/ 72 h 82"/>
                <a:gd name="T30" fmla="*/ 78 w 110"/>
                <a:gd name="T31" fmla="*/ 79 h 82"/>
                <a:gd name="T32" fmla="*/ 62 w 110"/>
                <a:gd name="T33" fmla="*/ 82 h 82"/>
                <a:gd name="T34" fmla="*/ 47 w 110"/>
                <a:gd name="T35" fmla="*/ 82 h 82"/>
                <a:gd name="T36" fmla="*/ 31 w 110"/>
                <a:gd name="T37" fmla="*/ 79 h 82"/>
                <a:gd name="T38" fmla="*/ 19 w 110"/>
                <a:gd name="T39" fmla="*/ 72 h 82"/>
                <a:gd name="T40" fmla="*/ 8 w 110"/>
                <a:gd name="T41" fmla="*/ 64 h 82"/>
                <a:gd name="T42" fmla="*/ 2 w 110"/>
                <a:gd name="T43" fmla="*/ 53 h 82"/>
                <a:gd name="T44" fmla="*/ 0 w 110"/>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0"/>
                <a:gd name="T70" fmla="*/ 0 h 82"/>
                <a:gd name="T71" fmla="*/ 110 w 110"/>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0" h="82">
                  <a:moveTo>
                    <a:pt x="0" y="40"/>
                  </a:moveTo>
                  <a:lnTo>
                    <a:pt x="2" y="29"/>
                  </a:lnTo>
                  <a:lnTo>
                    <a:pt x="8" y="18"/>
                  </a:lnTo>
                  <a:lnTo>
                    <a:pt x="19" y="9"/>
                  </a:lnTo>
                  <a:lnTo>
                    <a:pt x="31" y="2"/>
                  </a:lnTo>
                  <a:lnTo>
                    <a:pt x="47" y="0"/>
                  </a:lnTo>
                  <a:lnTo>
                    <a:pt x="62" y="0"/>
                  </a:lnTo>
                  <a:lnTo>
                    <a:pt x="78" y="2"/>
                  </a:lnTo>
                  <a:lnTo>
                    <a:pt x="90" y="9"/>
                  </a:lnTo>
                  <a:lnTo>
                    <a:pt x="101" y="18"/>
                  </a:lnTo>
                  <a:lnTo>
                    <a:pt x="108" y="29"/>
                  </a:lnTo>
                  <a:lnTo>
                    <a:pt x="110" y="40"/>
                  </a:lnTo>
                  <a:lnTo>
                    <a:pt x="108" y="53"/>
                  </a:lnTo>
                  <a:lnTo>
                    <a:pt x="101" y="64"/>
                  </a:lnTo>
                  <a:lnTo>
                    <a:pt x="90" y="72"/>
                  </a:lnTo>
                  <a:lnTo>
                    <a:pt x="78" y="79"/>
                  </a:lnTo>
                  <a:lnTo>
                    <a:pt x="62" y="82"/>
                  </a:lnTo>
                  <a:lnTo>
                    <a:pt x="47" y="82"/>
                  </a:lnTo>
                  <a:lnTo>
                    <a:pt x="31" y="79"/>
                  </a:lnTo>
                  <a:lnTo>
                    <a:pt x="19" y="72"/>
                  </a:lnTo>
                  <a:lnTo>
                    <a:pt x="8" y="64"/>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44154" name="Rectangle 104"/>
            <p:cNvSpPr>
              <a:spLocks noChangeArrowheads="1"/>
            </p:cNvSpPr>
            <p:nvPr/>
          </p:nvSpPr>
          <p:spPr bwMode="auto">
            <a:xfrm>
              <a:off x="1900" y="3153"/>
              <a:ext cx="165" cy="27"/>
            </a:xfrm>
            <a:prstGeom prst="rect">
              <a:avLst/>
            </a:prstGeom>
            <a:solidFill>
              <a:srgbClr val="FFFFFF"/>
            </a:solidFill>
            <a:ln w="9525">
              <a:noFill/>
              <a:miter lim="800000"/>
              <a:headEnd/>
              <a:tailEnd/>
            </a:ln>
          </p:spPr>
          <p:txBody>
            <a:bodyPr/>
            <a:lstStyle/>
            <a:p>
              <a:endParaRPr lang="fr-FR"/>
            </a:p>
          </p:txBody>
        </p:sp>
        <p:sp>
          <p:nvSpPr>
            <p:cNvPr id="44155" name="Line 105"/>
            <p:cNvSpPr>
              <a:spLocks noChangeShapeType="1"/>
            </p:cNvSpPr>
            <p:nvPr/>
          </p:nvSpPr>
          <p:spPr bwMode="auto">
            <a:xfrm flipV="1">
              <a:off x="1985" y="3153"/>
              <a:ext cx="1" cy="53"/>
            </a:xfrm>
            <a:prstGeom prst="line">
              <a:avLst/>
            </a:prstGeom>
            <a:noFill/>
            <a:ln w="11113">
              <a:solidFill>
                <a:srgbClr val="000000"/>
              </a:solidFill>
              <a:round/>
              <a:headEnd/>
              <a:tailEnd/>
            </a:ln>
          </p:spPr>
          <p:txBody>
            <a:bodyPr/>
            <a:lstStyle/>
            <a:p>
              <a:endParaRPr lang="fr-FR"/>
            </a:p>
          </p:txBody>
        </p:sp>
        <p:sp>
          <p:nvSpPr>
            <p:cNvPr id="44156" name="Line 106"/>
            <p:cNvSpPr>
              <a:spLocks noChangeShapeType="1"/>
            </p:cNvSpPr>
            <p:nvPr/>
          </p:nvSpPr>
          <p:spPr bwMode="auto">
            <a:xfrm flipH="1">
              <a:off x="1936" y="3151"/>
              <a:ext cx="110" cy="1"/>
            </a:xfrm>
            <a:prstGeom prst="line">
              <a:avLst/>
            </a:prstGeom>
            <a:noFill/>
            <a:ln w="11113">
              <a:solidFill>
                <a:srgbClr val="000000"/>
              </a:solidFill>
              <a:round/>
              <a:headEnd/>
              <a:tailEnd/>
            </a:ln>
          </p:spPr>
          <p:txBody>
            <a:bodyPr/>
            <a:lstStyle/>
            <a:p>
              <a:endParaRPr lang="fr-FR"/>
            </a:p>
          </p:txBody>
        </p:sp>
        <p:sp>
          <p:nvSpPr>
            <p:cNvPr id="44157" name="Freeform 107"/>
            <p:cNvSpPr>
              <a:spLocks/>
            </p:cNvSpPr>
            <p:nvPr/>
          </p:nvSpPr>
          <p:spPr bwMode="auto">
            <a:xfrm>
              <a:off x="1689" y="3204"/>
              <a:ext cx="220" cy="98"/>
            </a:xfrm>
            <a:custGeom>
              <a:avLst/>
              <a:gdLst>
                <a:gd name="T0" fmla="*/ 220 w 220"/>
                <a:gd name="T1" fmla="*/ 0 h 197"/>
                <a:gd name="T2" fmla="*/ 0 w 220"/>
                <a:gd name="T3" fmla="*/ 0 h 197"/>
                <a:gd name="T4" fmla="*/ 0 w 220"/>
                <a:gd name="T5" fmla="*/ 197 h 197"/>
                <a:gd name="T6" fmla="*/ 0 60000 65536"/>
                <a:gd name="T7" fmla="*/ 0 60000 65536"/>
                <a:gd name="T8" fmla="*/ 0 60000 65536"/>
                <a:gd name="T9" fmla="*/ 0 w 220"/>
                <a:gd name="T10" fmla="*/ 0 h 197"/>
                <a:gd name="T11" fmla="*/ 220 w 220"/>
                <a:gd name="T12" fmla="*/ 197 h 197"/>
              </a:gdLst>
              <a:ahLst/>
              <a:cxnLst>
                <a:cxn ang="T6">
                  <a:pos x="T0" y="T1"/>
                </a:cxn>
                <a:cxn ang="T7">
                  <a:pos x="T2" y="T3"/>
                </a:cxn>
                <a:cxn ang="T8">
                  <a:pos x="T4" y="T5"/>
                </a:cxn>
              </a:cxnLst>
              <a:rect l="T9" t="T10" r="T11" b="T12"/>
              <a:pathLst>
                <a:path w="220" h="197">
                  <a:moveTo>
                    <a:pt x="220" y="0"/>
                  </a:moveTo>
                  <a:lnTo>
                    <a:pt x="0" y="0"/>
                  </a:lnTo>
                  <a:lnTo>
                    <a:pt x="0" y="197"/>
                  </a:lnTo>
                </a:path>
              </a:pathLst>
            </a:custGeom>
            <a:noFill/>
            <a:ln w="11113">
              <a:solidFill>
                <a:srgbClr val="000000"/>
              </a:solidFill>
              <a:round/>
              <a:headEnd/>
              <a:tailEnd/>
            </a:ln>
          </p:spPr>
          <p:txBody>
            <a:bodyPr/>
            <a:lstStyle/>
            <a:p>
              <a:endParaRPr lang="fr-FR"/>
            </a:p>
          </p:txBody>
        </p:sp>
        <p:sp>
          <p:nvSpPr>
            <p:cNvPr id="44158" name="Line 108"/>
            <p:cNvSpPr>
              <a:spLocks noChangeShapeType="1"/>
            </p:cNvSpPr>
            <p:nvPr/>
          </p:nvSpPr>
          <p:spPr bwMode="auto">
            <a:xfrm>
              <a:off x="2067" y="3204"/>
              <a:ext cx="109" cy="1"/>
            </a:xfrm>
            <a:prstGeom prst="line">
              <a:avLst/>
            </a:prstGeom>
            <a:noFill/>
            <a:ln w="11113">
              <a:solidFill>
                <a:srgbClr val="000000"/>
              </a:solidFill>
              <a:round/>
              <a:headEnd/>
              <a:tailEnd/>
            </a:ln>
          </p:spPr>
          <p:txBody>
            <a:bodyPr/>
            <a:lstStyle/>
            <a:p>
              <a:endParaRPr lang="fr-FR"/>
            </a:p>
          </p:txBody>
        </p:sp>
        <p:sp>
          <p:nvSpPr>
            <p:cNvPr id="44159" name="Freeform 109"/>
            <p:cNvSpPr>
              <a:spLocks/>
            </p:cNvSpPr>
            <p:nvPr/>
          </p:nvSpPr>
          <p:spPr bwMode="auto">
            <a:xfrm>
              <a:off x="1737" y="3005"/>
              <a:ext cx="172" cy="99"/>
            </a:xfrm>
            <a:custGeom>
              <a:avLst/>
              <a:gdLst>
                <a:gd name="T0" fmla="*/ 0 w 172"/>
                <a:gd name="T1" fmla="*/ 99 h 198"/>
                <a:gd name="T2" fmla="*/ 2 w 172"/>
                <a:gd name="T3" fmla="*/ 76 h 198"/>
                <a:gd name="T4" fmla="*/ 8 w 172"/>
                <a:gd name="T5" fmla="*/ 55 h 198"/>
                <a:gd name="T6" fmla="*/ 18 w 172"/>
                <a:gd name="T7" fmla="*/ 37 h 198"/>
                <a:gd name="T8" fmla="*/ 33 w 172"/>
                <a:gd name="T9" fmla="*/ 22 h 198"/>
                <a:gd name="T10" fmla="*/ 49 w 172"/>
                <a:gd name="T11" fmla="*/ 9 h 198"/>
                <a:gd name="T12" fmla="*/ 67 w 172"/>
                <a:gd name="T13" fmla="*/ 2 h 198"/>
                <a:gd name="T14" fmla="*/ 86 w 172"/>
                <a:gd name="T15" fmla="*/ 0 h 198"/>
                <a:gd name="T16" fmla="*/ 105 w 172"/>
                <a:gd name="T17" fmla="*/ 2 h 198"/>
                <a:gd name="T18" fmla="*/ 122 w 172"/>
                <a:gd name="T19" fmla="*/ 9 h 198"/>
                <a:gd name="T20" fmla="*/ 140 w 172"/>
                <a:gd name="T21" fmla="*/ 22 h 198"/>
                <a:gd name="T22" fmla="*/ 153 w 172"/>
                <a:gd name="T23" fmla="*/ 37 h 198"/>
                <a:gd name="T24" fmla="*/ 163 w 172"/>
                <a:gd name="T25" fmla="*/ 55 h 198"/>
                <a:gd name="T26" fmla="*/ 169 w 172"/>
                <a:gd name="T27" fmla="*/ 76 h 198"/>
                <a:gd name="T28" fmla="*/ 172 w 172"/>
                <a:gd name="T29" fmla="*/ 99 h 198"/>
                <a:gd name="T30" fmla="*/ 169 w 172"/>
                <a:gd name="T31" fmla="*/ 121 h 198"/>
                <a:gd name="T32" fmla="*/ 163 w 172"/>
                <a:gd name="T33" fmla="*/ 142 h 198"/>
                <a:gd name="T34" fmla="*/ 153 w 172"/>
                <a:gd name="T35" fmla="*/ 160 h 198"/>
                <a:gd name="T36" fmla="*/ 140 w 172"/>
                <a:gd name="T37" fmla="*/ 177 h 198"/>
                <a:gd name="T38" fmla="*/ 122 w 172"/>
                <a:gd name="T39" fmla="*/ 188 h 198"/>
                <a:gd name="T40" fmla="*/ 105 w 172"/>
                <a:gd name="T41" fmla="*/ 195 h 198"/>
                <a:gd name="T42" fmla="*/ 86 w 172"/>
                <a:gd name="T43" fmla="*/ 198 h 198"/>
                <a:gd name="T44" fmla="*/ 67 w 172"/>
                <a:gd name="T45" fmla="*/ 195 h 198"/>
                <a:gd name="T46" fmla="*/ 49 w 172"/>
                <a:gd name="T47" fmla="*/ 188 h 198"/>
                <a:gd name="T48" fmla="*/ 33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5"/>
                  </a:lnTo>
                  <a:lnTo>
                    <a:pt x="18" y="37"/>
                  </a:lnTo>
                  <a:lnTo>
                    <a:pt x="33" y="22"/>
                  </a:lnTo>
                  <a:lnTo>
                    <a:pt x="49" y="9"/>
                  </a:lnTo>
                  <a:lnTo>
                    <a:pt x="67" y="2"/>
                  </a:lnTo>
                  <a:lnTo>
                    <a:pt x="86" y="0"/>
                  </a:lnTo>
                  <a:lnTo>
                    <a:pt x="105" y="2"/>
                  </a:lnTo>
                  <a:lnTo>
                    <a:pt x="122" y="9"/>
                  </a:lnTo>
                  <a:lnTo>
                    <a:pt x="140" y="22"/>
                  </a:lnTo>
                  <a:lnTo>
                    <a:pt x="153" y="37"/>
                  </a:lnTo>
                  <a:lnTo>
                    <a:pt x="163" y="55"/>
                  </a:lnTo>
                  <a:lnTo>
                    <a:pt x="169" y="76"/>
                  </a:lnTo>
                  <a:lnTo>
                    <a:pt x="172" y="99"/>
                  </a:lnTo>
                  <a:lnTo>
                    <a:pt x="169" y="121"/>
                  </a:lnTo>
                  <a:lnTo>
                    <a:pt x="163" y="142"/>
                  </a:lnTo>
                  <a:lnTo>
                    <a:pt x="153" y="160"/>
                  </a:lnTo>
                  <a:lnTo>
                    <a:pt x="140" y="177"/>
                  </a:lnTo>
                  <a:lnTo>
                    <a:pt x="122" y="188"/>
                  </a:lnTo>
                  <a:lnTo>
                    <a:pt x="105" y="195"/>
                  </a:lnTo>
                  <a:lnTo>
                    <a:pt x="86" y="198"/>
                  </a:lnTo>
                  <a:lnTo>
                    <a:pt x="67" y="195"/>
                  </a:lnTo>
                  <a:lnTo>
                    <a:pt x="49" y="188"/>
                  </a:lnTo>
                  <a:lnTo>
                    <a:pt x="33"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160" name="Rectangle 110"/>
            <p:cNvSpPr>
              <a:spLocks noChangeArrowheads="1"/>
            </p:cNvSpPr>
            <p:nvPr/>
          </p:nvSpPr>
          <p:spPr bwMode="auto">
            <a:xfrm>
              <a:off x="1767" y="3030"/>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44161" name="Line 111"/>
            <p:cNvSpPr>
              <a:spLocks noChangeShapeType="1"/>
            </p:cNvSpPr>
            <p:nvPr/>
          </p:nvSpPr>
          <p:spPr bwMode="auto">
            <a:xfrm flipV="1">
              <a:off x="1629" y="3276"/>
              <a:ext cx="1" cy="4"/>
            </a:xfrm>
            <a:prstGeom prst="line">
              <a:avLst/>
            </a:prstGeom>
            <a:noFill/>
            <a:ln w="11113">
              <a:solidFill>
                <a:srgbClr val="000000"/>
              </a:solidFill>
              <a:round/>
              <a:headEnd/>
              <a:tailEnd/>
            </a:ln>
          </p:spPr>
          <p:txBody>
            <a:bodyPr/>
            <a:lstStyle/>
            <a:p>
              <a:endParaRPr lang="fr-FR"/>
            </a:p>
          </p:txBody>
        </p:sp>
        <p:sp>
          <p:nvSpPr>
            <p:cNvPr id="44162" name="Line 112"/>
            <p:cNvSpPr>
              <a:spLocks noChangeShapeType="1"/>
            </p:cNvSpPr>
            <p:nvPr/>
          </p:nvSpPr>
          <p:spPr bwMode="auto">
            <a:xfrm flipV="1">
              <a:off x="1629" y="3251"/>
              <a:ext cx="1" cy="4"/>
            </a:xfrm>
            <a:prstGeom prst="line">
              <a:avLst/>
            </a:prstGeom>
            <a:noFill/>
            <a:ln w="11113">
              <a:solidFill>
                <a:srgbClr val="000000"/>
              </a:solidFill>
              <a:round/>
              <a:headEnd/>
              <a:tailEnd/>
            </a:ln>
          </p:spPr>
          <p:txBody>
            <a:bodyPr/>
            <a:lstStyle/>
            <a:p>
              <a:endParaRPr lang="fr-FR"/>
            </a:p>
          </p:txBody>
        </p:sp>
        <p:sp>
          <p:nvSpPr>
            <p:cNvPr id="44163" name="Line 113"/>
            <p:cNvSpPr>
              <a:spLocks noChangeShapeType="1"/>
            </p:cNvSpPr>
            <p:nvPr/>
          </p:nvSpPr>
          <p:spPr bwMode="auto">
            <a:xfrm flipV="1">
              <a:off x="1629" y="3226"/>
              <a:ext cx="1" cy="4"/>
            </a:xfrm>
            <a:prstGeom prst="line">
              <a:avLst/>
            </a:prstGeom>
            <a:noFill/>
            <a:ln w="11113">
              <a:solidFill>
                <a:srgbClr val="000000"/>
              </a:solidFill>
              <a:round/>
              <a:headEnd/>
              <a:tailEnd/>
            </a:ln>
          </p:spPr>
          <p:txBody>
            <a:bodyPr/>
            <a:lstStyle/>
            <a:p>
              <a:endParaRPr lang="fr-FR"/>
            </a:p>
          </p:txBody>
        </p:sp>
        <p:sp>
          <p:nvSpPr>
            <p:cNvPr id="44164" name="Line 114"/>
            <p:cNvSpPr>
              <a:spLocks noChangeShapeType="1"/>
            </p:cNvSpPr>
            <p:nvPr/>
          </p:nvSpPr>
          <p:spPr bwMode="auto">
            <a:xfrm flipV="1">
              <a:off x="1629" y="3201"/>
              <a:ext cx="1" cy="4"/>
            </a:xfrm>
            <a:prstGeom prst="line">
              <a:avLst/>
            </a:prstGeom>
            <a:noFill/>
            <a:ln w="11113">
              <a:solidFill>
                <a:srgbClr val="000000"/>
              </a:solidFill>
              <a:round/>
              <a:headEnd/>
              <a:tailEnd/>
            </a:ln>
          </p:spPr>
          <p:txBody>
            <a:bodyPr/>
            <a:lstStyle/>
            <a:p>
              <a:endParaRPr lang="fr-FR"/>
            </a:p>
          </p:txBody>
        </p:sp>
        <p:sp>
          <p:nvSpPr>
            <p:cNvPr id="44165" name="Line 115"/>
            <p:cNvSpPr>
              <a:spLocks noChangeShapeType="1"/>
            </p:cNvSpPr>
            <p:nvPr/>
          </p:nvSpPr>
          <p:spPr bwMode="auto">
            <a:xfrm flipV="1">
              <a:off x="1629" y="3176"/>
              <a:ext cx="1" cy="4"/>
            </a:xfrm>
            <a:prstGeom prst="line">
              <a:avLst/>
            </a:prstGeom>
            <a:noFill/>
            <a:ln w="11113">
              <a:solidFill>
                <a:srgbClr val="000000"/>
              </a:solidFill>
              <a:round/>
              <a:headEnd/>
              <a:tailEnd/>
            </a:ln>
          </p:spPr>
          <p:txBody>
            <a:bodyPr/>
            <a:lstStyle/>
            <a:p>
              <a:endParaRPr lang="fr-FR"/>
            </a:p>
          </p:txBody>
        </p:sp>
        <p:sp>
          <p:nvSpPr>
            <p:cNvPr id="44166" name="Line 116"/>
            <p:cNvSpPr>
              <a:spLocks noChangeShapeType="1"/>
            </p:cNvSpPr>
            <p:nvPr/>
          </p:nvSpPr>
          <p:spPr bwMode="auto">
            <a:xfrm flipV="1">
              <a:off x="1629" y="3150"/>
              <a:ext cx="1" cy="5"/>
            </a:xfrm>
            <a:prstGeom prst="line">
              <a:avLst/>
            </a:prstGeom>
            <a:noFill/>
            <a:ln w="11113">
              <a:solidFill>
                <a:srgbClr val="000000"/>
              </a:solidFill>
              <a:round/>
              <a:headEnd/>
              <a:tailEnd/>
            </a:ln>
          </p:spPr>
          <p:txBody>
            <a:bodyPr/>
            <a:lstStyle/>
            <a:p>
              <a:endParaRPr lang="fr-FR"/>
            </a:p>
          </p:txBody>
        </p:sp>
        <p:sp>
          <p:nvSpPr>
            <p:cNvPr id="44167" name="Line 117"/>
            <p:cNvSpPr>
              <a:spLocks noChangeShapeType="1"/>
            </p:cNvSpPr>
            <p:nvPr/>
          </p:nvSpPr>
          <p:spPr bwMode="auto">
            <a:xfrm flipV="1">
              <a:off x="1629" y="3125"/>
              <a:ext cx="1" cy="5"/>
            </a:xfrm>
            <a:prstGeom prst="line">
              <a:avLst/>
            </a:prstGeom>
            <a:noFill/>
            <a:ln w="11113">
              <a:solidFill>
                <a:srgbClr val="000000"/>
              </a:solidFill>
              <a:round/>
              <a:headEnd/>
              <a:tailEnd/>
            </a:ln>
          </p:spPr>
          <p:txBody>
            <a:bodyPr/>
            <a:lstStyle/>
            <a:p>
              <a:endParaRPr lang="fr-FR"/>
            </a:p>
          </p:txBody>
        </p:sp>
        <p:sp>
          <p:nvSpPr>
            <p:cNvPr id="44168" name="Line 118"/>
            <p:cNvSpPr>
              <a:spLocks noChangeShapeType="1"/>
            </p:cNvSpPr>
            <p:nvPr/>
          </p:nvSpPr>
          <p:spPr bwMode="auto">
            <a:xfrm flipV="1">
              <a:off x="1629" y="3100"/>
              <a:ext cx="1" cy="4"/>
            </a:xfrm>
            <a:prstGeom prst="line">
              <a:avLst/>
            </a:prstGeom>
            <a:noFill/>
            <a:ln w="11113">
              <a:solidFill>
                <a:srgbClr val="000000"/>
              </a:solidFill>
              <a:round/>
              <a:headEnd/>
              <a:tailEnd/>
            </a:ln>
          </p:spPr>
          <p:txBody>
            <a:bodyPr/>
            <a:lstStyle/>
            <a:p>
              <a:endParaRPr lang="fr-FR"/>
            </a:p>
          </p:txBody>
        </p:sp>
        <p:sp>
          <p:nvSpPr>
            <p:cNvPr id="44169" name="Line 119"/>
            <p:cNvSpPr>
              <a:spLocks noChangeShapeType="1"/>
            </p:cNvSpPr>
            <p:nvPr/>
          </p:nvSpPr>
          <p:spPr bwMode="auto">
            <a:xfrm flipV="1">
              <a:off x="1629" y="3075"/>
              <a:ext cx="1" cy="4"/>
            </a:xfrm>
            <a:prstGeom prst="line">
              <a:avLst/>
            </a:prstGeom>
            <a:noFill/>
            <a:ln w="11113">
              <a:solidFill>
                <a:srgbClr val="000000"/>
              </a:solidFill>
              <a:round/>
              <a:headEnd/>
              <a:tailEnd/>
            </a:ln>
          </p:spPr>
          <p:txBody>
            <a:bodyPr/>
            <a:lstStyle/>
            <a:p>
              <a:endParaRPr lang="fr-FR"/>
            </a:p>
          </p:txBody>
        </p:sp>
        <p:sp>
          <p:nvSpPr>
            <p:cNvPr id="44170" name="Line 120"/>
            <p:cNvSpPr>
              <a:spLocks noChangeShapeType="1"/>
            </p:cNvSpPr>
            <p:nvPr/>
          </p:nvSpPr>
          <p:spPr bwMode="auto">
            <a:xfrm flipV="1">
              <a:off x="1629" y="3050"/>
              <a:ext cx="1" cy="4"/>
            </a:xfrm>
            <a:prstGeom prst="line">
              <a:avLst/>
            </a:prstGeom>
            <a:noFill/>
            <a:ln w="11113">
              <a:solidFill>
                <a:srgbClr val="000000"/>
              </a:solidFill>
              <a:round/>
              <a:headEnd/>
              <a:tailEnd/>
            </a:ln>
          </p:spPr>
          <p:txBody>
            <a:bodyPr/>
            <a:lstStyle/>
            <a:p>
              <a:endParaRPr lang="fr-FR"/>
            </a:p>
          </p:txBody>
        </p:sp>
        <p:sp>
          <p:nvSpPr>
            <p:cNvPr id="44171" name="Line 121"/>
            <p:cNvSpPr>
              <a:spLocks noChangeShapeType="1"/>
            </p:cNvSpPr>
            <p:nvPr/>
          </p:nvSpPr>
          <p:spPr bwMode="auto">
            <a:xfrm>
              <a:off x="1657" y="3045"/>
              <a:ext cx="7" cy="1"/>
            </a:xfrm>
            <a:prstGeom prst="line">
              <a:avLst/>
            </a:prstGeom>
            <a:noFill/>
            <a:ln w="11113">
              <a:solidFill>
                <a:srgbClr val="000000"/>
              </a:solidFill>
              <a:round/>
              <a:headEnd/>
              <a:tailEnd/>
            </a:ln>
          </p:spPr>
          <p:txBody>
            <a:bodyPr/>
            <a:lstStyle/>
            <a:p>
              <a:endParaRPr lang="fr-FR"/>
            </a:p>
          </p:txBody>
        </p:sp>
        <p:sp>
          <p:nvSpPr>
            <p:cNvPr id="44172" name="Line 122"/>
            <p:cNvSpPr>
              <a:spLocks noChangeShapeType="1"/>
            </p:cNvSpPr>
            <p:nvPr/>
          </p:nvSpPr>
          <p:spPr bwMode="auto">
            <a:xfrm>
              <a:off x="1701" y="3045"/>
              <a:ext cx="7" cy="1"/>
            </a:xfrm>
            <a:prstGeom prst="line">
              <a:avLst/>
            </a:prstGeom>
            <a:noFill/>
            <a:ln w="11113">
              <a:solidFill>
                <a:srgbClr val="000000"/>
              </a:solidFill>
              <a:round/>
              <a:headEnd/>
              <a:tailEnd/>
            </a:ln>
          </p:spPr>
          <p:txBody>
            <a:bodyPr/>
            <a:lstStyle/>
            <a:p>
              <a:endParaRPr lang="fr-FR"/>
            </a:p>
          </p:txBody>
        </p:sp>
        <p:sp>
          <p:nvSpPr>
            <p:cNvPr id="44173" name="Line 123"/>
            <p:cNvSpPr>
              <a:spLocks noChangeShapeType="1"/>
            </p:cNvSpPr>
            <p:nvPr/>
          </p:nvSpPr>
          <p:spPr bwMode="auto">
            <a:xfrm>
              <a:off x="1904" y="3045"/>
              <a:ext cx="7" cy="1"/>
            </a:xfrm>
            <a:prstGeom prst="line">
              <a:avLst/>
            </a:prstGeom>
            <a:noFill/>
            <a:ln w="11113">
              <a:solidFill>
                <a:srgbClr val="000000"/>
              </a:solidFill>
              <a:round/>
              <a:headEnd/>
              <a:tailEnd/>
            </a:ln>
          </p:spPr>
          <p:txBody>
            <a:bodyPr/>
            <a:lstStyle/>
            <a:p>
              <a:endParaRPr lang="fr-FR"/>
            </a:p>
          </p:txBody>
        </p:sp>
        <p:sp>
          <p:nvSpPr>
            <p:cNvPr id="44174" name="Line 124"/>
            <p:cNvSpPr>
              <a:spLocks noChangeShapeType="1"/>
            </p:cNvSpPr>
            <p:nvPr/>
          </p:nvSpPr>
          <p:spPr bwMode="auto">
            <a:xfrm>
              <a:off x="1948" y="3045"/>
              <a:ext cx="7" cy="1"/>
            </a:xfrm>
            <a:prstGeom prst="line">
              <a:avLst/>
            </a:prstGeom>
            <a:noFill/>
            <a:ln w="11113">
              <a:solidFill>
                <a:srgbClr val="000000"/>
              </a:solidFill>
              <a:round/>
              <a:headEnd/>
              <a:tailEnd/>
            </a:ln>
          </p:spPr>
          <p:txBody>
            <a:bodyPr/>
            <a:lstStyle/>
            <a:p>
              <a:endParaRPr lang="fr-FR"/>
            </a:p>
          </p:txBody>
        </p:sp>
        <p:sp>
          <p:nvSpPr>
            <p:cNvPr id="44175" name="Freeform 125"/>
            <p:cNvSpPr>
              <a:spLocks/>
            </p:cNvSpPr>
            <p:nvPr/>
          </p:nvSpPr>
          <p:spPr bwMode="auto">
            <a:xfrm>
              <a:off x="1992" y="3045"/>
              <a:ext cx="1" cy="4"/>
            </a:xfrm>
            <a:custGeom>
              <a:avLst/>
              <a:gdLst>
                <a:gd name="T0" fmla="*/ 0 w 1"/>
                <a:gd name="T1" fmla="*/ 0 h 5"/>
                <a:gd name="T2" fmla="*/ 1 w 1"/>
                <a:gd name="T3" fmla="*/ 0 h 5"/>
                <a:gd name="T4" fmla="*/ 1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1" y="0"/>
                  </a:lnTo>
                  <a:lnTo>
                    <a:pt x="1" y="5"/>
                  </a:lnTo>
                </a:path>
              </a:pathLst>
            </a:custGeom>
            <a:noFill/>
            <a:ln w="11113">
              <a:solidFill>
                <a:srgbClr val="000000"/>
              </a:solidFill>
              <a:round/>
              <a:headEnd/>
              <a:tailEnd/>
            </a:ln>
          </p:spPr>
          <p:txBody>
            <a:bodyPr/>
            <a:lstStyle/>
            <a:p>
              <a:endParaRPr lang="fr-FR"/>
            </a:p>
          </p:txBody>
        </p:sp>
        <p:sp>
          <p:nvSpPr>
            <p:cNvPr id="44176" name="Line 126"/>
            <p:cNvSpPr>
              <a:spLocks noChangeShapeType="1"/>
            </p:cNvSpPr>
            <p:nvPr/>
          </p:nvSpPr>
          <p:spPr bwMode="auto">
            <a:xfrm>
              <a:off x="1993" y="3070"/>
              <a:ext cx="1" cy="4"/>
            </a:xfrm>
            <a:prstGeom prst="line">
              <a:avLst/>
            </a:prstGeom>
            <a:noFill/>
            <a:ln w="11113">
              <a:solidFill>
                <a:srgbClr val="000000"/>
              </a:solidFill>
              <a:round/>
              <a:headEnd/>
              <a:tailEnd/>
            </a:ln>
          </p:spPr>
          <p:txBody>
            <a:bodyPr/>
            <a:lstStyle/>
            <a:p>
              <a:endParaRPr lang="fr-FR"/>
            </a:p>
          </p:txBody>
        </p:sp>
        <p:sp>
          <p:nvSpPr>
            <p:cNvPr id="44177" name="Line 127"/>
            <p:cNvSpPr>
              <a:spLocks noChangeShapeType="1"/>
            </p:cNvSpPr>
            <p:nvPr/>
          </p:nvSpPr>
          <p:spPr bwMode="auto">
            <a:xfrm>
              <a:off x="1993" y="3095"/>
              <a:ext cx="1" cy="4"/>
            </a:xfrm>
            <a:prstGeom prst="line">
              <a:avLst/>
            </a:prstGeom>
            <a:noFill/>
            <a:ln w="11113">
              <a:solidFill>
                <a:srgbClr val="000000"/>
              </a:solidFill>
              <a:round/>
              <a:headEnd/>
              <a:tailEnd/>
            </a:ln>
          </p:spPr>
          <p:txBody>
            <a:bodyPr/>
            <a:lstStyle/>
            <a:p>
              <a:endParaRPr lang="fr-FR"/>
            </a:p>
          </p:txBody>
        </p:sp>
        <p:sp>
          <p:nvSpPr>
            <p:cNvPr id="44178" name="Line 128"/>
            <p:cNvSpPr>
              <a:spLocks noChangeShapeType="1"/>
            </p:cNvSpPr>
            <p:nvPr/>
          </p:nvSpPr>
          <p:spPr bwMode="auto">
            <a:xfrm>
              <a:off x="1993" y="3120"/>
              <a:ext cx="1" cy="4"/>
            </a:xfrm>
            <a:prstGeom prst="line">
              <a:avLst/>
            </a:prstGeom>
            <a:noFill/>
            <a:ln w="11113">
              <a:solidFill>
                <a:srgbClr val="000000"/>
              </a:solidFill>
              <a:round/>
              <a:headEnd/>
              <a:tailEnd/>
            </a:ln>
          </p:spPr>
          <p:txBody>
            <a:bodyPr/>
            <a:lstStyle/>
            <a:p>
              <a:endParaRPr lang="fr-FR"/>
            </a:p>
          </p:txBody>
        </p:sp>
        <p:sp>
          <p:nvSpPr>
            <p:cNvPr id="44179" name="Rectangle 129"/>
            <p:cNvSpPr>
              <a:spLocks noChangeArrowheads="1"/>
            </p:cNvSpPr>
            <p:nvPr/>
          </p:nvSpPr>
          <p:spPr bwMode="auto">
            <a:xfrm>
              <a:off x="2223" y="3162"/>
              <a:ext cx="92" cy="98"/>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44180" name="Line 130"/>
            <p:cNvSpPr>
              <a:spLocks noChangeShapeType="1"/>
            </p:cNvSpPr>
            <p:nvPr/>
          </p:nvSpPr>
          <p:spPr bwMode="auto">
            <a:xfrm flipV="1">
              <a:off x="1922" y="2856"/>
              <a:ext cx="147" cy="46"/>
            </a:xfrm>
            <a:prstGeom prst="line">
              <a:avLst/>
            </a:prstGeom>
            <a:noFill/>
            <a:ln w="11113">
              <a:solidFill>
                <a:srgbClr val="000000"/>
              </a:solidFill>
              <a:round/>
              <a:headEnd/>
              <a:tailEnd/>
            </a:ln>
          </p:spPr>
          <p:txBody>
            <a:bodyPr/>
            <a:lstStyle/>
            <a:p>
              <a:endParaRPr lang="fr-FR"/>
            </a:p>
          </p:txBody>
        </p:sp>
        <p:sp>
          <p:nvSpPr>
            <p:cNvPr id="44181" name="Line 131"/>
            <p:cNvSpPr>
              <a:spLocks noChangeShapeType="1"/>
            </p:cNvSpPr>
            <p:nvPr/>
          </p:nvSpPr>
          <p:spPr bwMode="auto">
            <a:xfrm>
              <a:off x="1922" y="2856"/>
              <a:ext cx="147" cy="46"/>
            </a:xfrm>
            <a:prstGeom prst="line">
              <a:avLst/>
            </a:prstGeom>
            <a:noFill/>
            <a:ln w="11113">
              <a:solidFill>
                <a:srgbClr val="000000"/>
              </a:solidFill>
              <a:round/>
              <a:headEnd/>
              <a:tailEnd/>
            </a:ln>
          </p:spPr>
          <p:txBody>
            <a:bodyPr/>
            <a:lstStyle/>
            <a:p>
              <a:endParaRPr lang="fr-FR"/>
            </a:p>
          </p:txBody>
        </p:sp>
        <p:sp>
          <p:nvSpPr>
            <p:cNvPr id="44182" name="Line 132"/>
            <p:cNvSpPr>
              <a:spLocks noChangeShapeType="1"/>
            </p:cNvSpPr>
            <p:nvPr/>
          </p:nvSpPr>
          <p:spPr bwMode="auto">
            <a:xfrm flipV="1">
              <a:off x="1922" y="2856"/>
              <a:ext cx="1" cy="46"/>
            </a:xfrm>
            <a:prstGeom prst="line">
              <a:avLst/>
            </a:prstGeom>
            <a:noFill/>
            <a:ln w="11113">
              <a:solidFill>
                <a:srgbClr val="000000"/>
              </a:solidFill>
              <a:round/>
              <a:headEnd/>
              <a:tailEnd/>
            </a:ln>
          </p:spPr>
          <p:txBody>
            <a:bodyPr/>
            <a:lstStyle/>
            <a:p>
              <a:endParaRPr lang="fr-FR"/>
            </a:p>
          </p:txBody>
        </p:sp>
        <p:sp>
          <p:nvSpPr>
            <p:cNvPr id="44183" name="Line 133"/>
            <p:cNvSpPr>
              <a:spLocks noChangeShapeType="1"/>
            </p:cNvSpPr>
            <p:nvPr/>
          </p:nvSpPr>
          <p:spPr bwMode="auto">
            <a:xfrm flipV="1">
              <a:off x="2069" y="2856"/>
              <a:ext cx="1" cy="46"/>
            </a:xfrm>
            <a:prstGeom prst="line">
              <a:avLst/>
            </a:prstGeom>
            <a:noFill/>
            <a:ln w="11113">
              <a:solidFill>
                <a:srgbClr val="000000"/>
              </a:solidFill>
              <a:round/>
              <a:headEnd/>
              <a:tailEnd/>
            </a:ln>
          </p:spPr>
          <p:txBody>
            <a:bodyPr/>
            <a:lstStyle/>
            <a:p>
              <a:endParaRPr lang="fr-FR"/>
            </a:p>
          </p:txBody>
        </p:sp>
        <p:sp>
          <p:nvSpPr>
            <p:cNvPr id="44184" name="Freeform 134"/>
            <p:cNvSpPr>
              <a:spLocks/>
            </p:cNvSpPr>
            <p:nvPr/>
          </p:nvSpPr>
          <p:spPr bwMode="auto">
            <a:xfrm>
              <a:off x="1947" y="2915"/>
              <a:ext cx="110" cy="41"/>
            </a:xfrm>
            <a:custGeom>
              <a:avLst/>
              <a:gdLst>
                <a:gd name="T0" fmla="*/ 0 w 110"/>
                <a:gd name="T1" fmla="*/ 40 h 82"/>
                <a:gd name="T2" fmla="*/ 2 w 110"/>
                <a:gd name="T3" fmla="*/ 53 h 82"/>
                <a:gd name="T4" fmla="*/ 9 w 110"/>
                <a:gd name="T5" fmla="*/ 64 h 82"/>
                <a:gd name="T6" fmla="*/ 19 w 110"/>
                <a:gd name="T7" fmla="*/ 72 h 82"/>
                <a:gd name="T8" fmla="*/ 33 w 110"/>
                <a:gd name="T9" fmla="*/ 79 h 82"/>
                <a:gd name="T10" fmla="*/ 48 w 110"/>
                <a:gd name="T11" fmla="*/ 82 h 82"/>
                <a:gd name="T12" fmla="*/ 62 w 110"/>
                <a:gd name="T13" fmla="*/ 82 h 82"/>
                <a:gd name="T14" fmla="*/ 78 w 110"/>
                <a:gd name="T15" fmla="*/ 79 h 82"/>
                <a:gd name="T16" fmla="*/ 90 w 110"/>
                <a:gd name="T17" fmla="*/ 72 h 82"/>
                <a:gd name="T18" fmla="*/ 102 w 110"/>
                <a:gd name="T19" fmla="*/ 64 h 82"/>
                <a:gd name="T20" fmla="*/ 108 w 110"/>
                <a:gd name="T21" fmla="*/ 53 h 82"/>
                <a:gd name="T22" fmla="*/ 110 w 110"/>
                <a:gd name="T23" fmla="*/ 40 h 82"/>
                <a:gd name="T24" fmla="*/ 108 w 110"/>
                <a:gd name="T25" fmla="*/ 29 h 82"/>
                <a:gd name="T26" fmla="*/ 102 w 110"/>
                <a:gd name="T27" fmla="*/ 18 h 82"/>
                <a:gd name="T28" fmla="*/ 90 w 110"/>
                <a:gd name="T29" fmla="*/ 10 h 82"/>
                <a:gd name="T30" fmla="*/ 78 w 110"/>
                <a:gd name="T31" fmla="*/ 3 h 82"/>
                <a:gd name="T32" fmla="*/ 62 w 110"/>
                <a:gd name="T33" fmla="*/ 0 h 82"/>
                <a:gd name="T34" fmla="*/ 48 w 110"/>
                <a:gd name="T35" fmla="*/ 0 h 82"/>
                <a:gd name="T36" fmla="*/ 33 w 110"/>
                <a:gd name="T37" fmla="*/ 3 h 82"/>
                <a:gd name="T38" fmla="*/ 19 w 110"/>
                <a:gd name="T39" fmla="*/ 10 h 82"/>
                <a:gd name="T40" fmla="*/ 9 w 110"/>
                <a:gd name="T41" fmla="*/ 18 h 82"/>
                <a:gd name="T42" fmla="*/ 2 w 110"/>
                <a:gd name="T43" fmla="*/ 29 h 82"/>
                <a:gd name="T44" fmla="*/ 0 w 110"/>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0"/>
                <a:gd name="T70" fmla="*/ 0 h 82"/>
                <a:gd name="T71" fmla="*/ 110 w 110"/>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0" h="82">
                  <a:moveTo>
                    <a:pt x="0" y="40"/>
                  </a:moveTo>
                  <a:lnTo>
                    <a:pt x="2" y="53"/>
                  </a:lnTo>
                  <a:lnTo>
                    <a:pt x="9" y="64"/>
                  </a:lnTo>
                  <a:lnTo>
                    <a:pt x="19" y="72"/>
                  </a:lnTo>
                  <a:lnTo>
                    <a:pt x="33" y="79"/>
                  </a:lnTo>
                  <a:lnTo>
                    <a:pt x="48" y="82"/>
                  </a:lnTo>
                  <a:lnTo>
                    <a:pt x="62" y="82"/>
                  </a:lnTo>
                  <a:lnTo>
                    <a:pt x="78" y="79"/>
                  </a:lnTo>
                  <a:lnTo>
                    <a:pt x="90" y="72"/>
                  </a:lnTo>
                  <a:lnTo>
                    <a:pt x="102" y="64"/>
                  </a:lnTo>
                  <a:lnTo>
                    <a:pt x="108" y="53"/>
                  </a:lnTo>
                  <a:lnTo>
                    <a:pt x="110" y="40"/>
                  </a:lnTo>
                  <a:lnTo>
                    <a:pt x="108" y="29"/>
                  </a:lnTo>
                  <a:lnTo>
                    <a:pt x="102" y="18"/>
                  </a:lnTo>
                  <a:lnTo>
                    <a:pt x="90" y="10"/>
                  </a:lnTo>
                  <a:lnTo>
                    <a:pt x="78" y="3"/>
                  </a:lnTo>
                  <a:lnTo>
                    <a:pt x="62" y="0"/>
                  </a:lnTo>
                  <a:lnTo>
                    <a:pt x="48" y="0"/>
                  </a:lnTo>
                  <a:lnTo>
                    <a:pt x="33" y="3"/>
                  </a:lnTo>
                  <a:lnTo>
                    <a:pt x="19" y="10"/>
                  </a:lnTo>
                  <a:lnTo>
                    <a:pt x="9"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44185" name="Rectangle 135"/>
            <p:cNvSpPr>
              <a:spLocks noChangeArrowheads="1"/>
            </p:cNvSpPr>
            <p:nvPr/>
          </p:nvSpPr>
          <p:spPr bwMode="auto">
            <a:xfrm>
              <a:off x="1911" y="2905"/>
              <a:ext cx="165" cy="27"/>
            </a:xfrm>
            <a:prstGeom prst="rect">
              <a:avLst/>
            </a:prstGeom>
            <a:solidFill>
              <a:srgbClr val="FFFFFF"/>
            </a:solidFill>
            <a:ln w="9525">
              <a:noFill/>
              <a:miter lim="800000"/>
              <a:headEnd/>
              <a:tailEnd/>
            </a:ln>
          </p:spPr>
          <p:txBody>
            <a:bodyPr/>
            <a:lstStyle/>
            <a:p>
              <a:endParaRPr lang="fr-FR"/>
            </a:p>
          </p:txBody>
        </p:sp>
        <p:sp>
          <p:nvSpPr>
            <p:cNvPr id="44186" name="Line 136"/>
            <p:cNvSpPr>
              <a:spLocks noChangeShapeType="1"/>
            </p:cNvSpPr>
            <p:nvPr/>
          </p:nvSpPr>
          <p:spPr bwMode="auto">
            <a:xfrm>
              <a:off x="1996" y="2879"/>
              <a:ext cx="1" cy="53"/>
            </a:xfrm>
            <a:prstGeom prst="line">
              <a:avLst/>
            </a:prstGeom>
            <a:noFill/>
            <a:ln w="11113">
              <a:solidFill>
                <a:srgbClr val="000000"/>
              </a:solidFill>
              <a:round/>
              <a:headEnd/>
              <a:tailEnd/>
            </a:ln>
          </p:spPr>
          <p:txBody>
            <a:bodyPr/>
            <a:lstStyle/>
            <a:p>
              <a:endParaRPr lang="fr-FR"/>
            </a:p>
          </p:txBody>
        </p:sp>
        <p:sp>
          <p:nvSpPr>
            <p:cNvPr id="44187" name="Line 137"/>
            <p:cNvSpPr>
              <a:spLocks noChangeShapeType="1"/>
            </p:cNvSpPr>
            <p:nvPr/>
          </p:nvSpPr>
          <p:spPr bwMode="auto">
            <a:xfrm flipH="1">
              <a:off x="1947" y="2934"/>
              <a:ext cx="110" cy="1"/>
            </a:xfrm>
            <a:prstGeom prst="line">
              <a:avLst/>
            </a:prstGeom>
            <a:noFill/>
            <a:ln w="11113">
              <a:solidFill>
                <a:srgbClr val="000000"/>
              </a:solidFill>
              <a:round/>
              <a:headEnd/>
              <a:tailEnd/>
            </a:ln>
          </p:spPr>
          <p:txBody>
            <a:bodyPr/>
            <a:lstStyle/>
            <a:p>
              <a:endParaRPr lang="fr-FR"/>
            </a:p>
          </p:txBody>
        </p:sp>
        <p:sp>
          <p:nvSpPr>
            <p:cNvPr id="44188" name="Freeform 138"/>
            <p:cNvSpPr>
              <a:spLocks/>
            </p:cNvSpPr>
            <p:nvPr/>
          </p:nvSpPr>
          <p:spPr bwMode="auto">
            <a:xfrm>
              <a:off x="1689" y="2881"/>
              <a:ext cx="226" cy="373"/>
            </a:xfrm>
            <a:custGeom>
              <a:avLst/>
              <a:gdLst>
                <a:gd name="T0" fmla="*/ 0 w 226"/>
                <a:gd name="T1" fmla="*/ 745 h 745"/>
                <a:gd name="T2" fmla="*/ 0 w 226"/>
                <a:gd name="T3" fmla="*/ 0 h 745"/>
                <a:gd name="T4" fmla="*/ 226 w 226"/>
                <a:gd name="T5" fmla="*/ 0 h 745"/>
                <a:gd name="T6" fmla="*/ 0 60000 65536"/>
                <a:gd name="T7" fmla="*/ 0 60000 65536"/>
                <a:gd name="T8" fmla="*/ 0 60000 65536"/>
                <a:gd name="T9" fmla="*/ 0 w 226"/>
                <a:gd name="T10" fmla="*/ 0 h 745"/>
                <a:gd name="T11" fmla="*/ 226 w 226"/>
                <a:gd name="T12" fmla="*/ 745 h 745"/>
              </a:gdLst>
              <a:ahLst/>
              <a:cxnLst>
                <a:cxn ang="T6">
                  <a:pos x="T0" y="T1"/>
                </a:cxn>
                <a:cxn ang="T7">
                  <a:pos x="T2" y="T3"/>
                </a:cxn>
                <a:cxn ang="T8">
                  <a:pos x="T4" y="T5"/>
                </a:cxn>
              </a:cxnLst>
              <a:rect l="T9" t="T10" r="T11" b="T12"/>
              <a:pathLst>
                <a:path w="226" h="745">
                  <a:moveTo>
                    <a:pt x="0" y="745"/>
                  </a:moveTo>
                  <a:lnTo>
                    <a:pt x="0" y="0"/>
                  </a:lnTo>
                  <a:lnTo>
                    <a:pt x="226" y="0"/>
                  </a:lnTo>
                </a:path>
              </a:pathLst>
            </a:custGeom>
            <a:noFill/>
            <a:ln w="11113">
              <a:solidFill>
                <a:srgbClr val="000000"/>
              </a:solidFill>
              <a:round/>
              <a:headEnd/>
              <a:tailEnd/>
            </a:ln>
          </p:spPr>
          <p:txBody>
            <a:bodyPr/>
            <a:lstStyle/>
            <a:p>
              <a:endParaRPr lang="fr-FR"/>
            </a:p>
          </p:txBody>
        </p:sp>
        <p:sp>
          <p:nvSpPr>
            <p:cNvPr id="44189" name="Freeform 139"/>
            <p:cNvSpPr>
              <a:spLocks/>
            </p:cNvSpPr>
            <p:nvPr/>
          </p:nvSpPr>
          <p:spPr bwMode="auto">
            <a:xfrm>
              <a:off x="1993" y="3049"/>
              <a:ext cx="2" cy="3"/>
            </a:xfrm>
            <a:custGeom>
              <a:avLst/>
              <a:gdLst>
                <a:gd name="T0" fmla="*/ 0 w 1"/>
                <a:gd name="T1" fmla="*/ 5 h 5"/>
                <a:gd name="T2" fmla="*/ 1 w 1"/>
                <a:gd name="T3" fmla="*/ 5 h 5"/>
                <a:gd name="T4" fmla="*/ 1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1" y="5"/>
                  </a:lnTo>
                  <a:lnTo>
                    <a:pt x="1" y="0"/>
                  </a:lnTo>
                </a:path>
              </a:pathLst>
            </a:custGeom>
            <a:noFill/>
            <a:ln w="11113">
              <a:solidFill>
                <a:srgbClr val="000000"/>
              </a:solidFill>
              <a:round/>
              <a:headEnd/>
              <a:tailEnd/>
            </a:ln>
          </p:spPr>
          <p:txBody>
            <a:bodyPr/>
            <a:lstStyle/>
            <a:p>
              <a:endParaRPr lang="fr-FR"/>
            </a:p>
          </p:txBody>
        </p:sp>
        <p:sp>
          <p:nvSpPr>
            <p:cNvPr id="44190" name="Line 140"/>
            <p:cNvSpPr>
              <a:spLocks noChangeShapeType="1"/>
            </p:cNvSpPr>
            <p:nvPr/>
          </p:nvSpPr>
          <p:spPr bwMode="auto">
            <a:xfrm flipV="1">
              <a:off x="1995" y="3024"/>
              <a:ext cx="1" cy="4"/>
            </a:xfrm>
            <a:prstGeom prst="line">
              <a:avLst/>
            </a:prstGeom>
            <a:noFill/>
            <a:ln w="11113">
              <a:solidFill>
                <a:srgbClr val="000000"/>
              </a:solidFill>
              <a:round/>
              <a:headEnd/>
              <a:tailEnd/>
            </a:ln>
          </p:spPr>
          <p:txBody>
            <a:bodyPr/>
            <a:lstStyle/>
            <a:p>
              <a:endParaRPr lang="fr-FR"/>
            </a:p>
          </p:txBody>
        </p:sp>
        <p:sp>
          <p:nvSpPr>
            <p:cNvPr id="44191" name="Line 141"/>
            <p:cNvSpPr>
              <a:spLocks noChangeShapeType="1"/>
            </p:cNvSpPr>
            <p:nvPr/>
          </p:nvSpPr>
          <p:spPr bwMode="auto">
            <a:xfrm flipV="1">
              <a:off x="1995" y="2999"/>
              <a:ext cx="1" cy="4"/>
            </a:xfrm>
            <a:prstGeom prst="line">
              <a:avLst/>
            </a:prstGeom>
            <a:noFill/>
            <a:ln w="11113">
              <a:solidFill>
                <a:srgbClr val="000000"/>
              </a:solidFill>
              <a:round/>
              <a:headEnd/>
              <a:tailEnd/>
            </a:ln>
          </p:spPr>
          <p:txBody>
            <a:bodyPr/>
            <a:lstStyle/>
            <a:p>
              <a:endParaRPr lang="fr-FR"/>
            </a:p>
          </p:txBody>
        </p:sp>
        <p:sp>
          <p:nvSpPr>
            <p:cNvPr id="44192" name="Line 142"/>
            <p:cNvSpPr>
              <a:spLocks noChangeShapeType="1"/>
            </p:cNvSpPr>
            <p:nvPr/>
          </p:nvSpPr>
          <p:spPr bwMode="auto">
            <a:xfrm flipV="1">
              <a:off x="1995" y="2973"/>
              <a:ext cx="1" cy="5"/>
            </a:xfrm>
            <a:prstGeom prst="line">
              <a:avLst/>
            </a:prstGeom>
            <a:noFill/>
            <a:ln w="11113">
              <a:solidFill>
                <a:srgbClr val="000000"/>
              </a:solidFill>
              <a:round/>
              <a:headEnd/>
              <a:tailEnd/>
            </a:ln>
          </p:spPr>
          <p:txBody>
            <a:bodyPr/>
            <a:lstStyle/>
            <a:p>
              <a:endParaRPr lang="fr-FR"/>
            </a:p>
          </p:txBody>
        </p:sp>
        <p:sp>
          <p:nvSpPr>
            <p:cNvPr id="44193" name="Line 143"/>
            <p:cNvSpPr>
              <a:spLocks noChangeShapeType="1"/>
            </p:cNvSpPr>
            <p:nvPr/>
          </p:nvSpPr>
          <p:spPr bwMode="auto">
            <a:xfrm>
              <a:off x="2071" y="2881"/>
              <a:ext cx="110" cy="1"/>
            </a:xfrm>
            <a:prstGeom prst="line">
              <a:avLst/>
            </a:prstGeom>
            <a:noFill/>
            <a:ln w="11113">
              <a:solidFill>
                <a:srgbClr val="000000"/>
              </a:solidFill>
              <a:round/>
              <a:headEnd/>
              <a:tailEnd/>
            </a:ln>
          </p:spPr>
          <p:txBody>
            <a:bodyPr/>
            <a:lstStyle/>
            <a:p>
              <a:endParaRPr lang="fr-FR"/>
            </a:p>
          </p:txBody>
        </p:sp>
        <p:sp>
          <p:nvSpPr>
            <p:cNvPr id="44194" name="Rectangle 144"/>
            <p:cNvSpPr>
              <a:spLocks noChangeArrowheads="1"/>
            </p:cNvSpPr>
            <p:nvPr/>
          </p:nvSpPr>
          <p:spPr bwMode="auto">
            <a:xfrm>
              <a:off x="2196" y="2839"/>
              <a:ext cx="192"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44195" name="Line 145"/>
            <p:cNvSpPr>
              <a:spLocks noChangeShapeType="1"/>
            </p:cNvSpPr>
            <p:nvPr/>
          </p:nvSpPr>
          <p:spPr bwMode="auto">
            <a:xfrm>
              <a:off x="1369" y="3085"/>
              <a:ext cx="1" cy="203"/>
            </a:xfrm>
            <a:prstGeom prst="line">
              <a:avLst/>
            </a:prstGeom>
            <a:noFill/>
            <a:ln w="11113">
              <a:solidFill>
                <a:srgbClr val="000000"/>
              </a:solidFill>
              <a:round/>
              <a:headEnd/>
              <a:tailEnd/>
            </a:ln>
          </p:spPr>
          <p:txBody>
            <a:bodyPr/>
            <a:lstStyle/>
            <a:p>
              <a:endParaRPr lang="fr-FR"/>
            </a:p>
          </p:txBody>
        </p:sp>
        <p:sp>
          <p:nvSpPr>
            <p:cNvPr id="44196" name="Rectangle 146"/>
            <p:cNvSpPr>
              <a:spLocks noChangeArrowheads="1"/>
            </p:cNvSpPr>
            <p:nvPr/>
          </p:nvSpPr>
          <p:spPr bwMode="auto">
            <a:xfrm>
              <a:off x="1287" y="3517"/>
              <a:ext cx="264" cy="98"/>
            </a:xfrm>
            <a:prstGeom prst="rect">
              <a:avLst/>
            </a:prstGeom>
            <a:noFill/>
            <a:ln w="9525">
              <a:noFill/>
              <a:miter lim="800000"/>
              <a:headEnd/>
              <a:tailEnd/>
            </a:ln>
          </p:spPr>
          <p:txBody>
            <a:bodyPr wrap="none" lIns="0" tIns="0" rIns="0" bIns="0">
              <a:spAutoFit/>
            </a:bodyPr>
            <a:lstStyle/>
            <a:p>
              <a:r>
                <a:rPr lang="fr-FR" sz="900">
                  <a:solidFill>
                    <a:srgbClr val="000000"/>
                  </a:solidFill>
                </a:rPr>
                <a:t>Premix2</a:t>
              </a:r>
              <a:endParaRPr lang="fr-FR" sz="2400">
                <a:solidFill>
                  <a:srgbClr val="FC0128"/>
                </a:solidFill>
                <a:latin typeface="Times New Roman" pitchFamily="18" charset="0"/>
              </a:endParaRPr>
            </a:p>
          </p:txBody>
        </p:sp>
        <p:sp>
          <p:nvSpPr>
            <p:cNvPr id="44197" name="Freeform 147"/>
            <p:cNvSpPr>
              <a:spLocks/>
            </p:cNvSpPr>
            <p:nvPr/>
          </p:nvSpPr>
          <p:spPr bwMode="auto">
            <a:xfrm>
              <a:off x="4060" y="2146"/>
              <a:ext cx="520" cy="226"/>
            </a:xfrm>
            <a:custGeom>
              <a:avLst/>
              <a:gdLst>
                <a:gd name="T0" fmla="*/ 520 w 520"/>
                <a:gd name="T1" fmla="*/ 227 h 453"/>
                <a:gd name="T2" fmla="*/ 517 w 520"/>
                <a:gd name="T3" fmla="*/ 258 h 453"/>
                <a:gd name="T4" fmla="*/ 510 w 520"/>
                <a:gd name="T5" fmla="*/ 289 h 453"/>
                <a:gd name="T6" fmla="*/ 499 w 520"/>
                <a:gd name="T7" fmla="*/ 318 h 453"/>
                <a:gd name="T8" fmla="*/ 482 w 520"/>
                <a:gd name="T9" fmla="*/ 344 h 453"/>
                <a:gd name="T10" fmla="*/ 462 w 520"/>
                <a:gd name="T11" fmla="*/ 369 h 453"/>
                <a:gd name="T12" fmla="*/ 437 w 520"/>
                <a:gd name="T13" fmla="*/ 393 h 453"/>
                <a:gd name="T14" fmla="*/ 410 w 520"/>
                <a:gd name="T15" fmla="*/ 413 h 453"/>
                <a:gd name="T16" fmla="*/ 380 w 520"/>
                <a:gd name="T17" fmla="*/ 428 h 453"/>
                <a:gd name="T18" fmla="*/ 348 w 520"/>
                <a:gd name="T19" fmla="*/ 441 h 453"/>
                <a:gd name="T20" fmla="*/ 313 w 520"/>
                <a:gd name="T21" fmla="*/ 449 h 453"/>
                <a:gd name="T22" fmla="*/ 278 w 520"/>
                <a:gd name="T23" fmla="*/ 453 h 453"/>
                <a:gd name="T24" fmla="*/ 242 w 520"/>
                <a:gd name="T25" fmla="*/ 453 h 453"/>
                <a:gd name="T26" fmla="*/ 208 w 520"/>
                <a:gd name="T27" fmla="*/ 449 h 453"/>
                <a:gd name="T28" fmla="*/ 173 w 520"/>
                <a:gd name="T29" fmla="*/ 441 h 453"/>
                <a:gd name="T30" fmla="*/ 140 w 520"/>
                <a:gd name="T31" fmla="*/ 428 h 453"/>
                <a:gd name="T32" fmla="*/ 111 w 520"/>
                <a:gd name="T33" fmla="*/ 413 h 453"/>
                <a:gd name="T34" fmla="*/ 83 w 520"/>
                <a:gd name="T35" fmla="*/ 393 h 453"/>
                <a:gd name="T36" fmla="*/ 59 w 520"/>
                <a:gd name="T37" fmla="*/ 369 h 453"/>
                <a:gd name="T38" fmla="*/ 38 w 520"/>
                <a:gd name="T39" fmla="*/ 344 h 453"/>
                <a:gd name="T40" fmla="*/ 22 w 520"/>
                <a:gd name="T41" fmla="*/ 318 h 453"/>
                <a:gd name="T42" fmla="*/ 10 w 520"/>
                <a:gd name="T43" fmla="*/ 289 h 453"/>
                <a:gd name="T44" fmla="*/ 3 w 520"/>
                <a:gd name="T45" fmla="*/ 258 h 453"/>
                <a:gd name="T46" fmla="*/ 0 w 520"/>
                <a:gd name="T47" fmla="*/ 227 h 453"/>
                <a:gd name="T48" fmla="*/ 3 w 520"/>
                <a:gd name="T49" fmla="*/ 197 h 453"/>
                <a:gd name="T50" fmla="*/ 10 w 520"/>
                <a:gd name="T51" fmla="*/ 166 h 453"/>
                <a:gd name="T52" fmla="*/ 22 w 520"/>
                <a:gd name="T53" fmla="*/ 137 h 453"/>
                <a:gd name="T54" fmla="*/ 38 w 520"/>
                <a:gd name="T55" fmla="*/ 109 h 453"/>
                <a:gd name="T56" fmla="*/ 59 w 520"/>
                <a:gd name="T57" fmla="*/ 84 h 453"/>
                <a:gd name="T58" fmla="*/ 83 w 520"/>
                <a:gd name="T59" fmla="*/ 61 h 453"/>
                <a:gd name="T60" fmla="*/ 111 w 520"/>
                <a:gd name="T61" fmla="*/ 42 h 453"/>
                <a:gd name="T62" fmla="*/ 140 w 520"/>
                <a:gd name="T63" fmla="*/ 25 h 453"/>
                <a:gd name="T64" fmla="*/ 173 w 520"/>
                <a:gd name="T65" fmla="*/ 13 h 453"/>
                <a:gd name="T66" fmla="*/ 208 w 520"/>
                <a:gd name="T67" fmla="*/ 4 h 453"/>
                <a:gd name="T68" fmla="*/ 242 w 520"/>
                <a:gd name="T69" fmla="*/ 0 h 453"/>
                <a:gd name="T70" fmla="*/ 278 w 520"/>
                <a:gd name="T71" fmla="*/ 0 h 453"/>
                <a:gd name="T72" fmla="*/ 313 w 520"/>
                <a:gd name="T73" fmla="*/ 4 h 453"/>
                <a:gd name="T74" fmla="*/ 348 w 520"/>
                <a:gd name="T75" fmla="*/ 13 h 453"/>
                <a:gd name="T76" fmla="*/ 380 w 520"/>
                <a:gd name="T77" fmla="*/ 25 h 453"/>
                <a:gd name="T78" fmla="*/ 410 w 520"/>
                <a:gd name="T79" fmla="*/ 42 h 453"/>
                <a:gd name="T80" fmla="*/ 437 w 520"/>
                <a:gd name="T81" fmla="*/ 61 h 453"/>
                <a:gd name="T82" fmla="*/ 462 w 520"/>
                <a:gd name="T83" fmla="*/ 84 h 453"/>
                <a:gd name="T84" fmla="*/ 482 w 520"/>
                <a:gd name="T85" fmla="*/ 109 h 453"/>
                <a:gd name="T86" fmla="*/ 499 w 520"/>
                <a:gd name="T87" fmla="*/ 137 h 453"/>
                <a:gd name="T88" fmla="*/ 510 w 520"/>
                <a:gd name="T89" fmla="*/ 166 h 453"/>
                <a:gd name="T90" fmla="*/ 517 w 520"/>
                <a:gd name="T91" fmla="*/ 197 h 453"/>
                <a:gd name="T92" fmla="*/ 520 w 520"/>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7"/>
                  </a:moveTo>
                  <a:lnTo>
                    <a:pt x="517" y="258"/>
                  </a:lnTo>
                  <a:lnTo>
                    <a:pt x="510" y="289"/>
                  </a:lnTo>
                  <a:lnTo>
                    <a:pt x="499" y="318"/>
                  </a:lnTo>
                  <a:lnTo>
                    <a:pt x="482" y="344"/>
                  </a:lnTo>
                  <a:lnTo>
                    <a:pt x="462" y="369"/>
                  </a:lnTo>
                  <a:lnTo>
                    <a:pt x="437" y="393"/>
                  </a:lnTo>
                  <a:lnTo>
                    <a:pt x="410" y="413"/>
                  </a:lnTo>
                  <a:lnTo>
                    <a:pt x="380" y="428"/>
                  </a:lnTo>
                  <a:lnTo>
                    <a:pt x="348" y="441"/>
                  </a:lnTo>
                  <a:lnTo>
                    <a:pt x="313" y="449"/>
                  </a:lnTo>
                  <a:lnTo>
                    <a:pt x="278" y="453"/>
                  </a:lnTo>
                  <a:lnTo>
                    <a:pt x="242" y="453"/>
                  </a:lnTo>
                  <a:lnTo>
                    <a:pt x="208" y="449"/>
                  </a:lnTo>
                  <a:lnTo>
                    <a:pt x="173" y="441"/>
                  </a:lnTo>
                  <a:lnTo>
                    <a:pt x="140" y="428"/>
                  </a:lnTo>
                  <a:lnTo>
                    <a:pt x="111" y="413"/>
                  </a:lnTo>
                  <a:lnTo>
                    <a:pt x="83" y="393"/>
                  </a:lnTo>
                  <a:lnTo>
                    <a:pt x="59" y="369"/>
                  </a:lnTo>
                  <a:lnTo>
                    <a:pt x="38" y="344"/>
                  </a:lnTo>
                  <a:lnTo>
                    <a:pt x="22" y="318"/>
                  </a:lnTo>
                  <a:lnTo>
                    <a:pt x="10" y="289"/>
                  </a:lnTo>
                  <a:lnTo>
                    <a:pt x="3" y="258"/>
                  </a:lnTo>
                  <a:lnTo>
                    <a:pt x="0" y="227"/>
                  </a:lnTo>
                  <a:lnTo>
                    <a:pt x="3" y="197"/>
                  </a:lnTo>
                  <a:lnTo>
                    <a:pt x="10" y="166"/>
                  </a:lnTo>
                  <a:lnTo>
                    <a:pt x="22" y="137"/>
                  </a:lnTo>
                  <a:lnTo>
                    <a:pt x="38" y="109"/>
                  </a:lnTo>
                  <a:lnTo>
                    <a:pt x="59" y="84"/>
                  </a:lnTo>
                  <a:lnTo>
                    <a:pt x="83" y="61"/>
                  </a:lnTo>
                  <a:lnTo>
                    <a:pt x="111" y="42"/>
                  </a:lnTo>
                  <a:lnTo>
                    <a:pt x="140" y="25"/>
                  </a:lnTo>
                  <a:lnTo>
                    <a:pt x="173" y="13"/>
                  </a:lnTo>
                  <a:lnTo>
                    <a:pt x="208" y="4"/>
                  </a:lnTo>
                  <a:lnTo>
                    <a:pt x="242" y="0"/>
                  </a:lnTo>
                  <a:lnTo>
                    <a:pt x="278" y="0"/>
                  </a:lnTo>
                  <a:lnTo>
                    <a:pt x="313" y="4"/>
                  </a:lnTo>
                  <a:lnTo>
                    <a:pt x="348" y="13"/>
                  </a:lnTo>
                  <a:lnTo>
                    <a:pt x="380" y="25"/>
                  </a:lnTo>
                  <a:lnTo>
                    <a:pt x="410" y="42"/>
                  </a:lnTo>
                  <a:lnTo>
                    <a:pt x="437" y="61"/>
                  </a:lnTo>
                  <a:lnTo>
                    <a:pt x="462" y="84"/>
                  </a:lnTo>
                  <a:lnTo>
                    <a:pt x="482" y="109"/>
                  </a:lnTo>
                  <a:lnTo>
                    <a:pt x="499" y="137"/>
                  </a:lnTo>
                  <a:lnTo>
                    <a:pt x="510" y="166"/>
                  </a:lnTo>
                  <a:lnTo>
                    <a:pt x="517" y="197"/>
                  </a:lnTo>
                  <a:lnTo>
                    <a:pt x="520" y="227"/>
                  </a:lnTo>
                  <a:close/>
                </a:path>
              </a:pathLst>
            </a:custGeom>
            <a:solidFill>
              <a:srgbClr val="FFFFFF"/>
            </a:solidFill>
            <a:ln w="11113">
              <a:solidFill>
                <a:srgbClr val="000000"/>
              </a:solidFill>
              <a:round/>
              <a:headEnd/>
              <a:tailEnd/>
            </a:ln>
          </p:spPr>
          <p:txBody>
            <a:bodyPr/>
            <a:lstStyle/>
            <a:p>
              <a:endParaRPr lang="fr-FR"/>
            </a:p>
          </p:txBody>
        </p:sp>
        <p:sp>
          <p:nvSpPr>
            <p:cNvPr id="44198" name="Freeform 148"/>
            <p:cNvSpPr>
              <a:spLocks/>
            </p:cNvSpPr>
            <p:nvPr/>
          </p:nvSpPr>
          <p:spPr bwMode="auto">
            <a:xfrm>
              <a:off x="4060" y="1805"/>
              <a:ext cx="520" cy="227"/>
            </a:xfrm>
            <a:custGeom>
              <a:avLst/>
              <a:gdLst>
                <a:gd name="T0" fmla="*/ 520 w 520"/>
                <a:gd name="T1" fmla="*/ 226 h 453"/>
                <a:gd name="T2" fmla="*/ 517 w 520"/>
                <a:gd name="T3" fmla="*/ 256 h 453"/>
                <a:gd name="T4" fmla="*/ 510 w 520"/>
                <a:gd name="T5" fmla="*/ 287 h 453"/>
                <a:gd name="T6" fmla="*/ 499 w 520"/>
                <a:gd name="T7" fmla="*/ 316 h 453"/>
                <a:gd name="T8" fmla="*/ 482 w 520"/>
                <a:gd name="T9" fmla="*/ 344 h 453"/>
                <a:gd name="T10" fmla="*/ 462 w 520"/>
                <a:gd name="T11" fmla="*/ 369 h 453"/>
                <a:gd name="T12" fmla="*/ 437 w 520"/>
                <a:gd name="T13" fmla="*/ 392 h 453"/>
                <a:gd name="T14" fmla="*/ 410 w 520"/>
                <a:gd name="T15" fmla="*/ 411 h 453"/>
                <a:gd name="T16" fmla="*/ 380 w 520"/>
                <a:gd name="T17" fmla="*/ 428 h 453"/>
                <a:gd name="T18" fmla="*/ 348 w 520"/>
                <a:gd name="T19" fmla="*/ 440 h 453"/>
                <a:gd name="T20" fmla="*/ 313 w 520"/>
                <a:gd name="T21" fmla="*/ 449 h 453"/>
                <a:gd name="T22" fmla="*/ 278 w 520"/>
                <a:gd name="T23" fmla="*/ 453 h 453"/>
                <a:gd name="T24" fmla="*/ 242 w 520"/>
                <a:gd name="T25" fmla="*/ 453 h 453"/>
                <a:gd name="T26" fmla="*/ 208 w 520"/>
                <a:gd name="T27" fmla="*/ 449 h 453"/>
                <a:gd name="T28" fmla="*/ 173 w 520"/>
                <a:gd name="T29" fmla="*/ 440 h 453"/>
                <a:gd name="T30" fmla="*/ 140 w 520"/>
                <a:gd name="T31" fmla="*/ 428 h 453"/>
                <a:gd name="T32" fmla="*/ 111 w 520"/>
                <a:gd name="T33" fmla="*/ 411 h 453"/>
                <a:gd name="T34" fmla="*/ 83 w 520"/>
                <a:gd name="T35" fmla="*/ 392 h 453"/>
                <a:gd name="T36" fmla="*/ 59 w 520"/>
                <a:gd name="T37" fmla="*/ 369 h 453"/>
                <a:gd name="T38" fmla="*/ 38 w 520"/>
                <a:gd name="T39" fmla="*/ 344 h 453"/>
                <a:gd name="T40" fmla="*/ 22 w 520"/>
                <a:gd name="T41" fmla="*/ 316 h 453"/>
                <a:gd name="T42" fmla="*/ 10 w 520"/>
                <a:gd name="T43" fmla="*/ 287 h 453"/>
                <a:gd name="T44" fmla="*/ 3 w 520"/>
                <a:gd name="T45" fmla="*/ 256 h 453"/>
                <a:gd name="T46" fmla="*/ 0 w 520"/>
                <a:gd name="T47" fmla="*/ 226 h 453"/>
                <a:gd name="T48" fmla="*/ 3 w 520"/>
                <a:gd name="T49" fmla="*/ 195 h 453"/>
                <a:gd name="T50" fmla="*/ 10 w 520"/>
                <a:gd name="T51" fmla="*/ 164 h 453"/>
                <a:gd name="T52" fmla="*/ 22 w 520"/>
                <a:gd name="T53" fmla="*/ 135 h 453"/>
                <a:gd name="T54" fmla="*/ 38 w 520"/>
                <a:gd name="T55" fmla="*/ 109 h 453"/>
                <a:gd name="T56" fmla="*/ 59 w 520"/>
                <a:gd name="T57" fmla="*/ 84 h 453"/>
                <a:gd name="T58" fmla="*/ 83 w 520"/>
                <a:gd name="T59" fmla="*/ 60 h 453"/>
                <a:gd name="T60" fmla="*/ 111 w 520"/>
                <a:gd name="T61" fmla="*/ 40 h 453"/>
                <a:gd name="T62" fmla="*/ 140 w 520"/>
                <a:gd name="T63" fmla="*/ 25 h 453"/>
                <a:gd name="T64" fmla="*/ 173 w 520"/>
                <a:gd name="T65" fmla="*/ 12 h 453"/>
                <a:gd name="T66" fmla="*/ 208 w 520"/>
                <a:gd name="T67" fmla="*/ 4 h 453"/>
                <a:gd name="T68" fmla="*/ 242 w 520"/>
                <a:gd name="T69" fmla="*/ 0 h 453"/>
                <a:gd name="T70" fmla="*/ 278 w 520"/>
                <a:gd name="T71" fmla="*/ 0 h 453"/>
                <a:gd name="T72" fmla="*/ 313 w 520"/>
                <a:gd name="T73" fmla="*/ 4 h 453"/>
                <a:gd name="T74" fmla="*/ 348 w 520"/>
                <a:gd name="T75" fmla="*/ 12 h 453"/>
                <a:gd name="T76" fmla="*/ 380 w 520"/>
                <a:gd name="T77" fmla="*/ 25 h 453"/>
                <a:gd name="T78" fmla="*/ 410 w 520"/>
                <a:gd name="T79" fmla="*/ 40 h 453"/>
                <a:gd name="T80" fmla="*/ 437 w 520"/>
                <a:gd name="T81" fmla="*/ 60 h 453"/>
                <a:gd name="T82" fmla="*/ 462 w 520"/>
                <a:gd name="T83" fmla="*/ 84 h 453"/>
                <a:gd name="T84" fmla="*/ 482 w 520"/>
                <a:gd name="T85" fmla="*/ 109 h 453"/>
                <a:gd name="T86" fmla="*/ 499 w 520"/>
                <a:gd name="T87" fmla="*/ 135 h 453"/>
                <a:gd name="T88" fmla="*/ 510 w 520"/>
                <a:gd name="T89" fmla="*/ 164 h 453"/>
                <a:gd name="T90" fmla="*/ 517 w 520"/>
                <a:gd name="T91" fmla="*/ 195 h 453"/>
                <a:gd name="T92" fmla="*/ 520 w 520"/>
                <a:gd name="T93" fmla="*/ 226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20"/>
                <a:gd name="T142" fmla="*/ 0 h 453"/>
                <a:gd name="T143" fmla="*/ 520 w 520"/>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20" h="453">
                  <a:moveTo>
                    <a:pt x="520" y="226"/>
                  </a:moveTo>
                  <a:lnTo>
                    <a:pt x="517" y="256"/>
                  </a:lnTo>
                  <a:lnTo>
                    <a:pt x="510" y="287"/>
                  </a:lnTo>
                  <a:lnTo>
                    <a:pt x="499" y="316"/>
                  </a:lnTo>
                  <a:lnTo>
                    <a:pt x="482" y="344"/>
                  </a:lnTo>
                  <a:lnTo>
                    <a:pt x="462" y="369"/>
                  </a:lnTo>
                  <a:lnTo>
                    <a:pt x="437" y="392"/>
                  </a:lnTo>
                  <a:lnTo>
                    <a:pt x="410" y="411"/>
                  </a:lnTo>
                  <a:lnTo>
                    <a:pt x="380" y="428"/>
                  </a:lnTo>
                  <a:lnTo>
                    <a:pt x="348" y="440"/>
                  </a:lnTo>
                  <a:lnTo>
                    <a:pt x="313" y="449"/>
                  </a:lnTo>
                  <a:lnTo>
                    <a:pt x="278" y="453"/>
                  </a:lnTo>
                  <a:lnTo>
                    <a:pt x="242" y="453"/>
                  </a:lnTo>
                  <a:lnTo>
                    <a:pt x="208" y="449"/>
                  </a:lnTo>
                  <a:lnTo>
                    <a:pt x="173" y="440"/>
                  </a:lnTo>
                  <a:lnTo>
                    <a:pt x="140" y="428"/>
                  </a:lnTo>
                  <a:lnTo>
                    <a:pt x="111" y="411"/>
                  </a:lnTo>
                  <a:lnTo>
                    <a:pt x="83" y="392"/>
                  </a:lnTo>
                  <a:lnTo>
                    <a:pt x="59" y="369"/>
                  </a:lnTo>
                  <a:lnTo>
                    <a:pt x="38" y="344"/>
                  </a:lnTo>
                  <a:lnTo>
                    <a:pt x="22" y="316"/>
                  </a:lnTo>
                  <a:lnTo>
                    <a:pt x="10" y="287"/>
                  </a:lnTo>
                  <a:lnTo>
                    <a:pt x="3" y="256"/>
                  </a:lnTo>
                  <a:lnTo>
                    <a:pt x="0" y="226"/>
                  </a:lnTo>
                  <a:lnTo>
                    <a:pt x="3" y="195"/>
                  </a:lnTo>
                  <a:lnTo>
                    <a:pt x="10" y="164"/>
                  </a:lnTo>
                  <a:lnTo>
                    <a:pt x="22" y="135"/>
                  </a:lnTo>
                  <a:lnTo>
                    <a:pt x="38" y="109"/>
                  </a:lnTo>
                  <a:lnTo>
                    <a:pt x="59" y="84"/>
                  </a:lnTo>
                  <a:lnTo>
                    <a:pt x="83" y="60"/>
                  </a:lnTo>
                  <a:lnTo>
                    <a:pt x="111" y="40"/>
                  </a:lnTo>
                  <a:lnTo>
                    <a:pt x="140" y="25"/>
                  </a:lnTo>
                  <a:lnTo>
                    <a:pt x="173" y="12"/>
                  </a:lnTo>
                  <a:lnTo>
                    <a:pt x="208" y="4"/>
                  </a:lnTo>
                  <a:lnTo>
                    <a:pt x="242" y="0"/>
                  </a:lnTo>
                  <a:lnTo>
                    <a:pt x="278" y="0"/>
                  </a:lnTo>
                  <a:lnTo>
                    <a:pt x="313" y="4"/>
                  </a:lnTo>
                  <a:lnTo>
                    <a:pt x="348" y="12"/>
                  </a:lnTo>
                  <a:lnTo>
                    <a:pt x="380" y="25"/>
                  </a:lnTo>
                  <a:lnTo>
                    <a:pt x="410" y="40"/>
                  </a:lnTo>
                  <a:lnTo>
                    <a:pt x="437" y="60"/>
                  </a:lnTo>
                  <a:lnTo>
                    <a:pt x="462" y="84"/>
                  </a:lnTo>
                  <a:lnTo>
                    <a:pt x="482" y="109"/>
                  </a:lnTo>
                  <a:lnTo>
                    <a:pt x="499" y="135"/>
                  </a:lnTo>
                  <a:lnTo>
                    <a:pt x="510" y="164"/>
                  </a:lnTo>
                  <a:lnTo>
                    <a:pt x="517" y="195"/>
                  </a:lnTo>
                  <a:lnTo>
                    <a:pt x="520" y="226"/>
                  </a:lnTo>
                  <a:close/>
                </a:path>
              </a:pathLst>
            </a:custGeom>
            <a:solidFill>
              <a:srgbClr val="FFFFFF"/>
            </a:solidFill>
            <a:ln w="11113">
              <a:solidFill>
                <a:srgbClr val="000000"/>
              </a:solidFill>
              <a:round/>
              <a:headEnd/>
              <a:tailEnd/>
            </a:ln>
          </p:spPr>
          <p:txBody>
            <a:bodyPr/>
            <a:lstStyle/>
            <a:p>
              <a:endParaRPr lang="fr-FR"/>
            </a:p>
          </p:txBody>
        </p:sp>
        <p:sp>
          <p:nvSpPr>
            <p:cNvPr id="44199" name="Rectangle 149"/>
            <p:cNvSpPr>
              <a:spLocks noChangeArrowheads="1"/>
            </p:cNvSpPr>
            <p:nvPr/>
          </p:nvSpPr>
          <p:spPr bwMode="auto">
            <a:xfrm>
              <a:off x="4060" y="1918"/>
              <a:ext cx="520" cy="329"/>
            </a:xfrm>
            <a:prstGeom prst="rect">
              <a:avLst/>
            </a:prstGeom>
            <a:solidFill>
              <a:srgbClr val="FFFFFF"/>
            </a:solidFill>
            <a:ln w="11113">
              <a:solidFill>
                <a:srgbClr val="000000"/>
              </a:solidFill>
              <a:miter lim="800000"/>
              <a:headEnd/>
              <a:tailEnd/>
            </a:ln>
          </p:spPr>
          <p:txBody>
            <a:bodyPr/>
            <a:lstStyle/>
            <a:p>
              <a:endParaRPr lang="fr-FR"/>
            </a:p>
          </p:txBody>
        </p:sp>
        <p:sp>
          <p:nvSpPr>
            <p:cNvPr id="44200" name="Freeform 150"/>
            <p:cNvSpPr>
              <a:spLocks/>
            </p:cNvSpPr>
            <p:nvPr/>
          </p:nvSpPr>
          <p:spPr bwMode="auto">
            <a:xfrm>
              <a:off x="4773" y="2509"/>
              <a:ext cx="252" cy="42"/>
            </a:xfrm>
            <a:custGeom>
              <a:avLst/>
              <a:gdLst>
                <a:gd name="T0" fmla="*/ 39 w 252"/>
                <a:gd name="T1" fmla="*/ 0 h 85"/>
                <a:gd name="T2" fmla="*/ 211 w 252"/>
                <a:gd name="T3" fmla="*/ 0 h 85"/>
                <a:gd name="T4" fmla="*/ 252 w 252"/>
                <a:gd name="T5" fmla="*/ 85 h 85"/>
                <a:gd name="T6" fmla="*/ 0 w 252"/>
                <a:gd name="T7" fmla="*/ 85 h 85"/>
                <a:gd name="T8" fmla="*/ 39 w 252"/>
                <a:gd name="T9" fmla="*/ 0 h 85"/>
                <a:gd name="T10" fmla="*/ 0 60000 65536"/>
                <a:gd name="T11" fmla="*/ 0 60000 65536"/>
                <a:gd name="T12" fmla="*/ 0 60000 65536"/>
                <a:gd name="T13" fmla="*/ 0 60000 65536"/>
                <a:gd name="T14" fmla="*/ 0 60000 65536"/>
                <a:gd name="T15" fmla="*/ 0 w 252"/>
                <a:gd name="T16" fmla="*/ 0 h 85"/>
                <a:gd name="T17" fmla="*/ 252 w 252"/>
                <a:gd name="T18" fmla="*/ 85 h 85"/>
              </a:gdLst>
              <a:ahLst/>
              <a:cxnLst>
                <a:cxn ang="T10">
                  <a:pos x="T0" y="T1"/>
                </a:cxn>
                <a:cxn ang="T11">
                  <a:pos x="T2" y="T3"/>
                </a:cxn>
                <a:cxn ang="T12">
                  <a:pos x="T4" y="T5"/>
                </a:cxn>
                <a:cxn ang="T13">
                  <a:pos x="T6" y="T7"/>
                </a:cxn>
                <a:cxn ang="T14">
                  <a:pos x="T8" y="T9"/>
                </a:cxn>
              </a:cxnLst>
              <a:rect l="T15" t="T16" r="T17" b="T18"/>
              <a:pathLst>
                <a:path w="252" h="85">
                  <a:moveTo>
                    <a:pt x="39" y="0"/>
                  </a:moveTo>
                  <a:lnTo>
                    <a:pt x="211" y="0"/>
                  </a:lnTo>
                  <a:lnTo>
                    <a:pt x="252" y="85"/>
                  </a:lnTo>
                  <a:lnTo>
                    <a:pt x="0" y="85"/>
                  </a:lnTo>
                  <a:lnTo>
                    <a:pt x="39" y="0"/>
                  </a:lnTo>
                  <a:close/>
                </a:path>
              </a:pathLst>
            </a:custGeom>
            <a:solidFill>
              <a:srgbClr val="FFFFFF"/>
            </a:solidFill>
            <a:ln w="11113">
              <a:solidFill>
                <a:srgbClr val="000000"/>
              </a:solidFill>
              <a:round/>
              <a:headEnd/>
              <a:tailEnd/>
            </a:ln>
          </p:spPr>
          <p:txBody>
            <a:bodyPr/>
            <a:lstStyle/>
            <a:p>
              <a:endParaRPr lang="fr-FR"/>
            </a:p>
          </p:txBody>
        </p:sp>
        <p:sp>
          <p:nvSpPr>
            <p:cNvPr id="44201" name="Freeform 151"/>
            <p:cNvSpPr>
              <a:spLocks/>
            </p:cNvSpPr>
            <p:nvPr/>
          </p:nvSpPr>
          <p:spPr bwMode="auto">
            <a:xfrm>
              <a:off x="4795" y="2409"/>
              <a:ext cx="206" cy="128"/>
            </a:xfrm>
            <a:custGeom>
              <a:avLst/>
              <a:gdLst>
                <a:gd name="T0" fmla="*/ 0 w 206"/>
                <a:gd name="T1" fmla="*/ 128 h 256"/>
                <a:gd name="T2" fmla="*/ 2 w 206"/>
                <a:gd name="T3" fmla="*/ 103 h 256"/>
                <a:gd name="T4" fmla="*/ 8 w 206"/>
                <a:gd name="T5" fmla="*/ 79 h 256"/>
                <a:gd name="T6" fmla="*/ 17 w 206"/>
                <a:gd name="T7" fmla="*/ 57 h 256"/>
                <a:gd name="T8" fmla="*/ 31 w 206"/>
                <a:gd name="T9" fmla="*/ 38 h 256"/>
                <a:gd name="T10" fmla="*/ 47 w 206"/>
                <a:gd name="T11" fmla="*/ 21 h 256"/>
                <a:gd name="T12" fmla="*/ 64 w 206"/>
                <a:gd name="T13" fmla="*/ 10 h 256"/>
                <a:gd name="T14" fmla="*/ 83 w 206"/>
                <a:gd name="T15" fmla="*/ 3 h 256"/>
                <a:gd name="T16" fmla="*/ 103 w 206"/>
                <a:gd name="T17" fmla="*/ 0 h 256"/>
                <a:gd name="T18" fmla="*/ 124 w 206"/>
                <a:gd name="T19" fmla="*/ 3 h 256"/>
                <a:gd name="T20" fmla="*/ 142 w 206"/>
                <a:gd name="T21" fmla="*/ 10 h 256"/>
                <a:gd name="T22" fmla="*/ 161 w 206"/>
                <a:gd name="T23" fmla="*/ 21 h 256"/>
                <a:gd name="T24" fmla="*/ 177 w 206"/>
                <a:gd name="T25" fmla="*/ 38 h 256"/>
                <a:gd name="T26" fmla="*/ 189 w 206"/>
                <a:gd name="T27" fmla="*/ 57 h 256"/>
                <a:gd name="T28" fmla="*/ 199 w 206"/>
                <a:gd name="T29" fmla="*/ 79 h 256"/>
                <a:gd name="T30" fmla="*/ 204 w 206"/>
                <a:gd name="T31" fmla="*/ 103 h 256"/>
                <a:gd name="T32" fmla="*/ 206 w 206"/>
                <a:gd name="T33" fmla="*/ 128 h 256"/>
                <a:gd name="T34" fmla="*/ 204 w 206"/>
                <a:gd name="T35" fmla="*/ 153 h 256"/>
                <a:gd name="T36" fmla="*/ 199 w 206"/>
                <a:gd name="T37" fmla="*/ 177 h 256"/>
                <a:gd name="T38" fmla="*/ 189 w 206"/>
                <a:gd name="T39" fmla="*/ 199 h 256"/>
                <a:gd name="T40" fmla="*/ 177 w 206"/>
                <a:gd name="T41" fmla="*/ 219 h 256"/>
                <a:gd name="T42" fmla="*/ 161 w 206"/>
                <a:gd name="T43" fmla="*/ 234 h 256"/>
                <a:gd name="T44" fmla="*/ 142 w 206"/>
                <a:gd name="T45" fmla="*/ 247 h 256"/>
                <a:gd name="T46" fmla="*/ 124 w 206"/>
                <a:gd name="T47" fmla="*/ 254 h 256"/>
                <a:gd name="T48" fmla="*/ 103 w 206"/>
                <a:gd name="T49" fmla="*/ 256 h 256"/>
                <a:gd name="T50" fmla="*/ 83 w 206"/>
                <a:gd name="T51" fmla="*/ 254 h 256"/>
                <a:gd name="T52" fmla="*/ 64 w 206"/>
                <a:gd name="T53" fmla="*/ 247 h 256"/>
                <a:gd name="T54" fmla="*/ 47 w 206"/>
                <a:gd name="T55" fmla="*/ 234 h 256"/>
                <a:gd name="T56" fmla="*/ 31 w 206"/>
                <a:gd name="T57" fmla="*/ 219 h 256"/>
                <a:gd name="T58" fmla="*/ 17 w 206"/>
                <a:gd name="T59" fmla="*/ 199 h 256"/>
                <a:gd name="T60" fmla="*/ 8 w 206"/>
                <a:gd name="T61" fmla="*/ 177 h 256"/>
                <a:gd name="T62" fmla="*/ 2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2" y="103"/>
                  </a:lnTo>
                  <a:lnTo>
                    <a:pt x="8" y="79"/>
                  </a:lnTo>
                  <a:lnTo>
                    <a:pt x="17" y="57"/>
                  </a:lnTo>
                  <a:lnTo>
                    <a:pt x="31" y="38"/>
                  </a:lnTo>
                  <a:lnTo>
                    <a:pt x="47" y="21"/>
                  </a:lnTo>
                  <a:lnTo>
                    <a:pt x="64" y="10"/>
                  </a:lnTo>
                  <a:lnTo>
                    <a:pt x="83" y="3"/>
                  </a:lnTo>
                  <a:lnTo>
                    <a:pt x="103" y="0"/>
                  </a:lnTo>
                  <a:lnTo>
                    <a:pt x="124" y="3"/>
                  </a:lnTo>
                  <a:lnTo>
                    <a:pt x="142" y="10"/>
                  </a:lnTo>
                  <a:lnTo>
                    <a:pt x="161" y="21"/>
                  </a:lnTo>
                  <a:lnTo>
                    <a:pt x="177" y="38"/>
                  </a:lnTo>
                  <a:lnTo>
                    <a:pt x="189" y="57"/>
                  </a:lnTo>
                  <a:lnTo>
                    <a:pt x="199" y="79"/>
                  </a:lnTo>
                  <a:lnTo>
                    <a:pt x="204" y="103"/>
                  </a:lnTo>
                  <a:lnTo>
                    <a:pt x="206" y="128"/>
                  </a:lnTo>
                  <a:lnTo>
                    <a:pt x="204" y="153"/>
                  </a:lnTo>
                  <a:lnTo>
                    <a:pt x="199" y="177"/>
                  </a:lnTo>
                  <a:lnTo>
                    <a:pt x="189" y="199"/>
                  </a:lnTo>
                  <a:lnTo>
                    <a:pt x="177" y="219"/>
                  </a:lnTo>
                  <a:lnTo>
                    <a:pt x="161" y="234"/>
                  </a:lnTo>
                  <a:lnTo>
                    <a:pt x="142" y="247"/>
                  </a:lnTo>
                  <a:lnTo>
                    <a:pt x="124" y="254"/>
                  </a:lnTo>
                  <a:lnTo>
                    <a:pt x="103" y="256"/>
                  </a:lnTo>
                  <a:lnTo>
                    <a:pt x="83" y="254"/>
                  </a:lnTo>
                  <a:lnTo>
                    <a:pt x="64" y="247"/>
                  </a:lnTo>
                  <a:lnTo>
                    <a:pt x="47" y="234"/>
                  </a:lnTo>
                  <a:lnTo>
                    <a:pt x="31" y="219"/>
                  </a:lnTo>
                  <a:lnTo>
                    <a:pt x="17" y="199"/>
                  </a:lnTo>
                  <a:lnTo>
                    <a:pt x="8" y="177"/>
                  </a:lnTo>
                  <a:lnTo>
                    <a:pt x="2" y="153"/>
                  </a:lnTo>
                  <a:lnTo>
                    <a:pt x="0" y="128"/>
                  </a:lnTo>
                  <a:close/>
                </a:path>
              </a:pathLst>
            </a:custGeom>
            <a:solidFill>
              <a:srgbClr val="FFFFFF"/>
            </a:solidFill>
            <a:ln w="11113">
              <a:solidFill>
                <a:srgbClr val="000000"/>
              </a:solidFill>
              <a:round/>
              <a:headEnd/>
              <a:tailEnd/>
            </a:ln>
          </p:spPr>
          <p:txBody>
            <a:bodyPr/>
            <a:lstStyle/>
            <a:p>
              <a:endParaRPr lang="fr-FR"/>
            </a:p>
          </p:txBody>
        </p:sp>
        <p:sp>
          <p:nvSpPr>
            <p:cNvPr id="44202" name="Freeform 152"/>
            <p:cNvSpPr>
              <a:spLocks/>
            </p:cNvSpPr>
            <p:nvPr/>
          </p:nvSpPr>
          <p:spPr bwMode="auto">
            <a:xfrm>
              <a:off x="4324" y="2015"/>
              <a:ext cx="158" cy="25"/>
            </a:xfrm>
            <a:custGeom>
              <a:avLst/>
              <a:gdLst>
                <a:gd name="T0" fmla="*/ 0 w 158"/>
                <a:gd name="T1" fmla="*/ 26 h 49"/>
                <a:gd name="T2" fmla="*/ 3 w 158"/>
                <a:gd name="T3" fmla="*/ 20 h 49"/>
                <a:gd name="T4" fmla="*/ 9 w 158"/>
                <a:gd name="T5" fmla="*/ 14 h 49"/>
                <a:gd name="T6" fmla="*/ 20 w 158"/>
                <a:gd name="T7" fmla="*/ 9 h 49"/>
                <a:gd name="T8" fmla="*/ 35 w 158"/>
                <a:gd name="T9" fmla="*/ 5 h 49"/>
                <a:gd name="T10" fmla="*/ 51 w 158"/>
                <a:gd name="T11" fmla="*/ 2 h 49"/>
                <a:gd name="T12" fmla="*/ 69 w 158"/>
                <a:gd name="T13" fmla="*/ 0 h 49"/>
                <a:gd name="T14" fmla="*/ 89 w 158"/>
                <a:gd name="T15" fmla="*/ 0 h 49"/>
                <a:gd name="T16" fmla="*/ 107 w 158"/>
                <a:gd name="T17" fmla="*/ 2 h 49"/>
                <a:gd name="T18" fmla="*/ 123 w 158"/>
                <a:gd name="T19" fmla="*/ 5 h 49"/>
                <a:gd name="T20" fmla="*/ 138 w 158"/>
                <a:gd name="T21" fmla="*/ 9 h 49"/>
                <a:gd name="T22" fmla="*/ 149 w 158"/>
                <a:gd name="T23" fmla="*/ 14 h 49"/>
                <a:gd name="T24" fmla="*/ 155 w 158"/>
                <a:gd name="T25" fmla="*/ 20 h 49"/>
                <a:gd name="T26" fmla="*/ 158 w 158"/>
                <a:gd name="T27" fmla="*/ 26 h 49"/>
                <a:gd name="T28" fmla="*/ 155 w 158"/>
                <a:gd name="T29" fmla="*/ 31 h 49"/>
                <a:gd name="T30" fmla="*/ 149 w 158"/>
                <a:gd name="T31" fmla="*/ 37 h 49"/>
                <a:gd name="T32" fmla="*/ 138 w 158"/>
                <a:gd name="T33" fmla="*/ 41 h 49"/>
                <a:gd name="T34" fmla="*/ 123 w 158"/>
                <a:gd name="T35" fmla="*/ 45 h 49"/>
                <a:gd name="T36" fmla="*/ 107 w 158"/>
                <a:gd name="T37" fmla="*/ 48 h 49"/>
                <a:gd name="T38" fmla="*/ 89 w 158"/>
                <a:gd name="T39" fmla="*/ 49 h 49"/>
                <a:gd name="T40" fmla="*/ 69 w 158"/>
                <a:gd name="T41" fmla="*/ 49 h 49"/>
                <a:gd name="T42" fmla="*/ 51 w 158"/>
                <a:gd name="T43" fmla="*/ 48 h 49"/>
                <a:gd name="T44" fmla="*/ 35 w 158"/>
                <a:gd name="T45" fmla="*/ 45 h 49"/>
                <a:gd name="T46" fmla="*/ 20 w 158"/>
                <a:gd name="T47" fmla="*/ 41 h 49"/>
                <a:gd name="T48" fmla="*/ 9 w 158"/>
                <a:gd name="T49" fmla="*/ 37 h 49"/>
                <a:gd name="T50" fmla="*/ 3 w 158"/>
                <a:gd name="T51" fmla="*/ 31 h 49"/>
                <a:gd name="T52" fmla="*/ 0 w 158"/>
                <a:gd name="T53" fmla="*/ 26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8"/>
                <a:gd name="T82" fmla="*/ 0 h 49"/>
                <a:gd name="T83" fmla="*/ 158 w 158"/>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8" h="49">
                  <a:moveTo>
                    <a:pt x="0" y="26"/>
                  </a:moveTo>
                  <a:lnTo>
                    <a:pt x="3" y="20"/>
                  </a:lnTo>
                  <a:lnTo>
                    <a:pt x="9" y="14"/>
                  </a:lnTo>
                  <a:lnTo>
                    <a:pt x="20" y="9"/>
                  </a:lnTo>
                  <a:lnTo>
                    <a:pt x="35" y="5"/>
                  </a:lnTo>
                  <a:lnTo>
                    <a:pt x="51" y="2"/>
                  </a:lnTo>
                  <a:lnTo>
                    <a:pt x="69" y="0"/>
                  </a:lnTo>
                  <a:lnTo>
                    <a:pt x="89" y="0"/>
                  </a:lnTo>
                  <a:lnTo>
                    <a:pt x="107" y="2"/>
                  </a:lnTo>
                  <a:lnTo>
                    <a:pt x="123" y="5"/>
                  </a:lnTo>
                  <a:lnTo>
                    <a:pt x="138" y="9"/>
                  </a:lnTo>
                  <a:lnTo>
                    <a:pt x="149" y="14"/>
                  </a:lnTo>
                  <a:lnTo>
                    <a:pt x="155" y="20"/>
                  </a:lnTo>
                  <a:lnTo>
                    <a:pt x="158" y="26"/>
                  </a:lnTo>
                  <a:lnTo>
                    <a:pt x="155" y="31"/>
                  </a:lnTo>
                  <a:lnTo>
                    <a:pt x="149" y="37"/>
                  </a:lnTo>
                  <a:lnTo>
                    <a:pt x="138" y="41"/>
                  </a:lnTo>
                  <a:lnTo>
                    <a:pt x="123" y="45"/>
                  </a:lnTo>
                  <a:lnTo>
                    <a:pt x="107" y="48"/>
                  </a:lnTo>
                  <a:lnTo>
                    <a:pt x="89" y="49"/>
                  </a:lnTo>
                  <a:lnTo>
                    <a:pt x="69" y="49"/>
                  </a:lnTo>
                  <a:lnTo>
                    <a:pt x="51" y="48"/>
                  </a:lnTo>
                  <a:lnTo>
                    <a:pt x="35" y="45"/>
                  </a:lnTo>
                  <a:lnTo>
                    <a:pt x="20" y="41"/>
                  </a:lnTo>
                  <a:lnTo>
                    <a:pt x="9" y="37"/>
                  </a:lnTo>
                  <a:lnTo>
                    <a:pt x="3" y="31"/>
                  </a:lnTo>
                  <a:lnTo>
                    <a:pt x="0" y="26"/>
                  </a:lnTo>
                  <a:close/>
                </a:path>
              </a:pathLst>
            </a:custGeom>
            <a:solidFill>
              <a:srgbClr val="FFFFFF"/>
            </a:solidFill>
            <a:ln w="11113">
              <a:solidFill>
                <a:srgbClr val="000000"/>
              </a:solidFill>
              <a:round/>
              <a:headEnd/>
              <a:tailEnd/>
            </a:ln>
          </p:spPr>
          <p:txBody>
            <a:bodyPr/>
            <a:lstStyle/>
            <a:p>
              <a:endParaRPr lang="fr-FR"/>
            </a:p>
          </p:txBody>
        </p:sp>
        <p:sp>
          <p:nvSpPr>
            <p:cNvPr id="44203" name="Freeform 153"/>
            <p:cNvSpPr>
              <a:spLocks/>
            </p:cNvSpPr>
            <p:nvPr/>
          </p:nvSpPr>
          <p:spPr bwMode="auto">
            <a:xfrm>
              <a:off x="4158" y="2015"/>
              <a:ext cx="159" cy="25"/>
            </a:xfrm>
            <a:custGeom>
              <a:avLst/>
              <a:gdLst>
                <a:gd name="T0" fmla="*/ 0 w 159"/>
                <a:gd name="T1" fmla="*/ 26 h 49"/>
                <a:gd name="T2" fmla="*/ 3 w 159"/>
                <a:gd name="T3" fmla="*/ 20 h 49"/>
                <a:gd name="T4" fmla="*/ 10 w 159"/>
                <a:gd name="T5" fmla="*/ 14 h 49"/>
                <a:gd name="T6" fmla="*/ 20 w 159"/>
                <a:gd name="T7" fmla="*/ 9 h 49"/>
                <a:gd name="T8" fmla="*/ 35 w 159"/>
                <a:gd name="T9" fmla="*/ 5 h 49"/>
                <a:gd name="T10" fmla="*/ 52 w 159"/>
                <a:gd name="T11" fmla="*/ 2 h 49"/>
                <a:gd name="T12" fmla="*/ 71 w 159"/>
                <a:gd name="T13" fmla="*/ 0 h 49"/>
                <a:gd name="T14" fmla="*/ 89 w 159"/>
                <a:gd name="T15" fmla="*/ 0 h 49"/>
                <a:gd name="T16" fmla="*/ 107 w 159"/>
                <a:gd name="T17" fmla="*/ 2 h 49"/>
                <a:gd name="T18" fmla="*/ 125 w 159"/>
                <a:gd name="T19" fmla="*/ 5 h 49"/>
                <a:gd name="T20" fmla="*/ 138 w 159"/>
                <a:gd name="T21" fmla="*/ 9 h 49"/>
                <a:gd name="T22" fmla="*/ 149 w 159"/>
                <a:gd name="T23" fmla="*/ 14 h 49"/>
                <a:gd name="T24" fmla="*/ 156 w 159"/>
                <a:gd name="T25" fmla="*/ 20 h 49"/>
                <a:gd name="T26" fmla="*/ 159 w 159"/>
                <a:gd name="T27" fmla="*/ 26 h 49"/>
                <a:gd name="T28" fmla="*/ 156 w 159"/>
                <a:gd name="T29" fmla="*/ 31 h 49"/>
                <a:gd name="T30" fmla="*/ 149 w 159"/>
                <a:gd name="T31" fmla="*/ 37 h 49"/>
                <a:gd name="T32" fmla="*/ 138 w 159"/>
                <a:gd name="T33" fmla="*/ 41 h 49"/>
                <a:gd name="T34" fmla="*/ 125 w 159"/>
                <a:gd name="T35" fmla="*/ 45 h 49"/>
                <a:gd name="T36" fmla="*/ 107 w 159"/>
                <a:gd name="T37" fmla="*/ 48 h 49"/>
                <a:gd name="T38" fmla="*/ 89 w 159"/>
                <a:gd name="T39" fmla="*/ 49 h 49"/>
                <a:gd name="T40" fmla="*/ 71 w 159"/>
                <a:gd name="T41" fmla="*/ 49 h 49"/>
                <a:gd name="T42" fmla="*/ 52 w 159"/>
                <a:gd name="T43" fmla="*/ 48 h 49"/>
                <a:gd name="T44" fmla="*/ 35 w 159"/>
                <a:gd name="T45" fmla="*/ 45 h 49"/>
                <a:gd name="T46" fmla="*/ 20 w 159"/>
                <a:gd name="T47" fmla="*/ 41 h 49"/>
                <a:gd name="T48" fmla="*/ 10 w 159"/>
                <a:gd name="T49" fmla="*/ 37 h 49"/>
                <a:gd name="T50" fmla="*/ 3 w 159"/>
                <a:gd name="T51" fmla="*/ 31 h 49"/>
                <a:gd name="T52" fmla="*/ 0 w 159"/>
                <a:gd name="T53" fmla="*/ 26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9"/>
                <a:gd name="T82" fmla="*/ 0 h 49"/>
                <a:gd name="T83" fmla="*/ 159 w 159"/>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9" h="49">
                  <a:moveTo>
                    <a:pt x="0" y="26"/>
                  </a:moveTo>
                  <a:lnTo>
                    <a:pt x="3" y="20"/>
                  </a:lnTo>
                  <a:lnTo>
                    <a:pt x="10" y="14"/>
                  </a:lnTo>
                  <a:lnTo>
                    <a:pt x="20" y="9"/>
                  </a:lnTo>
                  <a:lnTo>
                    <a:pt x="35" y="5"/>
                  </a:lnTo>
                  <a:lnTo>
                    <a:pt x="52" y="2"/>
                  </a:lnTo>
                  <a:lnTo>
                    <a:pt x="71" y="0"/>
                  </a:lnTo>
                  <a:lnTo>
                    <a:pt x="89" y="0"/>
                  </a:lnTo>
                  <a:lnTo>
                    <a:pt x="107" y="2"/>
                  </a:lnTo>
                  <a:lnTo>
                    <a:pt x="125" y="5"/>
                  </a:lnTo>
                  <a:lnTo>
                    <a:pt x="138" y="9"/>
                  </a:lnTo>
                  <a:lnTo>
                    <a:pt x="149" y="14"/>
                  </a:lnTo>
                  <a:lnTo>
                    <a:pt x="156" y="20"/>
                  </a:lnTo>
                  <a:lnTo>
                    <a:pt x="159" y="26"/>
                  </a:lnTo>
                  <a:lnTo>
                    <a:pt x="156" y="31"/>
                  </a:lnTo>
                  <a:lnTo>
                    <a:pt x="149" y="37"/>
                  </a:lnTo>
                  <a:lnTo>
                    <a:pt x="138" y="41"/>
                  </a:lnTo>
                  <a:lnTo>
                    <a:pt x="125" y="45"/>
                  </a:lnTo>
                  <a:lnTo>
                    <a:pt x="107" y="48"/>
                  </a:lnTo>
                  <a:lnTo>
                    <a:pt x="89" y="49"/>
                  </a:lnTo>
                  <a:lnTo>
                    <a:pt x="71" y="49"/>
                  </a:lnTo>
                  <a:lnTo>
                    <a:pt x="52" y="48"/>
                  </a:lnTo>
                  <a:lnTo>
                    <a:pt x="35" y="45"/>
                  </a:lnTo>
                  <a:lnTo>
                    <a:pt x="20" y="41"/>
                  </a:lnTo>
                  <a:lnTo>
                    <a:pt x="10" y="37"/>
                  </a:lnTo>
                  <a:lnTo>
                    <a:pt x="3" y="31"/>
                  </a:lnTo>
                  <a:lnTo>
                    <a:pt x="0" y="26"/>
                  </a:lnTo>
                  <a:close/>
                </a:path>
              </a:pathLst>
            </a:custGeom>
            <a:solidFill>
              <a:srgbClr val="FFFFFF"/>
            </a:solidFill>
            <a:ln w="11113">
              <a:solidFill>
                <a:srgbClr val="000000"/>
              </a:solidFill>
              <a:round/>
              <a:headEnd/>
              <a:tailEnd/>
            </a:ln>
          </p:spPr>
          <p:txBody>
            <a:bodyPr/>
            <a:lstStyle/>
            <a:p>
              <a:endParaRPr lang="fr-FR"/>
            </a:p>
          </p:txBody>
        </p:sp>
        <p:sp>
          <p:nvSpPr>
            <p:cNvPr id="44204" name="Line 154"/>
            <p:cNvSpPr>
              <a:spLocks noChangeShapeType="1"/>
            </p:cNvSpPr>
            <p:nvPr/>
          </p:nvSpPr>
          <p:spPr bwMode="auto">
            <a:xfrm flipV="1">
              <a:off x="4321" y="1805"/>
              <a:ext cx="1" cy="225"/>
            </a:xfrm>
            <a:prstGeom prst="line">
              <a:avLst/>
            </a:prstGeom>
            <a:noFill/>
            <a:ln w="11113">
              <a:solidFill>
                <a:srgbClr val="000000"/>
              </a:solidFill>
              <a:round/>
              <a:headEnd/>
              <a:tailEnd/>
            </a:ln>
          </p:spPr>
          <p:txBody>
            <a:bodyPr/>
            <a:lstStyle/>
            <a:p>
              <a:endParaRPr lang="fr-FR"/>
            </a:p>
          </p:txBody>
        </p:sp>
        <p:sp>
          <p:nvSpPr>
            <p:cNvPr id="44205" name="Freeform 155"/>
            <p:cNvSpPr>
              <a:spLocks/>
            </p:cNvSpPr>
            <p:nvPr/>
          </p:nvSpPr>
          <p:spPr bwMode="auto">
            <a:xfrm>
              <a:off x="4268" y="1770"/>
              <a:ext cx="104" cy="32"/>
            </a:xfrm>
            <a:custGeom>
              <a:avLst/>
              <a:gdLst>
                <a:gd name="T0" fmla="*/ 104 w 104"/>
                <a:gd name="T1" fmla="*/ 32 h 64"/>
                <a:gd name="T2" fmla="*/ 103 w 104"/>
                <a:gd name="T3" fmla="*/ 40 h 64"/>
                <a:gd name="T4" fmla="*/ 97 w 104"/>
                <a:gd name="T5" fmla="*/ 49 h 64"/>
                <a:gd name="T6" fmla="*/ 87 w 104"/>
                <a:gd name="T7" fmla="*/ 56 h 64"/>
                <a:gd name="T8" fmla="*/ 73 w 104"/>
                <a:gd name="T9" fmla="*/ 61 h 64"/>
                <a:gd name="T10" fmla="*/ 60 w 104"/>
                <a:gd name="T11" fmla="*/ 64 h 64"/>
                <a:gd name="T12" fmla="*/ 45 w 104"/>
                <a:gd name="T13" fmla="*/ 64 h 64"/>
                <a:gd name="T14" fmla="*/ 31 w 104"/>
                <a:gd name="T15" fmla="*/ 61 h 64"/>
                <a:gd name="T16" fmla="*/ 18 w 104"/>
                <a:gd name="T17" fmla="*/ 56 h 64"/>
                <a:gd name="T18" fmla="*/ 8 w 104"/>
                <a:gd name="T19" fmla="*/ 49 h 64"/>
                <a:gd name="T20" fmla="*/ 2 w 104"/>
                <a:gd name="T21" fmla="*/ 40 h 64"/>
                <a:gd name="T22" fmla="*/ 0 w 104"/>
                <a:gd name="T23" fmla="*/ 32 h 64"/>
                <a:gd name="T24" fmla="*/ 2 w 104"/>
                <a:gd name="T25" fmla="*/ 22 h 64"/>
                <a:gd name="T26" fmla="*/ 8 w 104"/>
                <a:gd name="T27" fmla="*/ 14 h 64"/>
                <a:gd name="T28" fmla="*/ 18 w 104"/>
                <a:gd name="T29" fmla="*/ 8 h 64"/>
                <a:gd name="T30" fmla="*/ 31 w 104"/>
                <a:gd name="T31" fmla="*/ 3 h 64"/>
                <a:gd name="T32" fmla="*/ 45 w 104"/>
                <a:gd name="T33" fmla="*/ 0 h 64"/>
                <a:gd name="T34" fmla="*/ 60 w 104"/>
                <a:gd name="T35" fmla="*/ 0 h 64"/>
                <a:gd name="T36" fmla="*/ 73 w 104"/>
                <a:gd name="T37" fmla="*/ 3 h 64"/>
                <a:gd name="T38" fmla="*/ 87 w 104"/>
                <a:gd name="T39" fmla="*/ 8 h 64"/>
                <a:gd name="T40" fmla="*/ 97 w 104"/>
                <a:gd name="T41" fmla="*/ 14 h 64"/>
                <a:gd name="T42" fmla="*/ 103 w 104"/>
                <a:gd name="T43" fmla="*/ 22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0"/>
                  </a:lnTo>
                  <a:lnTo>
                    <a:pt x="97" y="49"/>
                  </a:lnTo>
                  <a:lnTo>
                    <a:pt x="87" y="56"/>
                  </a:lnTo>
                  <a:lnTo>
                    <a:pt x="73" y="61"/>
                  </a:lnTo>
                  <a:lnTo>
                    <a:pt x="60" y="64"/>
                  </a:lnTo>
                  <a:lnTo>
                    <a:pt x="45" y="64"/>
                  </a:lnTo>
                  <a:lnTo>
                    <a:pt x="31" y="61"/>
                  </a:lnTo>
                  <a:lnTo>
                    <a:pt x="18" y="56"/>
                  </a:lnTo>
                  <a:lnTo>
                    <a:pt x="8" y="49"/>
                  </a:lnTo>
                  <a:lnTo>
                    <a:pt x="2" y="40"/>
                  </a:lnTo>
                  <a:lnTo>
                    <a:pt x="0" y="32"/>
                  </a:lnTo>
                  <a:lnTo>
                    <a:pt x="2" y="22"/>
                  </a:lnTo>
                  <a:lnTo>
                    <a:pt x="8" y="14"/>
                  </a:lnTo>
                  <a:lnTo>
                    <a:pt x="18" y="8"/>
                  </a:lnTo>
                  <a:lnTo>
                    <a:pt x="31" y="3"/>
                  </a:lnTo>
                  <a:lnTo>
                    <a:pt x="45" y="0"/>
                  </a:lnTo>
                  <a:lnTo>
                    <a:pt x="60" y="0"/>
                  </a:lnTo>
                  <a:lnTo>
                    <a:pt x="73" y="3"/>
                  </a:lnTo>
                  <a:lnTo>
                    <a:pt x="87" y="8"/>
                  </a:lnTo>
                  <a:lnTo>
                    <a:pt x="97" y="14"/>
                  </a:lnTo>
                  <a:lnTo>
                    <a:pt x="103" y="22"/>
                  </a:lnTo>
                  <a:lnTo>
                    <a:pt x="104" y="32"/>
                  </a:lnTo>
                  <a:close/>
                </a:path>
              </a:pathLst>
            </a:custGeom>
            <a:solidFill>
              <a:srgbClr val="FFFFFF"/>
            </a:solidFill>
            <a:ln w="11113">
              <a:solidFill>
                <a:srgbClr val="000000"/>
              </a:solidFill>
              <a:round/>
              <a:headEnd/>
              <a:tailEnd/>
            </a:ln>
          </p:spPr>
          <p:txBody>
            <a:bodyPr/>
            <a:lstStyle/>
            <a:p>
              <a:endParaRPr lang="fr-FR"/>
            </a:p>
          </p:txBody>
        </p:sp>
        <p:sp>
          <p:nvSpPr>
            <p:cNvPr id="44206" name="Freeform 156"/>
            <p:cNvSpPr>
              <a:spLocks/>
            </p:cNvSpPr>
            <p:nvPr/>
          </p:nvSpPr>
          <p:spPr bwMode="auto">
            <a:xfrm>
              <a:off x="4268" y="1722"/>
              <a:ext cx="104" cy="32"/>
            </a:xfrm>
            <a:custGeom>
              <a:avLst/>
              <a:gdLst>
                <a:gd name="T0" fmla="*/ 104 w 104"/>
                <a:gd name="T1" fmla="*/ 32 h 64"/>
                <a:gd name="T2" fmla="*/ 103 w 104"/>
                <a:gd name="T3" fmla="*/ 41 h 64"/>
                <a:gd name="T4" fmla="*/ 97 w 104"/>
                <a:gd name="T5" fmla="*/ 50 h 64"/>
                <a:gd name="T6" fmla="*/ 87 w 104"/>
                <a:gd name="T7" fmla="*/ 55 h 64"/>
                <a:gd name="T8" fmla="*/ 73 w 104"/>
                <a:gd name="T9" fmla="*/ 61 h 64"/>
                <a:gd name="T10" fmla="*/ 60 w 104"/>
                <a:gd name="T11" fmla="*/ 64 h 64"/>
                <a:gd name="T12" fmla="*/ 45 w 104"/>
                <a:gd name="T13" fmla="*/ 64 h 64"/>
                <a:gd name="T14" fmla="*/ 31 w 104"/>
                <a:gd name="T15" fmla="*/ 61 h 64"/>
                <a:gd name="T16" fmla="*/ 18 w 104"/>
                <a:gd name="T17" fmla="*/ 55 h 64"/>
                <a:gd name="T18" fmla="*/ 8 w 104"/>
                <a:gd name="T19" fmla="*/ 50 h 64"/>
                <a:gd name="T20" fmla="*/ 2 w 104"/>
                <a:gd name="T21" fmla="*/ 41 h 64"/>
                <a:gd name="T22" fmla="*/ 0 w 104"/>
                <a:gd name="T23" fmla="*/ 32 h 64"/>
                <a:gd name="T24" fmla="*/ 2 w 104"/>
                <a:gd name="T25" fmla="*/ 23 h 64"/>
                <a:gd name="T26" fmla="*/ 8 w 104"/>
                <a:gd name="T27" fmla="*/ 15 h 64"/>
                <a:gd name="T28" fmla="*/ 18 w 104"/>
                <a:gd name="T29" fmla="*/ 8 h 64"/>
                <a:gd name="T30" fmla="*/ 31 w 104"/>
                <a:gd name="T31" fmla="*/ 2 h 64"/>
                <a:gd name="T32" fmla="*/ 45 w 104"/>
                <a:gd name="T33" fmla="*/ 0 h 64"/>
                <a:gd name="T34" fmla="*/ 60 w 104"/>
                <a:gd name="T35" fmla="*/ 0 h 64"/>
                <a:gd name="T36" fmla="*/ 73 w 104"/>
                <a:gd name="T37" fmla="*/ 2 h 64"/>
                <a:gd name="T38" fmla="*/ 87 w 104"/>
                <a:gd name="T39" fmla="*/ 8 h 64"/>
                <a:gd name="T40" fmla="*/ 97 w 104"/>
                <a:gd name="T41" fmla="*/ 15 h 64"/>
                <a:gd name="T42" fmla="*/ 103 w 104"/>
                <a:gd name="T43" fmla="*/ 23 h 64"/>
                <a:gd name="T44" fmla="*/ 104 w 104"/>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64"/>
                <a:gd name="T71" fmla="*/ 104 w 104"/>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64">
                  <a:moveTo>
                    <a:pt x="104" y="32"/>
                  </a:moveTo>
                  <a:lnTo>
                    <a:pt x="103" y="41"/>
                  </a:lnTo>
                  <a:lnTo>
                    <a:pt x="97" y="50"/>
                  </a:lnTo>
                  <a:lnTo>
                    <a:pt x="87" y="55"/>
                  </a:lnTo>
                  <a:lnTo>
                    <a:pt x="73" y="61"/>
                  </a:lnTo>
                  <a:lnTo>
                    <a:pt x="60" y="64"/>
                  </a:lnTo>
                  <a:lnTo>
                    <a:pt x="45" y="64"/>
                  </a:lnTo>
                  <a:lnTo>
                    <a:pt x="31" y="61"/>
                  </a:lnTo>
                  <a:lnTo>
                    <a:pt x="18" y="55"/>
                  </a:lnTo>
                  <a:lnTo>
                    <a:pt x="8" y="50"/>
                  </a:lnTo>
                  <a:lnTo>
                    <a:pt x="2" y="41"/>
                  </a:lnTo>
                  <a:lnTo>
                    <a:pt x="0" y="32"/>
                  </a:lnTo>
                  <a:lnTo>
                    <a:pt x="2" y="23"/>
                  </a:lnTo>
                  <a:lnTo>
                    <a:pt x="8" y="15"/>
                  </a:lnTo>
                  <a:lnTo>
                    <a:pt x="18" y="8"/>
                  </a:lnTo>
                  <a:lnTo>
                    <a:pt x="31" y="2"/>
                  </a:lnTo>
                  <a:lnTo>
                    <a:pt x="45" y="0"/>
                  </a:lnTo>
                  <a:lnTo>
                    <a:pt x="60" y="0"/>
                  </a:lnTo>
                  <a:lnTo>
                    <a:pt x="73" y="2"/>
                  </a:lnTo>
                  <a:lnTo>
                    <a:pt x="87" y="8"/>
                  </a:lnTo>
                  <a:lnTo>
                    <a:pt x="97" y="15"/>
                  </a:lnTo>
                  <a:lnTo>
                    <a:pt x="103" y="23"/>
                  </a:lnTo>
                  <a:lnTo>
                    <a:pt x="104" y="32"/>
                  </a:lnTo>
                  <a:close/>
                </a:path>
              </a:pathLst>
            </a:custGeom>
            <a:solidFill>
              <a:srgbClr val="FFFFFF"/>
            </a:solidFill>
            <a:ln w="11113">
              <a:solidFill>
                <a:srgbClr val="000000"/>
              </a:solidFill>
              <a:round/>
              <a:headEnd/>
              <a:tailEnd/>
            </a:ln>
          </p:spPr>
          <p:txBody>
            <a:bodyPr/>
            <a:lstStyle/>
            <a:p>
              <a:endParaRPr lang="fr-FR"/>
            </a:p>
          </p:txBody>
        </p:sp>
        <p:sp>
          <p:nvSpPr>
            <p:cNvPr id="44207" name="Rectangle 157"/>
            <p:cNvSpPr>
              <a:spLocks noChangeArrowheads="1"/>
            </p:cNvSpPr>
            <p:nvPr/>
          </p:nvSpPr>
          <p:spPr bwMode="auto">
            <a:xfrm>
              <a:off x="4268" y="1738"/>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44208" name="Freeform 158"/>
            <p:cNvSpPr>
              <a:spLocks/>
            </p:cNvSpPr>
            <p:nvPr/>
          </p:nvSpPr>
          <p:spPr bwMode="auto">
            <a:xfrm>
              <a:off x="4321" y="2373"/>
              <a:ext cx="479" cy="123"/>
            </a:xfrm>
            <a:custGeom>
              <a:avLst/>
              <a:gdLst>
                <a:gd name="T0" fmla="*/ 0 w 203"/>
                <a:gd name="T1" fmla="*/ 0 h 215"/>
                <a:gd name="T2" fmla="*/ 0 w 203"/>
                <a:gd name="T3" fmla="*/ 215 h 215"/>
                <a:gd name="T4" fmla="*/ 203 w 203"/>
                <a:gd name="T5" fmla="*/ 215 h 215"/>
                <a:gd name="T6" fmla="*/ 0 60000 65536"/>
                <a:gd name="T7" fmla="*/ 0 60000 65536"/>
                <a:gd name="T8" fmla="*/ 0 60000 65536"/>
                <a:gd name="T9" fmla="*/ 0 w 203"/>
                <a:gd name="T10" fmla="*/ 0 h 215"/>
                <a:gd name="T11" fmla="*/ 203 w 203"/>
                <a:gd name="T12" fmla="*/ 215 h 215"/>
              </a:gdLst>
              <a:ahLst/>
              <a:cxnLst>
                <a:cxn ang="T6">
                  <a:pos x="T0" y="T1"/>
                </a:cxn>
                <a:cxn ang="T7">
                  <a:pos x="T2" y="T3"/>
                </a:cxn>
                <a:cxn ang="T8">
                  <a:pos x="T4" y="T5"/>
                </a:cxn>
              </a:cxnLst>
              <a:rect l="T9" t="T10" r="T11" b="T12"/>
              <a:pathLst>
                <a:path w="203" h="215">
                  <a:moveTo>
                    <a:pt x="0" y="0"/>
                  </a:moveTo>
                  <a:lnTo>
                    <a:pt x="0" y="215"/>
                  </a:lnTo>
                  <a:lnTo>
                    <a:pt x="203" y="215"/>
                  </a:lnTo>
                </a:path>
              </a:pathLst>
            </a:custGeom>
            <a:noFill/>
            <a:ln w="11113">
              <a:solidFill>
                <a:srgbClr val="000000"/>
              </a:solidFill>
              <a:round/>
              <a:headEnd/>
              <a:tailEnd/>
            </a:ln>
          </p:spPr>
          <p:txBody>
            <a:bodyPr/>
            <a:lstStyle/>
            <a:p>
              <a:endParaRPr lang="fr-FR"/>
            </a:p>
          </p:txBody>
        </p:sp>
        <p:sp>
          <p:nvSpPr>
            <p:cNvPr id="44209" name="Line 159"/>
            <p:cNvSpPr>
              <a:spLocks noChangeShapeType="1"/>
            </p:cNvSpPr>
            <p:nvPr/>
          </p:nvSpPr>
          <p:spPr bwMode="auto">
            <a:xfrm>
              <a:off x="5009" y="2480"/>
              <a:ext cx="141" cy="1"/>
            </a:xfrm>
            <a:prstGeom prst="line">
              <a:avLst/>
            </a:prstGeom>
            <a:noFill/>
            <a:ln w="11113">
              <a:solidFill>
                <a:srgbClr val="000000"/>
              </a:solidFill>
              <a:round/>
              <a:headEnd/>
              <a:tailEnd/>
            </a:ln>
          </p:spPr>
          <p:txBody>
            <a:bodyPr/>
            <a:lstStyle/>
            <a:p>
              <a:endParaRPr lang="fr-FR"/>
            </a:p>
          </p:txBody>
        </p:sp>
        <p:sp>
          <p:nvSpPr>
            <p:cNvPr id="44210" name="Line 160"/>
            <p:cNvSpPr>
              <a:spLocks noChangeShapeType="1"/>
            </p:cNvSpPr>
            <p:nvPr/>
          </p:nvSpPr>
          <p:spPr bwMode="auto">
            <a:xfrm>
              <a:off x="5289" y="2484"/>
              <a:ext cx="183" cy="1"/>
            </a:xfrm>
            <a:prstGeom prst="line">
              <a:avLst/>
            </a:prstGeom>
            <a:noFill/>
            <a:ln w="11113">
              <a:solidFill>
                <a:srgbClr val="000000"/>
              </a:solidFill>
              <a:round/>
              <a:headEnd/>
              <a:tailEnd/>
            </a:ln>
          </p:spPr>
          <p:txBody>
            <a:bodyPr/>
            <a:lstStyle/>
            <a:p>
              <a:endParaRPr lang="fr-FR"/>
            </a:p>
          </p:txBody>
        </p:sp>
        <p:sp>
          <p:nvSpPr>
            <p:cNvPr id="44211" name="Line 161"/>
            <p:cNvSpPr>
              <a:spLocks noChangeShapeType="1"/>
            </p:cNvSpPr>
            <p:nvPr/>
          </p:nvSpPr>
          <p:spPr bwMode="auto">
            <a:xfrm flipH="1" flipV="1">
              <a:off x="4134" y="1541"/>
              <a:ext cx="65" cy="81"/>
            </a:xfrm>
            <a:prstGeom prst="line">
              <a:avLst/>
            </a:prstGeom>
            <a:noFill/>
            <a:ln w="11113">
              <a:solidFill>
                <a:srgbClr val="000000"/>
              </a:solidFill>
              <a:round/>
              <a:headEnd/>
              <a:tailEnd/>
            </a:ln>
          </p:spPr>
          <p:txBody>
            <a:bodyPr/>
            <a:lstStyle/>
            <a:p>
              <a:endParaRPr lang="fr-FR"/>
            </a:p>
          </p:txBody>
        </p:sp>
        <p:sp>
          <p:nvSpPr>
            <p:cNvPr id="44212" name="Line 162"/>
            <p:cNvSpPr>
              <a:spLocks noChangeShapeType="1"/>
            </p:cNvSpPr>
            <p:nvPr/>
          </p:nvSpPr>
          <p:spPr bwMode="auto">
            <a:xfrm flipV="1">
              <a:off x="4134" y="1541"/>
              <a:ext cx="65" cy="81"/>
            </a:xfrm>
            <a:prstGeom prst="line">
              <a:avLst/>
            </a:prstGeom>
            <a:noFill/>
            <a:ln w="11113">
              <a:solidFill>
                <a:srgbClr val="000000"/>
              </a:solidFill>
              <a:round/>
              <a:headEnd/>
              <a:tailEnd/>
            </a:ln>
          </p:spPr>
          <p:txBody>
            <a:bodyPr/>
            <a:lstStyle/>
            <a:p>
              <a:endParaRPr lang="fr-FR"/>
            </a:p>
          </p:txBody>
        </p:sp>
        <p:sp>
          <p:nvSpPr>
            <p:cNvPr id="44213" name="Line 163"/>
            <p:cNvSpPr>
              <a:spLocks noChangeShapeType="1"/>
            </p:cNvSpPr>
            <p:nvPr/>
          </p:nvSpPr>
          <p:spPr bwMode="auto">
            <a:xfrm flipH="1">
              <a:off x="4134" y="1622"/>
              <a:ext cx="65" cy="1"/>
            </a:xfrm>
            <a:prstGeom prst="line">
              <a:avLst/>
            </a:prstGeom>
            <a:noFill/>
            <a:ln w="11113">
              <a:solidFill>
                <a:srgbClr val="000000"/>
              </a:solidFill>
              <a:round/>
              <a:headEnd/>
              <a:tailEnd/>
            </a:ln>
          </p:spPr>
          <p:txBody>
            <a:bodyPr/>
            <a:lstStyle/>
            <a:p>
              <a:endParaRPr lang="fr-FR"/>
            </a:p>
          </p:txBody>
        </p:sp>
        <p:sp>
          <p:nvSpPr>
            <p:cNvPr id="44214" name="Line 164"/>
            <p:cNvSpPr>
              <a:spLocks noChangeShapeType="1"/>
            </p:cNvSpPr>
            <p:nvPr/>
          </p:nvSpPr>
          <p:spPr bwMode="auto">
            <a:xfrm flipH="1">
              <a:off x="4134" y="1541"/>
              <a:ext cx="65" cy="1"/>
            </a:xfrm>
            <a:prstGeom prst="line">
              <a:avLst/>
            </a:prstGeom>
            <a:noFill/>
            <a:ln w="11113">
              <a:solidFill>
                <a:srgbClr val="000000"/>
              </a:solidFill>
              <a:round/>
              <a:headEnd/>
              <a:tailEnd/>
            </a:ln>
          </p:spPr>
          <p:txBody>
            <a:bodyPr/>
            <a:lstStyle/>
            <a:p>
              <a:endParaRPr lang="fr-FR"/>
            </a:p>
          </p:txBody>
        </p:sp>
        <p:sp>
          <p:nvSpPr>
            <p:cNvPr id="44215" name="Freeform 165"/>
            <p:cNvSpPr>
              <a:spLocks/>
            </p:cNvSpPr>
            <p:nvPr/>
          </p:nvSpPr>
          <p:spPr bwMode="auto">
            <a:xfrm>
              <a:off x="4231" y="1552"/>
              <a:ext cx="74" cy="60"/>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44216" name="Freeform 166"/>
            <p:cNvSpPr>
              <a:spLocks/>
            </p:cNvSpPr>
            <p:nvPr/>
          </p:nvSpPr>
          <p:spPr bwMode="auto">
            <a:xfrm>
              <a:off x="4231" y="1552"/>
              <a:ext cx="74" cy="60"/>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44217" name="Line 167"/>
            <p:cNvSpPr>
              <a:spLocks noChangeShapeType="1"/>
            </p:cNvSpPr>
            <p:nvPr/>
          </p:nvSpPr>
          <p:spPr bwMode="auto">
            <a:xfrm flipV="1">
              <a:off x="4271" y="1552"/>
              <a:ext cx="1" cy="60"/>
            </a:xfrm>
            <a:prstGeom prst="line">
              <a:avLst/>
            </a:prstGeom>
            <a:noFill/>
            <a:ln w="11113">
              <a:solidFill>
                <a:srgbClr val="000000"/>
              </a:solidFill>
              <a:round/>
              <a:headEnd/>
              <a:tailEnd/>
            </a:ln>
          </p:spPr>
          <p:txBody>
            <a:bodyPr/>
            <a:lstStyle/>
            <a:p>
              <a:endParaRPr lang="fr-FR"/>
            </a:p>
          </p:txBody>
        </p:sp>
        <p:sp>
          <p:nvSpPr>
            <p:cNvPr id="44218" name="Line 168"/>
            <p:cNvSpPr>
              <a:spLocks noChangeShapeType="1"/>
            </p:cNvSpPr>
            <p:nvPr/>
          </p:nvSpPr>
          <p:spPr bwMode="auto">
            <a:xfrm>
              <a:off x="4166" y="1582"/>
              <a:ext cx="105" cy="1"/>
            </a:xfrm>
            <a:prstGeom prst="line">
              <a:avLst/>
            </a:prstGeom>
            <a:noFill/>
            <a:ln w="11113">
              <a:solidFill>
                <a:srgbClr val="000000"/>
              </a:solidFill>
              <a:round/>
              <a:headEnd/>
              <a:tailEnd/>
            </a:ln>
          </p:spPr>
          <p:txBody>
            <a:bodyPr/>
            <a:lstStyle/>
            <a:p>
              <a:endParaRPr lang="fr-FR"/>
            </a:p>
          </p:txBody>
        </p:sp>
        <p:sp>
          <p:nvSpPr>
            <p:cNvPr id="44219" name="Line 169"/>
            <p:cNvSpPr>
              <a:spLocks noChangeShapeType="1"/>
            </p:cNvSpPr>
            <p:nvPr/>
          </p:nvSpPr>
          <p:spPr bwMode="auto">
            <a:xfrm>
              <a:off x="4721" y="1722"/>
              <a:ext cx="147" cy="45"/>
            </a:xfrm>
            <a:prstGeom prst="line">
              <a:avLst/>
            </a:prstGeom>
            <a:noFill/>
            <a:ln w="11113">
              <a:solidFill>
                <a:srgbClr val="000000"/>
              </a:solidFill>
              <a:round/>
              <a:headEnd/>
              <a:tailEnd/>
            </a:ln>
          </p:spPr>
          <p:txBody>
            <a:bodyPr/>
            <a:lstStyle/>
            <a:p>
              <a:endParaRPr lang="fr-FR"/>
            </a:p>
          </p:txBody>
        </p:sp>
        <p:sp>
          <p:nvSpPr>
            <p:cNvPr id="44220" name="Line 170"/>
            <p:cNvSpPr>
              <a:spLocks noChangeShapeType="1"/>
            </p:cNvSpPr>
            <p:nvPr/>
          </p:nvSpPr>
          <p:spPr bwMode="auto">
            <a:xfrm flipV="1">
              <a:off x="4721" y="1722"/>
              <a:ext cx="147" cy="45"/>
            </a:xfrm>
            <a:prstGeom prst="line">
              <a:avLst/>
            </a:prstGeom>
            <a:noFill/>
            <a:ln w="11113">
              <a:solidFill>
                <a:srgbClr val="000000"/>
              </a:solidFill>
              <a:round/>
              <a:headEnd/>
              <a:tailEnd/>
            </a:ln>
          </p:spPr>
          <p:txBody>
            <a:bodyPr/>
            <a:lstStyle/>
            <a:p>
              <a:endParaRPr lang="fr-FR"/>
            </a:p>
          </p:txBody>
        </p:sp>
        <p:sp>
          <p:nvSpPr>
            <p:cNvPr id="44221" name="Line 171"/>
            <p:cNvSpPr>
              <a:spLocks noChangeShapeType="1"/>
            </p:cNvSpPr>
            <p:nvPr/>
          </p:nvSpPr>
          <p:spPr bwMode="auto">
            <a:xfrm>
              <a:off x="4721" y="1722"/>
              <a:ext cx="1" cy="45"/>
            </a:xfrm>
            <a:prstGeom prst="line">
              <a:avLst/>
            </a:prstGeom>
            <a:noFill/>
            <a:ln w="11113">
              <a:solidFill>
                <a:srgbClr val="000000"/>
              </a:solidFill>
              <a:round/>
              <a:headEnd/>
              <a:tailEnd/>
            </a:ln>
          </p:spPr>
          <p:txBody>
            <a:bodyPr/>
            <a:lstStyle/>
            <a:p>
              <a:endParaRPr lang="fr-FR"/>
            </a:p>
          </p:txBody>
        </p:sp>
        <p:sp>
          <p:nvSpPr>
            <p:cNvPr id="44222" name="Line 172"/>
            <p:cNvSpPr>
              <a:spLocks noChangeShapeType="1"/>
            </p:cNvSpPr>
            <p:nvPr/>
          </p:nvSpPr>
          <p:spPr bwMode="auto">
            <a:xfrm>
              <a:off x="4868" y="1722"/>
              <a:ext cx="1" cy="45"/>
            </a:xfrm>
            <a:prstGeom prst="line">
              <a:avLst/>
            </a:prstGeom>
            <a:noFill/>
            <a:ln w="11113">
              <a:solidFill>
                <a:srgbClr val="000000"/>
              </a:solidFill>
              <a:round/>
              <a:headEnd/>
              <a:tailEnd/>
            </a:ln>
          </p:spPr>
          <p:txBody>
            <a:bodyPr/>
            <a:lstStyle/>
            <a:p>
              <a:endParaRPr lang="fr-FR"/>
            </a:p>
          </p:txBody>
        </p:sp>
        <p:sp>
          <p:nvSpPr>
            <p:cNvPr id="44223" name="Freeform 173"/>
            <p:cNvSpPr>
              <a:spLocks/>
            </p:cNvSpPr>
            <p:nvPr/>
          </p:nvSpPr>
          <p:spPr bwMode="auto">
            <a:xfrm>
              <a:off x="4747" y="1667"/>
              <a:ext cx="109" cy="42"/>
            </a:xfrm>
            <a:custGeom>
              <a:avLst/>
              <a:gdLst>
                <a:gd name="T0" fmla="*/ 0 w 109"/>
                <a:gd name="T1" fmla="*/ 40 h 82"/>
                <a:gd name="T2" fmla="*/ 1 w 109"/>
                <a:gd name="T3" fmla="*/ 29 h 82"/>
                <a:gd name="T4" fmla="*/ 8 w 109"/>
                <a:gd name="T5" fmla="*/ 18 h 82"/>
                <a:gd name="T6" fmla="*/ 18 w 109"/>
                <a:gd name="T7" fmla="*/ 10 h 82"/>
                <a:gd name="T8" fmla="*/ 32 w 109"/>
                <a:gd name="T9" fmla="*/ 3 h 82"/>
                <a:gd name="T10" fmla="*/ 46 w 109"/>
                <a:gd name="T11" fmla="*/ 0 h 82"/>
                <a:gd name="T12" fmla="*/ 62 w 109"/>
                <a:gd name="T13" fmla="*/ 0 h 82"/>
                <a:gd name="T14" fmla="*/ 77 w 109"/>
                <a:gd name="T15" fmla="*/ 3 h 82"/>
                <a:gd name="T16" fmla="*/ 89 w 109"/>
                <a:gd name="T17" fmla="*/ 10 h 82"/>
                <a:gd name="T18" fmla="*/ 100 w 109"/>
                <a:gd name="T19" fmla="*/ 18 h 82"/>
                <a:gd name="T20" fmla="*/ 107 w 109"/>
                <a:gd name="T21" fmla="*/ 29 h 82"/>
                <a:gd name="T22" fmla="*/ 109 w 109"/>
                <a:gd name="T23" fmla="*/ 40 h 82"/>
                <a:gd name="T24" fmla="*/ 107 w 109"/>
                <a:gd name="T25" fmla="*/ 53 h 82"/>
                <a:gd name="T26" fmla="*/ 100 w 109"/>
                <a:gd name="T27" fmla="*/ 63 h 82"/>
                <a:gd name="T28" fmla="*/ 89 w 109"/>
                <a:gd name="T29" fmla="*/ 72 h 82"/>
                <a:gd name="T30" fmla="*/ 77 w 109"/>
                <a:gd name="T31" fmla="*/ 78 h 82"/>
                <a:gd name="T32" fmla="*/ 62 w 109"/>
                <a:gd name="T33" fmla="*/ 82 h 82"/>
                <a:gd name="T34" fmla="*/ 46 w 109"/>
                <a:gd name="T35" fmla="*/ 82 h 82"/>
                <a:gd name="T36" fmla="*/ 32 w 109"/>
                <a:gd name="T37" fmla="*/ 78 h 82"/>
                <a:gd name="T38" fmla="*/ 18 w 109"/>
                <a:gd name="T39" fmla="*/ 72 h 82"/>
                <a:gd name="T40" fmla="*/ 8 w 109"/>
                <a:gd name="T41" fmla="*/ 63 h 82"/>
                <a:gd name="T42" fmla="*/ 1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1" y="29"/>
                  </a:lnTo>
                  <a:lnTo>
                    <a:pt x="8" y="18"/>
                  </a:lnTo>
                  <a:lnTo>
                    <a:pt x="18" y="10"/>
                  </a:lnTo>
                  <a:lnTo>
                    <a:pt x="32" y="3"/>
                  </a:lnTo>
                  <a:lnTo>
                    <a:pt x="46" y="0"/>
                  </a:lnTo>
                  <a:lnTo>
                    <a:pt x="62" y="0"/>
                  </a:lnTo>
                  <a:lnTo>
                    <a:pt x="77" y="3"/>
                  </a:lnTo>
                  <a:lnTo>
                    <a:pt x="89" y="10"/>
                  </a:lnTo>
                  <a:lnTo>
                    <a:pt x="100" y="18"/>
                  </a:lnTo>
                  <a:lnTo>
                    <a:pt x="107" y="29"/>
                  </a:lnTo>
                  <a:lnTo>
                    <a:pt x="109" y="40"/>
                  </a:lnTo>
                  <a:lnTo>
                    <a:pt x="107" y="53"/>
                  </a:lnTo>
                  <a:lnTo>
                    <a:pt x="100" y="63"/>
                  </a:lnTo>
                  <a:lnTo>
                    <a:pt x="89" y="72"/>
                  </a:lnTo>
                  <a:lnTo>
                    <a:pt x="77" y="78"/>
                  </a:lnTo>
                  <a:lnTo>
                    <a:pt x="62" y="82"/>
                  </a:lnTo>
                  <a:lnTo>
                    <a:pt x="46" y="82"/>
                  </a:lnTo>
                  <a:lnTo>
                    <a:pt x="32" y="78"/>
                  </a:lnTo>
                  <a:lnTo>
                    <a:pt x="18" y="72"/>
                  </a:lnTo>
                  <a:lnTo>
                    <a:pt x="8" y="63"/>
                  </a:lnTo>
                  <a:lnTo>
                    <a:pt x="1"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44224" name="Rectangle 174"/>
            <p:cNvSpPr>
              <a:spLocks noChangeArrowheads="1"/>
            </p:cNvSpPr>
            <p:nvPr/>
          </p:nvSpPr>
          <p:spPr bwMode="auto">
            <a:xfrm>
              <a:off x="4710" y="1692"/>
              <a:ext cx="165" cy="26"/>
            </a:xfrm>
            <a:prstGeom prst="rect">
              <a:avLst/>
            </a:prstGeom>
            <a:solidFill>
              <a:srgbClr val="FFFFFF"/>
            </a:solidFill>
            <a:ln w="9525">
              <a:noFill/>
              <a:miter lim="800000"/>
              <a:headEnd/>
              <a:tailEnd/>
            </a:ln>
          </p:spPr>
          <p:txBody>
            <a:bodyPr/>
            <a:lstStyle/>
            <a:p>
              <a:endParaRPr lang="fr-FR"/>
            </a:p>
          </p:txBody>
        </p:sp>
        <p:sp>
          <p:nvSpPr>
            <p:cNvPr id="44225" name="Line 175"/>
            <p:cNvSpPr>
              <a:spLocks noChangeShapeType="1"/>
            </p:cNvSpPr>
            <p:nvPr/>
          </p:nvSpPr>
          <p:spPr bwMode="auto">
            <a:xfrm flipV="1">
              <a:off x="4795" y="1692"/>
              <a:ext cx="1" cy="53"/>
            </a:xfrm>
            <a:prstGeom prst="line">
              <a:avLst/>
            </a:prstGeom>
            <a:noFill/>
            <a:ln w="11113">
              <a:solidFill>
                <a:srgbClr val="000000"/>
              </a:solidFill>
              <a:round/>
              <a:headEnd/>
              <a:tailEnd/>
            </a:ln>
          </p:spPr>
          <p:txBody>
            <a:bodyPr/>
            <a:lstStyle/>
            <a:p>
              <a:endParaRPr lang="fr-FR"/>
            </a:p>
          </p:txBody>
        </p:sp>
        <p:sp>
          <p:nvSpPr>
            <p:cNvPr id="44226" name="Line 176"/>
            <p:cNvSpPr>
              <a:spLocks noChangeShapeType="1"/>
            </p:cNvSpPr>
            <p:nvPr/>
          </p:nvSpPr>
          <p:spPr bwMode="auto">
            <a:xfrm flipH="1">
              <a:off x="4747" y="1690"/>
              <a:ext cx="109" cy="1"/>
            </a:xfrm>
            <a:prstGeom prst="line">
              <a:avLst/>
            </a:prstGeom>
            <a:noFill/>
            <a:ln w="11113">
              <a:solidFill>
                <a:srgbClr val="000000"/>
              </a:solidFill>
              <a:round/>
              <a:headEnd/>
              <a:tailEnd/>
            </a:ln>
          </p:spPr>
          <p:txBody>
            <a:bodyPr/>
            <a:lstStyle/>
            <a:p>
              <a:endParaRPr lang="fr-FR"/>
            </a:p>
          </p:txBody>
        </p:sp>
        <p:sp>
          <p:nvSpPr>
            <p:cNvPr id="44227" name="Freeform 177"/>
            <p:cNvSpPr>
              <a:spLocks/>
            </p:cNvSpPr>
            <p:nvPr/>
          </p:nvSpPr>
          <p:spPr bwMode="auto">
            <a:xfrm>
              <a:off x="4500" y="1743"/>
              <a:ext cx="219" cy="95"/>
            </a:xfrm>
            <a:custGeom>
              <a:avLst/>
              <a:gdLst>
                <a:gd name="T0" fmla="*/ 219 w 219"/>
                <a:gd name="T1" fmla="*/ 0 h 190"/>
                <a:gd name="T2" fmla="*/ 0 w 219"/>
                <a:gd name="T3" fmla="*/ 0 h 190"/>
                <a:gd name="T4" fmla="*/ 0 w 219"/>
                <a:gd name="T5" fmla="*/ 190 h 190"/>
                <a:gd name="T6" fmla="*/ 0 60000 65536"/>
                <a:gd name="T7" fmla="*/ 0 60000 65536"/>
                <a:gd name="T8" fmla="*/ 0 60000 65536"/>
                <a:gd name="T9" fmla="*/ 0 w 219"/>
                <a:gd name="T10" fmla="*/ 0 h 190"/>
                <a:gd name="T11" fmla="*/ 219 w 219"/>
                <a:gd name="T12" fmla="*/ 190 h 190"/>
              </a:gdLst>
              <a:ahLst/>
              <a:cxnLst>
                <a:cxn ang="T6">
                  <a:pos x="T0" y="T1"/>
                </a:cxn>
                <a:cxn ang="T7">
                  <a:pos x="T2" y="T3"/>
                </a:cxn>
                <a:cxn ang="T8">
                  <a:pos x="T4" y="T5"/>
                </a:cxn>
              </a:cxnLst>
              <a:rect l="T9" t="T10" r="T11" b="T12"/>
              <a:pathLst>
                <a:path w="219" h="190">
                  <a:moveTo>
                    <a:pt x="219" y="0"/>
                  </a:moveTo>
                  <a:lnTo>
                    <a:pt x="0" y="0"/>
                  </a:lnTo>
                  <a:lnTo>
                    <a:pt x="0" y="190"/>
                  </a:lnTo>
                </a:path>
              </a:pathLst>
            </a:custGeom>
            <a:noFill/>
            <a:ln w="11113">
              <a:solidFill>
                <a:srgbClr val="000000"/>
              </a:solidFill>
              <a:round/>
              <a:headEnd/>
              <a:tailEnd/>
            </a:ln>
          </p:spPr>
          <p:txBody>
            <a:bodyPr/>
            <a:lstStyle/>
            <a:p>
              <a:endParaRPr lang="fr-FR"/>
            </a:p>
          </p:txBody>
        </p:sp>
        <p:sp>
          <p:nvSpPr>
            <p:cNvPr id="44228" name="Line 178"/>
            <p:cNvSpPr>
              <a:spLocks noChangeShapeType="1"/>
            </p:cNvSpPr>
            <p:nvPr/>
          </p:nvSpPr>
          <p:spPr bwMode="auto">
            <a:xfrm>
              <a:off x="4877" y="1743"/>
              <a:ext cx="110" cy="1"/>
            </a:xfrm>
            <a:prstGeom prst="line">
              <a:avLst/>
            </a:prstGeom>
            <a:noFill/>
            <a:ln w="11113">
              <a:solidFill>
                <a:srgbClr val="000000"/>
              </a:solidFill>
              <a:round/>
              <a:headEnd/>
              <a:tailEnd/>
            </a:ln>
          </p:spPr>
          <p:txBody>
            <a:bodyPr/>
            <a:lstStyle/>
            <a:p>
              <a:endParaRPr lang="fr-FR"/>
            </a:p>
          </p:txBody>
        </p:sp>
        <p:sp>
          <p:nvSpPr>
            <p:cNvPr id="44229" name="Freeform 179"/>
            <p:cNvSpPr>
              <a:spLocks/>
            </p:cNvSpPr>
            <p:nvPr/>
          </p:nvSpPr>
          <p:spPr bwMode="auto">
            <a:xfrm>
              <a:off x="4547" y="1543"/>
              <a:ext cx="172" cy="99"/>
            </a:xfrm>
            <a:custGeom>
              <a:avLst/>
              <a:gdLst>
                <a:gd name="T0" fmla="*/ 0 w 172"/>
                <a:gd name="T1" fmla="*/ 99 h 198"/>
                <a:gd name="T2" fmla="*/ 2 w 172"/>
                <a:gd name="T3" fmla="*/ 77 h 198"/>
                <a:gd name="T4" fmla="*/ 8 w 172"/>
                <a:gd name="T5" fmla="*/ 56 h 198"/>
                <a:gd name="T6" fmla="*/ 19 w 172"/>
                <a:gd name="T7" fmla="*/ 38 h 198"/>
                <a:gd name="T8" fmla="*/ 33 w 172"/>
                <a:gd name="T9" fmla="*/ 22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2 h 198"/>
                <a:gd name="T22" fmla="*/ 153 w 172"/>
                <a:gd name="T23" fmla="*/ 38 h 198"/>
                <a:gd name="T24" fmla="*/ 163 w 172"/>
                <a:gd name="T25" fmla="*/ 56 h 198"/>
                <a:gd name="T26" fmla="*/ 169 w 172"/>
                <a:gd name="T27" fmla="*/ 77 h 198"/>
                <a:gd name="T28" fmla="*/ 172 w 172"/>
                <a:gd name="T29" fmla="*/ 99 h 198"/>
                <a:gd name="T30" fmla="*/ 169 w 172"/>
                <a:gd name="T31" fmla="*/ 121 h 198"/>
                <a:gd name="T32" fmla="*/ 163 w 172"/>
                <a:gd name="T33" fmla="*/ 142 h 198"/>
                <a:gd name="T34" fmla="*/ 153 w 172"/>
                <a:gd name="T35" fmla="*/ 160 h 198"/>
                <a:gd name="T36" fmla="*/ 140 w 172"/>
                <a:gd name="T37" fmla="*/ 177 h 198"/>
                <a:gd name="T38" fmla="*/ 124 w 172"/>
                <a:gd name="T39" fmla="*/ 188 h 198"/>
                <a:gd name="T40" fmla="*/ 105 w 172"/>
                <a:gd name="T41" fmla="*/ 195 h 198"/>
                <a:gd name="T42" fmla="*/ 86 w 172"/>
                <a:gd name="T43" fmla="*/ 198 h 198"/>
                <a:gd name="T44" fmla="*/ 67 w 172"/>
                <a:gd name="T45" fmla="*/ 195 h 198"/>
                <a:gd name="T46" fmla="*/ 49 w 172"/>
                <a:gd name="T47" fmla="*/ 188 h 198"/>
                <a:gd name="T48" fmla="*/ 33 w 172"/>
                <a:gd name="T49" fmla="*/ 177 h 198"/>
                <a:gd name="T50" fmla="*/ 19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7"/>
                  </a:lnTo>
                  <a:lnTo>
                    <a:pt x="8" y="56"/>
                  </a:lnTo>
                  <a:lnTo>
                    <a:pt x="19" y="38"/>
                  </a:lnTo>
                  <a:lnTo>
                    <a:pt x="33" y="22"/>
                  </a:lnTo>
                  <a:lnTo>
                    <a:pt x="49" y="10"/>
                  </a:lnTo>
                  <a:lnTo>
                    <a:pt x="67" y="3"/>
                  </a:lnTo>
                  <a:lnTo>
                    <a:pt x="86" y="0"/>
                  </a:lnTo>
                  <a:lnTo>
                    <a:pt x="105" y="3"/>
                  </a:lnTo>
                  <a:lnTo>
                    <a:pt x="124" y="10"/>
                  </a:lnTo>
                  <a:lnTo>
                    <a:pt x="140" y="22"/>
                  </a:lnTo>
                  <a:lnTo>
                    <a:pt x="153" y="38"/>
                  </a:lnTo>
                  <a:lnTo>
                    <a:pt x="163" y="56"/>
                  </a:lnTo>
                  <a:lnTo>
                    <a:pt x="169" y="77"/>
                  </a:lnTo>
                  <a:lnTo>
                    <a:pt x="172" y="99"/>
                  </a:lnTo>
                  <a:lnTo>
                    <a:pt x="169" y="121"/>
                  </a:lnTo>
                  <a:lnTo>
                    <a:pt x="163" y="142"/>
                  </a:lnTo>
                  <a:lnTo>
                    <a:pt x="153" y="160"/>
                  </a:lnTo>
                  <a:lnTo>
                    <a:pt x="140" y="177"/>
                  </a:lnTo>
                  <a:lnTo>
                    <a:pt x="124" y="188"/>
                  </a:lnTo>
                  <a:lnTo>
                    <a:pt x="105" y="195"/>
                  </a:lnTo>
                  <a:lnTo>
                    <a:pt x="86" y="198"/>
                  </a:lnTo>
                  <a:lnTo>
                    <a:pt x="67" y="195"/>
                  </a:lnTo>
                  <a:lnTo>
                    <a:pt x="49" y="188"/>
                  </a:lnTo>
                  <a:lnTo>
                    <a:pt x="33" y="177"/>
                  </a:lnTo>
                  <a:lnTo>
                    <a:pt x="19"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230" name="Rectangle 180"/>
            <p:cNvSpPr>
              <a:spLocks noChangeArrowheads="1"/>
            </p:cNvSpPr>
            <p:nvPr/>
          </p:nvSpPr>
          <p:spPr bwMode="auto">
            <a:xfrm>
              <a:off x="4577" y="1569"/>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44231" name="Line 181"/>
            <p:cNvSpPr>
              <a:spLocks noChangeShapeType="1"/>
            </p:cNvSpPr>
            <p:nvPr/>
          </p:nvSpPr>
          <p:spPr bwMode="auto">
            <a:xfrm flipV="1">
              <a:off x="4439" y="1815"/>
              <a:ext cx="1" cy="4"/>
            </a:xfrm>
            <a:prstGeom prst="line">
              <a:avLst/>
            </a:prstGeom>
            <a:noFill/>
            <a:ln w="11113">
              <a:solidFill>
                <a:srgbClr val="000000"/>
              </a:solidFill>
              <a:round/>
              <a:headEnd/>
              <a:tailEnd/>
            </a:ln>
          </p:spPr>
          <p:txBody>
            <a:bodyPr/>
            <a:lstStyle/>
            <a:p>
              <a:endParaRPr lang="fr-FR"/>
            </a:p>
          </p:txBody>
        </p:sp>
        <p:sp>
          <p:nvSpPr>
            <p:cNvPr id="44232" name="Line 182"/>
            <p:cNvSpPr>
              <a:spLocks noChangeShapeType="1"/>
            </p:cNvSpPr>
            <p:nvPr/>
          </p:nvSpPr>
          <p:spPr bwMode="auto">
            <a:xfrm flipV="1">
              <a:off x="4439" y="1789"/>
              <a:ext cx="1" cy="5"/>
            </a:xfrm>
            <a:prstGeom prst="line">
              <a:avLst/>
            </a:prstGeom>
            <a:noFill/>
            <a:ln w="11113">
              <a:solidFill>
                <a:srgbClr val="000000"/>
              </a:solidFill>
              <a:round/>
              <a:headEnd/>
              <a:tailEnd/>
            </a:ln>
          </p:spPr>
          <p:txBody>
            <a:bodyPr/>
            <a:lstStyle/>
            <a:p>
              <a:endParaRPr lang="fr-FR"/>
            </a:p>
          </p:txBody>
        </p:sp>
        <p:sp>
          <p:nvSpPr>
            <p:cNvPr id="44233" name="Line 183"/>
            <p:cNvSpPr>
              <a:spLocks noChangeShapeType="1"/>
            </p:cNvSpPr>
            <p:nvPr/>
          </p:nvSpPr>
          <p:spPr bwMode="auto">
            <a:xfrm flipV="1">
              <a:off x="4439" y="1764"/>
              <a:ext cx="1" cy="5"/>
            </a:xfrm>
            <a:prstGeom prst="line">
              <a:avLst/>
            </a:prstGeom>
            <a:noFill/>
            <a:ln w="11113">
              <a:solidFill>
                <a:srgbClr val="000000"/>
              </a:solidFill>
              <a:round/>
              <a:headEnd/>
              <a:tailEnd/>
            </a:ln>
          </p:spPr>
          <p:txBody>
            <a:bodyPr/>
            <a:lstStyle/>
            <a:p>
              <a:endParaRPr lang="fr-FR"/>
            </a:p>
          </p:txBody>
        </p:sp>
        <p:sp>
          <p:nvSpPr>
            <p:cNvPr id="44234" name="Line 184"/>
            <p:cNvSpPr>
              <a:spLocks noChangeShapeType="1"/>
            </p:cNvSpPr>
            <p:nvPr/>
          </p:nvSpPr>
          <p:spPr bwMode="auto">
            <a:xfrm flipV="1">
              <a:off x="4439" y="1739"/>
              <a:ext cx="1" cy="4"/>
            </a:xfrm>
            <a:prstGeom prst="line">
              <a:avLst/>
            </a:prstGeom>
            <a:noFill/>
            <a:ln w="11113">
              <a:solidFill>
                <a:srgbClr val="000000"/>
              </a:solidFill>
              <a:round/>
              <a:headEnd/>
              <a:tailEnd/>
            </a:ln>
          </p:spPr>
          <p:txBody>
            <a:bodyPr/>
            <a:lstStyle/>
            <a:p>
              <a:endParaRPr lang="fr-FR"/>
            </a:p>
          </p:txBody>
        </p:sp>
        <p:sp>
          <p:nvSpPr>
            <p:cNvPr id="44235" name="Line 185"/>
            <p:cNvSpPr>
              <a:spLocks noChangeShapeType="1"/>
            </p:cNvSpPr>
            <p:nvPr/>
          </p:nvSpPr>
          <p:spPr bwMode="auto">
            <a:xfrm flipV="1">
              <a:off x="4439" y="1714"/>
              <a:ext cx="1" cy="4"/>
            </a:xfrm>
            <a:prstGeom prst="line">
              <a:avLst/>
            </a:prstGeom>
            <a:noFill/>
            <a:ln w="11113">
              <a:solidFill>
                <a:srgbClr val="000000"/>
              </a:solidFill>
              <a:round/>
              <a:headEnd/>
              <a:tailEnd/>
            </a:ln>
          </p:spPr>
          <p:txBody>
            <a:bodyPr/>
            <a:lstStyle/>
            <a:p>
              <a:endParaRPr lang="fr-FR"/>
            </a:p>
          </p:txBody>
        </p:sp>
        <p:sp>
          <p:nvSpPr>
            <p:cNvPr id="44236" name="Line 186"/>
            <p:cNvSpPr>
              <a:spLocks noChangeShapeType="1"/>
            </p:cNvSpPr>
            <p:nvPr/>
          </p:nvSpPr>
          <p:spPr bwMode="auto">
            <a:xfrm flipV="1">
              <a:off x="4439" y="1689"/>
              <a:ext cx="1" cy="4"/>
            </a:xfrm>
            <a:prstGeom prst="line">
              <a:avLst/>
            </a:prstGeom>
            <a:noFill/>
            <a:ln w="11113">
              <a:solidFill>
                <a:srgbClr val="000000"/>
              </a:solidFill>
              <a:round/>
              <a:headEnd/>
              <a:tailEnd/>
            </a:ln>
          </p:spPr>
          <p:txBody>
            <a:bodyPr/>
            <a:lstStyle/>
            <a:p>
              <a:endParaRPr lang="fr-FR"/>
            </a:p>
          </p:txBody>
        </p:sp>
        <p:sp>
          <p:nvSpPr>
            <p:cNvPr id="44237" name="Line 187"/>
            <p:cNvSpPr>
              <a:spLocks noChangeShapeType="1"/>
            </p:cNvSpPr>
            <p:nvPr/>
          </p:nvSpPr>
          <p:spPr bwMode="auto">
            <a:xfrm flipV="1">
              <a:off x="4439" y="1664"/>
              <a:ext cx="1" cy="4"/>
            </a:xfrm>
            <a:prstGeom prst="line">
              <a:avLst/>
            </a:prstGeom>
            <a:noFill/>
            <a:ln w="11113">
              <a:solidFill>
                <a:srgbClr val="000000"/>
              </a:solidFill>
              <a:round/>
              <a:headEnd/>
              <a:tailEnd/>
            </a:ln>
          </p:spPr>
          <p:txBody>
            <a:bodyPr/>
            <a:lstStyle/>
            <a:p>
              <a:endParaRPr lang="fr-FR"/>
            </a:p>
          </p:txBody>
        </p:sp>
        <p:sp>
          <p:nvSpPr>
            <p:cNvPr id="44238" name="Line 188"/>
            <p:cNvSpPr>
              <a:spLocks noChangeShapeType="1"/>
            </p:cNvSpPr>
            <p:nvPr/>
          </p:nvSpPr>
          <p:spPr bwMode="auto">
            <a:xfrm flipV="1">
              <a:off x="4439" y="1639"/>
              <a:ext cx="1" cy="4"/>
            </a:xfrm>
            <a:prstGeom prst="line">
              <a:avLst/>
            </a:prstGeom>
            <a:noFill/>
            <a:ln w="11113">
              <a:solidFill>
                <a:srgbClr val="000000"/>
              </a:solidFill>
              <a:round/>
              <a:headEnd/>
              <a:tailEnd/>
            </a:ln>
          </p:spPr>
          <p:txBody>
            <a:bodyPr/>
            <a:lstStyle/>
            <a:p>
              <a:endParaRPr lang="fr-FR"/>
            </a:p>
          </p:txBody>
        </p:sp>
        <p:sp>
          <p:nvSpPr>
            <p:cNvPr id="44239" name="Line 189"/>
            <p:cNvSpPr>
              <a:spLocks noChangeShapeType="1"/>
            </p:cNvSpPr>
            <p:nvPr/>
          </p:nvSpPr>
          <p:spPr bwMode="auto">
            <a:xfrm flipV="1">
              <a:off x="4439" y="1614"/>
              <a:ext cx="1" cy="4"/>
            </a:xfrm>
            <a:prstGeom prst="line">
              <a:avLst/>
            </a:prstGeom>
            <a:noFill/>
            <a:ln w="11113">
              <a:solidFill>
                <a:srgbClr val="000000"/>
              </a:solidFill>
              <a:round/>
              <a:headEnd/>
              <a:tailEnd/>
            </a:ln>
          </p:spPr>
          <p:txBody>
            <a:bodyPr/>
            <a:lstStyle/>
            <a:p>
              <a:endParaRPr lang="fr-FR"/>
            </a:p>
          </p:txBody>
        </p:sp>
        <p:sp>
          <p:nvSpPr>
            <p:cNvPr id="44240" name="Line 190"/>
            <p:cNvSpPr>
              <a:spLocks noChangeShapeType="1"/>
            </p:cNvSpPr>
            <p:nvPr/>
          </p:nvSpPr>
          <p:spPr bwMode="auto">
            <a:xfrm flipV="1">
              <a:off x="4439" y="1589"/>
              <a:ext cx="1" cy="4"/>
            </a:xfrm>
            <a:prstGeom prst="line">
              <a:avLst/>
            </a:prstGeom>
            <a:noFill/>
            <a:ln w="11113">
              <a:solidFill>
                <a:srgbClr val="000000"/>
              </a:solidFill>
              <a:round/>
              <a:headEnd/>
              <a:tailEnd/>
            </a:ln>
          </p:spPr>
          <p:txBody>
            <a:bodyPr/>
            <a:lstStyle/>
            <a:p>
              <a:endParaRPr lang="fr-FR"/>
            </a:p>
          </p:txBody>
        </p:sp>
        <p:sp>
          <p:nvSpPr>
            <p:cNvPr id="44241" name="Line 191"/>
            <p:cNvSpPr>
              <a:spLocks noChangeShapeType="1"/>
            </p:cNvSpPr>
            <p:nvPr/>
          </p:nvSpPr>
          <p:spPr bwMode="auto">
            <a:xfrm>
              <a:off x="4467" y="1584"/>
              <a:ext cx="7" cy="1"/>
            </a:xfrm>
            <a:prstGeom prst="line">
              <a:avLst/>
            </a:prstGeom>
            <a:noFill/>
            <a:ln w="11113">
              <a:solidFill>
                <a:srgbClr val="000000"/>
              </a:solidFill>
              <a:round/>
              <a:headEnd/>
              <a:tailEnd/>
            </a:ln>
          </p:spPr>
          <p:txBody>
            <a:bodyPr/>
            <a:lstStyle/>
            <a:p>
              <a:endParaRPr lang="fr-FR"/>
            </a:p>
          </p:txBody>
        </p:sp>
        <p:sp>
          <p:nvSpPr>
            <p:cNvPr id="44242" name="Line 192"/>
            <p:cNvSpPr>
              <a:spLocks noChangeShapeType="1"/>
            </p:cNvSpPr>
            <p:nvPr/>
          </p:nvSpPr>
          <p:spPr bwMode="auto">
            <a:xfrm>
              <a:off x="4511" y="1584"/>
              <a:ext cx="7" cy="1"/>
            </a:xfrm>
            <a:prstGeom prst="line">
              <a:avLst/>
            </a:prstGeom>
            <a:noFill/>
            <a:ln w="11113">
              <a:solidFill>
                <a:srgbClr val="000000"/>
              </a:solidFill>
              <a:round/>
              <a:headEnd/>
              <a:tailEnd/>
            </a:ln>
          </p:spPr>
          <p:txBody>
            <a:bodyPr/>
            <a:lstStyle/>
            <a:p>
              <a:endParaRPr lang="fr-FR"/>
            </a:p>
          </p:txBody>
        </p:sp>
        <p:sp>
          <p:nvSpPr>
            <p:cNvPr id="44243" name="Line 193"/>
            <p:cNvSpPr>
              <a:spLocks noChangeShapeType="1"/>
            </p:cNvSpPr>
            <p:nvPr/>
          </p:nvSpPr>
          <p:spPr bwMode="auto">
            <a:xfrm>
              <a:off x="4714" y="1584"/>
              <a:ext cx="7" cy="1"/>
            </a:xfrm>
            <a:prstGeom prst="line">
              <a:avLst/>
            </a:prstGeom>
            <a:noFill/>
            <a:ln w="11113">
              <a:solidFill>
                <a:srgbClr val="000000"/>
              </a:solidFill>
              <a:round/>
              <a:headEnd/>
              <a:tailEnd/>
            </a:ln>
          </p:spPr>
          <p:txBody>
            <a:bodyPr/>
            <a:lstStyle/>
            <a:p>
              <a:endParaRPr lang="fr-FR"/>
            </a:p>
          </p:txBody>
        </p:sp>
        <p:sp>
          <p:nvSpPr>
            <p:cNvPr id="44244" name="Line 194"/>
            <p:cNvSpPr>
              <a:spLocks noChangeShapeType="1"/>
            </p:cNvSpPr>
            <p:nvPr/>
          </p:nvSpPr>
          <p:spPr bwMode="auto">
            <a:xfrm>
              <a:off x="4758" y="1584"/>
              <a:ext cx="7" cy="1"/>
            </a:xfrm>
            <a:prstGeom prst="line">
              <a:avLst/>
            </a:prstGeom>
            <a:noFill/>
            <a:ln w="11113">
              <a:solidFill>
                <a:srgbClr val="000000"/>
              </a:solidFill>
              <a:round/>
              <a:headEnd/>
              <a:tailEnd/>
            </a:ln>
          </p:spPr>
          <p:txBody>
            <a:bodyPr/>
            <a:lstStyle/>
            <a:p>
              <a:endParaRPr lang="fr-FR"/>
            </a:p>
          </p:txBody>
        </p:sp>
        <p:sp>
          <p:nvSpPr>
            <p:cNvPr id="44245" name="Freeform 195"/>
            <p:cNvSpPr>
              <a:spLocks/>
            </p:cNvSpPr>
            <p:nvPr/>
          </p:nvSpPr>
          <p:spPr bwMode="auto">
            <a:xfrm>
              <a:off x="4802" y="1584"/>
              <a:ext cx="3" cy="3"/>
            </a:xfrm>
            <a:custGeom>
              <a:avLst/>
              <a:gdLst>
                <a:gd name="T0" fmla="*/ 0 w 2"/>
                <a:gd name="T1" fmla="*/ 0 h 4"/>
                <a:gd name="T2" fmla="*/ 2 w 2"/>
                <a:gd name="T3" fmla="*/ 0 h 4"/>
                <a:gd name="T4" fmla="*/ 2 w 2"/>
                <a:gd name="T5" fmla="*/ 4 h 4"/>
                <a:gd name="T6" fmla="*/ 0 60000 65536"/>
                <a:gd name="T7" fmla="*/ 0 60000 65536"/>
                <a:gd name="T8" fmla="*/ 0 60000 65536"/>
                <a:gd name="T9" fmla="*/ 0 w 2"/>
                <a:gd name="T10" fmla="*/ 0 h 4"/>
                <a:gd name="T11" fmla="*/ 2 w 2"/>
                <a:gd name="T12" fmla="*/ 4 h 4"/>
              </a:gdLst>
              <a:ahLst/>
              <a:cxnLst>
                <a:cxn ang="T6">
                  <a:pos x="T0" y="T1"/>
                </a:cxn>
                <a:cxn ang="T7">
                  <a:pos x="T2" y="T3"/>
                </a:cxn>
                <a:cxn ang="T8">
                  <a:pos x="T4" y="T5"/>
                </a:cxn>
              </a:cxnLst>
              <a:rect l="T9" t="T10" r="T11" b="T12"/>
              <a:pathLst>
                <a:path w="2" h="4">
                  <a:moveTo>
                    <a:pt x="0" y="0"/>
                  </a:moveTo>
                  <a:lnTo>
                    <a:pt x="2" y="0"/>
                  </a:lnTo>
                  <a:lnTo>
                    <a:pt x="2" y="4"/>
                  </a:lnTo>
                </a:path>
              </a:pathLst>
            </a:custGeom>
            <a:noFill/>
            <a:ln w="11113">
              <a:solidFill>
                <a:srgbClr val="000000"/>
              </a:solidFill>
              <a:round/>
              <a:headEnd/>
              <a:tailEnd/>
            </a:ln>
          </p:spPr>
          <p:txBody>
            <a:bodyPr/>
            <a:lstStyle/>
            <a:p>
              <a:endParaRPr lang="fr-FR"/>
            </a:p>
          </p:txBody>
        </p:sp>
        <p:sp>
          <p:nvSpPr>
            <p:cNvPr id="44246" name="Line 196"/>
            <p:cNvSpPr>
              <a:spLocks noChangeShapeType="1"/>
            </p:cNvSpPr>
            <p:nvPr/>
          </p:nvSpPr>
          <p:spPr bwMode="auto">
            <a:xfrm>
              <a:off x="4805" y="1608"/>
              <a:ext cx="1" cy="4"/>
            </a:xfrm>
            <a:prstGeom prst="line">
              <a:avLst/>
            </a:prstGeom>
            <a:noFill/>
            <a:ln w="11113">
              <a:solidFill>
                <a:srgbClr val="000000"/>
              </a:solidFill>
              <a:round/>
              <a:headEnd/>
              <a:tailEnd/>
            </a:ln>
          </p:spPr>
          <p:txBody>
            <a:bodyPr/>
            <a:lstStyle/>
            <a:p>
              <a:endParaRPr lang="fr-FR"/>
            </a:p>
          </p:txBody>
        </p:sp>
        <p:sp>
          <p:nvSpPr>
            <p:cNvPr id="44247" name="Line 197"/>
            <p:cNvSpPr>
              <a:spLocks noChangeShapeType="1"/>
            </p:cNvSpPr>
            <p:nvPr/>
          </p:nvSpPr>
          <p:spPr bwMode="auto">
            <a:xfrm>
              <a:off x="4805" y="1633"/>
              <a:ext cx="1" cy="4"/>
            </a:xfrm>
            <a:prstGeom prst="line">
              <a:avLst/>
            </a:prstGeom>
            <a:noFill/>
            <a:ln w="11113">
              <a:solidFill>
                <a:srgbClr val="000000"/>
              </a:solidFill>
              <a:round/>
              <a:headEnd/>
              <a:tailEnd/>
            </a:ln>
          </p:spPr>
          <p:txBody>
            <a:bodyPr/>
            <a:lstStyle/>
            <a:p>
              <a:endParaRPr lang="fr-FR"/>
            </a:p>
          </p:txBody>
        </p:sp>
        <p:sp>
          <p:nvSpPr>
            <p:cNvPr id="44248" name="Line 198"/>
            <p:cNvSpPr>
              <a:spLocks noChangeShapeType="1"/>
            </p:cNvSpPr>
            <p:nvPr/>
          </p:nvSpPr>
          <p:spPr bwMode="auto">
            <a:xfrm>
              <a:off x="4805" y="1658"/>
              <a:ext cx="1" cy="4"/>
            </a:xfrm>
            <a:prstGeom prst="line">
              <a:avLst/>
            </a:prstGeom>
            <a:noFill/>
            <a:ln w="11113">
              <a:solidFill>
                <a:srgbClr val="000000"/>
              </a:solidFill>
              <a:round/>
              <a:headEnd/>
              <a:tailEnd/>
            </a:ln>
          </p:spPr>
          <p:txBody>
            <a:bodyPr/>
            <a:lstStyle/>
            <a:p>
              <a:endParaRPr lang="fr-FR"/>
            </a:p>
          </p:txBody>
        </p:sp>
        <p:sp>
          <p:nvSpPr>
            <p:cNvPr id="44249" name="Rectangle 199"/>
            <p:cNvSpPr>
              <a:spLocks noChangeArrowheads="1"/>
            </p:cNvSpPr>
            <p:nvPr/>
          </p:nvSpPr>
          <p:spPr bwMode="auto">
            <a:xfrm>
              <a:off x="5033" y="1701"/>
              <a:ext cx="92" cy="97"/>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44250" name="Line 200"/>
            <p:cNvSpPr>
              <a:spLocks noChangeShapeType="1"/>
            </p:cNvSpPr>
            <p:nvPr/>
          </p:nvSpPr>
          <p:spPr bwMode="auto">
            <a:xfrm flipV="1">
              <a:off x="4732" y="1394"/>
              <a:ext cx="147" cy="46"/>
            </a:xfrm>
            <a:prstGeom prst="line">
              <a:avLst/>
            </a:prstGeom>
            <a:noFill/>
            <a:ln w="11113">
              <a:solidFill>
                <a:srgbClr val="000000"/>
              </a:solidFill>
              <a:round/>
              <a:headEnd/>
              <a:tailEnd/>
            </a:ln>
          </p:spPr>
          <p:txBody>
            <a:bodyPr/>
            <a:lstStyle/>
            <a:p>
              <a:endParaRPr lang="fr-FR"/>
            </a:p>
          </p:txBody>
        </p:sp>
        <p:sp>
          <p:nvSpPr>
            <p:cNvPr id="44251" name="Line 201"/>
            <p:cNvSpPr>
              <a:spLocks noChangeShapeType="1"/>
            </p:cNvSpPr>
            <p:nvPr/>
          </p:nvSpPr>
          <p:spPr bwMode="auto">
            <a:xfrm>
              <a:off x="4732" y="1394"/>
              <a:ext cx="147" cy="46"/>
            </a:xfrm>
            <a:prstGeom prst="line">
              <a:avLst/>
            </a:prstGeom>
            <a:noFill/>
            <a:ln w="11113">
              <a:solidFill>
                <a:srgbClr val="000000"/>
              </a:solidFill>
              <a:round/>
              <a:headEnd/>
              <a:tailEnd/>
            </a:ln>
          </p:spPr>
          <p:txBody>
            <a:bodyPr/>
            <a:lstStyle/>
            <a:p>
              <a:endParaRPr lang="fr-FR"/>
            </a:p>
          </p:txBody>
        </p:sp>
        <p:sp>
          <p:nvSpPr>
            <p:cNvPr id="44252" name="Line 202"/>
            <p:cNvSpPr>
              <a:spLocks noChangeShapeType="1"/>
            </p:cNvSpPr>
            <p:nvPr/>
          </p:nvSpPr>
          <p:spPr bwMode="auto">
            <a:xfrm flipV="1">
              <a:off x="4732" y="1394"/>
              <a:ext cx="1" cy="46"/>
            </a:xfrm>
            <a:prstGeom prst="line">
              <a:avLst/>
            </a:prstGeom>
            <a:noFill/>
            <a:ln w="11113">
              <a:solidFill>
                <a:srgbClr val="000000"/>
              </a:solidFill>
              <a:round/>
              <a:headEnd/>
              <a:tailEnd/>
            </a:ln>
          </p:spPr>
          <p:txBody>
            <a:bodyPr/>
            <a:lstStyle/>
            <a:p>
              <a:endParaRPr lang="fr-FR"/>
            </a:p>
          </p:txBody>
        </p:sp>
        <p:sp>
          <p:nvSpPr>
            <p:cNvPr id="44253" name="Line 203"/>
            <p:cNvSpPr>
              <a:spLocks noChangeShapeType="1"/>
            </p:cNvSpPr>
            <p:nvPr/>
          </p:nvSpPr>
          <p:spPr bwMode="auto">
            <a:xfrm flipV="1">
              <a:off x="4879" y="1394"/>
              <a:ext cx="1" cy="46"/>
            </a:xfrm>
            <a:prstGeom prst="line">
              <a:avLst/>
            </a:prstGeom>
            <a:noFill/>
            <a:ln w="11113">
              <a:solidFill>
                <a:srgbClr val="000000"/>
              </a:solidFill>
              <a:round/>
              <a:headEnd/>
              <a:tailEnd/>
            </a:ln>
          </p:spPr>
          <p:txBody>
            <a:bodyPr/>
            <a:lstStyle/>
            <a:p>
              <a:endParaRPr lang="fr-FR"/>
            </a:p>
          </p:txBody>
        </p:sp>
        <p:sp>
          <p:nvSpPr>
            <p:cNvPr id="44254" name="Freeform 204"/>
            <p:cNvSpPr>
              <a:spLocks/>
            </p:cNvSpPr>
            <p:nvPr/>
          </p:nvSpPr>
          <p:spPr bwMode="auto">
            <a:xfrm>
              <a:off x="4758" y="1454"/>
              <a:ext cx="109" cy="41"/>
            </a:xfrm>
            <a:custGeom>
              <a:avLst/>
              <a:gdLst>
                <a:gd name="T0" fmla="*/ 0 w 109"/>
                <a:gd name="T1" fmla="*/ 41 h 82"/>
                <a:gd name="T2" fmla="*/ 1 w 109"/>
                <a:gd name="T3" fmla="*/ 53 h 82"/>
                <a:gd name="T4" fmla="*/ 8 w 109"/>
                <a:gd name="T5" fmla="*/ 63 h 82"/>
                <a:gd name="T6" fmla="*/ 18 w 109"/>
                <a:gd name="T7" fmla="*/ 73 h 82"/>
                <a:gd name="T8" fmla="*/ 32 w 109"/>
                <a:gd name="T9" fmla="*/ 80 h 82"/>
                <a:gd name="T10" fmla="*/ 47 w 109"/>
                <a:gd name="T11" fmla="*/ 82 h 82"/>
                <a:gd name="T12" fmla="*/ 62 w 109"/>
                <a:gd name="T13" fmla="*/ 82 h 82"/>
                <a:gd name="T14" fmla="*/ 77 w 109"/>
                <a:gd name="T15" fmla="*/ 80 h 82"/>
                <a:gd name="T16" fmla="*/ 91 w 109"/>
                <a:gd name="T17" fmla="*/ 73 h 82"/>
                <a:gd name="T18" fmla="*/ 101 w 109"/>
                <a:gd name="T19" fmla="*/ 63 h 82"/>
                <a:gd name="T20" fmla="*/ 107 w 109"/>
                <a:gd name="T21" fmla="*/ 53 h 82"/>
                <a:gd name="T22" fmla="*/ 109 w 109"/>
                <a:gd name="T23" fmla="*/ 41 h 82"/>
                <a:gd name="T24" fmla="*/ 107 w 109"/>
                <a:gd name="T25" fmla="*/ 29 h 82"/>
                <a:gd name="T26" fmla="*/ 101 w 109"/>
                <a:gd name="T27" fmla="*/ 18 h 82"/>
                <a:gd name="T28" fmla="*/ 91 w 109"/>
                <a:gd name="T29" fmla="*/ 10 h 82"/>
                <a:gd name="T30" fmla="*/ 77 w 109"/>
                <a:gd name="T31" fmla="*/ 3 h 82"/>
                <a:gd name="T32" fmla="*/ 62 w 109"/>
                <a:gd name="T33" fmla="*/ 0 h 82"/>
                <a:gd name="T34" fmla="*/ 47 w 109"/>
                <a:gd name="T35" fmla="*/ 0 h 82"/>
                <a:gd name="T36" fmla="*/ 32 w 109"/>
                <a:gd name="T37" fmla="*/ 3 h 82"/>
                <a:gd name="T38" fmla="*/ 18 w 109"/>
                <a:gd name="T39" fmla="*/ 10 h 82"/>
                <a:gd name="T40" fmla="*/ 8 w 109"/>
                <a:gd name="T41" fmla="*/ 18 h 82"/>
                <a:gd name="T42" fmla="*/ 1 w 109"/>
                <a:gd name="T43" fmla="*/ 29 h 82"/>
                <a:gd name="T44" fmla="*/ 0 w 109"/>
                <a:gd name="T45" fmla="*/ 41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1"/>
                  </a:moveTo>
                  <a:lnTo>
                    <a:pt x="1" y="53"/>
                  </a:lnTo>
                  <a:lnTo>
                    <a:pt x="8" y="63"/>
                  </a:lnTo>
                  <a:lnTo>
                    <a:pt x="18" y="73"/>
                  </a:lnTo>
                  <a:lnTo>
                    <a:pt x="32" y="80"/>
                  </a:lnTo>
                  <a:lnTo>
                    <a:pt x="47" y="82"/>
                  </a:lnTo>
                  <a:lnTo>
                    <a:pt x="62" y="82"/>
                  </a:lnTo>
                  <a:lnTo>
                    <a:pt x="77" y="80"/>
                  </a:lnTo>
                  <a:lnTo>
                    <a:pt x="91" y="73"/>
                  </a:lnTo>
                  <a:lnTo>
                    <a:pt x="101" y="63"/>
                  </a:lnTo>
                  <a:lnTo>
                    <a:pt x="107" y="53"/>
                  </a:lnTo>
                  <a:lnTo>
                    <a:pt x="109" y="41"/>
                  </a:lnTo>
                  <a:lnTo>
                    <a:pt x="107" y="29"/>
                  </a:lnTo>
                  <a:lnTo>
                    <a:pt x="101" y="18"/>
                  </a:lnTo>
                  <a:lnTo>
                    <a:pt x="91" y="10"/>
                  </a:lnTo>
                  <a:lnTo>
                    <a:pt x="77" y="3"/>
                  </a:lnTo>
                  <a:lnTo>
                    <a:pt x="62" y="0"/>
                  </a:lnTo>
                  <a:lnTo>
                    <a:pt x="47" y="0"/>
                  </a:lnTo>
                  <a:lnTo>
                    <a:pt x="32" y="3"/>
                  </a:lnTo>
                  <a:lnTo>
                    <a:pt x="18" y="10"/>
                  </a:lnTo>
                  <a:lnTo>
                    <a:pt x="8" y="18"/>
                  </a:lnTo>
                  <a:lnTo>
                    <a:pt x="1" y="29"/>
                  </a:lnTo>
                  <a:lnTo>
                    <a:pt x="0" y="41"/>
                  </a:lnTo>
                  <a:close/>
                </a:path>
              </a:pathLst>
            </a:custGeom>
            <a:solidFill>
              <a:srgbClr val="FFFFFF"/>
            </a:solidFill>
            <a:ln w="11113">
              <a:solidFill>
                <a:srgbClr val="000000"/>
              </a:solidFill>
              <a:round/>
              <a:headEnd/>
              <a:tailEnd/>
            </a:ln>
          </p:spPr>
          <p:txBody>
            <a:bodyPr/>
            <a:lstStyle/>
            <a:p>
              <a:endParaRPr lang="fr-FR"/>
            </a:p>
          </p:txBody>
        </p:sp>
        <p:sp>
          <p:nvSpPr>
            <p:cNvPr id="44255" name="Rectangle 205"/>
            <p:cNvSpPr>
              <a:spLocks noChangeArrowheads="1"/>
            </p:cNvSpPr>
            <p:nvPr/>
          </p:nvSpPr>
          <p:spPr bwMode="auto">
            <a:xfrm>
              <a:off x="4721" y="1444"/>
              <a:ext cx="165" cy="26"/>
            </a:xfrm>
            <a:prstGeom prst="rect">
              <a:avLst/>
            </a:prstGeom>
            <a:solidFill>
              <a:srgbClr val="FFFFFF"/>
            </a:solidFill>
            <a:ln w="9525">
              <a:noFill/>
              <a:miter lim="800000"/>
              <a:headEnd/>
              <a:tailEnd/>
            </a:ln>
          </p:spPr>
          <p:txBody>
            <a:bodyPr/>
            <a:lstStyle/>
            <a:p>
              <a:endParaRPr lang="fr-FR"/>
            </a:p>
          </p:txBody>
        </p:sp>
        <p:sp>
          <p:nvSpPr>
            <p:cNvPr id="44256" name="Line 206"/>
            <p:cNvSpPr>
              <a:spLocks noChangeShapeType="1"/>
            </p:cNvSpPr>
            <p:nvPr/>
          </p:nvSpPr>
          <p:spPr bwMode="auto">
            <a:xfrm>
              <a:off x="4806" y="1417"/>
              <a:ext cx="1" cy="53"/>
            </a:xfrm>
            <a:prstGeom prst="line">
              <a:avLst/>
            </a:prstGeom>
            <a:noFill/>
            <a:ln w="11113">
              <a:solidFill>
                <a:srgbClr val="000000"/>
              </a:solidFill>
              <a:round/>
              <a:headEnd/>
              <a:tailEnd/>
            </a:ln>
          </p:spPr>
          <p:txBody>
            <a:bodyPr/>
            <a:lstStyle/>
            <a:p>
              <a:endParaRPr lang="fr-FR"/>
            </a:p>
          </p:txBody>
        </p:sp>
        <p:sp>
          <p:nvSpPr>
            <p:cNvPr id="44257" name="Line 207"/>
            <p:cNvSpPr>
              <a:spLocks noChangeShapeType="1"/>
            </p:cNvSpPr>
            <p:nvPr/>
          </p:nvSpPr>
          <p:spPr bwMode="auto">
            <a:xfrm flipH="1">
              <a:off x="4758" y="1472"/>
              <a:ext cx="109" cy="1"/>
            </a:xfrm>
            <a:prstGeom prst="line">
              <a:avLst/>
            </a:prstGeom>
            <a:noFill/>
            <a:ln w="11113">
              <a:solidFill>
                <a:srgbClr val="000000"/>
              </a:solidFill>
              <a:round/>
              <a:headEnd/>
              <a:tailEnd/>
            </a:ln>
          </p:spPr>
          <p:txBody>
            <a:bodyPr/>
            <a:lstStyle/>
            <a:p>
              <a:endParaRPr lang="fr-FR"/>
            </a:p>
          </p:txBody>
        </p:sp>
        <p:sp>
          <p:nvSpPr>
            <p:cNvPr id="44258" name="Freeform 208"/>
            <p:cNvSpPr>
              <a:spLocks/>
            </p:cNvSpPr>
            <p:nvPr/>
          </p:nvSpPr>
          <p:spPr bwMode="auto">
            <a:xfrm>
              <a:off x="4500" y="1419"/>
              <a:ext cx="225" cy="373"/>
            </a:xfrm>
            <a:custGeom>
              <a:avLst/>
              <a:gdLst>
                <a:gd name="T0" fmla="*/ 0 w 225"/>
                <a:gd name="T1" fmla="*/ 745 h 745"/>
                <a:gd name="T2" fmla="*/ 0 w 225"/>
                <a:gd name="T3" fmla="*/ 0 h 745"/>
                <a:gd name="T4" fmla="*/ 225 w 225"/>
                <a:gd name="T5" fmla="*/ 0 h 745"/>
                <a:gd name="T6" fmla="*/ 0 60000 65536"/>
                <a:gd name="T7" fmla="*/ 0 60000 65536"/>
                <a:gd name="T8" fmla="*/ 0 60000 65536"/>
                <a:gd name="T9" fmla="*/ 0 w 225"/>
                <a:gd name="T10" fmla="*/ 0 h 745"/>
                <a:gd name="T11" fmla="*/ 225 w 225"/>
                <a:gd name="T12" fmla="*/ 745 h 745"/>
              </a:gdLst>
              <a:ahLst/>
              <a:cxnLst>
                <a:cxn ang="T6">
                  <a:pos x="T0" y="T1"/>
                </a:cxn>
                <a:cxn ang="T7">
                  <a:pos x="T2" y="T3"/>
                </a:cxn>
                <a:cxn ang="T8">
                  <a:pos x="T4" y="T5"/>
                </a:cxn>
              </a:cxnLst>
              <a:rect l="T9" t="T10" r="T11" b="T12"/>
              <a:pathLst>
                <a:path w="225" h="745">
                  <a:moveTo>
                    <a:pt x="0" y="745"/>
                  </a:moveTo>
                  <a:lnTo>
                    <a:pt x="0" y="0"/>
                  </a:lnTo>
                  <a:lnTo>
                    <a:pt x="225" y="0"/>
                  </a:lnTo>
                </a:path>
              </a:pathLst>
            </a:custGeom>
            <a:noFill/>
            <a:ln w="11113">
              <a:solidFill>
                <a:srgbClr val="000000"/>
              </a:solidFill>
              <a:round/>
              <a:headEnd/>
              <a:tailEnd/>
            </a:ln>
          </p:spPr>
          <p:txBody>
            <a:bodyPr/>
            <a:lstStyle/>
            <a:p>
              <a:endParaRPr lang="fr-FR"/>
            </a:p>
          </p:txBody>
        </p:sp>
        <p:sp>
          <p:nvSpPr>
            <p:cNvPr id="44259" name="Line 209"/>
            <p:cNvSpPr>
              <a:spLocks noChangeShapeType="1"/>
            </p:cNvSpPr>
            <p:nvPr/>
          </p:nvSpPr>
          <p:spPr bwMode="auto">
            <a:xfrm flipV="1">
              <a:off x="4805" y="1587"/>
              <a:ext cx="1" cy="4"/>
            </a:xfrm>
            <a:prstGeom prst="line">
              <a:avLst/>
            </a:prstGeom>
            <a:noFill/>
            <a:ln w="11113">
              <a:solidFill>
                <a:srgbClr val="000000"/>
              </a:solidFill>
              <a:round/>
              <a:headEnd/>
              <a:tailEnd/>
            </a:ln>
          </p:spPr>
          <p:txBody>
            <a:bodyPr/>
            <a:lstStyle/>
            <a:p>
              <a:endParaRPr lang="fr-FR"/>
            </a:p>
          </p:txBody>
        </p:sp>
        <p:sp>
          <p:nvSpPr>
            <p:cNvPr id="44260" name="Line 210"/>
            <p:cNvSpPr>
              <a:spLocks noChangeShapeType="1"/>
            </p:cNvSpPr>
            <p:nvPr/>
          </p:nvSpPr>
          <p:spPr bwMode="auto">
            <a:xfrm flipV="1">
              <a:off x="4805" y="1562"/>
              <a:ext cx="1" cy="4"/>
            </a:xfrm>
            <a:prstGeom prst="line">
              <a:avLst/>
            </a:prstGeom>
            <a:noFill/>
            <a:ln w="11113">
              <a:solidFill>
                <a:srgbClr val="000000"/>
              </a:solidFill>
              <a:round/>
              <a:headEnd/>
              <a:tailEnd/>
            </a:ln>
          </p:spPr>
          <p:txBody>
            <a:bodyPr/>
            <a:lstStyle/>
            <a:p>
              <a:endParaRPr lang="fr-FR"/>
            </a:p>
          </p:txBody>
        </p:sp>
        <p:sp>
          <p:nvSpPr>
            <p:cNvPr id="44261" name="Line 211"/>
            <p:cNvSpPr>
              <a:spLocks noChangeShapeType="1"/>
            </p:cNvSpPr>
            <p:nvPr/>
          </p:nvSpPr>
          <p:spPr bwMode="auto">
            <a:xfrm flipV="1">
              <a:off x="4805" y="1536"/>
              <a:ext cx="1" cy="5"/>
            </a:xfrm>
            <a:prstGeom prst="line">
              <a:avLst/>
            </a:prstGeom>
            <a:noFill/>
            <a:ln w="11113">
              <a:solidFill>
                <a:srgbClr val="000000"/>
              </a:solidFill>
              <a:round/>
              <a:headEnd/>
              <a:tailEnd/>
            </a:ln>
          </p:spPr>
          <p:txBody>
            <a:bodyPr/>
            <a:lstStyle/>
            <a:p>
              <a:endParaRPr lang="fr-FR"/>
            </a:p>
          </p:txBody>
        </p:sp>
        <p:sp>
          <p:nvSpPr>
            <p:cNvPr id="44262" name="Line 212"/>
            <p:cNvSpPr>
              <a:spLocks noChangeShapeType="1"/>
            </p:cNvSpPr>
            <p:nvPr/>
          </p:nvSpPr>
          <p:spPr bwMode="auto">
            <a:xfrm flipV="1">
              <a:off x="4805" y="1511"/>
              <a:ext cx="1" cy="5"/>
            </a:xfrm>
            <a:prstGeom prst="line">
              <a:avLst/>
            </a:prstGeom>
            <a:noFill/>
            <a:ln w="11113">
              <a:solidFill>
                <a:srgbClr val="000000"/>
              </a:solidFill>
              <a:round/>
              <a:headEnd/>
              <a:tailEnd/>
            </a:ln>
          </p:spPr>
          <p:txBody>
            <a:bodyPr/>
            <a:lstStyle/>
            <a:p>
              <a:endParaRPr lang="fr-FR"/>
            </a:p>
          </p:txBody>
        </p:sp>
        <p:sp>
          <p:nvSpPr>
            <p:cNvPr id="44263" name="Line 213"/>
            <p:cNvSpPr>
              <a:spLocks noChangeShapeType="1"/>
            </p:cNvSpPr>
            <p:nvPr/>
          </p:nvSpPr>
          <p:spPr bwMode="auto">
            <a:xfrm>
              <a:off x="4882" y="1419"/>
              <a:ext cx="109" cy="1"/>
            </a:xfrm>
            <a:prstGeom prst="line">
              <a:avLst/>
            </a:prstGeom>
            <a:noFill/>
            <a:ln w="11113">
              <a:solidFill>
                <a:srgbClr val="000000"/>
              </a:solidFill>
              <a:round/>
              <a:headEnd/>
              <a:tailEnd/>
            </a:ln>
          </p:spPr>
          <p:txBody>
            <a:bodyPr/>
            <a:lstStyle/>
            <a:p>
              <a:endParaRPr lang="fr-FR"/>
            </a:p>
          </p:txBody>
        </p:sp>
        <p:sp>
          <p:nvSpPr>
            <p:cNvPr id="44264" name="Rectangle 214"/>
            <p:cNvSpPr>
              <a:spLocks noChangeArrowheads="1"/>
            </p:cNvSpPr>
            <p:nvPr/>
          </p:nvSpPr>
          <p:spPr bwMode="auto">
            <a:xfrm>
              <a:off x="5043" y="1377"/>
              <a:ext cx="148"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44265" name="Line 215"/>
            <p:cNvSpPr>
              <a:spLocks noChangeShapeType="1"/>
            </p:cNvSpPr>
            <p:nvPr/>
          </p:nvSpPr>
          <p:spPr bwMode="auto">
            <a:xfrm>
              <a:off x="4168" y="1623"/>
              <a:ext cx="1" cy="197"/>
            </a:xfrm>
            <a:prstGeom prst="line">
              <a:avLst/>
            </a:prstGeom>
            <a:noFill/>
            <a:ln w="11113">
              <a:solidFill>
                <a:srgbClr val="000000"/>
              </a:solidFill>
              <a:round/>
              <a:headEnd/>
              <a:tailEnd/>
            </a:ln>
          </p:spPr>
          <p:txBody>
            <a:bodyPr/>
            <a:lstStyle/>
            <a:p>
              <a:endParaRPr lang="fr-FR"/>
            </a:p>
          </p:txBody>
        </p:sp>
        <p:sp>
          <p:nvSpPr>
            <p:cNvPr id="44266" name="Rectangle 216"/>
            <p:cNvSpPr>
              <a:spLocks noChangeArrowheads="1"/>
            </p:cNvSpPr>
            <p:nvPr/>
          </p:nvSpPr>
          <p:spPr bwMode="auto">
            <a:xfrm>
              <a:off x="4172" y="2060"/>
              <a:ext cx="192" cy="99"/>
            </a:xfrm>
            <a:prstGeom prst="rect">
              <a:avLst/>
            </a:prstGeom>
            <a:noFill/>
            <a:ln w="9525">
              <a:noFill/>
              <a:miter lim="800000"/>
              <a:headEnd/>
              <a:tailEnd/>
            </a:ln>
          </p:spPr>
          <p:txBody>
            <a:bodyPr wrap="none" lIns="0" tIns="0" rIns="0" bIns="0">
              <a:spAutoFit/>
            </a:bodyPr>
            <a:lstStyle/>
            <a:p>
              <a:r>
                <a:rPr lang="fr-FR" sz="900">
                  <a:solidFill>
                    <a:srgbClr val="000000"/>
                  </a:solidFill>
                </a:rPr>
                <a:t>Rxtr 1</a:t>
              </a:r>
              <a:endParaRPr lang="fr-FR" sz="2400">
                <a:solidFill>
                  <a:srgbClr val="FC0128"/>
                </a:solidFill>
                <a:latin typeface="Times New Roman" pitchFamily="18" charset="0"/>
              </a:endParaRPr>
            </a:p>
          </p:txBody>
        </p:sp>
        <p:sp>
          <p:nvSpPr>
            <p:cNvPr id="44267" name="Line 217"/>
            <p:cNvSpPr>
              <a:spLocks noChangeShapeType="1"/>
            </p:cNvSpPr>
            <p:nvPr/>
          </p:nvSpPr>
          <p:spPr bwMode="auto">
            <a:xfrm flipH="1" flipV="1">
              <a:off x="5050" y="2200"/>
              <a:ext cx="65" cy="81"/>
            </a:xfrm>
            <a:prstGeom prst="line">
              <a:avLst/>
            </a:prstGeom>
            <a:noFill/>
            <a:ln w="11113">
              <a:solidFill>
                <a:srgbClr val="000000"/>
              </a:solidFill>
              <a:round/>
              <a:headEnd/>
              <a:tailEnd/>
            </a:ln>
          </p:spPr>
          <p:txBody>
            <a:bodyPr/>
            <a:lstStyle/>
            <a:p>
              <a:endParaRPr lang="fr-FR"/>
            </a:p>
          </p:txBody>
        </p:sp>
        <p:sp>
          <p:nvSpPr>
            <p:cNvPr id="44268" name="Line 218"/>
            <p:cNvSpPr>
              <a:spLocks noChangeShapeType="1"/>
            </p:cNvSpPr>
            <p:nvPr/>
          </p:nvSpPr>
          <p:spPr bwMode="auto">
            <a:xfrm flipV="1">
              <a:off x="5050" y="2200"/>
              <a:ext cx="65" cy="81"/>
            </a:xfrm>
            <a:prstGeom prst="line">
              <a:avLst/>
            </a:prstGeom>
            <a:noFill/>
            <a:ln w="11113">
              <a:solidFill>
                <a:srgbClr val="000000"/>
              </a:solidFill>
              <a:round/>
              <a:headEnd/>
              <a:tailEnd/>
            </a:ln>
          </p:spPr>
          <p:txBody>
            <a:bodyPr/>
            <a:lstStyle/>
            <a:p>
              <a:endParaRPr lang="fr-FR"/>
            </a:p>
          </p:txBody>
        </p:sp>
        <p:sp>
          <p:nvSpPr>
            <p:cNvPr id="44269" name="Line 219"/>
            <p:cNvSpPr>
              <a:spLocks noChangeShapeType="1"/>
            </p:cNvSpPr>
            <p:nvPr/>
          </p:nvSpPr>
          <p:spPr bwMode="auto">
            <a:xfrm flipH="1">
              <a:off x="5050" y="2281"/>
              <a:ext cx="65" cy="1"/>
            </a:xfrm>
            <a:prstGeom prst="line">
              <a:avLst/>
            </a:prstGeom>
            <a:noFill/>
            <a:ln w="11113">
              <a:solidFill>
                <a:srgbClr val="000000"/>
              </a:solidFill>
              <a:round/>
              <a:headEnd/>
              <a:tailEnd/>
            </a:ln>
          </p:spPr>
          <p:txBody>
            <a:bodyPr/>
            <a:lstStyle/>
            <a:p>
              <a:endParaRPr lang="fr-FR"/>
            </a:p>
          </p:txBody>
        </p:sp>
        <p:sp>
          <p:nvSpPr>
            <p:cNvPr id="44270" name="Line 220"/>
            <p:cNvSpPr>
              <a:spLocks noChangeShapeType="1"/>
            </p:cNvSpPr>
            <p:nvPr/>
          </p:nvSpPr>
          <p:spPr bwMode="auto">
            <a:xfrm flipH="1">
              <a:off x="5050" y="2200"/>
              <a:ext cx="65" cy="1"/>
            </a:xfrm>
            <a:prstGeom prst="line">
              <a:avLst/>
            </a:prstGeom>
            <a:noFill/>
            <a:ln w="11113">
              <a:solidFill>
                <a:srgbClr val="000000"/>
              </a:solidFill>
              <a:round/>
              <a:headEnd/>
              <a:tailEnd/>
            </a:ln>
          </p:spPr>
          <p:txBody>
            <a:bodyPr/>
            <a:lstStyle/>
            <a:p>
              <a:endParaRPr lang="fr-FR"/>
            </a:p>
          </p:txBody>
        </p:sp>
        <p:sp>
          <p:nvSpPr>
            <p:cNvPr id="44271" name="Freeform 221"/>
            <p:cNvSpPr>
              <a:spLocks/>
            </p:cNvSpPr>
            <p:nvPr/>
          </p:nvSpPr>
          <p:spPr bwMode="auto">
            <a:xfrm>
              <a:off x="5149" y="2210"/>
              <a:ext cx="72" cy="61"/>
            </a:xfrm>
            <a:custGeom>
              <a:avLst/>
              <a:gdLst>
                <a:gd name="T0" fmla="*/ 0 w 72"/>
                <a:gd name="T1" fmla="*/ 121 h 121"/>
                <a:gd name="T2" fmla="*/ 0 w 72"/>
                <a:gd name="T3" fmla="*/ 0 h 121"/>
                <a:gd name="T4" fmla="*/ 72 w 72"/>
                <a:gd name="T5" fmla="*/ 0 h 121"/>
                <a:gd name="T6" fmla="*/ 0 60000 65536"/>
                <a:gd name="T7" fmla="*/ 0 60000 65536"/>
                <a:gd name="T8" fmla="*/ 0 60000 65536"/>
                <a:gd name="T9" fmla="*/ 0 w 72"/>
                <a:gd name="T10" fmla="*/ 0 h 121"/>
                <a:gd name="T11" fmla="*/ 72 w 72"/>
                <a:gd name="T12" fmla="*/ 121 h 121"/>
              </a:gdLst>
              <a:ahLst/>
              <a:cxnLst>
                <a:cxn ang="T6">
                  <a:pos x="T0" y="T1"/>
                </a:cxn>
                <a:cxn ang="T7">
                  <a:pos x="T2" y="T3"/>
                </a:cxn>
                <a:cxn ang="T8">
                  <a:pos x="T4" y="T5"/>
                </a:cxn>
              </a:cxnLst>
              <a:rect l="T9" t="T10" r="T11" b="T12"/>
              <a:pathLst>
                <a:path w="72" h="121">
                  <a:moveTo>
                    <a:pt x="0" y="121"/>
                  </a:moveTo>
                  <a:lnTo>
                    <a:pt x="0" y="0"/>
                  </a:lnTo>
                  <a:lnTo>
                    <a:pt x="72" y="0"/>
                  </a:lnTo>
                </a:path>
              </a:pathLst>
            </a:custGeom>
            <a:noFill/>
            <a:ln w="11113">
              <a:solidFill>
                <a:srgbClr val="000000"/>
              </a:solidFill>
              <a:round/>
              <a:headEnd/>
              <a:tailEnd/>
            </a:ln>
          </p:spPr>
          <p:txBody>
            <a:bodyPr/>
            <a:lstStyle/>
            <a:p>
              <a:endParaRPr lang="fr-FR"/>
            </a:p>
          </p:txBody>
        </p:sp>
        <p:sp>
          <p:nvSpPr>
            <p:cNvPr id="44272" name="Freeform 222"/>
            <p:cNvSpPr>
              <a:spLocks/>
            </p:cNvSpPr>
            <p:nvPr/>
          </p:nvSpPr>
          <p:spPr bwMode="auto">
            <a:xfrm>
              <a:off x="5149" y="2210"/>
              <a:ext cx="72" cy="61"/>
            </a:xfrm>
            <a:custGeom>
              <a:avLst/>
              <a:gdLst>
                <a:gd name="T0" fmla="*/ 72 w 72"/>
                <a:gd name="T1" fmla="*/ 0 h 121"/>
                <a:gd name="T2" fmla="*/ 72 w 72"/>
                <a:gd name="T3" fmla="*/ 121 h 121"/>
                <a:gd name="T4" fmla="*/ 0 w 72"/>
                <a:gd name="T5" fmla="*/ 121 h 121"/>
                <a:gd name="T6" fmla="*/ 0 60000 65536"/>
                <a:gd name="T7" fmla="*/ 0 60000 65536"/>
                <a:gd name="T8" fmla="*/ 0 60000 65536"/>
                <a:gd name="T9" fmla="*/ 0 w 72"/>
                <a:gd name="T10" fmla="*/ 0 h 121"/>
                <a:gd name="T11" fmla="*/ 72 w 72"/>
                <a:gd name="T12" fmla="*/ 121 h 121"/>
              </a:gdLst>
              <a:ahLst/>
              <a:cxnLst>
                <a:cxn ang="T6">
                  <a:pos x="T0" y="T1"/>
                </a:cxn>
                <a:cxn ang="T7">
                  <a:pos x="T2" y="T3"/>
                </a:cxn>
                <a:cxn ang="T8">
                  <a:pos x="T4" y="T5"/>
                </a:cxn>
              </a:cxnLst>
              <a:rect l="T9" t="T10" r="T11" b="T12"/>
              <a:pathLst>
                <a:path w="72" h="121">
                  <a:moveTo>
                    <a:pt x="72" y="0"/>
                  </a:moveTo>
                  <a:lnTo>
                    <a:pt x="72" y="121"/>
                  </a:lnTo>
                  <a:lnTo>
                    <a:pt x="0" y="121"/>
                  </a:lnTo>
                </a:path>
              </a:pathLst>
            </a:custGeom>
            <a:noFill/>
            <a:ln w="11113">
              <a:solidFill>
                <a:srgbClr val="000000"/>
              </a:solidFill>
              <a:round/>
              <a:headEnd/>
              <a:tailEnd/>
            </a:ln>
          </p:spPr>
          <p:txBody>
            <a:bodyPr/>
            <a:lstStyle/>
            <a:p>
              <a:endParaRPr lang="fr-FR"/>
            </a:p>
          </p:txBody>
        </p:sp>
        <p:sp>
          <p:nvSpPr>
            <p:cNvPr id="44273" name="Line 223"/>
            <p:cNvSpPr>
              <a:spLocks noChangeShapeType="1"/>
            </p:cNvSpPr>
            <p:nvPr/>
          </p:nvSpPr>
          <p:spPr bwMode="auto">
            <a:xfrm flipV="1">
              <a:off x="5189" y="2210"/>
              <a:ext cx="1" cy="61"/>
            </a:xfrm>
            <a:prstGeom prst="line">
              <a:avLst/>
            </a:prstGeom>
            <a:noFill/>
            <a:ln w="11113">
              <a:solidFill>
                <a:srgbClr val="000000"/>
              </a:solidFill>
              <a:round/>
              <a:headEnd/>
              <a:tailEnd/>
            </a:ln>
          </p:spPr>
          <p:txBody>
            <a:bodyPr/>
            <a:lstStyle/>
            <a:p>
              <a:endParaRPr lang="fr-FR"/>
            </a:p>
          </p:txBody>
        </p:sp>
        <p:sp>
          <p:nvSpPr>
            <p:cNvPr id="44274" name="Line 224"/>
            <p:cNvSpPr>
              <a:spLocks noChangeShapeType="1"/>
            </p:cNvSpPr>
            <p:nvPr/>
          </p:nvSpPr>
          <p:spPr bwMode="auto">
            <a:xfrm>
              <a:off x="5083" y="2240"/>
              <a:ext cx="106" cy="1"/>
            </a:xfrm>
            <a:prstGeom prst="line">
              <a:avLst/>
            </a:prstGeom>
            <a:noFill/>
            <a:ln w="11113">
              <a:solidFill>
                <a:srgbClr val="000000"/>
              </a:solidFill>
              <a:round/>
              <a:headEnd/>
              <a:tailEnd/>
            </a:ln>
          </p:spPr>
          <p:txBody>
            <a:bodyPr/>
            <a:lstStyle/>
            <a:p>
              <a:endParaRPr lang="fr-FR"/>
            </a:p>
          </p:txBody>
        </p:sp>
        <p:sp>
          <p:nvSpPr>
            <p:cNvPr id="44275" name="Line 225"/>
            <p:cNvSpPr>
              <a:spLocks noChangeShapeType="1"/>
            </p:cNvSpPr>
            <p:nvPr/>
          </p:nvSpPr>
          <p:spPr bwMode="auto">
            <a:xfrm flipH="1">
              <a:off x="5155" y="2465"/>
              <a:ext cx="130" cy="41"/>
            </a:xfrm>
            <a:prstGeom prst="line">
              <a:avLst/>
            </a:prstGeom>
            <a:noFill/>
            <a:ln w="11113">
              <a:solidFill>
                <a:srgbClr val="000000"/>
              </a:solidFill>
              <a:round/>
              <a:headEnd/>
              <a:tailEnd/>
            </a:ln>
          </p:spPr>
          <p:txBody>
            <a:bodyPr/>
            <a:lstStyle/>
            <a:p>
              <a:endParaRPr lang="fr-FR"/>
            </a:p>
          </p:txBody>
        </p:sp>
        <p:sp>
          <p:nvSpPr>
            <p:cNvPr id="44276" name="Line 226"/>
            <p:cNvSpPr>
              <a:spLocks noChangeShapeType="1"/>
            </p:cNvSpPr>
            <p:nvPr/>
          </p:nvSpPr>
          <p:spPr bwMode="auto">
            <a:xfrm flipH="1" flipV="1">
              <a:off x="5155" y="2465"/>
              <a:ext cx="130" cy="41"/>
            </a:xfrm>
            <a:prstGeom prst="line">
              <a:avLst/>
            </a:prstGeom>
            <a:noFill/>
            <a:ln w="11113">
              <a:solidFill>
                <a:srgbClr val="000000"/>
              </a:solidFill>
              <a:round/>
              <a:headEnd/>
              <a:tailEnd/>
            </a:ln>
          </p:spPr>
          <p:txBody>
            <a:bodyPr/>
            <a:lstStyle/>
            <a:p>
              <a:endParaRPr lang="fr-FR"/>
            </a:p>
          </p:txBody>
        </p:sp>
        <p:sp>
          <p:nvSpPr>
            <p:cNvPr id="44277" name="Line 227"/>
            <p:cNvSpPr>
              <a:spLocks noChangeShapeType="1"/>
            </p:cNvSpPr>
            <p:nvPr/>
          </p:nvSpPr>
          <p:spPr bwMode="auto">
            <a:xfrm>
              <a:off x="5285" y="2465"/>
              <a:ext cx="1" cy="41"/>
            </a:xfrm>
            <a:prstGeom prst="line">
              <a:avLst/>
            </a:prstGeom>
            <a:noFill/>
            <a:ln w="11113">
              <a:solidFill>
                <a:srgbClr val="000000"/>
              </a:solidFill>
              <a:round/>
              <a:headEnd/>
              <a:tailEnd/>
            </a:ln>
          </p:spPr>
          <p:txBody>
            <a:bodyPr/>
            <a:lstStyle/>
            <a:p>
              <a:endParaRPr lang="fr-FR"/>
            </a:p>
          </p:txBody>
        </p:sp>
        <p:sp>
          <p:nvSpPr>
            <p:cNvPr id="44278" name="Line 228"/>
            <p:cNvSpPr>
              <a:spLocks noChangeShapeType="1"/>
            </p:cNvSpPr>
            <p:nvPr/>
          </p:nvSpPr>
          <p:spPr bwMode="auto">
            <a:xfrm>
              <a:off x="5155" y="2465"/>
              <a:ext cx="1" cy="41"/>
            </a:xfrm>
            <a:prstGeom prst="line">
              <a:avLst/>
            </a:prstGeom>
            <a:noFill/>
            <a:ln w="11113">
              <a:solidFill>
                <a:srgbClr val="000000"/>
              </a:solidFill>
              <a:round/>
              <a:headEnd/>
              <a:tailEnd/>
            </a:ln>
          </p:spPr>
          <p:txBody>
            <a:bodyPr/>
            <a:lstStyle/>
            <a:p>
              <a:endParaRPr lang="fr-FR"/>
            </a:p>
          </p:txBody>
        </p:sp>
        <p:sp>
          <p:nvSpPr>
            <p:cNvPr id="44279" name="Freeform 229"/>
            <p:cNvSpPr>
              <a:spLocks/>
            </p:cNvSpPr>
            <p:nvPr/>
          </p:nvSpPr>
          <p:spPr bwMode="auto">
            <a:xfrm>
              <a:off x="5171" y="2400"/>
              <a:ext cx="98" cy="45"/>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44280" name="Freeform 230"/>
            <p:cNvSpPr>
              <a:spLocks/>
            </p:cNvSpPr>
            <p:nvPr/>
          </p:nvSpPr>
          <p:spPr bwMode="auto">
            <a:xfrm>
              <a:off x="5171" y="2400"/>
              <a:ext cx="98" cy="45"/>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44281" name="Line 231"/>
            <p:cNvSpPr>
              <a:spLocks noChangeShapeType="1"/>
            </p:cNvSpPr>
            <p:nvPr/>
          </p:nvSpPr>
          <p:spPr bwMode="auto">
            <a:xfrm flipH="1">
              <a:off x="5171" y="2420"/>
              <a:ext cx="98" cy="1"/>
            </a:xfrm>
            <a:prstGeom prst="line">
              <a:avLst/>
            </a:prstGeom>
            <a:noFill/>
            <a:ln w="11113">
              <a:solidFill>
                <a:srgbClr val="000000"/>
              </a:solidFill>
              <a:round/>
              <a:headEnd/>
              <a:tailEnd/>
            </a:ln>
          </p:spPr>
          <p:txBody>
            <a:bodyPr/>
            <a:lstStyle/>
            <a:p>
              <a:endParaRPr lang="fr-FR"/>
            </a:p>
          </p:txBody>
        </p:sp>
        <p:sp>
          <p:nvSpPr>
            <p:cNvPr id="44282" name="Line 232"/>
            <p:cNvSpPr>
              <a:spLocks noChangeShapeType="1"/>
            </p:cNvSpPr>
            <p:nvPr/>
          </p:nvSpPr>
          <p:spPr bwMode="auto">
            <a:xfrm flipV="1">
              <a:off x="5220" y="2420"/>
              <a:ext cx="1" cy="66"/>
            </a:xfrm>
            <a:prstGeom prst="line">
              <a:avLst/>
            </a:prstGeom>
            <a:noFill/>
            <a:ln w="11113">
              <a:solidFill>
                <a:srgbClr val="000000"/>
              </a:solidFill>
              <a:round/>
              <a:headEnd/>
              <a:tailEnd/>
            </a:ln>
          </p:spPr>
          <p:txBody>
            <a:bodyPr/>
            <a:lstStyle/>
            <a:p>
              <a:endParaRPr lang="fr-FR"/>
            </a:p>
          </p:txBody>
        </p:sp>
        <p:sp>
          <p:nvSpPr>
            <p:cNvPr id="44283" name="Line 233"/>
            <p:cNvSpPr>
              <a:spLocks noChangeShapeType="1"/>
            </p:cNvSpPr>
            <p:nvPr/>
          </p:nvSpPr>
          <p:spPr bwMode="auto">
            <a:xfrm>
              <a:off x="5082" y="2284"/>
              <a:ext cx="1" cy="195"/>
            </a:xfrm>
            <a:prstGeom prst="line">
              <a:avLst/>
            </a:prstGeom>
            <a:noFill/>
            <a:ln w="11113">
              <a:solidFill>
                <a:srgbClr val="000000"/>
              </a:solidFill>
              <a:round/>
              <a:headEnd/>
              <a:tailEnd/>
            </a:ln>
          </p:spPr>
          <p:txBody>
            <a:bodyPr/>
            <a:lstStyle/>
            <a:p>
              <a:endParaRPr lang="fr-FR"/>
            </a:p>
          </p:txBody>
        </p:sp>
        <p:sp>
          <p:nvSpPr>
            <p:cNvPr id="44284" name="Freeform 234"/>
            <p:cNvSpPr>
              <a:spLocks/>
            </p:cNvSpPr>
            <p:nvPr/>
          </p:nvSpPr>
          <p:spPr bwMode="auto">
            <a:xfrm>
              <a:off x="4536" y="1809"/>
              <a:ext cx="552" cy="390"/>
            </a:xfrm>
            <a:custGeom>
              <a:avLst/>
              <a:gdLst>
                <a:gd name="T0" fmla="*/ 283 w 283"/>
                <a:gd name="T1" fmla="*/ 780 h 780"/>
                <a:gd name="T2" fmla="*/ 283 w 283"/>
                <a:gd name="T3" fmla="*/ 0 h 780"/>
                <a:gd name="T4" fmla="*/ 0 w 283"/>
                <a:gd name="T5" fmla="*/ 0 h 780"/>
                <a:gd name="T6" fmla="*/ 0 w 283"/>
                <a:gd name="T7" fmla="*/ 84 h 780"/>
                <a:gd name="T8" fmla="*/ 0 60000 65536"/>
                <a:gd name="T9" fmla="*/ 0 60000 65536"/>
                <a:gd name="T10" fmla="*/ 0 60000 65536"/>
                <a:gd name="T11" fmla="*/ 0 60000 65536"/>
                <a:gd name="T12" fmla="*/ 0 w 283"/>
                <a:gd name="T13" fmla="*/ 0 h 780"/>
                <a:gd name="T14" fmla="*/ 283 w 283"/>
                <a:gd name="T15" fmla="*/ 780 h 780"/>
              </a:gdLst>
              <a:ahLst/>
              <a:cxnLst>
                <a:cxn ang="T8">
                  <a:pos x="T0" y="T1"/>
                </a:cxn>
                <a:cxn ang="T9">
                  <a:pos x="T2" y="T3"/>
                </a:cxn>
                <a:cxn ang="T10">
                  <a:pos x="T4" y="T5"/>
                </a:cxn>
                <a:cxn ang="T11">
                  <a:pos x="T6" y="T7"/>
                </a:cxn>
              </a:cxnLst>
              <a:rect l="T12" t="T13" r="T14" b="T15"/>
              <a:pathLst>
                <a:path w="283" h="780">
                  <a:moveTo>
                    <a:pt x="283" y="780"/>
                  </a:moveTo>
                  <a:lnTo>
                    <a:pt x="283" y="0"/>
                  </a:lnTo>
                  <a:lnTo>
                    <a:pt x="0" y="0"/>
                  </a:lnTo>
                  <a:lnTo>
                    <a:pt x="0" y="84"/>
                  </a:lnTo>
                </a:path>
              </a:pathLst>
            </a:custGeom>
            <a:noFill/>
            <a:ln w="11113">
              <a:solidFill>
                <a:srgbClr val="000000"/>
              </a:solidFill>
              <a:round/>
              <a:headEnd/>
              <a:tailEnd/>
            </a:ln>
          </p:spPr>
          <p:txBody>
            <a:bodyPr/>
            <a:lstStyle/>
            <a:p>
              <a:endParaRPr lang="fr-FR"/>
            </a:p>
          </p:txBody>
        </p:sp>
        <p:sp>
          <p:nvSpPr>
            <p:cNvPr id="44285" name="Freeform 235"/>
            <p:cNvSpPr>
              <a:spLocks/>
            </p:cNvSpPr>
            <p:nvPr/>
          </p:nvSpPr>
          <p:spPr bwMode="auto">
            <a:xfrm>
              <a:off x="3777" y="2031"/>
              <a:ext cx="170" cy="99"/>
            </a:xfrm>
            <a:custGeom>
              <a:avLst/>
              <a:gdLst>
                <a:gd name="T0" fmla="*/ 0 w 170"/>
                <a:gd name="T1" fmla="*/ 99 h 198"/>
                <a:gd name="T2" fmla="*/ 1 w 170"/>
                <a:gd name="T3" fmla="*/ 77 h 198"/>
                <a:gd name="T4" fmla="*/ 7 w 170"/>
                <a:gd name="T5" fmla="*/ 56 h 198"/>
                <a:gd name="T6" fmla="*/ 18 w 170"/>
                <a:gd name="T7" fmla="*/ 38 h 198"/>
                <a:gd name="T8" fmla="*/ 31 w 170"/>
                <a:gd name="T9" fmla="*/ 22 h 198"/>
                <a:gd name="T10" fmla="*/ 47 w 170"/>
                <a:gd name="T11" fmla="*/ 10 h 198"/>
                <a:gd name="T12" fmla="*/ 66 w 170"/>
                <a:gd name="T13" fmla="*/ 3 h 198"/>
                <a:gd name="T14" fmla="*/ 84 w 170"/>
                <a:gd name="T15" fmla="*/ 0 h 198"/>
                <a:gd name="T16" fmla="*/ 104 w 170"/>
                <a:gd name="T17" fmla="*/ 3 h 198"/>
                <a:gd name="T18" fmla="*/ 122 w 170"/>
                <a:gd name="T19" fmla="*/ 10 h 198"/>
                <a:gd name="T20" fmla="*/ 138 w 170"/>
                <a:gd name="T21" fmla="*/ 22 h 198"/>
                <a:gd name="T22" fmla="*/ 152 w 170"/>
                <a:gd name="T23" fmla="*/ 38 h 198"/>
                <a:gd name="T24" fmla="*/ 162 w 170"/>
                <a:gd name="T25" fmla="*/ 56 h 198"/>
                <a:gd name="T26" fmla="*/ 169 w 170"/>
                <a:gd name="T27" fmla="*/ 77 h 198"/>
                <a:gd name="T28" fmla="*/ 170 w 170"/>
                <a:gd name="T29" fmla="*/ 99 h 198"/>
                <a:gd name="T30" fmla="*/ 169 w 170"/>
                <a:gd name="T31" fmla="*/ 121 h 198"/>
                <a:gd name="T32" fmla="*/ 162 w 170"/>
                <a:gd name="T33" fmla="*/ 142 h 198"/>
                <a:gd name="T34" fmla="*/ 152 w 170"/>
                <a:gd name="T35" fmla="*/ 160 h 198"/>
                <a:gd name="T36" fmla="*/ 138 w 170"/>
                <a:gd name="T37" fmla="*/ 177 h 198"/>
                <a:gd name="T38" fmla="*/ 122 w 170"/>
                <a:gd name="T39" fmla="*/ 188 h 198"/>
                <a:gd name="T40" fmla="*/ 104 w 170"/>
                <a:gd name="T41" fmla="*/ 195 h 198"/>
                <a:gd name="T42" fmla="*/ 84 w 170"/>
                <a:gd name="T43" fmla="*/ 198 h 198"/>
                <a:gd name="T44" fmla="*/ 66 w 170"/>
                <a:gd name="T45" fmla="*/ 195 h 198"/>
                <a:gd name="T46" fmla="*/ 47 w 170"/>
                <a:gd name="T47" fmla="*/ 188 h 198"/>
                <a:gd name="T48" fmla="*/ 31 w 170"/>
                <a:gd name="T49" fmla="*/ 177 h 198"/>
                <a:gd name="T50" fmla="*/ 18 w 170"/>
                <a:gd name="T51" fmla="*/ 160 h 198"/>
                <a:gd name="T52" fmla="*/ 7 w 170"/>
                <a:gd name="T53" fmla="*/ 142 h 198"/>
                <a:gd name="T54" fmla="*/ 1 w 170"/>
                <a:gd name="T55" fmla="*/ 121 h 198"/>
                <a:gd name="T56" fmla="*/ 0 w 170"/>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0"/>
                <a:gd name="T88" fmla="*/ 0 h 198"/>
                <a:gd name="T89" fmla="*/ 170 w 170"/>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0" h="198">
                  <a:moveTo>
                    <a:pt x="0" y="99"/>
                  </a:moveTo>
                  <a:lnTo>
                    <a:pt x="1" y="77"/>
                  </a:lnTo>
                  <a:lnTo>
                    <a:pt x="7" y="56"/>
                  </a:lnTo>
                  <a:lnTo>
                    <a:pt x="18" y="38"/>
                  </a:lnTo>
                  <a:lnTo>
                    <a:pt x="31" y="22"/>
                  </a:lnTo>
                  <a:lnTo>
                    <a:pt x="47" y="10"/>
                  </a:lnTo>
                  <a:lnTo>
                    <a:pt x="66" y="3"/>
                  </a:lnTo>
                  <a:lnTo>
                    <a:pt x="84" y="0"/>
                  </a:lnTo>
                  <a:lnTo>
                    <a:pt x="104" y="3"/>
                  </a:lnTo>
                  <a:lnTo>
                    <a:pt x="122" y="10"/>
                  </a:lnTo>
                  <a:lnTo>
                    <a:pt x="138" y="22"/>
                  </a:lnTo>
                  <a:lnTo>
                    <a:pt x="152" y="38"/>
                  </a:lnTo>
                  <a:lnTo>
                    <a:pt x="162" y="56"/>
                  </a:lnTo>
                  <a:lnTo>
                    <a:pt x="169" y="77"/>
                  </a:lnTo>
                  <a:lnTo>
                    <a:pt x="170" y="99"/>
                  </a:lnTo>
                  <a:lnTo>
                    <a:pt x="169" y="121"/>
                  </a:lnTo>
                  <a:lnTo>
                    <a:pt x="162" y="142"/>
                  </a:lnTo>
                  <a:lnTo>
                    <a:pt x="152" y="160"/>
                  </a:lnTo>
                  <a:lnTo>
                    <a:pt x="138" y="177"/>
                  </a:lnTo>
                  <a:lnTo>
                    <a:pt x="122" y="188"/>
                  </a:lnTo>
                  <a:lnTo>
                    <a:pt x="104" y="195"/>
                  </a:lnTo>
                  <a:lnTo>
                    <a:pt x="84" y="198"/>
                  </a:lnTo>
                  <a:lnTo>
                    <a:pt x="66" y="195"/>
                  </a:lnTo>
                  <a:lnTo>
                    <a:pt x="47" y="188"/>
                  </a:lnTo>
                  <a:lnTo>
                    <a:pt x="31" y="177"/>
                  </a:lnTo>
                  <a:lnTo>
                    <a:pt x="18" y="160"/>
                  </a:lnTo>
                  <a:lnTo>
                    <a:pt x="7" y="142"/>
                  </a:lnTo>
                  <a:lnTo>
                    <a:pt x="1"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286" name="Rectangle 236"/>
            <p:cNvSpPr>
              <a:spLocks noChangeArrowheads="1"/>
            </p:cNvSpPr>
            <p:nvPr/>
          </p:nvSpPr>
          <p:spPr bwMode="auto">
            <a:xfrm>
              <a:off x="3808" y="2056"/>
              <a:ext cx="103" cy="89"/>
            </a:xfrm>
            <a:prstGeom prst="rect">
              <a:avLst/>
            </a:prstGeom>
            <a:noFill/>
            <a:ln w="9525">
              <a:noFill/>
              <a:miter lim="800000"/>
              <a:headEnd/>
              <a:tailEnd/>
            </a:ln>
          </p:spPr>
          <p:txBody>
            <a:bodyPr wrap="none" lIns="0" tIns="0" rIns="0" bIns="0">
              <a:spAutoFit/>
            </a:bodyPr>
            <a:lstStyle/>
            <a:p>
              <a:r>
                <a:rPr lang="fr-FR" sz="800">
                  <a:solidFill>
                    <a:srgbClr val="000000"/>
                  </a:solidFill>
                </a:rPr>
                <a:t>TIC</a:t>
              </a:r>
              <a:endParaRPr lang="fr-FR" sz="800">
                <a:solidFill>
                  <a:srgbClr val="FC0128"/>
                </a:solidFill>
                <a:latin typeface="Times New Roman" pitchFamily="18" charset="0"/>
              </a:endParaRPr>
            </a:p>
          </p:txBody>
        </p:sp>
        <p:sp>
          <p:nvSpPr>
            <p:cNvPr id="44287" name="Line 237"/>
            <p:cNvSpPr>
              <a:spLocks noChangeShapeType="1"/>
            </p:cNvSpPr>
            <p:nvPr/>
          </p:nvSpPr>
          <p:spPr bwMode="auto">
            <a:xfrm>
              <a:off x="3950" y="2084"/>
              <a:ext cx="7" cy="1"/>
            </a:xfrm>
            <a:prstGeom prst="line">
              <a:avLst/>
            </a:prstGeom>
            <a:noFill/>
            <a:ln w="11113">
              <a:solidFill>
                <a:srgbClr val="000000"/>
              </a:solidFill>
              <a:round/>
              <a:headEnd/>
              <a:tailEnd/>
            </a:ln>
          </p:spPr>
          <p:txBody>
            <a:bodyPr/>
            <a:lstStyle/>
            <a:p>
              <a:endParaRPr lang="fr-FR"/>
            </a:p>
          </p:txBody>
        </p:sp>
        <p:sp>
          <p:nvSpPr>
            <p:cNvPr id="44288" name="Line 238"/>
            <p:cNvSpPr>
              <a:spLocks noChangeShapeType="1"/>
            </p:cNvSpPr>
            <p:nvPr/>
          </p:nvSpPr>
          <p:spPr bwMode="auto">
            <a:xfrm>
              <a:off x="3994" y="2084"/>
              <a:ext cx="7" cy="1"/>
            </a:xfrm>
            <a:prstGeom prst="line">
              <a:avLst/>
            </a:prstGeom>
            <a:noFill/>
            <a:ln w="11113">
              <a:solidFill>
                <a:srgbClr val="000000"/>
              </a:solidFill>
              <a:round/>
              <a:headEnd/>
              <a:tailEnd/>
            </a:ln>
          </p:spPr>
          <p:txBody>
            <a:bodyPr/>
            <a:lstStyle/>
            <a:p>
              <a:endParaRPr lang="fr-FR"/>
            </a:p>
          </p:txBody>
        </p:sp>
        <p:sp>
          <p:nvSpPr>
            <p:cNvPr id="44289" name="Line 239"/>
            <p:cNvSpPr>
              <a:spLocks noChangeShapeType="1"/>
            </p:cNvSpPr>
            <p:nvPr/>
          </p:nvSpPr>
          <p:spPr bwMode="auto">
            <a:xfrm>
              <a:off x="4038" y="2084"/>
              <a:ext cx="8" cy="1"/>
            </a:xfrm>
            <a:prstGeom prst="line">
              <a:avLst/>
            </a:prstGeom>
            <a:noFill/>
            <a:ln w="11113">
              <a:solidFill>
                <a:srgbClr val="000000"/>
              </a:solidFill>
              <a:round/>
              <a:headEnd/>
              <a:tailEnd/>
            </a:ln>
          </p:spPr>
          <p:txBody>
            <a:bodyPr/>
            <a:lstStyle/>
            <a:p>
              <a:endParaRPr lang="fr-FR"/>
            </a:p>
          </p:txBody>
        </p:sp>
        <p:sp>
          <p:nvSpPr>
            <p:cNvPr id="44290" name="Line 240"/>
            <p:cNvSpPr>
              <a:spLocks noChangeShapeType="1"/>
            </p:cNvSpPr>
            <p:nvPr/>
          </p:nvSpPr>
          <p:spPr bwMode="auto">
            <a:xfrm>
              <a:off x="3613" y="2190"/>
              <a:ext cx="148" cy="45"/>
            </a:xfrm>
            <a:prstGeom prst="line">
              <a:avLst/>
            </a:prstGeom>
            <a:noFill/>
            <a:ln w="11113">
              <a:solidFill>
                <a:srgbClr val="000000"/>
              </a:solidFill>
              <a:round/>
              <a:headEnd/>
              <a:tailEnd/>
            </a:ln>
          </p:spPr>
          <p:txBody>
            <a:bodyPr/>
            <a:lstStyle/>
            <a:p>
              <a:endParaRPr lang="fr-FR"/>
            </a:p>
          </p:txBody>
        </p:sp>
        <p:sp>
          <p:nvSpPr>
            <p:cNvPr id="44291" name="Line 241"/>
            <p:cNvSpPr>
              <a:spLocks noChangeShapeType="1"/>
            </p:cNvSpPr>
            <p:nvPr/>
          </p:nvSpPr>
          <p:spPr bwMode="auto">
            <a:xfrm flipV="1">
              <a:off x="3613" y="2190"/>
              <a:ext cx="148" cy="45"/>
            </a:xfrm>
            <a:prstGeom prst="line">
              <a:avLst/>
            </a:prstGeom>
            <a:noFill/>
            <a:ln w="11113">
              <a:solidFill>
                <a:srgbClr val="000000"/>
              </a:solidFill>
              <a:round/>
              <a:headEnd/>
              <a:tailEnd/>
            </a:ln>
          </p:spPr>
          <p:txBody>
            <a:bodyPr/>
            <a:lstStyle/>
            <a:p>
              <a:endParaRPr lang="fr-FR"/>
            </a:p>
          </p:txBody>
        </p:sp>
        <p:sp>
          <p:nvSpPr>
            <p:cNvPr id="44292" name="Line 242"/>
            <p:cNvSpPr>
              <a:spLocks noChangeShapeType="1"/>
            </p:cNvSpPr>
            <p:nvPr/>
          </p:nvSpPr>
          <p:spPr bwMode="auto">
            <a:xfrm>
              <a:off x="3613" y="2190"/>
              <a:ext cx="1" cy="45"/>
            </a:xfrm>
            <a:prstGeom prst="line">
              <a:avLst/>
            </a:prstGeom>
            <a:noFill/>
            <a:ln w="11113">
              <a:solidFill>
                <a:srgbClr val="000000"/>
              </a:solidFill>
              <a:round/>
              <a:headEnd/>
              <a:tailEnd/>
            </a:ln>
          </p:spPr>
          <p:txBody>
            <a:bodyPr/>
            <a:lstStyle/>
            <a:p>
              <a:endParaRPr lang="fr-FR"/>
            </a:p>
          </p:txBody>
        </p:sp>
        <p:sp>
          <p:nvSpPr>
            <p:cNvPr id="44293" name="Line 243"/>
            <p:cNvSpPr>
              <a:spLocks noChangeShapeType="1"/>
            </p:cNvSpPr>
            <p:nvPr/>
          </p:nvSpPr>
          <p:spPr bwMode="auto">
            <a:xfrm>
              <a:off x="3761" y="2190"/>
              <a:ext cx="1" cy="45"/>
            </a:xfrm>
            <a:prstGeom prst="line">
              <a:avLst/>
            </a:prstGeom>
            <a:noFill/>
            <a:ln w="11113">
              <a:solidFill>
                <a:srgbClr val="000000"/>
              </a:solidFill>
              <a:round/>
              <a:headEnd/>
              <a:tailEnd/>
            </a:ln>
          </p:spPr>
          <p:txBody>
            <a:bodyPr/>
            <a:lstStyle/>
            <a:p>
              <a:endParaRPr lang="fr-FR"/>
            </a:p>
          </p:txBody>
        </p:sp>
        <p:sp>
          <p:nvSpPr>
            <p:cNvPr id="44294" name="Freeform 244"/>
            <p:cNvSpPr>
              <a:spLocks/>
            </p:cNvSpPr>
            <p:nvPr/>
          </p:nvSpPr>
          <p:spPr bwMode="auto">
            <a:xfrm>
              <a:off x="3638" y="2136"/>
              <a:ext cx="109" cy="41"/>
            </a:xfrm>
            <a:custGeom>
              <a:avLst/>
              <a:gdLst>
                <a:gd name="T0" fmla="*/ 0 w 109"/>
                <a:gd name="T1" fmla="*/ 40 h 82"/>
                <a:gd name="T2" fmla="*/ 2 w 109"/>
                <a:gd name="T3" fmla="*/ 29 h 82"/>
                <a:gd name="T4" fmla="*/ 8 w 109"/>
                <a:gd name="T5" fmla="*/ 18 h 82"/>
                <a:gd name="T6" fmla="*/ 18 w 109"/>
                <a:gd name="T7" fmla="*/ 9 h 82"/>
                <a:gd name="T8" fmla="*/ 32 w 109"/>
                <a:gd name="T9" fmla="*/ 2 h 82"/>
                <a:gd name="T10" fmla="*/ 46 w 109"/>
                <a:gd name="T11" fmla="*/ 0 h 82"/>
                <a:gd name="T12" fmla="*/ 62 w 109"/>
                <a:gd name="T13" fmla="*/ 0 h 82"/>
                <a:gd name="T14" fmla="*/ 77 w 109"/>
                <a:gd name="T15" fmla="*/ 2 h 82"/>
                <a:gd name="T16" fmla="*/ 91 w 109"/>
                <a:gd name="T17" fmla="*/ 9 h 82"/>
                <a:gd name="T18" fmla="*/ 100 w 109"/>
                <a:gd name="T19" fmla="*/ 18 h 82"/>
                <a:gd name="T20" fmla="*/ 108 w 109"/>
                <a:gd name="T21" fmla="*/ 29 h 82"/>
                <a:gd name="T22" fmla="*/ 109 w 109"/>
                <a:gd name="T23" fmla="*/ 40 h 82"/>
                <a:gd name="T24" fmla="*/ 108 w 109"/>
                <a:gd name="T25" fmla="*/ 53 h 82"/>
                <a:gd name="T26" fmla="*/ 100 w 109"/>
                <a:gd name="T27" fmla="*/ 62 h 82"/>
                <a:gd name="T28" fmla="*/ 91 w 109"/>
                <a:gd name="T29" fmla="*/ 72 h 82"/>
                <a:gd name="T30" fmla="*/ 77 w 109"/>
                <a:gd name="T31" fmla="*/ 78 h 82"/>
                <a:gd name="T32" fmla="*/ 62 w 109"/>
                <a:gd name="T33" fmla="*/ 82 h 82"/>
                <a:gd name="T34" fmla="*/ 46 w 109"/>
                <a:gd name="T35" fmla="*/ 82 h 82"/>
                <a:gd name="T36" fmla="*/ 32 w 109"/>
                <a:gd name="T37" fmla="*/ 78 h 82"/>
                <a:gd name="T38" fmla="*/ 18 w 109"/>
                <a:gd name="T39" fmla="*/ 72 h 82"/>
                <a:gd name="T40" fmla="*/ 8 w 109"/>
                <a:gd name="T41" fmla="*/ 62 h 82"/>
                <a:gd name="T42" fmla="*/ 2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29"/>
                  </a:lnTo>
                  <a:lnTo>
                    <a:pt x="8" y="18"/>
                  </a:lnTo>
                  <a:lnTo>
                    <a:pt x="18" y="9"/>
                  </a:lnTo>
                  <a:lnTo>
                    <a:pt x="32" y="2"/>
                  </a:lnTo>
                  <a:lnTo>
                    <a:pt x="46" y="0"/>
                  </a:lnTo>
                  <a:lnTo>
                    <a:pt x="62" y="0"/>
                  </a:lnTo>
                  <a:lnTo>
                    <a:pt x="77" y="2"/>
                  </a:lnTo>
                  <a:lnTo>
                    <a:pt x="91" y="9"/>
                  </a:lnTo>
                  <a:lnTo>
                    <a:pt x="100" y="18"/>
                  </a:lnTo>
                  <a:lnTo>
                    <a:pt x="108" y="29"/>
                  </a:lnTo>
                  <a:lnTo>
                    <a:pt x="109" y="40"/>
                  </a:lnTo>
                  <a:lnTo>
                    <a:pt x="108" y="53"/>
                  </a:lnTo>
                  <a:lnTo>
                    <a:pt x="100" y="62"/>
                  </a:lnTo>
                  <a:lnTo>
                    <a:pt x="91" y="72"/>
                  </a:lnTo>
                  <a:lnTo>
                    <a:pt x="77" y="78"/>
                  </a:lnTo>
                  <a:lnTo>
                    <a:pt x="62" y="82"/>
                  </a:lnTo>
                  <a:lnTo>
                    <a:pt x="46" y="82"/>
                  </a:lnTo>
                  <a:lnTo>
                    <a:pt x="32" y="78"/>
                  </a:lnTo>
                  <a:lnTo>
                    <a:pt x="18" y="72"/>
                  </a:lnTo>
                  <a:lnTo>
                    <a:pt x="8" y="62"/>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44295" name="Rectangle 245"/>
            <p:cNvSpPr>
              <a:spLocks noChangeArrowheads="1"/>
            </p:cNvSpPr>
            <p:nvPr/>
          </p:nvSpPr>
          <p:spPr bwMode="auto">
            <a:xfrm>
              <a:off x="3601" y="2160"/>
              <a:ext cx="164" cy="27"/>
            </a:xfrm>
            <a:prstGeom prst="rect">
              <a:avLst/>
            </a:prstGeom>
            <a:solidFill>
              <a:srgbClr val="FFFFFF"/>
            </a:solidFill>
            <a:ln w="9525">
              <a:noFill/>
              <a:miter lim="800000"/>
              <a:headEnd/>
              <a:tailEnd/>
            </a:ln>
          </p:spPr>
          <p:txBody>
            <a:bodyPr/>
            <a:lstStyle/>
            <a:p>
              <a:endParaRPr lang="fr-FR"/>
            </a:p>
          </p:txBody>
        </p:sp>
        <p:sp>
          <p:nvSpPr>
            <p:cNvPr id="44296" name="Line 246"/>
            <p:cNvSpPr>
              <a:spLocks noChangeShapeType="1"/>
            </p:cNvSpPr>
            <p:nvPr/>
          </p:nvSpPr>
          <p:spPr bwMode="auto">
            <a:xfrm flipV="1">
              <a:off x="3687" y="2160"/>
              <a:ext cx="1" cy="52"/>
            </a:xfrm>
            <a:prstGeom prst="line">
              <a:avLst/>
            </a:prstGeom>
            <a:noFill/>
            <a:ln w="11113">
              <a:solidFill>
                <a:srgbClr val="000000"/>
              </a:solidFill>
              <a:round/>
              <a:headEnd/>
              <a:tailEnd/>
            </a:ln>
          </p:spPr>
          <p:txBody>
            <a:bodyPr/>
            <a:lstStyle/>
            <a:p>
              <a:endParaRPr lang="fr-FR"/>
            </a:p>
          </p:txBody>
        </p:sp>
        <p:sp>
          <p:nvSpPr>
            <p:cNvPr id="44297" name="Line 247"/>
            <p:cNvSpPr>
              <a:spLocks noChangeShapeType="1"/>
            </p:cNvSpPr>
            <p:nvPr/>
          </p:nvSpPr>
          <p:spPr bwMode="auto">
            <a:xfrm flipH="1">
              <a:off x="3638" y="2158"/>
              <a:ext cx="109" cy="1"/>
            </a:xfrm>
            <a:prstGeom prst="line">
              <a:avLst/>
            </a:prstGeom>
            <a:noFill/>
            <a:ln w="11113">
              <a:solidFill>
                <a:srgbClr val="000000"/>
              </a:solidFill>
              <a:round/>
              <a:headEnd/>
              <a:tailEnd/>
            </a:ln>
          </p:spPr>
          <p:txBody>
            <a:bodyPr/>
            <a:lstStyle/>
            <a:p>
              <a:endParaRPr lang="fr-FR"/>
            </a:p>
          </p:txBody>
        </p:sp>
        <p:sp>
          <p:nvSpPr>
            <p:cNvPr id="44298" name="Line 248"/>
            <p:cNvSpPr>
              <a:spLocks noChangeShapeType="1"/>
            </p:cNvSpPr>
            <p:nvPr/>
          </p:nvSpPr>
          <p:spPr bwMode="auto">
            <a:xfrm flipV="1">
              <a:off x="3617" y="1908"/>
              <a:ext cx="147" cy="46"/>
            </a:xfrm>
            <a:prstGeom prst="line">
              <a:avLst/>
            </a:prstGeom>
            <a:noFill/>
            <a:ln w="11113">
              <a:solidFill>
                <a:srgbClr val="000000"/>
              </a:solidFill>
              <a:round/>
              <a:headEnd/>
              <a:tailEnd/>
            </a:ln>
          </p:spPr>
          <p:txBody>
            <a:bodyPr/>
            <a:lstStyle/>
            <a:p>
              <a:endParaRPr lang="fr-FR"/>
            </a:p>
          </p:txBody>
        </p:sp>
        <p:sp>
          <p:nvSpPr>
            <p:cNvPr id="44299" name="Line 249"/>
            <p:cNvSpPr>
              <a:spLocks noChangeShapeType="1"/>
            </p:cNvSpPr>
            <p:nvPr/>
          </p:nvSpPr>
          <p:spPr bwMode="auto">
            <a:xfrm>
              <a:off x="3617" y="1908"/>
              <a:ext cx="147" cy="46"/>
            </a:xfrm>
            <a:prstGeom prst="line">
              <a:avLst/>
            </a:prstGeom>
            <a:noFill/>
            <a:ln w="11113">
              <a:solidFill>
                <a:srgbClr val="000000"/>
              </a:solidFill>
              <a:round/>
              <a:headEnd/>
              <a:tailEnd/>
            </a:ln>
          </p:spPr>
          <p:txBody>
            <a:bodyPr/>
            <a:lstStyle/>
            <a:p>
              <a:endParaRPr lang="fr-FR"/>
            </a:p>
          </p:txBody>
        </p:sp>
        <p:sp>
          <p:nvSpPr>
            <p:cNvPr id="44300" name="Line 250"/>
            <p:cNvSpPr>
              <a:spLocks noChangeShapeType="1"/>
            </p:cNvSpPr>
            <p:nvPr/>
          </p:nvSpPr>
          <p:spPr bwMode="auto">
            <a:xfrm flipV="1">
              <a:off x="3617" y="1908"/>
              <a:ext cx="1" cy="46"/>
            </a:xfrm>
            <a:prstGeom prst="line">
              <a:avLst/>
            </a:prstGeom>
            <a:noFill/>
            <a:ln w="11113">
              <a:solidFill>
                <a:srgbClr val="000000"/>
              </a:solidFill>
              <a:round/>
              <a:headEnd/>
              <a:tailEnd/>
            </a:ln>
          </p:spPr>
          <p:txBody>
            <a:bodyPr/>
            <a:lstStyle/>
            <a:p>
              <a:endParaRPr lang="fr-FR"/>
            </a:p>
          </p:txBody>
        </p:sp>
        <p:sp>
          <p:nvSpPr>
            <p:cNvPr id="44301" name="Line 251"/>
            <p:cNvSpPr>
              <a:spLocks noChangeShapeType="1"/>
            </p:cNvSpPr>
            <p:nvPr/>
          </p:nvSpPr>
          <p:spPr bwMode="auto">
            <a:xfrm flipV="1">
              <a:off x="3764" y="1908"/>
              <a:ext cx="1" cy="46"/>
            </a:xfrm>
            <a:prstGeom prst="line">
              <a:avLst/>
            </a:prstGeom>
            <a:noFill/>
            <a:ln w="11113">
              <a:solidFill>
                <a:srgbClr val="000000"/>
              </a:solidFill>
              <a:round/>
              <a:headEnd/>
              <a:tailEnd/>
            </a:ln>
          </p:spPr>
          <p:txBody>
            <a:bodyPr/>
            <a:lstStyle/>
            <a:p>
              <a:endParaRPr lang="fr-FR"/>
            </a:p>
          </p:txBody>
        </p:sp>
        <p:sp>
          <p:nvSpPr>
            <p:cNvPr id="44302" name="Freeform 252"/>
            <p:cNvSpPr>
              <a:spLocks/>
            </p:cNvSpPr>
            <p:nvPr/>
          </p:nvSpPr>
          <p:spPr bwMode="auto">
            <a:xfrm>
              <a:off x="3641" y="1967"/>
              <a:ext cx="111" cy="41"/>
            </a:xfrm>
            <a:custGeom>
              <a:avLst/>
              <a:gdLst>
                <a:gd name="T0" fmla="*/ 0 w 111"/>
                <a:gd name="T1" fmla="*/ 41 h 83"/>
                <a:gd name="T2" fmla="*/ 3 w 111"/>
                <a:gd name="T3" fmla="*/ 53 h 83"/>
                <a:gd name="T4" fmla="*/ 9 w 111"/>
                <a:gd name="T5" fmla="*/ 64 h 83"/>
                <a:gd name="T6" fmla="*/ 20 w 111"/>
                <a:gd name="T7" fmla="*/ 73 h 83"/>
                <a:gd name="T8" fmla="*/ 32 w 111"/>
                <a:gd name="T9" fmla="*/ 80 h 83"/>
                <a:gd name="T10" fmla="*/ 48 w 111"/>
                <a:gd name="T11" fmla="*/ 83 h 83"/>
                <a:gd name="T12" fmla="*/ 63 w 111"/>
                <a:gd name="T13" fmla="*/ 83 h 83"/>
                <a:gd name="T14" fmla="*/ 79 w 111"/>
                <a:gd name="T15" fmla="*/ 80 h 83"/>
                <a:gd name="T16" fmla="*/ 91 w 111"/>
                <a:gd name="T17" fmla="*/ 73 h 83"/>
                <a:gd name="T18" fmla="*/ 102 w 111"/>
                <a:gd name="T19" fmla="*/ 64 h 83"/>
                <a:gd name="T20" fmla="*/ 109 w 111"/>
                <a:gd name="T21" fmla="*/ 53 h 83"/>
                <a:gd name="T22" fmla="*/ 111 w 111"/>
                <a:gd name="T23" fmla="*/ 41 h 83"/>
                <a:gd name="T24" fmla="*/ 109 w 111"/>
                <a:gd name="T25" fmla="*/ 30 h 83"/>
                <a:gd name="T26" fmla="*/ 102 w 111"/>
                <a:gd name="T27" fmla="*/ 18 h 83"/>
                <a:gd name="T28" fmla="*/ 91 w 111"/>
                <a:gd name="T29" fmla="*/ 10 h 83"/>
                <a:gd name="T30" fmla="*/ 79 w 111"/>
                <a:gd name="T31" fmla="*/ 3 h 83"/>
                <a:gd name="T32" fmla="*/ 63 w 111"/>
                <a:gd name="T33" fmla="*/ 0 h 83"/>
                <a:gd name="T34" fmla="*/ 48 w 111"/>
                <a:gd name="T35" fmla="*/ 0 h 83"/>
                <a:gd name="T36" fmla="*/ 32 w 111"/>
                <a:gd name="T37" fmla="*/ 3 h 83"/>
                <a:gd name="T38" fmla="*/ 20 w 111"/>
                <a:gd name="T39" fmla="*/ 10 h 83"/>
                <a:gd name="T40" fmla="*/ 9 w 111"/>
                <a:gd name="T41" fmla="*/ 18 h 83"/>
                <a:gd name="T42" fmla="*/ 3 w 111"/>
                <a:gd name="T43" fmla="*/ 30 h 83"/>
                <a:gd name="T44" fmla="*/ 0 w 111"/>
                <a:gd name="T45" fmla="*/ 41 h 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1"/>
                <a:gd name="T70" fmla="*/ 0 h 83"/>
                <a:gd name="T71" fmla="*/ 111 w 111"/>
                <a:gd name="T72" fmla="*/ 83 h 8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1" h="83">
                  <a:moveTo>
                    <a:pt x="0" y="41"/>
                  </a:moveTo>
                  <a:lnTo>
                    <a:pt x="3" y="53"/>
                  </a:lnTo>
                  <a:lnTo>
                    <a:pt x="9" y="64"/>
                  </a:lnTo>
                  <a:lnTo>
                    <a:pt x="20" y="73"/>
                  </a:lnTo>
                  <a:lnTo>
                    <a:pt x="32" y="80"/>
                  </a:lnTo>
                  <a:lnTo>
                    <a:pt x="48" y="83"/>
                  </a:lnTo>
                  <a:lnTo>
                    <a:pt x="63" y="83"/>
                  </a:lnTo>
                  <a:lnTo>
                    <a:pt x="79" y="80"/>
                  </a:lnTo>
                  <a:lnTo>
                    <a:pt x="91" y="73"/>
                  </a:lnTo>
                  <a:lnTo>
                    <a:pt x="102" y="64"/>
                  </a:lnTo>
                  <a:lnTo>
                    <a:pt x="109" y="53"/>
                  </a:lnTo>
                  <a:lnTo>
                    <a:pt x="111" y="41"/>
                  </a:lnTo>
                  <a:lnTo>
                    <a:pt x="109" y="30"/>
                  </a:lnTo>
                  <a:lnTo>
                    <a:pt x="102" y="18"/>
                  </a:lnTo>
                  <a:lnTo>
                    <a:pt x="91" y="10"/>
                  </a:lnTo>
                  <a:lnTo>
                    <a:pt x="79" y="3"/>
                  </a:lnTo>
                  <a:lnTo>
                    <a:pt x="63" y="0"/>
                  </a:lnTo>
                  <a:lnTo>
                    <a:pt x="48" y="0"/>
                  </a:lnTo>
                  <a:lnTo>
                    <a:pt x="32" y="3"/>
                  </a:lnTo>
                  <a:lnTo>
                    <a:pt x="20" y="10"/>
                  </a:lnTo>
                  <a:lnTo>
                    <a:pt x="9" y="18"/>
                  </a:lnTo>
                  <a:lnTo>
                    <a:pt x="3" y="30"/>
                  </a:lnTo>
                  <a:lnTo>
                    <a:pt x="0" y="41"/>
                  </a:lnTo>
                  <a:close/>
                </a:path>
              </a:pathLst>
            </a:custGeom>
            <a:solidFill>
              <a:srgbClr val="FFFFFF"/>
            </a:solidFill>
            <a:ln w="11113">
              <a:solidFill>
                <a:srgbClr val="000000"/>
              </a:solidFill>
              <a:round/>
              <a:headEnd/>
              <a:tailEnd/>
            </a:ln>
          </p:spPr>
          <p:txBody>
            <a:bodyPr/>
            <a:lstStyle/>
            <a:p>
              <a:endParaRPr lang="fr-FR"/>
            </a:p>
          </p:txBody>
        </p:sp>
        <p:sp>
          <p:nvSpPr>
            <p:cNvPr id="44303" name="Rectangle 253"/>
            <p:cNvSpPr>
              <a:spLocks noChangeArrowheads="1"/>
            </p:cNvSpPr>
            <p:nvPr/>
          </p:nvSpPr>
          <p:spPr bwMode="auto">
            <a:xfrm>
              <a:off x="3606" y="1957"/>
              <a:ext cx="164" cy="27"/>
            </a:xfrm>
            <a:prstGeom prst="rect">
              <a:avLst/>
            </a:prstGeom>
            <a:solidFill>
              <a:srgbClr val="FFFFFF"/>
            </a:solidFill>
            <a:ln w="9525">
              <a:noFill/>
              <a:miter lim="800000"/>
              <a:headEnd/>
              <a:tailEnd/>
            </a:ln>
          </p:spPr>
          <p:txBody>
            <a:bodyPr/>
            <a:lstStyle/>
            <a:p>
              <a:endParaRPr lang="fr-FR"/>
            </a:p>
          </p:txBody>
        </p:sp>
        <p:sp>
          <p:nvSpPr>
            <p:cNvPr id="44304" name="Line 254"/>
            <p:cNvSpPr>
              <a:spLocks noChangeShapeType="1"/>
            </p:cNvSpPr>
            <p:nvPr/>
          </p:nvSpPr>
          <p:spPr bwMode="auto">
            <a:xfrm>
              <a:off x="3691" y="1931"/>
              <a:ext cx="1" cy="53"/>
            </a:xfrm>
            <a:prstGeom prst="line">
              <a:avLst/>
            </a:prstGeom>
            <a:noFill/>
            <a:ln w="11113">
              <a:solidFill>
                <a:srgbClr val="000000"/>
              </a:solidFill>
              <a:round/>
              <a:headEnd/>
              <a:tailEnd/>
            </a:ln>
          </p:spPr>
          <p:txBody>
            <a:bodyPr/>
            <a:lstStyle/>
            <a:p>
              <a:endParaRPr lang="fr-FR"/>
            </a:p>
          </p:txBody>
        </p:sp>
        <p:sp>
          <p:nvSpPr>
            <p:cNvPr id="44305" name="Line 255"/>
            <p:cNvSpPr>
              <a:spLocks noChangeShapeType="1"/>
            </p:cNvSpPr>
            <p:nvPr/>
          </p:nvSpPr>
          <p:spPr bwMode="auto">
            <a:xfrm flipH="1">
              <a:off x="3641" y="1986"/>
              <a:ext cx="111" cy="1"/>
            </a:xfrm>
            <a:prstGeom prst="line">
              <a:avLst/>
            </a:prstGeom>
            <a:noFill/>
            <a:ln w="11113">
              <a:solidFill>
                <a:srgbClr val="000000"/>
              </a:solidFill>
              <a:round/>
              <a:headEnd/>
              <a:tailEnd/>
            </a:ln>
          </p:spPr>
          <p:txBody>
            <a:bodyPr/>
            <a:lstStyle/>
            <a:p>
              <a:endParaRPr lang="fr-FR"/>
            </a:p>
          </p:txBody>
        </p:sp>
        <p:sp>
          <p:nvSpPr>
            <p:cNvPr id="44306" name="Line 256"/>
            <p:cNvSpPr>
              <a:spLocks noChangeShapeType="1"/>
            </p:cNvSpPr>
            <p:nvPr/>
          </p:nvSpPr>
          <p:spPr bwMode="auto">
            <a:xfrm>
              <a:off x="3764" y="1931"/>
              <a:ext cx="291" cy="1"/>
            </a:xfrm>
            <a:prstGeom prst="line">
              <a:avLst/>
            </a:prstGeom>
            <a:noFill/>
            <a:ln w="11113">
              <a:solidFill>
                <a:srgbClr val="000000"/>
              </a:solidFill>
              <a:round/>
              <a:headEnd/>
              <a:tailEnd/>
            </a:ln>
          </p:spPr>
          <p:txBody>
            <a:bodyPr/>
            <a:lstStyle/>
            <a:p>
              <a:endParaRPr lang="fr-FR"/>
            </a:p>
          </p:txBody>
        </p:sp>
        <p:sp>
          <p:nvSpPr>
            <p:cNvPr id="44307" name="Line 257"/>
            <p:cNvSpPr>
              <a:spLocks noChangeShapeType="1"/>
            </p:cNvSpPr>
            <p:nvPr/>
          </p:nvSpPr>
          <p:spPr bwMode="auto">
            <a:xfrm>
              <a:off x="3762" y="2214"/>
              <a:ext cx="292" cy="1"/>
            </a:xfrm>
            <a:prstGeom prst="line">
              <a:avLst/>
            </a:prstGeom>
            <a:noFill/>
            <a:ln w="11113">
              <a:solidFill>
                <a:srgbClr val="000000"/>
              </a:solidFill>
              <a:round/>
              <a:headEnd/>
              <a:tailEnd/>
            </a:ln>
          </p:spPr>
          <p:txBody>
            <a:bodyPr/>
            <a:lstStyle/>
            <a:p>
              <a:endParaRPr lang="fr-FR"/>
            </a:p>
          </p:txBody>
        </p:sp>
        <p:sp>
          <p:nvSpPr>
            <p:cNvPr id="44308" name="Line 258"/>
            <p:cNvSpPr>
              <a:spLocks noChangeShapeType="1"/>
            </p:cNvSpPr>
            <p:nvPr/>
          </p:nvSpPr>
          <p:spPr bwMode="auto">
            <a:xfrm>
              <a:off x="3694" y="2014"/>
              <a:ext cx="1" cy="4"/>
            </a:xfrm>
            <a:prstGeom prst="line">
              <a:avLst/>
            </a:prstGeom>
            <a:noFill/>
            <a:ln w="11113">
              <a:solidFill>
                <a:srgbClr val="000000"/>
              </a:solidFill>
              <a:round/>
              <a:headEnd/>
              <a:tailEnd/>
            </a:ln>
          </p:spPr>
          <p:txBody>
            <a:bodyPr/>
            <a:lstStyle/>
            <a:p>
              <a:endParaRPr lang="fr-FR"/>
            </a:p>
          </p:txBody>
        </p:sp>
        <p:sp>
          <p:nvSpPr>
            <p:cNvPr id="44309" name="Line 259"/>
            <p:cNvSpPr>
              <a:spLocks noChangeShapeType="1"/>
            </p:cNvSpPr>
            <p:nvPr/>
          </p:nvSpPr>
          <p:spPr bwMode="auto">
            <a:xfrm>
              <a:off x="3694" y="2039"/>
              <a:ext cx="1" cy="4"/>
            </a:xfrm>
            <a:prstGeom prst="line">
              <a:avLst/>
            </a:prstGeom>
            <a:noFill/>
            <a:ln w="11113">
              <a:solidFill>
                <a:srgbClr val="000000"/>
              </a:solidFill>
              <a:round/>
              <a:headEnd/>
              <a:tailEnd/>
            </a:ln>
          </p:spPr>
          <p:txBody>
            <a:bodyPr/>
            <a:lstStyle/>
            <a:p>
              <a:endParaRPr lang="fr-FR"/>
            </a:p>
          </p:txBody>
        </p:sp>
        <p:sp>
          <p:nvSpPr>
            <p:cNvPr id="44310" name="Line 260"/>
            <p:cNvSpPr>
              <a:spLocks noChangeShapeType="1"/>
            </p:cNvSpPr>
            <p:nvPr/>
          </p:nvSpPr>
          <p:spPr bwMode="auto">
            <a:xfrm>
              <a:off x="3694" y="2064"/>
              <a:ext cx="1" cy="4"/>
            </a:xfrm>
            <a:prstGeom prst="line">
              <a:avLst/>
            </a:prstGeom>
            <a:noFill/>
            <a:ln w="11113">
              <a:solidFill>
                <a:srgbClr val="000000"/>
              </a:solidFill>
              <a:round/>
              <a:headEnd/>
              <a:tailEnd/>
            </a:ln>
          </p:spPr>
          <p:txBody>
            <a:bodyPr/>
            <a:lstStyle/>
            <a:p>
              <a:endParaRPr lang="fr-FR"/>
            </a:p>
          </p:txBody>
        </p:sp>
        <p:sp>
          <p:nvSpPr>
            <p:cNvPr id="44311" name="Line 261"/>
            <p:cNvSpPr>
              <a:spLocks noChangeShapeType="1"/>
            </p:cNvSpPr>
            <p:nvPr/>
          </p:nvSpPr>
          <p:spPr bwMode="auto">
            <a:xfrm>
              <a:off x="3694" y="2089"/>
              <a:ext cx="1" cy="4"/>
            </a:xfrm>
            <a:prstGeom prst="line">
              <a:avLst/>
            </a:prstGeom>
            <a:noFill/>
            <a:ln w="11113">
              <a:solidFill>
                <a:srgbClr val="000000"/>
              </a:solidFill>
              <a:round/>
              <a:headEnd/>
              <a:tailEnd/>
            </a:ln>
          </p:spPr>
          <p:txBody>
            <a:bodyPr/>
            <a:lstStyle/>
            <a:p>
              <a:endParaRPr lang="fr-FR"/>
            </a:p>
          </p:txBody>
        </p:sp>
        <p:sp>
          <p:nvSpPr>
            <p:cNvPr id="44312" name="Line 262"/>
            <p:cNvSpPr>
              <a:spLocks noChangeShapeType="1"/>
            </p:cNvSpPr>
            <p:nvPr/>
          </p:nvSpPr>
          <p:spPr bwMode="auto">
            <a:xfrm>
              <a:off x="3694" y="2114"/>
              <a:ext cx="1" cy="4"/>
            </a:xfrm>
            <a:prstGeom prst="line">
              <a:avLst/>
            </a:prstGeom>
            <a:noFill/>
            <a:ln w="11113">
              <a:solidFill>
                <a:srgbClr val="000000"/>
              </a:solidFill>
              <a:round/>
              <a:headEnd/>
              <a:tailEnd/>
            </a:ln>
          </p:spPr>
          <p:txBody>
            <a:bodyPr/>
            <a:lstStyle/>
            <a:p>
              <a:endParaRPr lang="fr-FR"/>
            </a:p>
          </p:txBody>
        </p:sp>
        <p:sp>
          <p:nvSpPr>
            <p:cNvPr id="44313" name="Line 263"/>
            <p:cNvSpPr>
              <a:spLocks noChangeShapeType="1"/>
            </p:cNvSpPr>
            <p:nvPr/>
          </p:nvSpPr>
          <p:spPr bwMode="auto">
            <a:xfrm flipH="1">
              <a:off x="3767" y="2078"/>
              <a:ext cx="7" cy="1"/>
            </a:xfrm>
            <a:prstGeom prst="line">
              <a:avLst/>
            </a:prstGeom>
            <a:noFill/>
            <a:ln w="11113">
              <a:solidFill>
                <a:srgbClr val="000000"/>
              </a:solidFill>
              <a:round/>
              <a:headEnd/>
              <a:tailEnd/>
            </a:ln>
          </p:spPr>
          <p:txBody>
            <a:bodyPr/>
            <a:lstStyle/>
            <a:p>
              <a:endParaRPr lang="fr-FR"/>
            </a:p>
          </p:txBody>
        </p:sp>
        <p:sp>
          <p:nvSpPr>
            <p:cNvPr id="44314" name="Line 264"/>
            <p:cNvSpPr>
              <a:spLocks noChangeShapeType="1"/>
            </p:cNvSpPr>
            <p:nvPr/>
          </p:nvSpPr>
          <p:spPr bwMode="auto">
            <a:xfrm flipH="1">
              <a:off x="3723" y="2078"/>
              <a:ext cx="7" cy="1"/>
            </a:xfrm>
            <a:prstGeom prst="line">
              <a:avLst/>
            </a:prstGeom>
            <a:noFill/>
            <a:ln w="11113">
              <a:solidFill>
                <a:srgbClr val="000000"/>
              </a:solidFill>
              <a:round/>
              <a:headEnd/>
              <a:tailEnd/>
            </a:ln>
          </p:spPr>
          <p:txBody>
            <a:bodyPr/>
            <a:lstStyle/>
            <a:p>
              <a:endParaRPr lang="fr-FR"/>
            </a:p>
          </p:txBody>
        </p:sp>
        <p:sp>
          <p:nvSpPr>
            <p:cNvPr id="44315" name="Rectangle 265"/>
            <p:cNvSpPr>
              <a:spLocks noChangeArrowheads="1"/>
            </p:cNvSpPr>
            <p:nvPr/>
          </p:nvSpPr>
          <p:spPr bwMode="auto">
            <a:xfrm>
              <a:off x="3214" y="2160"/>
              <a:ext cx="208" cy="98"/>
            </a:xfrm>
            <a:prstGeom prst="rect">
              <a:avLst/>
            </a:prstGeom>
            <a:noFill/>
            <a:ln w="9525">
              <a:noFill/>
              <a:miter lim="800000"/>
              <a:headEnd/>
              <a:tailEnd/>
            </a:ln>
          </p:spPr>
          <p:txBody>
            <a:bodyPr wrap="none" lIns="0" tIns="0" rIns="0" bIns="0">
              <a:spAutoFit/>
            </a:bodyPr>
            <a:lstStyle/>
            <a:p>
              <a:r>
                <a:rPr lang="fr-FR" sz="900">
                  <a:solidFill>
                    <a:srgbClr val="000000"/>
                  </a:solidFill>
                </a:rPr>
                <a:t>Steam</a:t>
              </a:r>
              <a:endParaRPr lang="fr-FR" sz="2400">
                <a:solidFill>
                  <a:srgbClr val="FC0128"/>
                </a:solidFill>
                <a:latin typeface="Times New Roman" pitchFamily="18" charset="0"/>
              </a:endParaRPr>
            </a:p>
          </p:txBody>
        </p:sp>
        <p:sp>
          <p:nvSpPr>
            <p:cNvPr id="44316" name="Rectangle 266"/>
            <p:cNvSpPr>
              <a:spLocks noChangeArrowheads="1"/>
            </p:cNvSpPr>
            <p:nvPr/>
          </p:nvSpPr>
          <p:spPr bwMode="auto">
            <a:xfrm>
              <a:off x="3196" y="1930"/>
              <a:ext cx="224" cy="99"/>
            </a:xfrm>
            <a:prstGeom prst="rect">
              <a:avLst/>
            </a:prstGeom>
            <a:noFill/>
            <a:ln w="9525">
              <a:noFill/>
              <a:miter lim="800000"/>
              <a:headEnd/>
              <a:tailEnd/>
            </a:ln>
          </p:spPr>
          <p:txBody>
            <a:bodyPr wrap="none" lIns="0" tIns="0" rIns="0" bIns="0">
              <a:spAutoFit/>
            </a:bodyPr>
            <a:lstStyle/>
            <a:p>
              <a:r>
                <a:rPr lang="fr-FR" sz="900">
                  <a:solidFill>
                    <a:srgbClr val="000000"/>
                  </a:solidFill>
                </a:rPr>
                <a:t>C-H2O</a:t>
              </a:r>
              <a:endParaRPr lang="fr-FR" sz="2400">
                <a:solidFill>
                  <a:srgbClr val="FC0128"/>
                </a:solidFill>
                <a:latin typeface="Times New Roman" pitchFamily="18" charset="0"/>
              </a:endParaRPr>
            </a:p>
          </p:txBody>
        </p:sp>
        <p:sp>
          <p:nvSpPr>
            <p:cNvPr id="44317" name="Line 267"/>
            <p:cNvSpPr>
              <a:spLocks noChangeShapeType="1"/>
            </p:cNvSpPr>
            <p:nvPr/>
          </p:nvSpPr>
          <p:spPr bwMode="auto">
            <a:xfrm flipH="1">
              <a:off x="3625" y="1842"/>
              <a:ext cx="131" cy="40"/>
            </a:xfrm>
            <a:prstGeom prst="line">
              <a:avLst/>
            </a:prstGeom>
            <a:noFill/>
            <a:ln w="11113">
              <a:solidFill>
                <a:srgbClr val="000000"/>
              </a:solidFill>
              <a:round/>
              <a:headEnd/>
              <a:tailEnd/>
            </a:ln>
          </p:spPr>
          <p:txBody>
            <a:bodyPr/>
            <a:lstStyle/>
            <a:p>
              <a:endParaRPr lang="fr-FR"/>
            </a:p>
          </p:txBody>
        </p:sp>
        <p:sp>
          <p:nvSpPr>
            <p:cNvPr id="44318" name="Line 268"/>
            <p:cNvSpPr>
              <a:spLocks noChangeShapeType="1"/>
            </p:cNvSpPr>
            <p:nvPr/>
          </p:nvSpPr>
          <p:spPr bwMode="auto">
            <a:xfrm flipH="1" flipV="1">
              <a:off x="3625" y="1842"/>
              <a:ext cx="131" cy="40"/>
            </a:xfrm>
            <a:prstGeom prst="line">
              <a:avLst/>
            </a:prstGeom>
            <a:noFill/>
            <a:ln w="11113">
              <a:solidFill>
                <a:srgbClr val="000000"/>
              </a:solidFill>
              <a:round/>
              <a:headEnd/>
              <a:tailEnd/>
            </a:ln>
          </p:spPr>
          <p:txBody>
            <a:bodyPr/>
            <a:lstStyle/>
            <a:p>
              <a:endParaRPr lang="fr-FR"/>
            </a:p>
          </p:txBody>
        </p:sp>
        <p:sp>
          <p:nvSpPr>
            <p:cNvPr id="44319" name="Line 269"/>
            <p:cNvSpPr>
              <a:spLocks noChangeShapeType="1"/>
            </p:cNvSpPr>
            <p:nvPr/>
          </p:nvSpPr>
          <p:spPr bwMode="auto">
            <a:xfrm>
              <a:off x="3756" y="1842"/>
              <a:ext cx="1" cy="40"/>
            </a:xfrm>
            <a:prstGeom prst="line">
              <a:avLst/>
            </a:prstGeom>
            <a:noFill/>
            <a:ln w="11113">
              <a:solidFill>
                <a:srgbClr val="000000"/>
              </a:solidFill>
              <a:round/>
              <a:headEnd/>
              <a:tailEnd/>
            </a:ln>
          </p:spPr>
          <p:txBody>
            <a:bodyPr/>
            <a:lstStyle/>
            <a:p>
              <a:endParaRPr lang="fr-FR"/>
            </a:p>
          </p:txBody>
        </p:sp>
        <p:sp>
          <p:nvSpPr>
            <p:cNvPr id="44320" name="Line 270"/>
            <p:cNvSpPr>
              <a:spLocks noChangeShapeType="1"/>
            </p:cNvSpPr>
            <p:nvPr/>
          </p:nvSpPr>
          <p:spPr bwMode="auto">
            <a:xfrm>
              <a:off x="3625" y="1842"/>
              <a:ext cx="1" cy="40"/>
            </a:xfrm>
            <a:prstGeom prst="line">
              <a:avLst/>
            </a:prstGeom>
            <a:noFill/>
            <a:ln w="11113">
              <a:solidFill>
                <a:srgbClr val="000000"/>
              </a:solidFill>
              <a:round/>
              <a:headEnd/>
              <a:tailEnd/>
            </a:ln>
          </p:spPr>
          <p:txBody>
            <a:bodyPr/>
            <a:lstStyle/>
            <a:p>
              <a:endParaRPr lang="fr-FR"/>
            </a:p>
          </p:txBody>
        </p:sp>
        <p:sp>
          <p:nvSpPr>
            <p:cNvPr id="44321" name="Freeform 271"/>
            <p:cNvSpPr>
              <a:spLocks/>
            </p:cNvSpPr>
            <p:nvPr/>
          </p:nvSpPr>
          <p:spPr bwMode="auto">
            <a:xfrm>
              <a:off x="3641" y="1776"/>
              <a:ext cx="99" cy="45"/>
            </a:xfrm>
            <a:custGeom>
              <a:avLst/>
              <a:gdLst>
                <a:gd name="T0" fmla="*/ 99 w 99"/>
                <a:gd name="T1" fmla="*/ 91 h 91"/>
                <a:gd name="T2" fmla="*/ 0 w 99"/>
                <a:gd name="T3" fmla="*/ 91 h 91"/>
                <a:gd name="T4" fmla="*/ 0 w 99"/>
                <a:gd name="T5" fmla="*/ 0 h 91"/>
                <a:gd name="T6" fmla="*/ 0 60000 65536"/>
                <a:gd name="T7" fmla="*/ 0 60000 65536"/>
                <a:gd name="T8" fmla="*/ 0 60000 65536"/>
                <a:gd name="T9" fmla="*/ 0 w 99"/>
                <a:gd name="T10" fmla="*/ 0 h 91"/>
                <a:gd name="T11" fmla="*/ 99 w 99"/>
                <a:gd name="T12" fmla="*/ 91 h 91"/>
              </a:gdLst>
              <a:ahLst/>
              <a:cxnLst>
                <a:cxn ang="T6">
                  <a:pos x="T0" y="T1"/>
                </a:cxn>
                <a:cxn ang="T7">
                  <a:pos x="T2" y="T3"/>
                </a:cxn>
                <a:cxn ang="T8">
                  <a:pos x="T4" y="T5"/>
                </a:cxn>
              </a:cxnLst>
              <a:rect l="T9" t="T10" r="T11" b="T12"/>
              <a:pathLst>
                <a:path w="99" h="91">
                  <a:moveTo>
                    <a:pt x="99" y="91"/>
                  </a:moveTo>
                  <a:lnTo>
                    <a:pt x="0" y="91"/>
                  </a:lnTo>
                  <a:lnTo>
                    <a:pt x="0" y="0"/>
                  </a:lnTo>
                </a:path>
              </a:pathLst>
            </a:custGeom>
            <a:noFill/>
            <a:ln w="11113">
              <a:solidFill>
                <a:srgbClr val="000000"/>
              </a:solidFill>
              <a:round/>
              <a:headEnd/>
              <a:tailEnd/>
            </a:ln>
          </p:spPr>
          <p:txBody>
            <a:bodyPr/>
            <a:lstStyle/>
            <a:p>
              <a:endParaRPr lang="fr-FR"/>
            </a:p>
          </p:txBody>
        </p:sp>
        <p:sp>
          <p:nvSpPr>
            <p:cNvPr id="44322" name="Freeform 272"/>
            <p:cNvSpPr>
              <a:spLocks/>
            </p:cNvSpPr>
            <p:nvPr/>
          </p:nvSpPr>
          <p:spPr bwMode="auto">
            <a:xfrm>
              <a:off x="3641" y="1776"/>
              <a:ext cx="99" cy="45"/>
            </a:xfrm>
            <a:custGeom>
              <a:avLst/>
              <a:gdLst>
                <a:gd name="T0" fmla="*/ 0 w 99"/>
                <a:gd name="T1" fmla="*/ 0 h 91"/>
                <a:gd name="T2" fmla="*/ 99 w 99"/>
                <a:gd name="T3" fmla="*/ 0 h 91"/>
                <a:gd name="T4" fmla="*/ 99 w 99"/>
                <a:gd name="T5" fmla="*/ 91 h 91"/>
                <a:gd name="T6" fmla="*/ 0 60000 65536"/>
                <a:gd name="T7" fmla="*/ 0 60000 65536"/>
                <a:gd name="T8" fmla="*/ 0 60000 65536"/>
                <a:gd name="T9" fmla="*/ 0 w 99"/>
                <a:gd name="T10" fmla="*/ 0 h 91"/>
                <a:gd name="T11" fmla="*/ 99 w 99"/>
                <a:gd name="T12" fmla="*/ 91 h 91"/>
              </a:gdLst>
              <a:ahLst/>
              <a:cxnLst>
                <a:cxn ang="T6">
                  <a:pos x="T0" y="T1"/>
                </a:cxn>
                <a:cxn ang="T7">
                  <a:pos x="T2" y="T3"/>
                </a:cxn>
                <a:cxn ang="T8">
                  <a:pos x="T4" y="T5"/>
                </a:cxn>
              </a:cxnLst>
              <a:rect l="T9" t="T10" r="T11" b="T12"/>
              <a:pathLst>
                <a:path w="99" h="91">
                  <a:moveTo>
                    <a:pt x="0" y="0"/>
                  </a:moveTo>
                  <a:lnTo>
                    <a:pt x="99" y="0"/>
                  </a:lnTo>
                  <a:lnTo>
                    <a:pt x="99" y="91"/>
                  </a:lnTo>
                </a:path>
              </a:pathLst>
            </a:custGeom>
            <a:noFill/>
            <a:ln w="11113">
              <a:solidFill>
                <a:srgbClr val="000000"/>
              </a:solidFill>
              <a:round/>
              <a:headEnd/>
              <a:tailEnd/>
            </a:ln>
          </p:spPr>
          <p:txBody>
            <a:bodyPr/>
            <a:lstStyle/>
            <a:p>
              <a:endParaRPr lang="fr-FR"/>
            </a:p>
          </p:txBody>
        </p:sp>
        <p:sp>
          <p:nvSpPr>
            <p:cNvPr id="44323" name="Line 273"/>
            <p:cNvSpPr>
              <a:spLocks noChangeShapeType="1"/>
            </p:cNvSpPr>
            <p:nvPr/>
          </p:nvSpPr>
          <p:spPr bwMode="auto">
            <a:xfrm flipH="1">
              <a:off x="3641" y="1796"/>
              <a:ext cx="99" cy="1"/>
            </a:xfrm>
            <a:prstGeom prst="line">
              <a:avLst/>
            </a:prstGeom>
            <a:noFill/>
            <a:ln w="11113">
              <a:solidFill>
                <a:srgbClr val="000000"/>
              </a:solidFill>
              <a:round/>
              <a:headEnd/>
              <a:tailEnd/>
            </a:ln>
          </p:spPr>
          <p:txBody>
            <a:bodyPr/>
            <a:lstStyle/>
            <a:p>
              <a:endParaRPr lang="fr-FR"/>
            </a:p>
          </p:txBody>
        </p:sp>
        <p:sp>
          <p:nvSpPr>
            <p:cNvPr id="44324" name="Line 274"/>
            <p:cNvSpPr>
              <a:spLocks noChangeShapeType="1"/>
            </p:cNvSpPr>
            <p:nvPr/>
          </p:nvSpPr>
          <p:spPr bwMode="auto">
            <a:xfrm flipV="1">
              <a:off x="3691" y="1796"/>
              <a:ext cx="1" cy="66"/>
            </a:xfrm>
            <a:prstGeom prst="line">
              <a:avLst/>
            </a:prstGeom>
            <a:noFill/>
            <a:ln w="11113">
              <a:solidFill>
                <a:srgbClr val="000000"/>
              </a:solidFill>
              <a:round/>
              <a:headEnd/>
              <a:tailEnd/>
            </a:ln>
          </p:spPr>
          <p:txBody>
            <a:bodyPr/>
            <a:lstStyle/>
            <a:p>
              <a:endParaRPr lang="fr-FR"/>
            </a:p>
          </p:txBody>
        </p:sp>
        <p:sp>
          <p:nvSpPr>
            <p:cNvPr id="44325" name="Line 275"/>
            <p:cNvSpPr>
              <a:spLocks noChangeShapeType="1"/>
            </p:cNvSpPr>
            <p:nvPr/>
          </p:nvSpPr>
          <p:spPr bwMode="auto">
            <a:xfrm flipH="1" flipV="1">
              <a:off x="3616" y="2266"/>
              <a:ext cx="130" cy="41"/>
            </a:xfrm>
            <a:prstGeom prst="line">
              <a:avLst/>
            </a:prstGeom>
            <a:noFill/>
            <a:ln w="11113">
              <a:solidFill>
                <a:srgbClr val="000000"/>
              </a:solidFill>
              <a:round/>
              <a:headEnd/>
              <a:tailEnd/>
            </a:ln>
          </p:spPr>
          <p:txBody>
            <a:bodyPr/>
            <a:lstStyle/>
            <a:p>
              <a:endParaRPr lang="fr-FR"/>
            </a:p>
          </p:txBody>
        </p:sp>
        <p:sp>
          <p:nvSpPr>
            <p:cNvPr id="44326" name="Line 276"/>
            <p:cNvSpPr>
              <a:spLocks noChangeShapeType="1"/>
            </p:cNvSpPr>
            <p:nvPr/>
          </p:nvSpPr>
          <p:spPr bwMode="auto">
            <a:xfrm flipH="1">
              <a:off x="3616" y="2266"/>
              <a:ext cx="130" cy="41"/>
            </a:xfrm>
            <a:prstGeom prst="line">
              <a:avLst/>
            </a:prstGeom>
            <a:noFill/>
            <a:ln w="11113">
              <a:solidFill>
                <a:srgbClr val="000000"/>
              </a:solidFill>
              <a:round/>
              <a:headEnd/>
              <a:tailEnd/>
            </a:ln>
          </p:spPr>
          <p:txBody>
            <a:bodyPr/>
            <a:lstStyle/>
            <a:p>
              <a:endParaRPr lang="fr-FR"/>
            </a:p>
          </p:txBody>
        </p:sp>
        <p:sp>
          <p:nvSpPr>
            <p:cNvPr id="44327" name="Line 277"/>
            <p:cNvSpPr>
              <a:spLocks noChangeShapeType="1"/>
            </p:cNvSpPr>
            <p:nvPr/>
          </p:nvSpPr>
          <p:spPr bwMode="auto">
            <a:xfrm flipV="1">
              <a:off x="3746" y="2266"/>
              <a:ext cx="1" cy="41"/>
            </a:xfrm>
            <a:prstGeom prst="line">
              <a:avLst/>
            </a:prstGeom>
            <a:noFill/>
            <a:ln w="11113">
              <a:solidFill>
                <a:srgbClr val="000000"/>
              </a:solidFill>
              <a:round/>
              <a:headEnd/>
              <a:tailEnd/>
            </a:ln>
          </p:spPr>
          <p:txBody>
            <a:bodyPr/>
            <a:lstStyle/>
            <a:p>
              <a:endParaRPr lang="fr-FR"/>
            </a:p>
          </p:txBody>
        </p:sp>
        <p:sp>
          <p:nvSpPr>
            <p:cNvPr id="44328" name="Line 278"/>
            <p:cNvSpPr>
              <a:spLocks noChangeShapeType="1"/>
            </p:cNvSpPr>
            <p:nvPr/>
          </p:nvSpPr>
          <p:spPr bwMode="auto">
            <a:xfrm flipV="1">
              <a:off x="3616" y="2266"/>
              <a:ext cx="1" cy="41"/>
            </a:xfrm>
            <a:prstGeom prst="line">
              <a:avLst/>
            </a:prstGeom>
            <a:noFill/>
            <a:ln w="11113">
              <a:solidFill>
                <a:srgbClr val="000000"/>
              </a:solidFill>
              <a:round/>
              <a:headEnd/>
              <a:tailEnd/>
            </a:ln>
          </p:spPr>
          <p:txBody>
            <a:bodyPr/>
            <a:lstStyle/>
            <a:p>
              <a:endParaRPr lang="fr-FR"/>
            </a:p>
          </p:txBody>
        </p:sp>
        <p:sp>
          <p:nvSpPr>
            <p:cNvPr id="44329" name="Freeform 279"/>
            <p:cNvSpPr>
              <a:spLocks/>
            </p:cNvSpPr>
            <p:nvPr/>
          </p:nvSpPr>
          <p:spPr bwMode="auto">
            <a:xfrm>
              <a:off x="3632" y="2327"/>
              <a:ext cx="97" cy="45"/>
            </a:xfrm>
            <a:custGeom>
              <a:avLst/>
              <a:gdLst>
                <a:gd name="T0" fmla="*/ 97 w 97"/>
                <a:gd name="T1" fmla="*/ 0 h 91"/>
                <a:gd name="T2" fmla="*/ 0 w 97"/>
                <a:gd name="T3" fmla="*/ 0 h 91"/>
                <a:gd name="T4" fmla="*/ 0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0"/>
                  </a:moveTo>
                  <a:lnTo>
                    <a:pt x="0" y="0"/>
                  </a:lnTo>
                  <a:lnTo>
                    <a:pt x="0" y="91"/>
                  </a:lnTo>
                </a:path>
              </a:pathLst>
            </a:custGeom>
            <a:noFill/>
            <a:ln w="11113">
              <a:solidFill>
                <a:srgbClr val="000000"/>
              </a:solidFill>
              <a:round/>
              <a:headEnd/>
              <a:tailEnd/>
            </a:ln>
          </p:spPr>
          <p:txBody>
            <a:bodyPr/>
            <a:lstStyle/>
            <a:p>
              <a:endParaRPr lang="fr-FR"/>
            </a:p>
          </p:txBody>
        </p:sp>
        <p:sp>
          <p:nvSpPr>
            <p:cNvPr id="44330" name="Freeform 280"/>
            <p:cNvSpPr>
              <a:spLocks/>
            </p:cNvSpPr>
            <p:nvPr/>
          </p:nvSpPr>
          <p:spPr bwMode="auto">
            <a:xfrm>
              <a:off x="3632" y="2327"/>
              <a:ext cx="97" cy="45"/>
            </a:xfrm>
            <a:custGeom>
              <a:avLst/>
              <a:gdLst>
                <a:gd name="T0" fmla="*/ 0 w 97"/>
                <a:gd name="T1" fmla="*/ 91 h 91"/>
                <a:gd name="T2" fmla="*/ 97 w 97"/>
                <a:gd name="T3" fmla="*/ 91 h 91"/>
                <a:gd name="T4" fmla="*/ 97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91"/>
                  </a:moveTo>
                  <a:lnTo>
                    <a:pt x="97" y="91"/>
                  </a:lnTo>
                  <a:lnTo>
                    <a:pt x="97" y="0"/>
                  </a:lnTo>
                </a:path>
              </a:pathLst>
            </a:custGeom>
            <a:noFill/>
            <a:ln w="11113">
              <a:solidFill>
                <a:srgbClr val="000000"/>
              </a:solidFill>
              <a:round/>
              <a:headEnd/>
              <a:tailEnd/>
            </a:ln>
          </p:spPr>
          <p:txBody>
            <a:bodyPr/>
            <a:lstStyle/>
            <a:p>
              <a:endParaRPr lang="fr-FR"/>
            </a:p>
          </p:txBody>
        </p:sp>
        <p:sp>
          <p:nvSpPr>
            <p:cNvPr id="44331" name="Line 281"/>
            <p:cNvSpPr>
              <a:spLocks noChangeShapeType="1"/>
            </p:cNvSpPr>
            <p:nvPr/>
          </p:nvSpPr>
          <p:spPr bwMode="auto">
            <a:xfrm flipH="1">
              <a:off x="3632" y="2352"/>
              <a:ext cx="97" cy="1"/>
            </a:xfrm>
            <a:prstGeom prst="line">
              <a:avLst/>
            </a:prstGeom>
            <a:noFill/>
            <a:ln w="11113">
              <a:solidFill>
                <a:srgbClr val="000000"/>
              </a:solidFill>
              <a:round/>
              <a:headEnd/>
              <a:tailEnd/>
            </a:ln>
          </p:spPr>
          <p:txBody>
            <a:bodyPr/>
            <a:lstStyle/>
            <a:p>
              <a:endParaRPr lang="fr-FR"/>
            </a:p>
          </p:txBody>
        </p:sp>
        <p:sp>
          <p:nvSpPr>
            <p:cNvPr id="44332" name="Line 282"/>
            <p:cNvSpPr>
              <a:spLocks noChangeShapeType="1"/>
            </p:cNvSpPr>
            <p:nvPr/>
          </p:nvSpPr>
          <p:spPr bwMode="auto">
            <a:xfrm>
              <a:off x="3681" y="2286"/>
              <a:ext cx="1" cy="66"/>
            </a:xfrm>
            <a:prstGeom prst="line">
              <a:avLst/>
            </a:prstGeom>
            <a:noFill/>
            <a:ln w="11113">
              <a:solidFill>
                <a:srgbClr val="000000"/>
              </a:solidFill>
              <a:round/>
              <a:headEnd/>
              <a:tailEnd/>
            </a:ln>
          </p:spPr>
          <p:txBody>
            <a:bodyPr/>
            <a:lstStyle/>
            <a:p>
              <a:endParaRPr lang="fr-FR"/>
            </a:p>
          </p:txBody>
        </p:sp>
        <p:sp>
          <p:nvSpPr>
            <p:cNvPr id="44333" name="Freeform 283"/>
            <p:cNvSpPr>
              <a:spLocks/>
            </p:cNvSpPr>
            <p:nvPr/>
          </p:nvSpPr>
          <p:spPr bwMode="auto">
            <a:xfrm>
              <a:off x="3745" y="2214"/>
              <a:ext cx="120" cy="72"/>
            </a:xfrm>
            <a:custGeom>
              <a:avLst/>
              <a:gdLst>
                <a:gd name="T0" fmla="*/ 0 w 120"/>
                <a:gd name="T1" fmla="*/ 145 h 145"/>
                <a:gd name="T2" fmla="*/ 120 w 120"/>
                <a:gd name="T3" fmla="*/ 145 h 145"/>
                <a:gd name="T4" fmla="*/ 120 w 120"/>
                <a:gd name="T5" fmla="*/ 0 h 145"/>
                <a:gd name="T6" fmla="*/ 0 60000 65536"/>
                <a:gd name="T7" fmla="*/ 0 60000 65536"/>
                <a:gd name="T8" fmla="*/ 0 60000 65536"/>
                <a:gd name="T9" fmla="*/ 0 w 120"/>
                <a:gd name="T10" fmla="*/ 0 h 145"/>
                <a:gd name="T11" fmla="*/ 120 w 120"/>
                <a:gd name="T12" fmla="*/ 145 h 145"/>
              </a:gdLst>
              <a:ahLst/>
              <a:cxnLst>
                <a:cxn ang="T6">
                  <a:pos x="T0" y="T1"/>
                </a:cxn>
                <a:cxn ang="T7">
                  <a:pos x="T2" y="T3"/>
                </a:cxn>
                <a:cxn ang="T8">
                  <a:pos x="T4" y="T5"/>
                </a:cxn>
              </a:cxnLst>
              <a:rect l="T9" t="T10" r="T11" b="T12"/>
              <a:pathLst>
                <a:path w="120" h="145">
                  <a:moveTo>
                    <a:pt x="0" y="145"/>
                  </a:moveTo>
                  <a:lnTo>
                    <a:pt x="120" y="145"/>
                  </a:lnTo>
                  <a:lnTo>
                    <a:pt x="120" y="0"/>
                  </a:lnTo>
                </a:path>
              </a:pathLst>
            </a:custGeom>
            <a:noFill/>
            <a:ln w="11113">
              <a:solidFill>
                <a:srgbClr val="000000"/>
              </a:solidFill>
              <a:round/>
              <a:headEnd/>
              <a:tailEnd/>
            </a:ln>
          </p:spPr>
          <p:txBody>
            <a:bodyPr/>
            <a:lstStyle/>
            <a:p>
              <a:endParaRPr lang="fr-FR"/>
            </a:p>
          </p:txBody>
        </p:sp>
        <p:sp>
          <p:nvSpPr>
            <p:cNvPr id="44334" name="Freeform 284"/>
            <p:cNvSpPr>
              <a:spLocks/>
            </p:cNvSpPr>
            <p:nvPr/>
          </p:nvSpPr>
          <p:spPr bwMode="auto">
            <a:xfrm>
              <a:off x="3759" y="1860"/>
              <a:ext cx="121" cy="72"/>
            </a:xfrm>
            <a:custGeom>
              <a:avLst/>
              <a:gdLst>
                <a:gd name="T0" fmla="*/ 0 w 121"/>
                <a:gd name="T1" fmla="*/ 0 h 143"/>
                <a:gd name="T2" fmla="*/ 121 w 121"/>
                <a:gd name="T3" fmla="*/ 0 h 143"/>
                <a:gd name="T4" fmla="*/ 121 w 121"/>
                <a:gd name="T5" fmla="*/ 143 h 143"/>
                <a:gd name="T6" fmla="*/ 0 60000 65536"/>
                <a:gd name="T7" fmla="*/ 0 60000 65536"/>
                <a:gd name="T8" fmla="*/ 0 60000 65536"/>
                <a:gd name="T9" fmla="*/ 0 w 121"/>
                <a:gd name="T10" fmla="*/ 0 h 143"/>
                <a:gd name="T11" fmla="*/ 121 w 121"/>
                <a:gd name="T12" fmla="*/ 143 h 143"/>
              </a:gdLst>
              <a:ahLst/>
              <a:cxnLst>
                <a:cxn ang="T6">
                  <a:pos x="T0" y="T1"/>
                </a:cxn>
                <a:cxn ang="T7">
                  <a:pos x="T2" y="T3"/>
                </a:cxn>
                <a:cxn ang="T8">
                  <a:pos x="T4" y="T5"/>
                </a:cxn>
              </a:cxnLst>
              <a:rect l="T9" t="T10" r="T11" b="T12"/>
              <a:pathLst>
                <a:path w="121" h="143">
                  <a:moveTo>
                    <a:pt x="0" y="0"/>
                  </a:moveTo>
                  <a:lnTo>
                    <a:pt x="121" y="0"/>
                  </a:lnTo>
                  <a:lnTo>
                    <a:pt x="121" y="143"/>
                  </a:lnTo>
                </a:path>
              </a:pathLst>
            </a:custGeom>
            <a:noFill/>
            <a:ln w="11113">
              <a:solidFill>
                <a:srgbClr val="000000"/>
              </a:solidFill>
              <a:round/>
              <a:headEnd/>
              <a:tailEnd/>
            </a:ln>
          </p:spPr>
          <p:txBody>
            <a:bodyPr/>
            <a:lstStyle/>
            <a:p>
              <a:endParaRPr lang="fr-FR"/>
            </a:p>
          </p:txBody>
        </p:sp>
        <p:sp>
          <p:nvSpPr>
            <p:cNvPr id="44335" name="Rectangle 285"/>
            <p:cNvSpPr>
              <a:spLocks noChangeArrowheads="1"/>
            </p:cNvSpPr>
            <p:nvPr/>
          </p:nvSpPr>
          <p:spPr bwMode="auto">
            <a:xfrm>
              <a:off x="3258" y="1786"/>
              <a:ext cx="172" cy="99"/>
            </a:xfrm>
            <a:prstGeom prst="rect">
              <a:avLst/>
            </a:prstGeom>
            <a:noFill/>
            <a:ln w="9525">
              <a:noFill/>
              <a:miter lim="800000"/>
              <a:headEnd/>
              <a:tailEnd/>
            </a:ln>
          </p:spPr>
          <p:txBody>
            <a:bodyPr wrap="none" lIns="0" tIns="0" rIns="0" bIns="0">
              <a:spAutoFit/>
            </a:bodyPr>
            <a:lstStyle/>
            <a:p>
              <a:r>
                <a:rPr lang="fr-FR" sz="900">
                  <a:solidFill>
                    <a:srgbClr val="000000"/>
                  </a:solidFill>
                </a:rPr>
                <a:t>Cond</a:t>
              </a:r>
              <a:endParaRPr lang="fr-FR" sz="2400">
                <a:solidFill>
                  <a:srgbClr val="FC0128"/>
                </a:solidFill>
                <a:latin typeface="Times New Roman" pitchFamily="18" charset="0"/>
              </a:endParaRPr>
            </a:p>
          </p:txBody>
        </p:sp>
        <p:sp>
          <p:nvSpPr>
            <p:cNvPr id="44336" name="Rectangle 286"/>
            <p:cNvSpPr>
              <a:spLocks noChangeArrowheads="1"/>
            </p:cNvSpPr>
            <p:nvPr/>
          </p:nvSpPr>
          <p:spPr bwMode="auto">
            <a:xfrm>
              <a:off x="3196" y="2252"/>
              <a:ext cx="224" cy="98"/>
            </a:xfrm>
            <a:prstGeom prst="rect">
              <a:avLst/>
            </a:prstGeom>
            <a:noFill/>
            <a:ln w="9525">
              <a:noFill/>
              <a:miter lim="800000"/>
              <a:headEnd/>
              <a:tailEnd/>
            </a:ln>
          </p:spPr>
          <p:txBody>
            <a:bodyPr wrap="none" lIns="0" tIns="0" rIns="0" bIns="0">
              <a:spAutoFit/>
            </a:bodyPr>
            <a:lstStyle/>
            <a:p>
              <a:r>
                <a:rPr lang="fr-FR" sz="900">
                  <a:solidFill>
                    <a:srgbClr val="000000"/>
                  </a:solidFill>
                </a:rPr>
                <a:t>H2O-R</a:t>
              </a:r>
              <a:endParaRPr lang="fr-FR" sz="2400">
                <a:solidFill>
                  <a:srgbClr val="FC0128"/>
                </a:solidFill>
                <a:latin typeface="Times New Roman" pitchFamily="18" charset="0"/>
              </a:endParaRPr>
            </a:p>
          </p:txBody>
        </p:sp>
        <p:sp>
          <p:nvSpPr>
            <p:cNvPr id="44337" name="Freeform 287"/>
            <p:cNvSpPr>
              <a:spLocks/>
            </p:cNvSpPr>
            <p:nvPr/>
          </p:nvSpPr>
          <p:spPr bwMode="auto">
            <a:xfrm>
              <a:off x="3976" y="3607"/>
              <a:ext cx="519" cy="226"/>
            </a:xfrm>
            <a:custGeom>
              <a:avLst/>
              <a:gdLst>
                <a:gd name="T0" fmla="*/ 519 w 519"/>
                <a:gd name="T1" fmla="*/ 227 h 453"/>
                <a:gd name="T2" fmla="*/ 517 w 519"/>
                <a:gd name="T3" fmla="*/ 258 h 453"/>
                <a:gd name="T4" fmla="*/ 509 w 519"/>
                <a:gd name="T5" fmla="*/ 288 h 453"/>
                <a:gd name="T6" fmla="*/ 497 w 519"/>
                <a:gd name="T7" fmla="*/ 318 h 453"/>
                <a:gd name="T8" fmla="*/ 481 w 519"/>
                <a:gd name="T9" fmla="*/ 344 h 453"/>
                <a:gd name="T10" fmla="*/ 460 w 519"/>
                <a:gd name="T11" fmla="*/ 371 h 453"/>
                <a:gd name="T12" fmla="*/ 437 w 519"/>
                <a:gd name="T13" fmla="*/ 393 h 453"/>
                <a:gd name="T14" fmla="*/ 408 w 519"/>
                <a:gd name="T15" fmla="*/ 412 h 453"/>
                <a:gd name="T16" fmla="*/ 379 w 519"/>
                <a:gd name="T17" fmla="*/ 428 h 453"/>
                <a:gd name="T18" fmla="*/ 346 w 519"/>
                <a:gd name="T19" fmla="*/ 440 h 453"/>
                <a:gd name="T20" fmla="*/ 311 w 519"/>
                <a:gd name="T21" fmla="*/ 449 h 453"/>
                <a:gd name="T22" fmla="*/ 277 w 519"/>
                <a:gd name="T23" fmla="*/ 453 h 453"/>
                <a:gd name="T24" fmla="*/ 241 w 519"/>
                <a:gd name="T25" fmla="*/ 453 h 453"/>
                <a:gd name="T26" fmla="*/ 206 w 519"/>
                <a:gd name="T27" fmla="*/ 449 h 453"/>
                <a:gd name="T28" fmla="*/ 171 w 519"/>
                <a:gd name="T29" fmla="*/ 440 h 453"/>
                <a:gd name="T30" fmla="*/ 140 w 519"/>
                <a:gd name="T31" fmla="*/ 428 h 453"/>
                <a:gd name="T32" fmla="*/ 109 w 519"/>
                <a:gd name="T33" fmla="*/ 412 h 453"/>
                <a:gd name="T34" fmla="*/ 82 w 519"/>
                <a:gd name="T35" fmla="*/ 393 h 453"/>
                <a:gd name="T36" fmla="*/ 57 w 519"/>
                <a:gd name="T37" fmla="*/ 371 h 453"/>
                <a:gd name="T38" fmla="*/ 36 w 519"/>
                <a:gd name="T39" fmla="*/ 344 h 453"/>
                <a:gd name="T40" fmla="*/ 20 w 519"/>
                <a:gd name="T41" fmla="*/ 318 h 453"/>
                <a:gd name="T42" fmla="*/ 8 w 519"/>
                <a:gd name="T43" fmla="*/ 288 h 453"/>
                <a:gd name="T44" fmla="*/ 2 w 519"/>
                <a:gd name="T45" fmla="*/ 258 h 453"/>
                <a:gd name="T46" fmla="*/ 0 w 519"/>
                <a:gd name="T47" fmla="*/ 227 h 453"/>
                <a:gd name="T48" fmla="*/ 2 w 519"/>
                <a:gd name="T49" fmla="*/ 196 h 453"/>
                <a:gd name="T50" fmla="*/ 8 w 519"/>
                <a:gd name="T51" fmla="*/ 166 h 453"/>
                <a:gd name="T52" fmla="*/ 20 w 519"/>
                <a:gd name="T53" fmla="*/ 136 h 453"/>
                <a:gd name="T54" fmla="*/ 36 w 519"/>
                <a:gd name="T55" fmla="*/ 109 h 453"/>
                <a:gd name="T56" fmla="*/ 57 w 519"/>
                <a:gd name="T57" fmla="*/ 83 h 453"/>
                <a:gd name="T58" fmla="*/ 82 w 519"/>
                <a:gd name="T59" fmla="*/ 61 h 453"/>
                <a:gd name="T60" fmla="*/ 109 w 519"/>
                <a:gd name="T61" fmla="*/ 42 h 453"/>
                <a:gd name="T62" fmla="*/ 140 w 519"/>
                <a:gd name="T63" fmla="*/ 25 h 453"/>
                <a:gd name="T64" fmla="*/ 171 w 519"/>
                <a:gd name="T65" fmla="*/ 12 h 453"/>
                <a:gd name="T66" fmla="*/ 206 w 519"/>
                <a:gd name="T67" fmla="*/ 4 h 453"/>
                <a:gd name="T68" fmla="*/ 241 w 519"/>
                <a:gd name="T69" fmla="*/ 0 h 453"/>
                <a:gd name="T70" fmla="*/ 277 w 519"/>
                <a:gd name="T71" fmla="*/ 0 h 453"/>
                <a:gd name="T72" fmla="*/ 311 w 519"/>
                <a:gd name="T73" fmla="*/ 4 h 453"/>
                <a:gd name="T74" fmla="*/ 346 w 519"/>
                <a:gd name="T75" fmla="*/ 12 h 453"/>
                <a:gd name="T76" fmla="*/ 379 w 519"/>
                <a:gd name="T77" fmla="*/ 25 h 453"/>
                <a:gd name="T78" fmla="*/ 408 w 519"/>
                <a:gd name="T79" fmla="*/ 42 h 453"/>
                <a:gd name="T80" fmla="*/ 437 w 519"/>
                <a:gd name="T81" fmla="*/ 61 h 453"/>
                <a:gd name="T82" fmla="*/ 460 w 519"/>
                <a:gd name="T83" fmla="*/ 83 h 453"/>
                <a:gd name="T84" fmla="*/ 481 w 519"/>
                <a:gd name="T85" fmla="*/ 109 h 453"/>
                <a:gd name="T86" fmla="*/ 497 w 519"/>
                <a:gd name="T87" fmla="*/ 136 h 453"/>
                <a:gd name="T88" fmla="*/ 509 w 519"/>
                <a:gd name="T89" fmla="*/ 166 h 453"/>
                <a:gd name="T90" fmla="*/ 517 w 519"/>
                <a:gd name="T91" fmla="*/ 196 h 453"/>
                <a:gd name="T92" fmla="*/ 519 w 519"/>
                <a:gd name="T93" fmla="*/ 227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9"/>
                <a:gd name="T142" fmla="*/ 0 h 453"/>
                <a:gd name="T143" fmla="*/ 519 w 519"/>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9" h="453">
                  <a:moveTo>
                    <a:pt x="519" y="227"/>
                  </a:moveTo>
                  <a:lnTo>
                    <a:pt x="517" y="258"/>
                  </a:lnTo>
                  <a:lnTo>
                    <a:pt x="509" y="288"/>
                  </a:lnTo>
                  <a:lnTo>
                    <a:pt x="497" y="318"/>
                  </a:lnTo>
                  <a:lnTo>
                    <a:pt x="481" y="344"/>
                  </a:lnTo>
                  <a:lnTo>
                    <a:pt x="460" y="371"/>
                  </a:lnTo>
                  <a:lnTo>
                    <a:pt x="437" y="393"/>
                  </a:lnTo>
                  <a:lnTo>
                    <a:pt x="408" y="412"/>
                  </a:lnTo>
                  <a:lnTo>
                    <a:pt x="379" y="428"/>
                  </a:lnTo>
                  <a:lnTo>
                    <a:pt x="346" y="440"/>
                  </a:lnTo>
                  <a:lnTo>
                    <a:pt x="311" y="449"/>
                  </a:lnTo>
                  <a:lnTo>
                    <a:pt x="277" y="453"/>
                  </a:lnTo>
                  <a:lnTo>
                    <a:pt x="241" y="453"/>
                  </a:lnTo>
                  <a:lnTo>
                    <a:pt x="206" y="449"/>
                  </a:lnTo>
                  <a:lnTo>
                    <a:pt x="171" y="440"/>
                  </a:lnTo>
                  <a:lnTo>
                    <a:pt x="140" y="428"/>
                  </a:lnTo>
                  <a:lnTo>
                    <a:pt x="109" y="412"/>
                  </a:lnTo>
                  <a:lnTo>
                    <a:pt x="82" y="393"/>
                  </a:lnTo>
                  <a:lnTo>
                    <a:pt x="57" y="371"/>
                  </a:lnTo>
                  <a:lnTo>
                    <a:pt x="36" y="344"/>
                  </a:lnTo>
                  <a:lnTo>
                    <a:pt x="20" y="318"/>
                  </a:lnTo>
                  <a:lnTo>
                    <a:pt x="8" y="288"/>
                  </a:lnTo>
                  <a:lnTo>
                    <a:pt x="2" y="258"/>
                  </a:lnTo>
                  <a:lnTo>
                    <a:pt x="0" y="227"/>
                  </a:lnTo>
                  <a:lnTo>
                    <a:pt x="2" y="196"/>
                  </a:lnTo>
                  <a:lnTo>
                    <a:pt x="8" y="166"/>
                  </a:lnTo>
                  <a:lnTo>
                    <a:pt x="20" y="136"/>
                  </a:lnTo>
                  <a:lnTo>
                    <a:pt x="36" y="109"/>
                  </a:lnTo>
                  <a:lnTo>
                    <a:pt x="57" y="83"/>
                  </a:lnTo>
                  <a:lnTo>
                    <a:pt x="82" y="61"/>
                  </a:lnTo>
                  <a:lnTo>
                    <a:pt x="109" y="42"/>
                  </a:lnTo>
                  <a:lnTo>
                    <a:pt x="140" y="25"/>
                  </a:lnTo>
                  <a:lnTo>
                    <a:pt x="171" y="12"/>
                  </a:lnTo>
                  <a:lnTo>
                    <a:pt x="206" y="4"/>
                  </a:lnTo>
                  <a:lnTo>
                    <a:pt x="241" y="0"/>
                  </a:lnTo>
                  <a:lnTo>
                    <a:pt x="277" y="0"/>
                  </a:lnTo>
                  <a:lnTo>
                    <a:pt x="311" y="4"/>
                  </a:lnTo>
                  <a:lnTo>
                    <a:pt x="346" y="12"/>
                  </a:lnTo>
                  <a:lnTo>
                    <a:pt x="379" y="25"/>
                  </a:lnTo>
                  <a:lnTo>
                    <a:pt x="408" y="42"/>
                  </a:lnTo>
                  <a:lnTo>
                    <a:pt x="437" y="61"/>
                  </a:lnTo>
                  <a:lnTo>
                    <a:pt x="460" y="83"/>
                  </a:lnTo>
                  <a:lnTo>
                    <a:pt x="481" y="109"/>
                  </a:lnTo>
                  <a:lnTo>
                    <a:pt x="497" y="136"/>
                  </a:lnTo>
                  <a:lnTo>
                    <a:pt x="509" y="166"/>
                  </a:lnTo>
                  <a:lnTo>
                    <a:pt x="517" y="196"/>
                  </a:lnTo>
                  <a:lnTo>
                    <a:pt x="519" y="227"/>
                  </a:lnTo>
                  <a:close/>
                </a:path>
              </a:pathLst>
            </a:custGeom>
            <a:solidFill>
              <a:srgbClr val="FFFFFF"/>
            </a:solidFill>
            <a:ln w="11113">
              <a:solidFill>
                <a:srgbClr val="000000"/>
              </a:solidFill>
              <a:round/>
              <a:headEnd/>
              <a:tailEnd/>
            </a:ln>
          </p:spPr>
          <p:txBody>
            <a:bodyPr/>
            <a:lstStyle/>
            <a:p>
              <a:endParaRPr lang="fr-FR"/>
            </a:p>
          </p:txBody>
        </p:sp>
        <p:sp>
          <p:nvSpPr>
            <p:cNvPr id="44338" name="Freeform 288"/>
            <p:cNvSpPr>
              <a:spLocks/>
            </p:cNvSpPr>
            <p:nvPr/>
          </p:nvSpPr>
          <p:spPr bwMode="auto">
            <a:xfrm>
              <a:off x="3976" y="3267"/>
              <a:ext cx="519" cy="226"/>
            </a:xfrm>
            <a:custGeom>
              <a:avLst/>
              <a:gdLst>
                <a:gd name="T0" fmla="*/ 519 w 519"/>
                <a:gd name="T1" fmla="*/ 225 h 453"/>
                <a:gd name="T2" fmla="*/ 517 w 519"/>
                <a:gd name="T3" fmla="*/ 257 h 453"/>
                <a:gd name="T4" fmla="*/ 509 w 519"/>
                <a:gd name="T5" fmla="*/ 287 h 453"/>
                <a:gd name="T6" fmla="*/ 497 w 519"/>
                <a:gd name="T7" fmla="*/ 316 h 453"/>
                <a:gd name="T8" fmla="*/ 481 w 519"/>
                <a:gd name="T9" fmla="*/ 344 h 453"/>
                <a:gd name="T10" fmla="*/ 460 w 519"/>
                <a:gd name="T11" fmla="*/ 369 h 453"/>
                <a:gd name="T12" fmla="*/ 437 w 519"/>
                <a:gd name="T13" fmla="*/ 391 h 453"/>
                <a:gd name="T14" fmla="*/ 408 w 519"/>
                <a:gd name="T15" fmla="*/ 411 h 453"/>
                <a:gd name="T16" fmla="*/ 379 w 519"/>
                <a:gd name="T17" fmla="*/ 428 h 453"/>
                <a:gd name="T18" fmla="*/ 346 w 519"/>
                <a:gd name="T19" fmla="*/ 440 h 453"/>
                <a:gd name="T20" fmla="*/ 311 w 519"/>
                <a:gd name="T21" fmla="*/ 448 h 453"/>
                <a:gd name="T22" fmla="*/ 277 w 519"/>
                <a:gd name="T23" fmla="*/ 453 h 453"/>
                <a:gd name="T24" fmla="*/ 241 w 519"/>
                <a:gd name="T25" fmla="*/ 453 h 453"/>
                <a:gd name="T26" fmla="*/ 206 w 519"/>
                <a:gd name="T27" fmla="*/ 448 h 453"/>
                <a:gd name="T28" fmla="*/ 171 w 519"/>
                <a:gd name="T29" fmla="*/ 440 h 453"/>
                <a:gd name="T30" fmla="*/ 140 w 519"/>
                <a:gd name="T31" fmla="*/ 428 h 453"/>
                <a:gd name="T32" fmla="*/ 109 w 519"/>
                <a:gd name="T33" fmla="*/ 411 h 453"/>
                <a:gd name="T34" fmla="*/ 82 w 519"/>
                <a:gd name="T35" fmla="*/ 391 h 453"/>
                <a:gd name="T36" fmla="*/ 57 w 519"/>
                <a:gd name="T37" fmla="*/ 369 h 453"/>
                <a:gd name="T38" fmla="*/ 36 w 519"/>
                <a:gd name="T39" fmla="*/ 344 h 453"/>
                <a:gd name="T40" fmla="*/ 20 w 519"/>
                <a:gd name="T41" fmla="*/ 316 h 453"/>
                <a:gd name="T42" fmla="*/ 8 w 519"/>
                <a:gd name="T43" fmla="*/ 287 h 453"/>
                <a:gd name="T44" fmla="*/ 2 w 519"/>
                <a:gd name="T45" fmla="*/ 257 h 453"/>
                <a:gd name="T46" fmla="*/ 0 w 519"/>
                <a:gd name="T47" fmla="*/ 225 h 453"/>
                <a:gd name="T48" fmla="*/ 2 w 519"/>
                <a:gd name="T49" fmla="*/ 195 h 453"/>
                <a:gd name="T50" fmla="*/ 8 w 519"/>
                <a:gd name="T51" fmla="*/ 164 h 453"/>
                <a:gd name="T52" fmla="*/ 20 w 519"/>
                <a:gd name="T53" fmla="*/ 135 h 453"/>
                <a:gd name="T54" fmla="*/ 36 w 519"/>
                <a:gd name="T55" fmla="*/ 108 h 453"/>
                <a:gd name="T56" fmla="*/ 57 w 519"/>
                <a:gd name="T57" fmla="*/ 83 h 453"/>
                <a:gd name="T58" fmla="*/ 82 w 519"/>
                <a:gd name="T59" fmla="*/ 60 h 453"/>
                <a:gd name="T60" fmla="*/ 109 w 519"/>
                <a:gd name="T61" fmla="*/ 40 h 453"/>
                <a:gd name="T62" fmla="*/ 140 w 519"/>
                <a:gd name="T63" fmla="*/ 25 h 453"/>
                <a:gd name="T64" fmla="*/ 171 w 519"/>
                <a:gd name="T65" fmla="*/ 12 h 453"/>
                <a:gd name="T66" fmla="*/ 206 w 519"/>
                <a:gd name="T67" fmla="*/ 4 h 453"/>
                <a:gd name="T68" fmla="*/ 241 w 519"/>
                <a:gd name="T69" fmla="*/ 0 h 453"/>
                <a:gd name="T70" fmla="*/ 277 w 519"/>
                <a:gd name="T71" fmla="*/ 0 h 453"/>
                <a:gd name="T72" fmla="*/ 311 w 519"/>
                <a:gd name="T73" fmla="*/ 4 h 453"/>
                <a:gd name="T74" fmla="*/ 346 w 519"/>
                <a:gd name="T75" fmla="*/ 12 h 453"/>
                <a:gd name="T76" fmla="*/ 379 w 519"/>
                <a:gd name="T77" fmla="*/ 25 h 453"/>
                <a:gd name="T78" fmla="*/ 408 w 519"/>
                <a:gd name="T79" fmla="*/ 40 h 453"/>
                <a:gd name="T80" fmla="*/ 437 w 519"/>
                <a:gd name="T81" fmla="*/ 60 h 453"/>
                <a:gd name="T82" fmla="*/ 460 w 519"/>
                <a:gd name="T83" fmla="*/ 83 h 453"/>
                <a:gd name="T84" fmla="*/ 481 w 519"/>
                <a:gd name="T85" fmla="*/ 108 h 453"/>
                <a:gd name="T86" fmla="*/ 497 w 519"/>
                <a:gd name="T87" fmla="*/ 135 h 453"/>
                <a:gd name="T88" fmla="*/ 509 w 519"/>
                <a:gd name="T89" fmla="*/ 164 h 453"/>
                <a:gd name="T90" fmla="*/ 517 w 519"/>
                <a:gd name="T91" fmla="*/ 195 h 453"/>
                <a:gd name="T92" fmla="*/ 519 w 519"/>
                <a:gd name="T93" fmla="*/ 225 h 4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9"/>
                <a:gd name="T142" fmla="*/ 0 h 453"/>
                <a:gd name="T143" fmla="*/ 519 w 519"/>
                <a:gd name="T144" fmla="*/ 453 h 45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9" h="453">
                  <a:moveTo>
                    <a:pt x="519" y="225"/>
                  </a:moveTo>
                  <a:lnTo>
                    <a:pt x="517" y="257"/>
                  </a:lnTo>
                  <a:lnTo>
                    <a:pt x="509" y="287"/>
                  </a:lnTo>
                  <a:lnTo>
                    <a:pt x="497" y="316"/>
                  </a:lnTo>
                  <a:lnTo>
                    <a:pt x="481" y="344"/>
                  </a:lnTo>
                  <a:lnTo>
                    <a:pt x="460" y="369"/>
                  </a:lnTo>
                  <a:lnTo>
                    <a:pt x="437" y="391"/>
                  </a:lnTo>
                  <a:lnTo>
                    <a:pt x="408" y="411"/>
                  </a:lnTo>
                  <a:lnTo>
                    <a:pt x="379" y="428"/>
                  </a:lnTo>
                  <a:lnTo>
                    <a:pt x="346" y="440"/>
                  </a:lnTo>
                  <a:lnTo>
                    <a:pt x="311" y="448"/>
                  </a:lnTo>
                  <a:lnTo>
                    <a:pt x="277" y="453"/>
                  </a:lnTo>
                  <a:lnTo>
                    <a:pt x="241" y="453"/>
                  </a:lnTo>
                  <a:lnTo>
                    <a:pt x="206" y="448"/>
                  </a:lnTo>
                  <a:lnTo>
                    <a:pt x="171" y="440"/>
                  </a:lnTo>
                  <a:lnTo>
                    <a:pt x="140" y="428"/>
                  </a:lnTo>
                  <a:lnTo>
                    <a:pt x="109" y="411"/>
                  </a:lnTo>
                  <a:lnTo>
                    <a:pt x="82" y="391"/>
                  </a:lnTo>
                  <a:lnTo>
                    <a:pt x="57" y="369"/>
                  </a:lnTo>
                  <a:lnTo>
                    <a:pt x="36" y="344"/>
                  </a:lnTo>
                  <a:lnTo>
                    <a:pt x="20" y="316"/>
                  </a:lnTo>
                  <a:lnTo>
                    <a:pt x="8" y="287"/>
                  </a:lnTo>
                  <a:lnTo>
                    <a:pt x="2" y="257"/>
                  </a:lnTo>
                  <a:lnTo>
                    <a:pt x="0" y="225"/>
                  </a:lnTo>
                  <a:lnTo>
                    <a:pt x="2" y="195"/>
                  </a:lnTo>
                  <a:lnTo>
                    <a:pt x="8" y="164"/>
                  </a:lnTo>
                  <a:lnTo>
                    <a:pt x="20" y="135"/>
                  </a:lnTo>
                  <a:lnTo>
                    <a:pt x="36" y="108"/>
                  </a:lnTo>
                  <a:lnTo>
                    <a:pt x="57" y="83"/>
                  </a:lnTo>
                  <a:lnTo>
                    <a:pt x="82" y="60"/>
                  </a:lnTo>
                  <a:lnTo>
                    <a:pt x="109" y="40"/>
                  </a:lnTo>
                  <a:lnTo>
                    <a:pt x="140" y="25"/>
                  </a:lnTo>
                  <a:lnTo>
                    <a:pt x="171" y="12"/>
                  </a:lnTo>
                  <a:lnTo>
                    <a:pt x="206" y="4"/>
                  </a:lnTo>
                  <a:lnTo>
                    <a:pt x="241" y="0"/>
                  </a:lnTo>
                  <a:lnTo>
                    <a:pt x="277" y="0"/>
                  </a:lnTo>
                  <a:lnTo>
                    <a:pt x="311" y="4"/>
                  </a:lnTo>
                  <a:lnTo>
                    <a:pt x="346" y="12"/>
                  </a:lnTo>
                  <a:lnTo>
                    <a:pt x="379" y="25"/>
                  </a:lnTo>
                  <a:lnTo>
                    <a:pt x="408" y="40"/>
                  </a:lnTo>
                  <a:lnTo>
                    <a:pt x="437" y="60"/>
                  </a:lnTo>
                  <a:lnTo>
                    <a:pt x="460" y="83"/>
                  </a:lnTo>
                  <a:lnTo>
                    <a:pt x="481" y="108"/>
                  </a:lnTo>
                  <a:lnTo>
                    <a:pt x="497" y="135"/>
                  </a:lnTo>
                  <a:lnTo>
                    <a:pt x="509" y="164"/>
                  </a:lnTo>
                  <a:lnTo>
                    <a:pt x="517" y="195"/>
                  </a:lnTo>
                  <a:lnTo>
                    <a:pt x="519" y="225"/>
                  </a:lnTo>
                  <a:close/>
                </a:path>
              </a:pathLst>
            </a:custGeom>
            <a:solidFill>
              <a:srgbClr val="FFFFFF"/>
            </a:solidFill>
            <a:ln w="11113">
              <a:solidFill>
                <a:srgbClr val="000000"/>
              </a:solidFill>
              <a:round/>
              <a:headEnd/>
              <a:tailEnd/>
            </a:ln>
          </p:spPr>
          <p:txBody>
            <a:bodyPr/>
            <a:lstStyle/>
            <a:p>
              <a:endParaRPr lang="fr-FR"/>
            </a:p>
          </p:txBody>
        </p:sp>
        <p:sp>
          <p:nvSpPr>
            <p:cNvPr id="44339" name="Rectangle 289"/>
            <p:cNvSpPr>
              <a:spLocks noChangeArrowheads="1"/>
            </p:cNvSpPr>
            <p:nvPr/>
          </p:nvSpPr>
          <p:spPr bwMode="auto">
            <a:xfrm>
              <a:off x="3976" y="3380"/>
              <a:ext cx="519" cy="328"/>
            </a:xfrm>
            <a:prstGeom prst="rect">
              <a:avLst/>
            </a:prstGeom>
            <a:solidFill>
              <a:srgbClr val="FFFFFF"/>
            </a:solidFill>
            <a:ln w="11113">
              <a:solidFill>
                <a:srgbClr val="000000"/>
              </a:solidFill>
              <a:miter lim="800000"/>
              <a:headEnd/>
              <a:tailEnd/>
            </a:ln>
          </p:spPr>
          <p:txBody>
            <a:bodyPr/>
            <a:lstStyle/>
            <a:p>
              <a:endParaRPr lang="fr-FR"/>
            </a:p>
          </p:txBody>
        </p:sp>
        <p:sp>
          <p:nvSpPr>
            <p:cNvPr id="44340" name="Freeform 290"/>
            <p:cNvSpPr>
              <a:spLocks/>
            </p:cNvSpPr>
            <p:nvPr/>
          </p:nvSpPr>
          <p:spPr bwMode="auto">
            <a:xfrm>
              <a:off x="4692" y="3970"/>
              <a:ext cx="252" cy="42"/>
            </a:xfrm>
            <a:custGeom>
              <a:avLst/>
              <a:gdLst>
                <a:gd name="T0" fmla="*/ 40 w 252"/>
                <a:gd name="T1" fmla="*/ 0 h 85"/>
                <a:gd name="T2" fmla="*/ 212 w 252"/>
                <a:gd name="T3" fmla="*/ 0 h 85"/>
                <a:gd name="T4" fmla="*/ 252 w 252"/>
                <a:gd name="T5" fmla="*/ 85 h 85"/>
                <a:gd name="T6" fmla="*/ 0 w 252"/>
                <a:gd name="T7" fmla="*/ 85 h 85"/>
                <a:gd name="T8" fmla="*/ 40 w 252"/>
                <a:gd name="T9" fmla="*/ 0 h 85"/>
                <a:gd name="T10" fmla="*/ 0 60000 65536"/>
                <a:gd name="T11" fmla="*/ 0 60000 65536"/>
                <a:gd name="T12" fmla="*/ 0 60000 65536"/>
                <a:gd name="T13" fmla="*/ 0 60000 65536"/>
                <a:gd name="T14" fmla="*/ 0 60000 65536"/>
                <a:gd name="T15" fmla="*/ 0 w 252"/>
                <a:gd name="T16" fmla="*/ 0 h 85"/>
                <a:gd name="T17" fmla="*/ 252 w 252"/>
                <a:gd name="T18" fmla="*/ 85 h 85"/>
              </a:gdLst>
              <a:ahLst/>
              <a:cxnLst>
                <a:cxn ang="T10">
                  <a:pos x="T0" y="T1"/>
                </a:cxn>
                <a:cxn ang="T11">
                  <a:pos x="T2" y="T3"/>
                </a:cxn>
                <a:cxn ang="T12">
                  <a:pos x="T4" y="T5"/>
                </a:cxn>
                <a:cxn ang="T13">
                  <a:pos x="T6" y="T7"/>
                </a:cxn>
                <a:cxn ang="T14">
                  <a:pos x="T8" y="T9"/>
                </a:cxn>
              </a:cxnLst>
              <a:rect l="T15" t="T16" r="T17" b="T18"/>
              <a:pathLst>
                <a:path w="252" h="85">
                  <a:moveTo>
                    <a:pt x="40" y="0"/>
                  </a:moveTo>
                  <a:lnTo>
                    <a:pt x="212" y="0"/>
                  </a:lnTo>
                  <a:lnTo>
                    <a:pt x="252" y="85"/>
                  </a:lnTo>
                  <a:lnTo>
                    <a:pt x="0" y="85"/>
                  </a:lnTo>
                  <a:lnTo>
                    <a:pt x="40" y="0"/>
                  </a:lnTo>
                  <a:close/>
                </a:path>
              </a:pathLst>
            </a:custGeom>
            <a:solidFill>
              <a:srgbClr val="FFFFFF"/>
            </a:solidFill>
            <a:ln w="11113">
              <a:solidFill>
                <a:srgbClr val="000000"/>
              </a:solidFill>
              <a:round/>
              <a:headEnd/>
              <a:tailEnd/>
            </a:ln>
          </p:spPr>
          <p:txBody>
            <a:bodyPr/>
            <a:lstStyle/>
            <a:p>
              <a:endParaRPr lang="fr-FR"/>
            </a:p>
          </p:txBody>
        </p:sp>
        <p:sp>
          <p:nvSpPr>
            <p:cNvPr id="44341" name="Freeform 291"/>
            <p:cNvSpPr>
              <a:spLocks/>
            </p:cNvSpPr>
            <p:nvPr/>
          </p:nvSpPr>
          <p:spPr bwMode="auto">
            <a:xfrm>
              <a:off x="4238" y="3477"/>
              <a:ext cx="159" cy="24"/>
            </a:xfrm>
            <a:custGeom>
              <a:avLst/>
              <a:gdLst>
                <a:gd name="T0" fmla="*/ 0 w 159"/>
                <a:gd name="T1" fmla="*/ 25 h 49"/>
                <a:gd name="T2" fmla="*/ 3 w 159"/>
                <a:gd name="T3" fmla="*/ 20 h 49"/>
                <a:gd name="T4" fmla="*/ 10 w 159"/>
                <a:gd name="T5" fmla="*/ 14 h 49"/>
                <a:gd name="T6" fmla="*/ 21 w 159"/>
                <a:gd name="T7" fmla="*/ 9 h 49"/>
                <a:gd name="T8" fmla="*/ 35 w 159"/>
                <a:gd name="T9" fmla="*/ 4 h 49"/>
                <a:gd name="T10" fmla="*/ 52 w 159"/>
                <a:gd name="T11" fmla="*/ 2 h 49"/>
                <a:gd name="T12" fmla="*/ 70 w 159"/>
                <a:gd name="T13" fmla="*/ 0 h 49"/>
                <a:gd name="T14" fmla="*/ 89 w 159"/>
                <a:gd name="T15" fmla="*/ 0 h 49"/>
                <a:gd name="T16" fmla="*/ 107 w 159"/>
                <a:gd name="T17" fmla="*/ 2 h 49"/>
                <a:gd name="T18" fmla="*/ 124 w 159"/>
                <a:gd name="T19" fmla="*/ 4 h 49"/>
                <a:gd name="T20" fmla="*/ 139 w 159"/>
                <a:gd name="T21" fmla="*/ 9 h 49"/>
                <a:gd name="T22" fmla="*/ 149 w 159"/>
                <a:gd name="T23" fmla="*/ 14 h 49"/>
                <a:gd name="T24" fmla="*/ 156 w 159"/>
                <a:gd name="T25" fmla="*/ 20 h 49"/>
                <a:gd name="T26" fmla="*/ 159 w 159"/>
                <a:gd name="T27" fmla="*/ 25 h 49"/>
                <a:gd name="T28" fmla="*/ 156 w 159"/>
                <a:gd name="T29" fmla="*/ 31 h 49"/>
                <a:gd name="T30" fmla="*/ 149 w 159"/>
                <a:gd name="T31" fmla="*/ 36 h 49"/>
                <a:gd name="T32" fmla="*/ 139 w 159"/>
                <a:gd name="T33" fmla="*/ 41 h 49"/>
                <a:gd name="T34" fmla="*/ 124 w 159"/>
                <a:gd name="T35" fmla="*/ 45 h 49"/>
                <a:gd name="T36" fmla="*/ 107 w 159"/>
                <a:gd name="T37" fmla="*/ 48 h 49"/>
                <a:gd name="T38" fmla="*/ 89 w 159"/>
                <a:gd name="T39" fmla="*/ 49 h 49"/>
                <a:gd name="T40" fmla="*/ 70 w 159"/>
                <a:gd name="T41" fmla="*/ 49 h 49"/>
                <a:gd name="T42" fmla="*/ 52 w 159"/>
                <a:gd name="T43" fmla="*/ 48 h 49"/>
                <a:gd name="T44" fmla="*/ 35 w 159"/>
                <a:gd name="T45" fmla="*/ 45 h 49"/>
                <a:gd name="T46" fmla="*/ 21 w 159"/>
                <a:gd name="T47" fmla="*/ 41 h 49"/>
                <a:gd name="T48" fmla="*/ 10 w 159"/>
                <a:gd name="T49" fmla="*/ 36 h 49"/>
                <a:gd name="T50" fmla="*/ 3 w 159"/>
                <a:gd name="T51" fmla="*/ 31 h 49"/>
                <a:gd name="T52" fmla="*/ 0 w 159"/>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9"/>
                <a:gd name="T82" fmla="*/ 0 h 49"/>
                <a:gd name="T83" fmla="*/ 159 w 159"/>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9" h="49">
                  <a:moveTo>
                    <a:pt x="0" y="25"/>
                  </a:moveTo>
                  <a:lnTo>
                    <a:pt x="3" y="20"/>
                  </a:lnTo>
                  <a:lnTo>
                    <a:pt x="10" y="14"/>
                  </a:lnTo>
                  <a:lnTo>
                    <a:pt x="21" y="9"/>
                  </a:lnTo>
                  <a:lnTo>
                    <a:pt x="35" y="4"/>
                  </a:lnTo>
                  <a:lnTo>
                    <a:pt x="52" y="2"/>
                  </a:lnTo>
                  <a:lnTo>
                    <a:pt x="70" y="0"/>
                  </a:lnTo>
                  <a:lnTo>
                    <a:pt x="89" y="0"/>
                  </a:lnTo>
                  <a:lnTo>
                    <a:pt x="107" y="2"/>
                  </a:lnTo>
                  <a:lnTo>
                    <a:pt x="124" y="4"/>
                  </a:lnTo>
                  <a:lnTo>
                    <a:pt x="139" y="9"/>
                  </a:lnTo>
                  <a:lnTo>
                    <a:pt x="149" y="14"/>
                  </a:lnTo>
                  <a:lnTo>
                    <a:pt x="156" y="20"/>
                  </a:lnTo>
                  <a:lnTo>
                    <a:pt x="159" y="25"/>
                  </a:lnTo>
                  <a:lnTo>
                    <a:pt x="156" y="31"/>
                  </a:lnTo>
                  <a:lnTo>
                    <a:pt x="149" y="36"/>
                  </a:lnTo>
                  <a:lnTo>
                    <a:pt x="139" y="41"/>
                  </a:lnTo>
                  <a:lnTo>
                    <a:pt x="124" y="45"/>
                  </a:lnTo>
                  <a:lnTo>
                    <a:pt x="107" y="48"/>
                  </a:lnTo>
                  <a:lnTo>
                    <a:pt x="89" y="49"/>
                  </a:lnTo>
                  <a:lnTo>
                    <a:pt x="70" y="49"/>
                  </a:lnTo>
                  <a:lnTo>
                    <a:pt x="52" y="48"/>
                  </a:lnTo>
                  <a:lnTo>
                    <a:pt x="35" y="45"/>
                  </a:lnTo>
                  <a:lnTo>
                    <a:pt x="21" y="41"/>
                  </a:lnTo>
                  <a:lnTo>
                    <a:pt x="10" y="36"/>
                  </a:lnTo>
                  <a:lnTo>
                    <a:pt x="3"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44342" name="Freeform 292"/>
            <p:cNvSpPr>
              <a:spLocks/>
            </p:cNvSpPr>
            <p:nvPr/>
          </p:nvSpPr>
          <p:spPr bwMode="auto">
            <a:xfrm>
              <a:off x="4074" y="3477"/>
              <a:ext cx="157" cy="24"/>
            </a:xfrm>
            <a:custGeom>
              <a:avLst/>
              <a:gdLst>
                <a:gd name="T0" fmla="*/ 0 w 157"/>
                <a:gd name="T1" fmla="*/ 25 h 49"/>
                <a:gd name="T2" fmla="*/ 2 w 157"/>
                <a:gd name="T3" fmla="*/ 20 h 49"/>
                <a:gd name="T4" fmla="*/ 8 w 157"/>
                <a:gd name="T5" fmla="*/ 14 h 49"/>
                <a:gd name="T6" fmla="*/ 19 w 157"/>
                <a:gd name="T7" fmla="*/ 9 h 49"/>
                <a:gd name="T8" fmla="*/ 33 w 157"/>
                <a:gd name="T9" fmla="*/ 4 h 49"/>
                <a:gd name="T10" fmla="*/ 50 w 157"/>
                <a:gd name="T11" fmla="*/ 2 h 49"/>
                <a:gd name="T12" fmla="*/ 69 w 157"/>
                <a:gd name="T13" fmla="*/ 0 h 49"/>
                <a:gd name="T14" fmla="*/ 88 w 157"/>
                <a:gd name="T15" fmla="*/ 0 h 49"/>
                <a:gd name="T16" fmla="*/ 107 w 157"/>
                <a:gd name="T17" fmla="*/ 2 h 49"/>
                <a:gd name="T18" fmla="*/ 123 w 157"/>
                <a:gd name="T19" fmla="*/ 4 h 49"/>
                <a:gd name="T20" fmla="*/ 137 w 157"/>
                <a:gd name="T21" fmla="*/ 9 h 49"/>
                <a:gd name="T22" fmla="*/ 148 w 157"/>
                <a:gd name="T23" fmla="*/ 14 h 49"/>
                <a:gd name="T24" fmla="*/ 155 w 157"/>
                <a:gd name="T25" fmla="*/ 20 h 49"/>
                <a:gd name="T26" fmla="*/ 157 w 157"/>
                <a:gd name="T27" fmla="*/ 25 h 49"/>
                <a:gd name="T28" fmla="*/ 155 w 157"/>
                <a:gd name="T29" fmla="*/ 31 h 49"/>
                <a:gd name="T30" fmla="*/ 148 w 157"/>
                <a:gd name="T31" fmla="*/ 36 h 49"/>
                <a:gd name="T32" fmla="*/ 137 w 157"/>
                <a:gd name="T33" fmla="*/ 41 h 49"/>
                <a:gd name="T34" fmla="*/ 123 w 157"/>
                <a:gd name="T35" fmla="*/ 45 h 49"/>
                <a:gd name="T36" fmla="*/ 107 w 157"/>
                <a:gd name="T37" fmla="*/ 48 h 49"/>
                <a:gd name="T38" fmla="*/ 88 w 157"/>
                <a:gd name="T39" fmla="*/ 49 h 49"/>
                <a:gd name="T40" fmla="*/ 69 w 157"/>
                <a:gd name="T41" fmla="*/ 49 h 49"/>
                <a:gd name="T42" fmla="*/ 50 w 157"/>
                <a:gd name="T43" fmla="*/ 48 h 49"/>
                <a:gd name="T44" fmla="*/ 33 w 157"/>
                <a:gd name="T45" fmla="*/ 45 h 49"/>
                <a:gd name="T46" fmla="*/ 19 w 157"/>
                <a:gd name="T47" fmla="*/ 41 h 49"/>
                <a:gd name="T48" fmla="*/ 8 w 157"/>
                <a:gd name="T49" fmla="*/ 36 h 49"/>
                <a:gd name="T50" fmla="*/ 2 w 157"/>
                <a:gd name="T51" fmla="*/ 31 h 49"/>
                <a:gd name="T52" fmla="*/ 0 w 157"/>
                <a:gd name="T53" fmla="*/ 25 h 4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57"/>
                <a:gd name="T82" fmla="*/ 0 h 49"/>
                <a:gd name="T83" fmla="*/ 157 w 157"/>
                <a:gd name="T84" fmla="*/ 49 h 4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57" h="49">
                  <a:moveTo>
                    <a:pt x="0" y="25"/>
                  </a:moveTo>
                  <a:lnTo>
                    <a:pt x="2" y="20"/>
                  </a:lnTo>
                  <a:lnTo>
                    <a:pt x="8" y="14"/>
                  </a:lnTo>
                  <a:lnTo>
                    <a:pt x="19" y="9"/>
                  </a:lnTo>
                  <a:lnTo>
                    <a:pt x="33" y="4"/>
                  </a:lnTo>
                  <a:lnTo>
                    <a:pt x="50" y="2"/>
                  </a:lnTo>
                  <a:lnTo>
                    <a:pt x="69" y="0"/>
                  </a:lnTo>
                  <a:lnTo>
                    <a:pt x="88" y="0"/>
                  </a:lnTo>
                  <a:lnTo>
                    <a:pt x="107" y="2"/>
                  </a:lnTo>
                  <a:lnTo>
                    <a:pt x="123" y="4"/>
                  </a:lnTo>
                  <a:lnTo>
                    <a:pt x="137" y="9"/>
                  </a:lnTo>
                  <a:lnTo>
                    <a:pt x="148" y="14"/>
                  </a:lnTo>
                  <a:lnTo>
                    <a:pt x="155" y="20"/>
                  </a:lnTo>
                  <a:lnTo>
                    <a:pt x="157" y="25"/>
                  </a:lnTo>
                  <a:lnTo>
                    <a:pt x="155" y="31"/>
                  </a:lnTo>
                  <a:lnTo>
                    <a:pt x="148" y="36"/>
                  </a:lnTo>
                  <a:lnTo>
                    <a:pt x="137" y="41"/>
                  </a:lnTo>
                  <a:lnTo>
                    <a:pt x="123" y="45"/>
                  </a:lnTo>
                  <a:lnTo>
                    <a:pt x="107" y="48"/>
                  </a:lnTo>
                  <a:lnTo>
                    <a:pt x="88" y="49"/>
                  </a:lnTo>
                  <a:lnTo>
                    <a:pt x="69" y="49"/>
                  </a:lnTo>
                  <a:lnTo>
                    <a:pt x="50" y="48"/>
                  </a:lnTo>
                  <a:lnTo>
                    <a:pt x="33" y="45"/>
                  </a:lnTo>
                  <a:lnTo>
                    <a:pt x="19" y="41"/>
                  </a:lnTo>
                  <a:lnTo>
                    <a:pt x="8" y="36"/>
                  </a:lnTo>
                  <a:lnTo>
                    <a:pt x="2" y="31"/>
                  </a:lnTo>
                  <a:lnTo>
                    <a:pt x="0" y="25"/>
                  </a:lnTo>
                  <a:close/>
                </a:path>
              </a:pathLst>
            </a:custGeom>
            <a:solidFill>
              <a:srgbClr val="FFFFFF"/>
            </a:solidFill>
            <a:ln w="11113">
              <a:solidFill>
                <a:srgbClr val="000000"/>
              </a:solidFill>
              <a:round/>
              <a:headEnd/>
              <a:tailEnd/>
            </a:ln>
          </p:spPr>
          <p:txBody>
            <a:bodyPr/>
            <a:lstStyle/>
            <a:p>
              <a:endParaRPr lang="fr-FR"/>
            </a:p>
          </p:txBody>
        </p:sp>
        <p:sp>
          <p:nvSpPr>
            <p:cNvPr id="44343" name="Line 293"/>
            <p:cNvSpPr>
              <a:spLocks noChangeShapeType="1"/>
            </p:cNvSpPr>
            <p:nvPr/>
          </p:nvSpPr>
          <p:spPr bwMode="auto">
            <a:xfrm flipV="1">
              <a:off x="4235" y="3267"/>
              <a:ext cx="1" cy="224"/>
            </a:xfrm>
            <a:prstGeom prst="line">
              <a:avLst/>
            </a:prstGeom>
            <a:noFill/>
            <a:ln w="11113">
              <a:solidFill>
                <a:srgbClr val="000000"/>
              </a:solidFill>
              <a:round/>
              <a:headEnd/>
              <a:tailEnd/>
            </a:ln>
          </p:spPr>
          <p:txBody>
            <a:bodyPr/>
            <a:lstStyle/>
            <a:p>
              <a:endParaRPr lang="fr-FR"/>
            </a:p>
          </p:txBody>
        </p:sp>
        <p:sp>
          <p:nvSpPr>
            <p:cNvPr id="44344" name="Freeform 294"/>
            <p:cNvSpPr>
              <a:spLocks/>
            </p:cNvSpPr>
            <p:nvPr/>
          </p:nvSpPr>
          <p:spPr bwMode="auto">
            <a:xfrm>
              <a:off x="4182" y="3231"/>
              <a:ext cx="105" cy="32"/>
            </a:xfrm>
            <a:custGeom>
              <a:avLst/>
              <a:gdLst>
                <a:gd name="T0" fmla="*/ 105 w 105"/>
                <a:gd name="T1" fmla="*/ 32 h 64"/>
                <a:gd name="T2" fmla="*/ 103 w 105"/>
                <a:gd name="T3" fmla="*/ 40 h 64"/>
                <a:gd name="T4" fmla="*/ 97 w 105"/>
                <a:gd name="T5" fmla="*/ 48 h 64"/>
                <a:gd name="T6" fmla="*/ 87 w 105"/>
                <a:gd name="T7" fmla="*/ 55 h 64"/>
                <a:gd name="T8" fmla="*/ 75 w 105"/>
                <a:gd name="T9" fmla="*/ 61 h 64"/>
                <a:gd name="T10" fmla="*/ 60 w 105"/>
                <a:gd name="T11" fmla="*/ 64 h 64"/>
                <a:gd name="T12" fmla="*/ 45 w 105"/>
                <a:gd name="T13" fmla="*/ 64 h 64"/>
                <a:gd name="T14" fmla="*/ 31 w 105"/>
                <a:gd name="T15" fmla="*/ 61 h 64"/>
                <a:gd name="T16" fmla="*/ 18 w 105"/>
                <a:gd name="T17" fmla="*/ 55 h 64"/>
                <a:gd name="T18" fmla="*/ 8 w 105"/>
                <a:gd name="T19" fmla="*/ 48 h 64"/>
                <a:gd name="T20" fmla="*/ 2 w 105"/>
                <a:gd name="T21" fmla="*/ 40 h 64"/>
                <a:gd name="T22" fmla="*/ 0 w 105"/>
                <a:gd name="T23" fmla="*/ 32 h 64"/>
                <a:gd name="T24" fmla="*/ 2 w 105"/>
                <a:gd name="T25" fmla="*/ 22 h 64"/>
                <a:gd name="T26" fmla="*/ 8 w 105"/>
                <a:gd name="T27" fmla="*/ 15 h 64"/>
                <a:gd name="T28" fmla="*/ 18 w 105"/>
                <a:gd name="T29" fmla="*/ 8 h 64"/>
                <a:gd name="T30" fmla="*/ 31 w 105"/>
                <a:gd name="T31" fmla="*/ 2 h 64"/>
                <a:gd name="T32" fmla="*/ 45 w 105"/>
                <a:gd name="T33" fmla="*/ 0 h 64"/>
                <a:gd name="T34" fmla="*/ 60 w 105"/>
                <a:gd name="T35" fmla="*/ 0 h 64"/>
                <a:gd name="T36" fmla="*/ 75 w 105"/>
                <a:gd name="T37" fmla="*/ 2 h 64"/>
                <a:gd name="T38" fmla="*/ 87 w 105"/>
                <a:gd name="T39" fmla="*/ 8 h 64"/>
                <a:gd name="T40" fmla="*/ 97 w 105"/>
                <a:gd name="T41" fmla="*/ 15 h 64"/>
                <a:gd name="T42" fmla="*/ 103 w 105"/>
                <a:gd name="T43" fmla="*/ 22 h 64"/>
                <a:gd name="T44" fmla="*/ 105 w 105"/>
                <a:gd name="T45" fmla="*/ 32 h 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5"/>
                <a:gd name="T70" fmla="*/ 0 h 64"/>
                <a:gd name="T71" fmla="*/ 105 w 105"/>
                <a:gd name="T72" fmla="*/ 64 h 6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5" h="64">
                  <a:moveTo>
                    <a:pt x="105" y="32"/>
                  </a:moveTo>
                  <a:lnTo>
                    <a:pt x="103" y="40"/>
                  </a:lnTo>
                  <a:lnTo>
                    <a:pt x="97" y="48"/>
                  </a:lnTo>
                  <a:lnTo>
                    <a:pt x="87" y="55"/>
                  </a:lnTo>
                  <a:lnTo>
                    <a:pt x="75" y="61"/>
                  </a:lnTo>
                  <a:lnTo>
                    <a:pt x="60" y="64"/>
                  </a:lnTo>
                  <a:lnTo>
                    <a:pt x="45" y="64"/>
                  </a:lnTo>
                  <a:lnTo>
                    <a:pt x="31" y="61"/>
                  </a:lnTo>
                  <a:lnTo>
                    <a:pt x="18" y="55"/>
                  </a:lnTo>
                  <a:lnTo>
                    <a:pt x="8" y="48"/>
                  </a:lnTo>
                  <a:lnTo>
                    <a:pt x="2" y="40"/>
                  </a:lnTo>
                  <a:lnTo>
                    <a:pt x="0" y="32"/>
                  </a:lnTo>
                  <a:lnTo>
                    <a:pt x="2" y="22"/>
                  </a:lnTo>
                  <a:lnTo>
                    <a:pt x="8" y="15"/>
                  </a:lnTo>
                  <a:lnTo>
                    <a:pt x="18" y="8"/>
                  </a:lnTo>
                  <a:lnTo>
                    <a:pt x="31" y="2"/>
                  </a:lnTo>
                  <a:lnTo>
                    <a:pt x="45" y="0"/>
                  </a:lnTo>
                  <a:lnTo>
                    <a:pt x="60" y="0"/>
                  </a:lnTo>
                  <a:lnTo>
                    <a:pt x="75" y="2"/>
                  </a:lnTo>
                  <a:lnTo>
                    <a:pt x="87" y="8"/>
                  </a:lnTo>
                  <a:lnTo>
                    <a:pt x="97" y="15"/>
                  </a:lnTo>
                  <a:lnTo>
                    <a:pt x="103" y="22"/>
                  </a:lnTo>
                  <a:lnTo>
                    <a:pt x="105" y="32"/>
                  </a:lnTo>
                  <a:close/>
                </a:path>
              </a:pathLst>
            </a:custGeom>
            <a:solidFill>
              <a:srgbClr val="FFFFFF"/>
            </a:solidFill>
            <a:ln w="11113">
              <a:solidFill>
                <a:srgbClr val="000000"/>
              </a:solidFill>
              <a:round/>
              <a:headEnd/>
              <a:tailEnd/>
            </a:ln>
          </p:spPr>
          <p:txBody>
            <a:bodyPr/>
            <a:lstStyle/>
            <a:p>
              <a:endParaRPr lang="fr-FR"/>
            </a:p>
          </p:txBody>
        </p:sp>
        <p:sp>
          <p:nvSpPr>
            <p:cNvPr id="44345" name="Freeform 295"/>
            <p:cNvSpPr>
              <a:spLocks/>
            </p:cNvSpPr>
            <p:nvPr/>
          </p:nvSpPr>
          <p:spPr bwMode="auto">
            <a:xfrm>
              <a:off x="4182" y="3183"/>
              <a:ext cx="105" cy="32"/>
            </a:xfrm>
            <a:custGeom>
              <a:avLst/>
              <a:gdLst>
                <a:gd name="T0" fmla="*/ 105 w 105"/>
                <a:gd name="T1" fmla="*/ 32 h 65"/>
                <a:gd name="T2" fmla="*/ 103 w 105"/>
                <a:gd name="T3" fmla="*/ 42 h 65"/>
                <a:gd name="T4" fmla="*/ 97 w 105"/>
                <a:gd name="T5" fmla="*/ 51 h 65"/>
                <a:gd name="T6" fmla="*/ 87 w 105"/>
                <a:gd name="T7" fmla="*/ 56 h 65"/>
                <a:gd name="T8" fmla="*/ 75 w 105"/>
                <a:gd name="T9" fmla="*/ 62 h 65"/>
                <a:gd name="T10" fmla="*/ 60 w 105"/>
                <a:gd name="T11" fmla="*/ 65 h 65"/>
                <a:gd name="T12" fmla="*/ 45 w 105"/>
                <a:gd name="T13" fmla="*/ 65 h 65"/>
                <a:gd name="T14" fmla="*/ 31 w 105"/>
                <a:gd name="T15" fmla="*/ 62 h 65"/>
                <a:gd name="T16" fmla="*/ 18 w 105"/>
                <a:gd name="T17" fmla="*/ 56 h 65"/>
                <a:gd name="T18" fmla="*/ 8 w 105"/>
                <a:gd name="T19" fmla="*/ 51 h 65"/>
                <a:gd name="T20" fmla="*/ 2 w 105"/>
                <a:gd name="T21" fmla="*/ 42 h 65"/>
                <a:gd name="T22" fmla="*/ 0 w 105"/>
                <a:gd name="T23" fmla="*/ 32 h 65"/>
                <a:gd name="T24" fmla="*/ 2 w 105"/>
                <a:gd name="T25" fmla="*/ 24 h 65"/>
                <a:gd name="T26" fmla="*/ 8 w 105"/>
                <a:gd name="T27" fmla="*/ 16 h 65"/>
                <a:gd name="T28" fmla="*/ 18 w 105"/>
                <a:gd name="T29" fmla="*/ 9 h 65"/>
                <a:gd name="T30" fmla="*/ 31 w 105"/>
                <a:gd name="T31" fmla="*/ 3 h 65"/>
                <a:gd name="T32" fmla="*/ 45 w 105"/>
                <a:gd name="T33" fmla="*/ 0 h 65"/>
                <a:gd name="T34" fmla="*/ 60 w 105"/>
                <a:gd name="T35" fmla="*/ 0 h 65"/>
                <a:gd name="T36" fmla="*/ 75 w 105"/>
                <a:gd name="T37" fmla="*/ 3 h 65"/>
                <a:gd name="T38" fmla="*/ 87 w 105"/>
                <a:gd name="T39" fmla="*/ 9 h 65"/>
                <a:gd name="T40" fmla="*/ 97 w 105"/>
                <a:gd name="T41" fmla="*/ 16 h 65"/>
                <a:gd name="T42" fmla="*/ 103 w 105"/>
                <a:gd name="T43" fmla="*/ 24 h 65"/>
                <a:gd name="T44" fmla="*/ 105 w 105"/>
                <a:gd name="T45" fmla="*/ 32 h 6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5"/>
                <a:gd name="T70" fmla="*/ 0 h 65"/>
                <a:gd name="T71" fmla="*/ 105 w 105"/>
                <a:gd name="T72" fmla="*/ 65 h 6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5" h="65">
                  <a:moveTo>
                    <a:pt x="105" y="32"/>
                  </a:moveTo>
                  <a:lnTo>
                    <a:pt x="103" y="42"/>
                  </a:lnTo>
                  <a:lnTo>
                    <a:pt x="97" y="51"/>
                  </a:lnTo>
                  <a:lnTo>
                    <a:pt x="87" y="56"/>
                  </a:lnTo>
                  <a:lnTo>
                    <a:pt x="75" y="62"/>
                  </a:lnTo>
                  <a:lnTo>
                    <a:pt x="60" y="65"/>
                  </a:lnTo>
                  <a:lnTo>
                    <a:pt x="45" y="65"/>
                  </a:lnTo>
                  <a:lnTo>
                    <a:pt x="31" y="62"/>
                  </a:lnTo>
                  <a:lnTo>
                    <a:pt x="18" y="56"/>
                  </a:lnTo>
                  <a:lnTo>
                    <a:pt x="8" y="51"/>
                  </a:lnTo>
                  <a:lnTo>
                    <a:pt x="2" y="42"/>
                  </a:lnTo>
                  <a:lnTo>
                    <a:pt x="0" y="32"/>
                  </a:lnTo>
                  <a:lnTo>
                    <a:pt x="2" y="24"/>
                  </a:lnTo>
                  <a:lnTo>
                    <a:pt x="8" y="16"/>
                  </a:lnTo>
                  <a:lnTo>
                    <a:pt x="18" y="9"/>
                  </a:lnTo>
                  <a:lnTo>
                    <a:pt x="31" y="3"/>
                  </a:lnTo>
                  <a:lnTo>
                    <a:pt x="45" y="0"/>
                  </a:lnTo>
                  <a:lnTo>
                    <a:pt x="60" y="0"/>
                  </a:lnTo>
                  <a:lnTo>
                    <a:pt x="75" y="3"/>
                  </a:lnTo>
                  <a:lnTo>
                    <a:pt x="87" y="9"/>
                  </a:lnTo>
                  <a:lnTo>
                    <a:pt x="97" y="16"/>
                  </a:lnTo>
                  <a:lnTo>
                    <a:pt x="103" y="24"/>
                  </a:lnTo>
                  <a:lnTo>
                    <a:pt x="105" y="32"/>
                  </a:lnTo>
                  <a:close/>
                </a:path>
              </a:pathLst>
            </a:custGeom>
            <a:solidFill>
              <a:srgbClr val="FFFFFF"/>
            </a:solidFill>
            <a:ln w="11113">
              <a:solidFill>
                <a:srgbClr val="000000"/>
              </a:solidFill>
              <a:round/>
              <a:headEnd/>
              <a:tailEnd/>
            </a:ln>
          </p:spPr>
          <p:txBody>
            <a:bodyPr/>
            <a:lstStyle/>
            <a:p>
              <a:endParaRPr lang="fr-FR"/>
            </a:p>
          </p:txBody>
        </p:sp>
        <p:sp>
          <p:nvSpPr>
            <p:cNvPr id="44346" name="Rectangle 296"/>
            <p:cNvSpPr>
              <a:spLocks noChangeArrowheads="1"/>
            </p:cNvSpPr>
            <p:nvPr/>
          </p:nvSpPr>
          <p:spPr bwMode="auto">
            <a:xfrm>
              <a:off x="4182" y="3199"/>
              <a:ext cx="105" cy="46"/>
            </a:xfrm>
            <a:prstGeom prst="rect">
              <a:avLst/>
            </a:prstGeom>
            <a:solidFill>
              <a:srgbClr val="FFFFFF"/>
            </a:solidFill>
            <a:ln w="11113">
              <a:solidFill>
                <a:srgbClr val="000000"/>
              </a:solidFill>
              <a:miter lim="800000"/>
              <a:headEnd/>
              <a:tailEnd/>
            </a:ln>
          </p:spPr>
          <p:txBody>
            <a:bodyPr/>
            <a:lstStyle/>
            <a:p>
              <a:endParaRPr lang="fr-FR"/>
            </a:p>
          </p:txBody>
        </p:sp>
        <p:sp>
          <p:nvSpPr>
            <p:cNvPr id="44347" name="Freeform 297"/>
            <p:cNvSpPr>
              <a:spLocks/>
            </p:cNvSpPr>
            <p:nvPr/>
          </p:nvSpPr>
          <p:spPr bwMode="auto">
            <a:xfrm>
              <a:off x="4235" y="3834"/>
              <a:ext cx="517" cy="102"/>
            </a:xfrm>
            <a:custGeom>
              <a:avLst/>
              <a:gdLst>
                <a:gd name="T0" fmla="*/ 0 w 205"/>
                <a:gd name="T1" fmla="*/ 0 h 215"/>
                <a:gd name="T2" fmla="*/ 0 w 205"/>
                <a:gd name="T3" fmla="*/ 215 h 215"/>
                <a:gd name="T4" fmla="*/ 205 w 205"/>
                <a:gd name="T5" fmla="*/ 215 h 215"/>
                <a:gd name="T6" fmla="*/ 0 60000 65536"/>
                <a:gd name="T7" fmla="*/ 0 60000 65536"/>
                <a:gd name="T8" fmla="*/ 0 60000 65536"/>
                <a:gd name="T9" fmla="*/ 0 w 205"/>
                <a:gd name="T10" fmla="*/ 0 h 215"/>
                <a:gd name="T11" fmla="*/ 205 w 205"/>
                <a:gd name="T12" fmla="*/ 215 h 215"/>
              </a:gdLst>
              <a:ahLst/>
              <a:cxnLst>
                <a:cxn ang="T6">
                  <a:pos x="T0" y="T1"/>
                </a:cxn>
                <a:cxn ang="T7">
                  <a:pos x="T2" y="T3"/>
                </a:cxn>
                <a:cxn ang="T8">
                  <a:pos x="T4" y="T5"/>
                </a:cxn>
              </a:cxnLst>
              <a:rect l="T9" t="T10" r="T11" b="T12"/>
              <a:pathLst>
                <a:path w="205" h="215">
                  <a:moveTo>
                    <a:pt x="0" y="0"/>
                  </a:moveTo>
                  <a:lnTo>
                    <a:pt x="0" y="215"/>
                  </a:lnTo>
                  <a:lnTo>
                    <a:pt x="205" y="215"/>
                  </a:lnTo>
                </a:path>
              </a:pathLst>
            </a:custGeom>
            <a:noFill/>
            <a:ln w="11113">
              <a:solidFill>
                <a:srgbClr val="000000"/>
              </a:solidFill>
              <a:round/>
              <a:headEnd/>
              <a:tailEnd/>
            </a:ln>
          </p:spPr>
          <p:txBody>
            <a:bodyPr/>
            <a:lstStyle/>
            <a:p>
              <a:endParaRPr lang="fr-FR"/>
            </a:p>
          </p:txBody>
        </p:sp>
        <p:sp>
          <p:nvSpPr>
            <p:cNvPr id="44348" name="Line 298"/>
            <p:cNvSpPr>
              <a:spLocks noChangeShapeType="1"/>
            </p:cNvSpPr>
            <p:nvPr/>
          </p:nvSpPr>
          <p:spPr bwMode="auto">
            <a:xfrm>
              <a:off x="4896" y="3936"/>
              <a:ext cx="240" cy="3"/>
            </a:xfrm>
            <a:prstGeom prst="line">
              <a:avLst/>
            </a:prstGeom>
            <a:noFill/>
            <a:ln w="11113">
              <a:solidFill>
                <a:srgbClr val="000000"/>
              </a:solidFill>
              <a:round/>
              <a:headEnd/>
              <a:tailEnd/>
            </a:ln>
          </p:spPr>
          <p:txBody>
            <a:bodyPr/>
            <a:lstStyle/>
            <a:p>
              <a:endParaRPr lang="fr-FR"/>
            </a:p>
          </p:txBody>
        </p:sp>
        <p:sp>
          <p:nvSpPr>
            <p:cNvPr id="44349" name="Line 299"/>
            <p:cNvSpPr>
              <a:spLocks noChangeShapeType="1"/>
            </p:cNvSpPr>
            <p:nvPr/>
          </p:nvSpPr>
          <p:spPr bwMode="auto">
            <a:xfrm>
              <a:off x="5281" y="3936"/>
              <a:ext cx="183" cy="1"/>
            </a:xfrm>
            <a:prstGeom prst="line">
              <a:avLst/>
            </a:prstGeom>
            <a:noFill/>
            <a:ln w="11113">
              <a:solidFill>
                <a:srgbClr val="000000"/>
              </a:solidFill>
              <a:round/>
              <a:headEnd/>
              <a:tailEnd/>
            </a:ln>
          </p:spPr>
          <p:txBody>
            <a:bodyPr/>
            <a:lstStyle/>
            <a:p>
              <a:endParaRPr lang="fr-FR"/>
            </a:p>
          </p:txBody>
        </p:sp>
        <p:sp>
          <p:nvSpPr>
            <p:cNvPr id="44350" name="Line 300"/>
            <p:cNvSpPr>
              <a:spLocks noChangeShapeType="1"/>
            </p:cNvSpPr>
            <p:nvPr/>
          </p:nvSpPr>
          <p:spPr bwMode="auto">
            <a:xfrm flipH="1" flipV="1">
              <a:off x="4107" y="3084"/>
              <a:ext cx="65" cy="80"/>
            </a:xfrm>
            <a:prstGeom prst="line">
              <a:avLst/>
            </a:prstGeom>
            <a:noFill/>
            <a:ln w="11113">
              <a:solidFill>
                <a:srgbClr val="000000"/>
              </a:solidFill>
              <a:round/>
              <a:headEnd/>
              <a:tailEnd/>
            </a:ln>
          </p:spPr>
          <p:txBody>
            <a:bodyPr/>
            <a:lstStyle/>
            <a:p>
              <a:endParaRPr lang="fr-FR"/>
            </a:p>
          </p:txBody>
        </p:sp>
        <p:sp>
          <p:nvSpPr>
            <p:cNvPr id="44351" name="Line 301"/>
            <p:cNvSpPr>
              <a:spLocks noChangeShapeType="1"/>
            </p:cNvSpPr>
            <p:nvPr/>
          </p:nvSpPr>
          <p:spPr bwMode="auto">
            <a:xfrm flipV="1">
              <a:off x="4107" y="3084"/>
              <a:ext cx="65" cy="80"/>
            </a:xfrm>
            <a:prstGeom prst="line">
              <a:avLst/>
            </a:prstGeom>
            <a:noFill/>
            <a:ln w="11113">
              <a:solidFill>
                <a:srgbClr val="000000"/>
              </a:solidFill>
              <a:round/>
              <a:headEnd/>
              <a:tailEnd/>
            </a:ln>
          </p:spPr>
          <p:txBody>
            <a:bodyPr/>
            <a:lstStyle/>
            <a:p>
              <a:endParaRPr lang="fr-FR"/>
            </a:p>
          </p:txBody>
        </p:sp>
        <p:sp>
          <p:nvSpPr>
            <p:cNvPr id="44352" name="Line 302"/>
            <p:cNvSpPr>
              <a:spLocks noChangeShapeType="1"/>
            </p:cNvSpPr>
            <p:nvPr/>
          </p:nvSpPr>
          <p:spPr bwMode="auto">
            <a:xfrm flipH="1">
              <a:off x="4107" y="3164"/>
              <a:ext cx="65" cy="1"/>
            </a:xfrm>
            <a:prstGeom prst="line">
              <a:avLst/>
            </a:prstGeom>
            <a:noFill/>
            <a:ln w="11113">
              <a:solidFill>
                <a:srgbClr val="000000"/>
              </a:solidFill>
              <a:round/>
              <a:headEnd/>
              <a:tailEnd/>
            </a:ln>
          </p:spPr>
          <p:txBody>
            <a:bodyPr/>
            <a:lstStyle/>
            <a:p>
              <a:endParaRPr lang="fr-FR"/>
            </a:p>
          </p:txBody>
        </p:sp>
        <p:sp>
          <p:nvSpPr>
            <p:cNvPr id="44353" name="Line 303"/>
            <p:cNvSpPr>
              <a:spLocks noChangeShapeType="1"/>
            </p:cNvSpPr>
            <p:nvPr/>
          </p:nvSpPr>
          <p:spPr bwMode="auto">
            <a:xfrm flipH="1">
              <a:off x="4107" y="3084"/>
              <a:ext cx="65" cy="1"/>
            </a:xfrm>
            <a:prstGeom prst="line">
              <a:avLst/>
            </a:prstGeom>
            <a:noFill/>
            <a:ln w="11113">
              <a:solidFill>
                <a:srgbClr val="000000"/>
              </a:solidFill>
              <a:round/>
              <a:headEnd/>
              <a:tailEnd/>
            </a:ln>
          </p:spPr>
          <p:txBody>
            <a:bodyPr/>
            <a:lstStyle/>
            <a:p>
              <a:endParaRPr lang="fr-FR"/>
            </a:p>
          </p:txBody>
        </p:sp>
        <p:sp>
          <p:nvSpPr>
            <p:cNvPr id="44354" name="Freeform 304"/>
            <p:cNvSpPr>
              <a:spLocks/>
            </p:cNvSpPr>
            <p:nvPr/>
          </p:nvSpPr>
          <p:spPr bwMode="auto">
            <a:xfrm>
              <a:off x="4205" y="3094"/>
              <a:ext cx="73" cy="61"/>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44355" name="Freeform 305"/>
            <p:cNvSpPr>
              <a:spLocks/>
            </p:cNvSpPr>
            <p:nvPr/>
          </p:nvSpPr>
          <p:spPr bwMode="auto">
            <a:xfrm>
              <a:off x="4205" y="3094"/>
              <a:ext cx="73" cy="61"/>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44356" name="Line 306"/>
            <p:cNvSpPr>
              <a:spLocks noChangeShapeType="1"/>
            </p:cNvSpPr>
            <p:nvPr/>
          </p:nvSpPr>
          <p:spPr bwMode="auto">
            <a:xfrm flipV="1">
              <a:off x="4246" y="3094"/>
              <a:ext cx="1" cy="61"/>
            </a:xfrm>
            <a:prstGeom prst="line">
              <a:avLst/>
            </a:prstGeom>
            <a:noFill/>
            <a:ln w="11113">
              <a:solidFill>
                <a:srgbClr val="000000"/>
              </a:solidFill>
              <a:round/>
              <a:headEnd/>
              <a:tailEnd/>
            </a:ln>
          </p:spPr>
          <p:txBody>
            <a:bodyPr/>
            <a:lstStyle/>
            <a:p>
              <a:endParaRPr lang="fr-FR"/>
            </a:p>
          </p:txBody>
        </p:sp>
        <p:sp>
          <p:nvSpPr>
            <p:cNvPr id="44357" name="Line 307"/>
            <p:cNvSpPr>
              <a:spLocks noChangeShapeType="1"/>
            </p:cNvSpPr>
            <p:nvPr/>
          </p:nvSpPr>
          <p:spPr bwMode="auto">
            <a:xfrm>
              <a:off x="4140" y="3124"/>
              <a:ext cx="106" cy="1"/>
            </a:xfrm>
            <a:prstGeom prst="line">
              <a:avLst/>
            </a:prstGeom>
            <a:noFill/>
            <a:ln w="11113">
              <a:solidFill>
                <a:srgbClr val="000000"/>
              </a:solidFill>
              <a:round/>
              <a:headEnd/>
              <a:tailEnd/>
            </a:ln>
          </p:spPr>
          <p:txBody>
            <a:bodyPr/>
            <a:lstStyle/>
            <a:p>
              <a:endParaRPr lang="fr-FR"/>
            </a:p>
          </p:txBody>
        </p:sp>
        <p:sp>
          <p:nvSpPr>
            <p:cNvPr id="44358" name="Line 308"/>
            <p:cNvSpPr>
              <a:spLocks noChangeShapeType="1"/>
            </p:cNvSpPr>
            <p:nvPr/>
          </p:nvSpPr>
          <p:spPr bwMode="auto">
            <a:xfrm>
              <a:off x="4636" y="3183"/>
              <a:ext cx="148" cy="45"/>
            </a:xfrm>
            <a:prstGeom prst="line">
              <a:avLst/>
            </a:prstGeom>
            <a:noFill/>
            <a:ln w="11113">
              <a:solidFill>
                <a:srgbClr val="000000"/>
              </a:solidFill>
              <a:round/>
              <a:headEnd/>
              <a:tailEnd/>
            </a:ln>
          </p:spPr>
          <p:txBody>
            <a:bodyPr/>
            <a:lstStyle/>
            <a:p>
              <a:endParaRPr lang="fr-FR"/>
            </a:p>
          </p:txBody>
        </p:sp>
        <p:sp>
          <p:nvSpPr>
            <p:cNvPr id="44359" name="Line 309"/>
            <p:cNvSpPr>
              <a:spLocks noChangeShapeType="1"/>
            </p:cNvSpPr>
            <p:nvPr/>
          </p:nvSpPr>
          <p:spPr bwMode="auto">
            <a:xfrm flipV="1">
              <a:off x="4636" y="3183"/>
              <a:ext cx="148" cy="45"/>
            </a:xfrm>
            <a:prstGeom prst="line">
              <a:avLst/>
            </a:prstGeom>
            <a:noFill/>
            <a:ln w="11113">
              <a:solidFill>
                <a:srgbClr val="000000"/>
              </a:solidFill>
              <a:round/>
              <a:headEnd/>
              <a:tailEnd/>
            </a:ln>
          </p:spPr>
          <p:txBody>
            <a:bodyPr/>
            <a:lstStyle/>
            <a:p>
              <a:endParaRPr lang="fr-FR"/>
            </a:p>
          </p:txBody>
        </p:sp>
        <p:sp>
          <p:nvSpPr>
            <p:cNvPr id="44360" name="Line 310"/>
            <p:cNvSpPr>
              <a:spLocks noChangeShapeType="1"/>
            </p:cNvSpPr>
            <p:nvPr/>
          </p:nvSpPr>
          <p:spPr bwMode="auto">
            <a:xfrm>
              <a:off x="4636" y="3183"/>
              <a:ext cx="1" cy="45"/>
            </a:xfrm>
            <a:prstGeom prst="line">
              <a:avLst/>
            </a:prstGeom>
            <a:noFill/>
            <a:ln w="11113">
              <a:solidFill>
                <a:srgbClr val="000000"/>
              </a:solidFill>
              <a:round/>
              <a:headEnd/>
              <a:tailEnd/>
            </a:ln>
          </p:spPr>
          <p:txBody>
            <a:bodyPr/>
            <a:lstStyle/>
            <a:p>
              <a:endParaRPr lang="fr-FR"/>
            </a:p>
          </p:txBody>
        </p:sp>
        <p:sp>
          <p:nvSpPr>
            <p:cNvPr id="44361" name="Line 311"/>
            <p:cNvSpPr>
              <a:spLocks noChangeShapeType="1"/>
            </p:cNvSpPr>
            <p:nvPr/>
          </p:nvSpPr>
          <p:spPr bwMode="auto">
            <a:xfrm>
              <a:off x="4784" y="3183"/>
              <a:ext cx="1" cy="45"/>
            </a:xfrm>
            <a:prstGeom prst="line">
              <a:avLst/>
            </a:prstGeom>
            <a:noFill/>
            <a:ln w="11113">
              <a:solidFill>
                <a:srgbClr val="000000"/>
              </a:solidFill>
              <a:round/>
              <a:headEnd/>
              <a:tailEnd/>
            </a:ln>
          </p:spPr>
          <p:txBody>
            <a:bodyPr/>
            <a:lstStyle/>
            <a:p>
              <a:endParaRPr lang="fr-FR"/>
            </a:p>
          </p:txBody>
        </p:sp>
        <p:sp>
          <p:nvSpPr>
            <p:cNvPr id="44362" name="Freeform 312"/>
            <p:cNvSpPr>
              <a:spLocks/>
            </p:cNvSpPr>
            <p:nvPr/>
          </p:nvSpPr>
          <p:spPr bwMode="auto">
            <a:xfrm>
              <a:off x="4661" y="3129"/>
              <a:ext cx="109" cy="41"/>
            </a:xfrm>
            <a:custGeom>
              <a:avLst/>
              <a:gdLst>
                <a:gd name="T0" fmla="*/ 0 w 109"/>
                <a:gd name="T1" fmla="*/ 40 h 82"/>
                <a:gd name="T2" fmla="*/ 2 w 109"/>
                <a:gd name="T3" fmla="*/ 29 h 82"/>
                <a:gd name="T4" fmla="*/ 8 w 109"/>
                <a:gd name="T5" fmla="*/ 18 h 82"/>
                <a:gd name="T6" fmla="*/ 18 w 109"/>
                <a:gd name="T7" fmla="*/ 9 h 82"/>
                <a:gd name="T8" fmla="*/ 32 w 109"/>
                <a:gd name="T9" fmla="*/ 2 h 82"/>
                <a:gd name="T10" fmla="*/ 46 w 109"/>
                <a:gd name="T11" fmla="*/ 0 h 82"/>
                <a:gd name="T12" fmla="*/ 62 w 109"/>
                <a:gd name="T13" fmla="*/ 0 h 82"/>
                <a:gd name="T14" fmla="*/ 77 w 109"/>
                <a:gd name="T15" fmla="*/ 2 h 82"/>
                <a:gd name="T16" fmla="*/ 91 w 109"/>
                <a:gd name="T17" fmla="*/ 9 h 82"/>
                <a:gd name="T18" fmla="*/ 101 w 109"/>
                <a:gd name="T19" fmla="*/ 18 h 82"/>
                <a:gd name="T20" fmla="*/ 108 w 109"/>
                <a:gd name="T21" fmla="*/ 29 h 82"/>
                <a:gd name="T22" fmla="*/ 109 w 109"/>
                <a:gd name="T23" fmla="*/ 40 h 82"/>
                <a:gd name="T24" fmla="*/ 108 w 109"/>
                <a:gd name="T25" fmla="*/ 53 h 82"/>
                <a:gd name="T26" fmla="*/ 101 w 109"/>
                <a:gd name="T27" fmla="*/ 64 h 82"/>
                <a:gd name="T28" fmla="*/ 91 w 109"/>
                <a:gd name="T29" fmla="*/ 72 h 82"/>
                <a:gd name="T30" fmla="*/ 77 w 109"/>
                <a:gd name="T31" fmla="*/ 79 h 82"/>
                <a:gd name="T32" fmla="*/ 62 w 109"/>
                <a:gd name="T33" fmla="*/ 82 h 82"/>
                <a:gd name="T34" fmla="*/ 46 w 109"/>
                <a:gd name="T35" fmla="*/ 82 h 82"/>
                <a:gd name="T36" fmla="*/ 32 w 109"/>
                <a:gd name="T37" fmla="*/ 79 h 82"/>
                <a:gd name="T38" fmla="*/ 18 w 109"/>
                <a:gd name="T39" fmla="*/ 72 h 82"/>
                <a:gd name="T40" fmla="*/ 8 w 109"/>
                <a:gd name="T41" fmla="*/ 64 h 82"/>
                <a:gd name="T42" fmla="*/ 2 w 109"/>
                <a:gd name="T43" fmla="*/ 53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29"/>
                  </a:lnTo>
                  <a:lnTo>
                    <a:pt x="8" y="18"/>
                  </a:lnTo>
                  <a:lnTo>
                    <a:pt x="18" y="9"/>
                  </a:lnTo>
                  <a:lnTo>
                    <a:pt x="32" y="2"/>
                  </a:lnTo>
                  <a:lnTo>
                    <a:pt x="46" y="0"/>
                  </a:lnTo>
                  <a:lnTo>
                    <a:pt x="62" y="0"/>
                  </a:lnTo>
                  <a:lnTo>
                    <a:pt x="77" y="2"/>
                  </a:lnTo>
                  <a:lnTo>
                    <a:pt x="91" y="9"/>
                  </a:lnTo>
                  <a:lnTo>
                    <a:pt x="101" y="18"/>
                  </a:lnTo>
                  <a:lnTo>
                    <a:pt x="108" y="29"/>
                  </a:lnTo>
                  <a:lnTo>
                    <a:pt x="109" y="40"/>
                  </a:lnTo>
                  <a:lnTo>
                    <a:pt x="108" y="53"/>
                  </a:lnTo>
                  <a:lnTo>
                    <a:pt x="101" y="64"/>
                  </a:lnTo>
                  <a:lnTo>
                    <a:pt x="91" y="72"/>
                  </a:lnTo>
                  <a:lnTo>
                    <a:pt x="77" y="79"/>
                  </a:lnTo>
                  <a:lnTo>
                    <a:pt x="62" y="82"/>
                  </a:lnTo>
                  <a:lnTo>
                    <a:pt x="46" y="82"/>
                  </a:lnTo>
                  <a:lnTo>
                    <a:pt x="32" y="79"/>
                  </a:lnTo>
                  <a:lnTo>
                    <a:pt x="18" y="72"/>
                  </a:lnTo>
                  <a:lnTo>
                    <a:pt x="8" y="64"/>
                  </a:lnTo>
                  <a:lnTo>
                    <a:pt x="2" y="53"/>
                  </a:lnTo>
                  <a:lnTo>
                    <a:pt x="0" y="40"/>
                  </a:lnTo>
                  <a:close/>
                </a:path>
              </a:pathLst>
            </a:custGeom>
            <a:solidFill>
              <a:srgbClr val="FFFFFF"/>
            </a:solidFill>
            <a:ln w="11113">
              <a:solidFill>
                <a:srgbClr val="000000"/>
              </a:solidFill>
              <a:round/>
              <a:headEnd/>
              <a:tailEnd/>
            </a:ln>
          </p:spPr>
          <p:txBody>
            <a:bodyPr/>
            <a:lstStyle/>
            <a:p>
              <a:endParaRPr lang="fr-FR"/>
            </a:p>
          </p:txBody>
        </p:sp>
        <p:sp>
          <p:nvSpPr>
            <p:cNvPr id="44363" name="Rectangle 313"/>
            <p:cNvSpPr>
              <a:spLocks noChangeArrowheads="1"/>
            </p:cNvSpPr>
            <p:nvPr/>
          </p:nvSpPr>
          <p:spPr bwMode="auto">
            <a:xfrm>
              <a:off x="4624" y="3153"/>
              <a:ext cx="165" cy="27"/>
            </a:xfrm>
            <a:prstGeom prst="rect">
              <a:avLst/>
            </a:prstGeom>
            <a:solidFill>
              <a:srgbClr val="FFFFFF"/>
            </a:solidFill>
            <a:ln w="9525">
              <a:noFill/>
              <a:miter lim="800000"/>
              <a:headEnd/>
              <a:tailEnd/>
            </a:ln>
          </p:spPr>
          <p:txBody>
            <a:bodyPr/>
            <a:lstStyle/>
            <a:p>
              <a:endParaRPr lang="fr-FR"/>
            </a:p>
          </p:txBody>
        </p:sp>
        <p:sp>
          <p:nvSpPr>
            <p:cNvPr id="44364" name="Line 314"/>
            <p:cNvSpPr>
              <a:spLocks noChangeShapeType="1"/>
            </p:cNvSpPr>
            <p:nvPr/>
          </p:nvSpPr>
          <p:spPr bwMode="auto">
            <a:xfrm flipV="1">
              <a:off x="4710" y="3153"/>
              <a:ext cx="1" cy="53"/>
            </a:xfrm>
            <a:prstGeom prst="line">
              <a:avLst/>
            </a:prstGeom>
            <a:noFill/>
            <a:ln w="11113">
              <a:solidFill>
                <a:srgbClr val="000000"/>
              </a:solidFill>
              <a:round/>
              <a:headEnd/>
              <a:tailEnd/>
            </a:ln>
          </p:spPr>
          <p:txBody>
            <a:bodyPr/>
            <a:lstStyle/>
            <a:p>
              <a:endParaRPr lang="fr-FR"/>
            </a:p>
          </p:txBody>
        </p:sp>
        <p:sp>
          <p:nvSpPr>
            <p:cNvPr id="44365" name="Line 315"/>
            <p:cNvSpPr>
              <a:spLocks noChangeShapeType="1"/>
            </p:cNvSpPr>
            <p:nvPr/>
          </p:nvSpPr>
          <p:spPr bwMode="auto">
            <a:xfrm flipH="1">
              <a:off x="4661" y="3151"/>
              <a:ext cx="109" cy="1"/>
            </a:xfrm>
            <a:prstGeom prst="line">
              <a:avLst/>
            </a:prstGeom>
            <a:noFill/>
            <a:ln w="11113">
              <a:solidFill>
                <a:srgbClr val="000000"/>
              </a:solidFill>
              <a:round/>
              <a:headEnd/>
              <a:tailEnd/>
            </a:ln>
          </p:spPr>
          <p:txBody>
            <a:bodyPr/>
            <a:lstStyle/>
            <a:p>
              <a:endParaRPr lang="fr-FR"/>
            </a:p>
          </p:txBody>
        </p:sp>
        <p:sp>
          <p:nvSpPr>
            <p:cNvPr id="44366" name="Freeform 316"/>
            <p:cNvSpPr>
              <a:spLocks/>
            </p:cNvSpPr>
            <p:nvPr/>
          </p:nvSpPr>
          <p:spPr bwMode="auto">
            <a:xfrm>
              <a:off x="4414" y="3204"/>
              <a:ext cx="220" cy="98"/>
            </a:xfrm>
            <a:custGeom>
              <a:avLst/>
              <a:gdLst>
                <a:gd name="T0" fmla="*/ 220 w 220"/>
                <a:gd name="T1" fmla="*/ 0 h 197"/>
                <a:gd name="T2" fmla="*/ 0 w 220"/>
                <a:gd name="T3" fmla="*/ 0 h 197"/>
                <a:gd name="T4" fmla="*/ 0 w 220"/>
                <a:gd name="T5" fmla="*/ 197 h 197"/>
                <a:gd name="T6" fmla="*/ 0 60000 65536"/>
                <a:gd name="T7" fmla="*/ 0 60000 65536"/>
                <a:gd name="T8" fmla="*/ 0 60000 65536"/>
                <a:gd name="T9" fmla="*/ 0 w 220"/>
                <a:gd name="T10" fmla="*/ 0 h 197"/>
                <a:gd name="T11" fmla="*/ 220 w 220"/>
                <a:gd name="T12" fmla="*/ 197 h 197"/>
              </a:gdLst>
              <a:ahLst/>
              <a:cxnLst>
                <a:cxn ang="T6">
                  <a:pos x="T0" y="T1"/>
                </a:cxn>
                <a:cxn ang="T7">
                  <a:pos x="T2" y="T3"/>
                </a:cxn>
                <a:cxn ang="T8">
                  <a:pos x="T4" y="T5"/>
                </a:cxn>
              </a:cxnLst>
              <a:rect l="T9" t="T10" r="T11" b="T12"/>
              <a:pathLst>
                <a:path w="220" h="197">
                  <a:moveTo>
                    <a:pt x="220" y="0"/>
                  </a:moveTo>
                  <a:lnTo>
                    <a:pt x="0" y="0"/>
                  </a:lnTo>
                  <a:lnTo>
                    <a:pt x="0" y="197"/>
                  </a:lnTo>
                </a:path>
              </a:pathLst>
            </a:custGeom>
            <a:noFill/>
            <a:ln w="11113">
              <a:solidFill>
                <a:srgbClr val="000000"/>
              </a:solidFill>
              <a:round/>
              <a:headEnd/>
              <a:tailEnd/>
            </a:ln>
          </p:spPr>
          <p:txBody>
            <a:bodyPr/>
            <a:lstStyle/>
            <a:p>
              <a:endParaRPr lang="fr-FR"/>
            </a:p>
          </p:txBody>
        </p:sp>
        <p:sp>
          <p:nvSpPr>
            <p:cNvPr id="44367" name="Line 317"/>
            <p:cNvSpPr>
              <a:spLocks noChangeShapeType="1"/>
            </p:cNvSpPr>
            <p:nvPr/>
          </p:nvSpPr>
          <p:spPr bwMode="auto">
            <a:xfrm>
              <a:off x="4792" y="3204"/>
              <a:ext cx="110" cy="1"/>
            </a:xfrm>
            <a:prstGeom prst="line">
              <a:avLst/>
            </a:prstGeom>
            <a:noFill/>
            <a:ln w="11113">
              <a:solidFill>
                <a:srgbClr val="000000"/>
              </a:solidFill>
              <a:round/>
              <a:headEnd/>
              <a:tailEnd/>
            </a:ln>
          </p:spPr>
          <p:txBody>
            <a:bodyPr/>
            <a:lstStyle/>
            <a:p>
              <a:endParaRPr lang="fr-FR"/>
            </a:p>
          </p:txBody>
        </p:sp>
        <p:sp>
          <p:nvSpPr>
            <p:cNvPr id="44368" name="Freeform 318"/>
            <p:cNvSpPr>
              <a:spLocks/>
            </p:cNvSpPr>
            <p:nvPr/>
          </p:nvSpPr>
          <p:spPr bwMode="auto">
            <a:xfrm>
              <a:off x="4462" y="3005"/>
              <a:ext cx="172" cy="99"/>
            </a:xfrm>
            <a:custGeom>
              <a:avLst/>
              <a:gdLst>
                <a:gd name="T0" fmla="*/ 0 w 172"/>
                <a:gd name="T1" fmla="*/ 99 h 198"/>
                <a:gd name="T2" fmla="*/ 2 w 172"/>
                <a:gd name="T3" fmla="*/ 76 h 198"/>
                <a:gd name="T4" fmla="*/ 8 w 172"/>
                <a:gd name="T5" fmla="*/ 55 h 198"/>
                <a:gd name="T6" fmla="*/ 18 w 172"/>
                <a:gd name="T7" fmla="*/ 37 h 198"/>
                <a:gd name="T8" fmla="*/ 32 w 172"/>
                <a:gd name="T9" fmla="*/ 22 h 198"/>
                <a:gd name="T10" fmla="*/ 49 w 172"/>
                <a:gd name="T11" fmla="*/ 9 h 198"/>
                <a:gd name="T12" fmla="*/ 66 w 172"/>
                <a:gd name="T13" fmla="*/ 2 h 198"/>
                <a:gd name="T14" fmla="*/ 86 w 172"/>
                <a:gd name="T15" fmla="*/ 0 h 198"/>
                <a:gd name="T16" fmla="*/ 104 w 172"/>
                <a:gd name="T17" fmla="*/ 2 h 198"/>
                <a:gd name="T18" fmla="*/ 123 w 172"/>
                <a:gd name="T19" fmla="*/ 9 h 198"/>
                <a:gd name="T20" fmla="*/ 139 w 172"/>
                <a:gd name="T21" fmla="*/ 22 h 198"/>
                <a:gd name="T22" fmla="*/ 152 w 172"/>
                <a:gd name="T23" fmla="*/ 37 h 198"/>
                <a:gd name="T24" fmla="*/ 163 w 172"/>
                <a:gd name="T25" fmla="*/ 55 h 198"/>
                <a:gd name="T26" fmla="*/ 169 w 172"/>
                <a:gd name="T27" fmla="*/ 76 h 198"/>
                <a:gd name="T28" fmla="*/ 172 w 172"/>
                <a:gd name="T29" fmla="*/ 99 h 198"/>
                <a:gd name="T30" fmla="*/ 169 w 172"/>
                <a:gd name="T31" fmla="*/ 121 h 198"/>
                <a:gd name="T32" fmla="*/ 163 w 172"/>
                <a:gd name="T33" fmla="*/ 142 h 198"/>
                <a:gd name="T34" fmla="*/ 152 w 172"/>
                <a:gd name="T35" fmla="*/ 160 h 198"/>
                <a:gd name="T36" fmla="*/ 139 w 172"/>
                <a:gd name="T37" fmla="*/ 177 h 198"/>
                <a:gd name="T38" fmla="*/ 123 w 172"/>
                <a:gd name="T39" fmla="*/ 188 h 198"/>
                <a:gd name="T40" fmla="*/ 104 w 172"/>
                <a:gd name="T41" fmla="*/ 195 h 198"/>
                <a:gd name="T42" fmla="*/ 86 w 172"/>
                <a:gd name="T43" fmla="*/ 198 h 198"/>
                <a:gd name="T44" fmla="*/ 66 w 172"/>
                <a:gd name="T45" fmla="*/ 195 h 198"/>
                <a:gd name="T46" fmla="*/ 49 w 172"/>
                <a:gd name="T47" fmla="*/ 188 h 198"/>
                <a:gd name="T48" fmla="*/ 32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5"/>
                  </a:lnTo>
                  <a:lnTo>
                    <a:pt x="18" y="37"/>
                  </a:lnTo>
                  <a:lnTo>
                    <a:pt x="32" y="22"/>
                  </a:lnTo>
                  <a:lnTo>
                    <a:pt x="49" y="9"/>
                  </a:lnTo>
                  <a:lnTo>
                    <a:pt x="66" y="2"/>
                  </a:lnTo>
                  <a:lnTo>
                    <a:pt x="86" y="0"/>
                  </a:lnTo>
                  <a:lnTo>
                    <a:pt x="104" y="2"/>
                  </a:lnTo>
                  <a:lnTo>
                    <a:pt x="123" y="9"/>
                  </a:lnTo>
                  <a:lnTo>
                    <a:pt x="139" y="22"/>
                  </a:lnTo>
                  <a:lnTo>
                    <a:pt x="152" y="37"/>
                  </a:lnTo>
                  <a:lnTo>
                    <a:pt x="163" y="55"/>
                  </a:lnTo>
                  <a:lnTo>
                    <a:pt x="169" y="76"/>
                  </a:lnTo>
                  <a:lnTo>
                    <a:pt x="172" y="99"/>
                  </a:lnTo>
                  <a:lnTo>
                    <a:pt x="169" y="121"/>
                  </a:lnTo>
                  <a:lnTo>
                    <a:pt x="163" y="142"/>
                  </a:lnTo>
                  <a:lnTo>
                    <a:pt x="152" y="160"/>
                  </a:lnTo>
                  <a:lnTo>
                    <a:pt x="139" y="177"/>
                  </a:lnTo>
                  <a:lnTo>
                    <a:pt x="123"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369" name="Rectangle 319"/>
            <p:cNvSpPr>
              <a:spLocks noChangeArrowheads="1"/>
            </p:cNvSpPr>
            <p:nvPr/>
          </p:nvSpPr>
          <p:spPr bwMode="auto">
            <a:xfrm>
              <a:off x="4493" y="3030"/>
              <a:ext cx="107" cy="89"/>
            </a:xfrm>
            <a:prstGeom prst="rect">
              <a:avLst/>
            </a:prstGeom>
            <a:noFill/>
            <a:ln w="9525">
              <a:noFill/>
              <a:miter lim="800000"/>
              <a:headEnd/>
              <a:tailEnd/>
            </a:ln>
          </p:spPr>
          <p:txBody>
            <a:bodyPr wrap="none" lIns="0" tIns="0" rIns="0" bIns="0">
              <a:spAutoFit/>
            </a:bodyPr>
            <a:lstStyle/>
            <a:p>
              <a:r>
                <a:rPr lang="fr-FR" sz="800">
                  <a:solidFill>
                    <a:srgbClr val="000000"/>
                  </a:solidFill>
                </a:rPr>
                <a:t>PIC</a:t>
              </a:r>
              <a:endParaRPr lang="fr-FR" sz="800">
                <a:solidFill>
                  <a:srgbClr val="FC0128"/>
                </a:solidFill>
                <a:latin typeface="Times New Roman" pitchFamily="18" charset="0"/>
              </a:endParaRPr>
            </a:p>
          </p:txBody>
        </p:sp>
        <p:sp>
          <p:nvSpPr>
            <p:cNvPr id="44370" name="Line 320"/>
            <p:cNvSpPr>
              <a:spLocks noChangeShapeType="1"/>
            </p:cNvSpPr>
            <p:nvPr/>
          </p:nvSpPr>
          <p:spPr bwMode="auto">
            <a:xfrm flipV="1">
              <a:off x="4353" y="3276"/>
              <a:ext cx="1" cy="4"/>
            </a:xfrm>
            <a:prstGeom prst="line">
              <a:avLst/>
            </a:prstGeom>
            <a:noFill/>
            <a:ln w="11113">
              <a:solidFill>
                <a:srgbClr val="000000"/>
              </a:solidFill>
              <a:round/>
              <a:headEnd/>
              <a:tailEnd/>
            </a:ln>
          </p:spPr>
          <p:txBody>
            <a:bodyPr/>
            <a:lstStyle/>
            <a:p>
              <a:endParaRPr lang="fr-FR"/>
            </a:p>
          </p:txBody>
        </p:sp>
        <p:sp>
          <p:nvSpPr>
            <p:cNvPr id="44371" name="Line 321"/>
            <p:cNvSpPr>
              <a:spLocks noChangeShapeType="1"/>
            </p:cNvSpPr>
            <p:nvPr/>
          </p:nvSpPr>
          <p:spPr bwMode="auto">
            <a:xfrm flipV="1">
              <a:off x="4353" y="3251"/>
              <a:ext cx="1" cy="4"/>
            </a:xfrm>
            <a:prstGeom prst="line">
              <a:avLst/>
            </a:prstGeom>
            <a:noFill/>
            <a:ln w="11113">
              <a:solidFill>
                <a:srgbClr val="000000"/>
              </a:solidFill>
              <a:round/>
              <a:headEnd/>
              <a:tailEnd/>
            </a:ln>
          </p:spPr>
          <p:txBody>
            <a:bodyPr/>
            <a:lstStyle/>
            <a:p>
              <a:endParaRPr lang="fr-FR"/>
            </a:p>
          </p:txBody>
        </p:sp>
        <p:sp>
          <p:nvSpPr>
            <p:cNvPr id="44372" name="Line 322"/>
            <p:cNvSpPr>
              <a:spLocks noChangeShapeType="1"/>
            </p:cNvSpPr>
            <p:nvPr/>
          </p:nvSpPr>
          <p:spPr bwMode="auto">
            <a:xfrm flipV="1">
              <a:off x="4353" y="3226"/>
              <a:ext cx="1" cy="4"/>
            </a:xfrm>
            <a:prstGeom prst="line">
              <a:avLst/>
            </a:prstGeom>
            <a:noFill/>
            <a:ln w="11113">
              <a:solidFill>
                <a:srgbClr val="000000"/>
              </a:solidFill>
              <a:round/>
              <a:headEnd/>
              <a:tailEnd/>
            </a:ln>
          </p:spPr>
          <p:txBody>
            <a:bodyPr/>
            <a:lstStyle/>
            <a:p>
              <a:endParaRPr lang="fr-FR"/>
            </a:p>
          </p:txBody>
        </p:sp>
        <p:sp>
          <p:nvSpPr>
            <p:cNvPr id="44373" name="Line 323"/>
            <p:cNvSpPr>
              <a:spLocks noChangeShapeType="1"/>
            </p:cNvSpPr>
            <p:nvPr/>
          </p:nvSpPr>
          <p:spPr bwMode="auto">
            <a:xfrm flipV="1">
              <a:off x="4353" y="3201"/>
              <a:ext cx="1" cy="4"/>
            </a:xfrm>
            <a:prstGeom prst="line">
              <a:avLst/>
            </a:prstGeom>
            <a:noFill/>
            <a:ln w="11113">
              <a:solidFill>
                <a:srgbClr val="000000"/>
              </a:solidFill>
              <a:round/>
              <a:headEnd/>
              <a:tailEnd/>
            </a:ln>
          </p:spPr>
          <p:txBody>
            <a:bodyPr/>
            <a:lstStyle/>
            <a:p>
              <a:endParaRPr lang="fr-FR"/>
            </a:p>
          </p:txBody>
        </p:sp>
        <p:sp>
          <p:nvSpPr>
            <p:cNvPr id="44374" name="Line 324"/>
            <p:cNvSpPr>
              <a:spLocks noChangeShapeType="1"/>
            </p:cNvSpPr>
            <p:nvPr/>
          </p:nvSpPr>
          <p:spPr bwMode="auto">
            <a:xfrm flipV="1">
              <a:off x="4353" y="3176"/>
              <a:ext cx="1" cy="4"/>
            </a:xfrm>
            <a:prstGeom prst="line">
              <a:avLst/>
            </a:prstGeom>
            <a:noFill/>
            <a:ln w="11113">
              <a:solidFill>
                <a:srgbClr val="000000"/>
              </a:solidFill>
              <a:round/>
              <a:headEnd/>
              <a:tailEnd/>
            </a:ln>
          </p:spPr>
          <p:txBody>
            <a:bodyPr/>
            <a:lstStyle/>
            <a:p>
              <a:endParaRPr lang="fr-FR"/>
            </a:p>
          </p:txBody>
        </p:sp>
        <p:sp>
          <p:nvSpPr>
            <p:cNvPr id="44375" name="Line 325"/>
            <p:cNvSpPr>
              <a:spLocks noChangeShapeType="1"/>
            </p:cNvSpPr>
            <p:nvPr/>
          </p:nvSpPr>
          <p:spPr bwMode="auto">
            <a:xfrm flipV="1">
              <a:off x="4353" y="3150"/>
              <a:ext cx="1" cy="5"/>
            </a:xfrm>
            <a:prstGeom prst="line">
              <a:avLst/>
            </a:prstGeom>
            <a:noFill/>
            <a:ln w="11113">
              <a:solidFill>
                <a:srgbClr val="000000"/>
              </a:solidFill>
              <a:round/>
              <a:headEnd/>
              <a:tailEnd/>
            </a:ln>
          </p:spPr>
          <p:txBody>
            <a:bodyPr/>
            <a:lstStyle/>
            <a:p>
              <a:endParaRPr lang="fr-FR"/>
            </a:p>
          </p:txBody>
        </p:sp>
        <p:sp>
          <p:nvSpPr>
            <p:cNvPr id="44376" name="Line 326"/>
            <p:cNvSpPr>
              <a:spLocks noChangeShapeType="1"/>
            </p:cNvSpPr>
            <p:nvPr/>
          </p:nvSpPr>
          <p:spPr bwMode="auto">
            <a:xfrm flipV="1">
              <a:off x="4353" y="3125"/>
              <a:ext cx="1" cy="5"/>
            </a:xfrm>
            <a:prstGeom prst="line">
              <a:avLst/>
            </a:prstGeom>
            <a:noFill/>
            <a:ln w="11113">
              <a:solidFill>
                <a:srgbClr val="000000"/>
              </a:solidFill>
              <a:round/>
              <a:headEnd/>
              <a:tailEnd/>
            </a:ln>
          </p:spPr>
          <p:txBody>
            <a:bodyPr/>
            <a:lstStyle/>
            <a:p>
              <a:endParaRPr lang="fr-FR"/>
            </a:p>
          </p:txBody>
        </p:sp>
        <p:sp>
          <p:nvSpPr>
            <p:cNvPr id="44377" name="Line 327"/>
            <p:cNvSpPr>
              <a:spLocks noChangeShapeType="1"/>
            </p:cNvSpPr>
            <p:nvPr/>
          </p:nvSpPr>
          <p:spPr bwMode="auto">
            <a:xfrm flipV="1">
              <a:off x="4353" y="3100"/>
              <a:ext cx="1" cy="4"/>
            </a:xfrm>
            <a:prstGeom prst="line">
              <a:avLst/>
            </a:prstGeom>
            <a:noFill/>
            <a:ln w="11113">
              <a:solidFill>
                <a:srgbClr val="000000"/>
              </a:solidFill>
              <a:round/>
              <a:headEnd/>
              <a:tailEnd/>
            </a:ln>
          </p:spPr>
          <p:txBody>
            <a:bodyPr/>
            <a:lstStyle/>
            <a:p>
              <a:endParaRPr lang="fr-FR"/>
            </a:p>
          </p:txBody>
        </p:sp>
        <p:sp>
          <p:nvSpPr>
            <p:cNvPr id="44378" name="Line 328"/>
            <p:cNvSpPr>
              <a:spLocks noChangeShapeType="1"/>
            </p:cNvSpPr>
            <p:nvPr/>
          </p:nvSpPr>
          <p:spPr bwMode="auto">
            <a:xfrm flipV="1">
              <a:off x="4353" y="3075"/>
              <a:ext cx="1" cy="4"/>
            </a:xfrm>
            <a:prstGeom prst="line">
              <a:avLst/>
            </a:prstGeom>
            <a:noFill/>
            <a:ln w="11113">
              <a:solidFill>
                <a:srgbClr val="000000"/>
              </a:solidFill>
              <a:round/>
              <a:headEnd/>
              <a:tailEnd/>
            </a:ln>
          </p:spPr>
          <p:txBody>
            <a:bodyPr/>
            <a:lstStyle/>
            <a:p>
              <a:endParaRPr lang="fr-FR"/>
            </a:p>
          </p:txBody>
        </p:sp>
        <p:sp>
          <p:nvSpPr>
            <p:cNvPr id="44379" name="Line 329"/>
            <p:cNvSpPr>
              <a:spLocks noChangeShapeType="1"/>
            </p:cNvSpPr>
            <p:nvPr/>
          </p:nvSpPr>
          <p:spPr bwMode="auto">
            <a:xfrm flipV="1">
              <a:off x="4353" y="3050"/>
              <a:ext cx="1" cy="4"/>
            </a:xfrm>
            <a:prstGeom prst="line">
              <a:avLst/>
            </a:prstGeom>
            <a:noFill/>
            <a:ln w="11113">
              <a:solidFill>
                <a:srgbClr val="000000"/>
              </a:solidFill>
              <a:round/>
              <a:headEnd/>
              <a:tailEnd/>
            </a:ln>
          </p:spPr>
          <p:txBody>
            <a:bodyPr/>
            <a:lstStyle/>
            <a:p>
              <a:endParaRPr lang="fr-FR"/>
            </a:p>
          </p:txBody>
        </p:sp>
        <p:sp>
          <p:nvSpPr>
            <p:cNvPr id="44380" name="Line 330"/>
            <p:cNvSpPr>
              <a:spLocks noChangeShapeType="1"/>
            </p:cNvSpPr>
            <p:nvPr/>
          </p:nvSpPr>
          <p:spPr bwMode="auto">
            <a:xfrm>
              <a:off x="4381" y="3045"/>
              <a:ext cx="7" cy="1"/>
            </a:xfrm>
            <a:prstGeom prst="line">
              <a:avLst/>
            </a:prstGeom>
            <a:noFill/>
            <a:ln w="11113">
              <a:solidFill>
                <a:srgbClr val="000000"/>
              </a:solidFill>
              <a:round/>
              <a:headEnd/>
              <a:tailEnd/>
            </a:ln>
          </p:spPr>
          <p:txBody>
            <a:bodyPr/>
            <a:lstStyle/>
            <a:p>
              <a:endParaRPr lang="fr-FR"/>
            </a:p>
          </p:txBody>
        </p:sp>
        <p:sp>
          <p:nvSpPr>
            <p:cNvPr id="44381" name="Line 331"/>
            <p:cNvSpPr>
              <a:spLocks noChangeShapeType="1"/>
            </p:cNvSpPr>
            <p:nvPr/>
          </p:nvSpPr>
          <p:spPr bwMode="auto">
            <a:xfrm>
              <a:off x="4425" y="3045"/>
              <a:ext cx="7" cy="1"/>
            </a:xfrm>
            <a:prstGeom prst="line">
              <a:avLst/>
            </a:prstGeom>
            <a:noFill/>
            <a:ln w="11113">
              <a:solidFill>
                <a:srgbClr val="000000"/>
              </a:solidFill>
              <a:round/>
              <a:headEnd/>
              <a:tailEnd/>
            </a:ln>
          </p:spPr>
          <p:txBody>
            <a:bodyPr/>
            <a:lstStyle/>
            <a:p>
              <a:endParaRPr lang="fr-FR"/>
            </a:p>
          </p:txBody>
        </p:sp>
        <p:sp>
          <p:nvSpPr>
            <p:cNvPr id="44382" name="Line 332"/>
            <p:cNvSpPr>
              <a:spLocks noChangeShapeType="1"/>
            </p:cNvSpPr>
            <p:nvPr/>
          </p:nvSpPr>
          <p:spPr bwMode="auto">
            <a:xfrm>
              <a:off x="4629" y="3045"/>
              <a:ext cx="7" cy="1"/>
            </a:xfrm>
            <a:prstGeom prst="line">
              <a:avLst/>
            </a:prstGeom>
            <a:noFill/>
            <a:ln w="11113">
              <a:solidFill>
                <a:srgbClr val="000000"/>
              </a:solidFill>
              <a:round/>
              <a:headEnd/>
              <a:tailEnd/>
            </a:ln>
          </p:spPr>
          <p:txBody>
            <a:bodyPr/>
            <a:lstStyle/>
            <a:p>
              <a:endParaRPr lang="fr-FR"/>
            </a:p>
          </p:txBody>
        </p:sp>
        <p:sp>
          <p:nvSpPr>
            <p:cNvPr id="44383" name="Line 333"/>
            <p:cNvSpPr>
              <a:spLocks noChangeShapeType="1"/>
            </p:cNvSpPr>
            <p:nvPr/>
          </p:nvSpPr>
          <p:spPr bwMode="auto">
            <a:xfrm>
              <a:off x="4673" y="3045"/>
              <a:ext cx="7" cy="1"/>
            </a:xfrm>
            <a:prstGeom prst="line">
              <a:avLst/>
            </a:prstGeom>
            <a:noFill/>
            <a:ln w="11113">
              <a:solidFill>
                <a:srgbClr val="000000"/>
              </a:solidFill>
              <a:round/>
              <a:headEnd/>
              <a:tailEnd/>
            </a:ln>
          </p:spPr>
          <p:txBody>
            <a:bodyPr/>
            <a:lstStyle/>
            <a:p>
              <a:endParaRPr lang="fr-FR"/>
            </a:p>
          </p:txBody>
        </p:sp>
        <p:sp>
          <p:nvSpPr>
            <p:cNvPr id="44384" name="Freeform 334"/>
            <p:cNvSpPr>
              <a:spLocks/>
            </p:cNvSpPr>
            <p:nvPr/>
          </p:nvSpPr>
          <p:spPr bwMode="auto">
            <a:xfrm>
              <a:off x="4717" y="3045"/>
              <a:ext cx="2" cy="4"/>
            </a:xfrm>
            <a:custGeom>
              <a:avLst/>
              <a:gdLst>
                <a:gd name="T0" fmla="*/ 0 w 1"/>
                <a:gd name="T1" fmla="*/ 0 h 5"/>
                <a:gd name="T2" fmla="*/ 1 w 1"/>
                <a:gd name="T3" fmla="*/ 0 h 5"/>
                <a:gd name="T4" fmla="*/ 1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1" y="0"/>
                  </a:lnTo>
                  <a:lnTo>
                    <a:pt x="1" y="5"/>
                  </a:lnTo>
                </a:path>
              </a:pathLst>
            </a:custGeom>
            <a:noFill/>
            <a:ln w="11113">
              <a:solidFill>
                <a:srgbClr val="000000"/>
              </a:solidFill>
              <a:round/>
              <a:headEnd/>
              <a:tailEnd/>
            </a:ln>
          </p:spPr>
          <p:txBody>
            <a:bodyPr/>
            <a:lstStyle/>
            <a:p>
              <a:endParaRPr lang="fr-FR"/>
            </a:p>
          </p:txBody>
        </p:sp>
        <p:sp>
          <p:nvSpPr>
            <p:cNvPr id="44385" name="Line 335"/>
            <p:cNvSpPr>
              <a:spLocks noChangeShapeType="1"/>
            </p:cNvSpPr>
            <p:nvPr/>
          </p:nvSpPr>
          <p:spPr bwMode="auto">
            <a:xfrm>
              <a:off x="4719" y="3070"/>
              <a:ext cx="1" cy="4"/>
            </a:xfrm>
            <a:prstGeom prst="line">
              <a:avLst/>
            </a:prstGeom>
            <a:noFill/>
            <a:ln w="11113">
              <a:solidFill>
                <a:srgbClr val="000000"/>
              </a:solidFill>
              <a:round/>
              <a:headEnd/>
              <a:tailEnd/>
            </a:ln>
          </p:spPr>
          <p:txBody>
            <a:bodyPr/>
            <a:lstStyle/>
            <a:p>
              <a:endParaRPr lang="fr-FR"/>
            </a:p>
          </p:txBody>
        </p:sp>
        <p:sp>
          <p:nvSpPr>
            <p:cNvPr id="44386" name="Line 336"/>
            <p:cNvSpPr>
              <a:spLocks noChangeShapeType="1"/>
            </p:cNvSpPr>
            <p:nvPr/>
          </p:nvSpPr>
          <p:spPr bwMode="auto">
            <a:xfrm>
              <a:off x="4719" y="3095"/>
              <a:ext cx="1" cy="4"/>
            </a:xfrm>
            <a:prstGeom prst="line">
              <a:avLst/>
            </a:prstGeom>
            <a:noFill/>
            <a:ln w="11113">
              <a:solidFill>
                <a:srgbClr val="000000"/>
              </a:solidFill>
              <a:round/>
              <a:headEnd/>
              <a:tailEnd/>
            </a:ln>
          </p:spPr>
          <p:txBody>
            <a:bodyPr/>
            <a:lstStyle/>
            <a:p>
              <a:endParaRPr lang="fr-FR"/>
            </a:p>
          </p:txBody>
        </p:sp>
        <p:sp>
          <p:nvSpPr>
            <p:cNvPr id="44387" name="Line 337"/>
            <p:cNvSpPr>
              <a:spLocks noChangeShapeType="1"/>
            </p:cNvSpPr>
            <p:nvPr/>
          </p:nvSpPr>
          <p:spPr bwMode="auto">
            <a:xfrm>
              <a:off x="4719" y="3120"/>
              <a:ext cx="1" cy="4"/>
            </a:xfrm>
            <a:prstGeom prst="line">
              <a:avLst/>
            </a:prstGeom>
            <a:noFill/>
            <a:ln w="11113">
              <a:solidFill>
                <a:srgbClr val="000000"/>
              </a:solidFill>
              <a:round/>
              <a:headEnd/>
              <a:tailEnd/>
            </a:ln>
          </p:spPr>
          <p:txBody>
            <a:bodyPr/>
            <a:lstStyle/>
            <a:p>
              <a:endParaRPr lang="fr-FR"/>
            </a:p>
          </p:txBody>
        </p:sp>
        <p:sp>
          <p:nvSpPr>
            <p:cNvPr id="44388" name="Rectangle 338"/>
            <p:cNvSpPr>
              <a:spLocks noChangeArrowheads="1"/>
            </p:cNvSpPr>
            <p:nvPr/>
          </p:nvSpPr>
          <p:spPr bwMode="auto">
            <a:xfrm>
              <a:off x="4948" y="3162"/>
              <a:ext cx="92" cy="98"/>
            </a:xfrm>
            <a:prstGeom prst="rect">
              <a:avLst/>
            </a:prstGeom>
            <a:noFill/>
            <a:ln w="9525">
              <a:noFill/>
              <a:miter lim="800000"/>
              <a:headEnd/>
              <a:tailEnd/>
            </a:ln>
          </p:spPr>
          <p:txBody>
            <a:bodyPr wrap="none" lIns="0" tIns="0" rIns="0" bIns="0">
              <a:spAutoFit/>
            </a:bodyPr>
            <a:lstStyle/>
            <a:p>
              <a:r>
                <a:rPr lang="fr-FR" sz="900">
                  <a:solidFill>
                    <a:srgbClr val="000000"/>
                  </a:solidFill>
                </a:rPr>
                <a:t>N2</a:t>
              </a:r>
              <a:endParaRPr lang="fr-FR" sz="2400">
                <a:solidFill>
                  <a:srgbClr val="FC0128"/>
                </a:solidFill>
                <a:latin typeface="Times New Roman" pitchFamily="18" charset="0"/>
              </a:endParaRPr>
            </a:p>
          </p:txBody>
        </p:sp>
        <p:sp>
          <p:nvSpPr>
            <p:cNvPr id="44389" name="Line 339"/>
            <p:cNvSpPr>
              <a:spLocks noChangeShapeType="1"/>
            </p:cNvSpPr>
            <p:nvPr/>
          </p:nvSpPr>
          <p:spPr bwMode="auto">
            <a:xfrm flipV="1">
              <a:off x="4647" y="2856"/>
              <a:ext cx="148" cy="46"/>
            </a:xfrm>
            <a:prstGeom prst="line">
              <a:avLst/>
            </a:prstGeom>
            <a:noFill/>
            <a:ln w="11113">
              <a:solidFill>
                <a:srgbClr val="000000"/>
              </a:solidFill>
              <a:round/>
              <a:headEnd/>
              <a:tailEnd/>
            </a:ln>
          </p:spPr>
          <p:txBody>
            <a:bodyPr/>
            <a:lstStyle/>
            <a:p>
              <a:endParaRPr lang="fr-FR"/>
            </a:p>
          </p:txBody>
        </p:sp>
        <p:sp>
          <p:nvSpPr>
            <p:cNvPr id="44390" name="Line 340"/>
            <p:cNvSpPr>
              <a:spLocks noChangeShapeType="1"/>
            </p:cNvSpPr>
            <p:nvPr/>
          </p:nvSpPr>
          <p:spPr bwMode="auto">
            <a:xfrm>
              <a:off x="4647" y="2856"/>
              <a:ext cx="148" cy="46"/>
            </a:xfrm>
            <a:prstGeom prst="line">
              <a:avLst/>
            </a:prstGeom>
            <a:noFill/>
            <a:ln w="11113">
              <a:solidFill>
                <a:srgbClr val="000000"/>
              </a:solidFill>
              <a:round/>
              <a:headEnd/>
              <a:tailEnd/>
            </a:ln>
          </p:spPr>
          <p:txBody>
            <a:bodyPr/>
            <a:lstStyle/>
            <a:p>
              <a:endParaRPr lang="fr-FR"/>
            </a:p>
          </p:txBody>
        </p:sp>
        <p:sp>
          <p:nvSpPr>
            <p:cNvPr id="44391" name="Line 341"/>
            <p:cNvSpPr>
              <a:spLocks noChangeShapeType="1"/>
            </p:cNvSpPr>
            <p:nvPr/>
          </p:nvSpPr>
          <p:spPr bwMode="auto">
            <a:xfrm flipV="1">
              <a:off x="4647" y="2856"/>
              <a:ext cx="1" cy="46"/>
            </a:xfrm>
            <a:prstGeom prst="line">
              <a:avLst/>
            </a:prstGeom>
            <a:noFill/>
            <a:ln w="11113">
              <a:solidFill>
                <a:srgbClr val="000000"/>
              </a:solidFill>
              <a:round/>
              <a:headEnd/>
              <a:tailEnd/>
            </a:ln>
          </p:spPr>
          <p:txBody>
            <a:bodyPr/>
            <a:lstStyle/>
            <a:p>
              <a:endParaRPr lang="fr-FR"/>
            </a:p>
          </p:txBody>
        </p:sp>
        <p:sp>
          <p:nvSpPr>
            <p:cNvPr id="44392" name="Line 342"/>
            <p:cNvSpPr>
              <a:spLocks noChangeShapeType="1"/>
            </p:cNvSpPr>
            <p:nvPr/>
          </p:nvSpPr>
          <p:spPr bwMode="auto">
            <a:xfrm flipV="1">
              <a:off x="4795" y="2856"/>
              <a:ext cx="1" cy="46"/>
            </a:xfrm>
            <a:prstGeom prst="line">
              <a:avLst/>
            </a:prstGeom>
            <a:noFill/>
            <a:ln w="11113">
              <a:solidFill>
                <a:srgbClr val="000000"/>
              </a:solidFill>
              <a:round/>
              <a:headEnd/>
              <a:tailEnd/>
            </a:ln>
          </p:spPr>
          <p:txBody>
            <a:bodyPr/>
            <a:lstStyle/>
            <a:p>
              <a:endParaRPr lang="fr-FR"/>
            </a:p>
          </p:txBody>
        </p:sp>
        <p:sp>
          <p:nvSpPr>
            <p:cNvPr id="44393" name="Freeform 343"/>
            <p:cNvSpPr>
              <a:spLocks/>
            </p:cNvSpPr>
            <p:nvPr/>
          </p:nvSpPr>
          <p:spPr bwMode="auto">
            <a:xfrm>
              <a:off x="4672" y="2915"/>
              <a:ext cx="109" cy="41"/>
            </a:xfrm>
            <a:custGeom>
              <a:avLst/>
              <a:gdLst>
                <a:gd name="T0" fmla="*/ 0 w 109"/>
                <a:gd name="T1" fmla="*/ 40 h 82"/>
                <a:gd name="T2" fmla="*/ 2 w 109"/>
                <a:gd name="T3" fmla="*/ 53 h 82"/>
                <a:gd name="T4" fmla="*/ 8 w 109"/>
                <a:gd name="T5" fmla="*/ 64 h 82"/>
                <a:gd name="T6" fmla="*/ 20 w 109"/>
                <a:gd name="T7" fmla="*/ 72 h 82"/>
                <a:gd name="T8" fmla="*/ 32 w 109"/>
                <a:gd name="T9" fmla="*/ 79 h 82"/>
                <a:gd name="T10" fmla="*/ 47 w 109"/>
                <a:gd name="T11" fmla="*/ 82 h 82"/>
                <a:gd name="T12" fmla="*/ 62 w 109"/>
                <a:gd name="T13" fmla="*/ 82 h 82"/>
                <a:gd name="T14" fmla="*/ 77 w 109"/>
                <a:gd name="T15" fmla="*/ 79 h 82"/>
                <a:gd name="T16" fmla="*/ 91 w 109"/>
                <a:gd name="T17" fmla="*/ 72 h 82"/>
                <a:gd name="T18" fmla="*/ 101 w 109"/>
                <a:gd name="T19" fmla="*/ 64 h 82"/>
                <a:gd name="T20" fmla="*/ 108 w 109"/>
                <a:gd name="T21" fmla="*/ 53 h 82"/>
                <a:gd name="T22" fmla="*/ 109 w 109"/>
                <a:gd name="T23" fmla="*/ 40 h 82"/>
                <a:gd name="T24" fmla="*/ 108 w 109"/>
                <a:gd name="T25" fmla="*/ 29 h 82"/>
                <a:gd name="T26" fmla="*/ 101 w 109"/>
                <a:gd name="T27" fmla="*/ 18 h 82"/>
                <a:gd name="T28" fmla="*/ 91 w 109"/>
                <a:gd name="T29" fmla="*/ 10 h 82"/>
                <a:gd name="T30" fmla="*/ 77 w 109"/>
                <a:gd name="T31" fmla="*/ 3 h 82"/>
                <a:gd name="T32" fmla="*/ 62 w 109"/>
                <a:gd name="T33" fmla="*/ 0 h 82"/>
                <a:gd name="T34" fmla="*/ 47 w 109"/>
                <a:gd name="T35" fmla="*/ 0 h 82"/>
                <a:gd name="T36" fmla="*/ 32 w 109"/>
                <a:gd name="T37" fmla="*/ 3 h 82"/>
                <a:gd name="T38" fmla="*/ 20 w 109"/>
                <a:gd name="T39" fmla="*/ 10 h 82"/>
                <a:gd name="T40" fmla="*/ 8 w 109"/>
                <a:gd name="T41" fmla="*/ 18 h 82"/>
                <a:gd name="T42" fmla="*/ 2 w 109"/>
                <a:gd name="T43" fmla="*/ 29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53"/>
                  </a:lnTo>
                  <a:lnTo>
                    <a:pt x="8" y="64"/>
                  </a:lnTo>
                  <a:lnTo>
                    <a:pt x="20" y="72"/>
                  </a:lnTo>
                  <a:lnTo>
                    <a:pt x="32" y="79"/>
                  </a:lnTo>
                  <a:lnTo>
                    <a:pt x="47" y="82"/>
                  </a:lnTo>
                  <a:lnTo>
                    <a:pt x="62" y="82"/>
                  </a:lnTo>
                  <a:lnTo>
                    <a:pt x="77" y="79"/>
                  </a:lnTo>
                  <a:lnTo>
                    <a:pt x="91" y="72"/>
                  </a:lnTo>
                  <a:lnTo>
                    <a:pt x="101" y="64"/>
                  </a:lnTo>
                  <a:lnTo>
                    <a:pt x="108" y="53"/>
                  </a:lnTo>
                  <a:lnTo>
                    <a:pt x="109" y="40"/>
                  </a:lnTo>
                  <a:lnTo>
                    <a:pt x="108" y="29"/>
                  </a:lnTo>
                  <a:lnTo>
                    <a:pt x="101" y="18"/>
                  </a:lnTo>
                  <a:lnTo>
                    <a:pt x="91" y="10"/>
                  </a:lnTo>
                  <a:lnTo>
                    <a:pt x="77" y="3"/>
                  </a:lnTo>
                  <a:lnTo>
                    <a:pt x="62" y="0"/>
                  </a:lnTo>
                  <a:lnTo>
                    <a:pt x="47" y="0"/>
                  </a:lnTo>
                  <a:lnTo>
                    <a:pt x="32" y="3"/>
                  </a:lnTo>
                  <a:lnTo>
                    <a:pt x="20" y="10"/>
                  </a:lnTo>
                  <a:lnTo>
                    <a:pt x="8"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44394" name="Rectangle 344"/>
            <p:cNvSpPr>
              <a:spLocks noChangeArrowheads="1"/>
            </p:cNvSpPr>
            <p:nvPr/>
          </p:nvSpPr>
          <p:spPr bwMode="auto">
            <a:xfrm>
              <a:off x="4635" y="2905"/>
              <a:ext cx="165" cy="27"/>
            </a:xfrm>
            <a:prstGeom prst="rect">
              <a:avLst/>
            </a:prstGeom>
            <a:solidFill>
              <a:srgbClr val="FFFFFF"/>
            </a:solidFill>
            <a:ln w="9525">
              <a:noFill/>
              <a:miter lim="800000"/>
              <a:headEnd/>
              <a:tailEnd/>
            </a:ln>
          </p:spPr>
          <p:txBody>
            <a:bodyPr/>
            <a:lstStyle/>
            <a:p>
              <a:endParaRPr lang="fr-FR"/>
            </a:p>
          </p:txBody>
        </p:sp>
        <p:sp>
          <p:nvSpPr>
            <p:cNvPr id="44395" name="Line 345"/>
            <p:cNvSpPr>
              <a:spLocks noChangeShapeType="1"/>
            </p:cNvSpPr>
            <p:nvPr/>
          </p:nvSpPr>
          <p:spPr bwMode="auto">
            <a:xfrm>
              <a:off x="4721" y="2879"/>
              <a:ext cx="1" cy="53"/>
            </a:xfrm>
            <a:prstGeom prst="line">
              <a:avLst/>
            </a:prstGeom>
            <a:noFill/>
            <a:ln w="11113">
              <a:solidFill>
                <a:srgbClr val="000000"/>
              </a:solidFill>
              <a:round/>
              <a:headEnd/>
              <a:tailEnd/>
            </a:ln>
          </p:spPr>
          <p:txBody>
            <a:bodyPr/>
            <a:lstStyle/>
            <a:p>
              <a:endParaRPr lang="fr-FR"/>
            </a:p>
          </p:txBody>
        </p:sp>
        <p:sp>
          <p:nvSpPr>
            <p:cNvPr id="44396" name="Line 346"/>
            <p:cNvSpPr>
              <a:spLocks noChangeShapeType="1"/>
            </p:cNvSpPr>
            <p:nvPr/>
          </p:nvSpPr>
          <p:spPr bwMode="auto">
            <a:xfrm flipH="1">
              <a:off x="4672" y="2934"/>
              <a:ext cx="109" cy="1"/>
            </a:xfrm>
            <a:prstGeom prst="line">
              <a:avLst/>
            </a:prstGeom>
            <a:noFill/>
            <a:ln w="11113">
              <a:solidFill>
                <a:srgbClr val="000000"/>
              </a:solidFill>
              <a:round/>
              <a:headEnd/>
              <a:tailEnd/>
            </a:ln>
          </p:spPr>
          <p:txBody>
            <a:bodyPr/>
            <a:lstStyle/>
            <a:p>
              <a:endParaRPr lang="fr-FR"/>
            </a:p>
          </p:txBody>
        </p:sp>
        <p:sp>
          <p:nvSpPr>
            <p:cNvPr id="44397" name="Freeform 347"/>
            <p:cNvSpPr>
              <a:spLocks/>
            </p:cNvSpPr>
            <p:nvPr/>
          </p:nvSpPr>
          <p:spPr bwMode="auto">
            <a:xfrm>
              <a:off x="4414" y="2881"/>
              <a:ext cx="226" cy="373"/>
            </a:xfrm>
            <a:custGeom>
              <a:avLst/>
              <a:gdLst>
                <a:gd name="T0" fmla="*/ 0 w 226"/>
                <a:gd name="T1" fmla="*/ 745 h 745"/>
                <a:gd name="T2" fmla="*/ 0 w 226"/>
                <a:gd name="T3" fmla="*/ 0 h 745"/>
                <a:gd name="T4" fmla="*/ 226 w 226"/>
                <a:gd name="T5" fmla="*/ 0 h 745"/>
                <a:gd name="T6" fmla="*/ 0 60000 65536"/>
                <a:gd name="T7" fmla="*/ 0 60000 65536"/>
                <a:gd name="T8" fmla="*/ 0 60000 65536"/>
                <a:gd name="T9" fmla="*/ 0 w 226"/>
                <a:gd name="T10" fmla="*/ 0 h 745"/>
                <a:gd name="T11" fmla="*/ 226 w 226"/>
                <a:gd name="T12" fmla="*/ 745 h 745"/>
              </a:gdLst>
              <a:ahLst/>
              <a:cxnLst>
                <a:cxn ang="T6">
                  <a:pos x="T0" y="T1"/>
                </a:cxn>
                <a:cxn ang="T7">
                  <a:pos x="T2" y="T3"/>
                </a:cxn>
                <a:cxn ang="T8">
                  <a:pos x="T4" y="T5"/>
                </a:cxn>
              </a:cxnLst>
              <a:rect l="T9" t="T10" r="T11" b="T12"/>
              <a:pathLst>
                <a:path w="226" h="745">
                  <a:moveTo>
                    <a:pt x="0" y="745"/>
                  </a:moveTo>
                  <a:lnTo>
                    <a:pt x="0" y="0"/>
                  </a:lnTo>
                  <a:lnTo>
                    <a:pt x="226" y="0"/>
                  </a:lnTo>
                </a:path>
              </a:pathLst>
            </a:custGeom>
            <a:noFill/>
            <a:ln w="11113">
              <a:solidFill>
                <a:srgbClr val="000000"/>
              </a:solidFill>
              <a:round/>
              <a:headEnd/>
              <a:tailEnd/>
            </a:ln>
          </p:spPr>
          <p:txBody>
            <a:bodyPr/>
            <a:lstStyle/>
            <a:p>
              <a:endParaRPr lang="fr-FR"/>
            </a:p>
          </p:txBody>
        </p:sp>
        <p:sp>
          <p:nvSpPr>
            <p:cNvPr id="44398" name="Freeform 348"/>
            <p:cNvSpPr>
              <a:spLocks/>
            </p:cNvSpPr>
            <p:nvPr/>
          </p:nvSpPr>
          <p:spPr bwMode="auto">
            <a:xfrm>
              <a:off x="4719" y="3049"/>
              <a:ext cx="1" cy="3"/>
            </a:xfrm>
            <a:custGeom>
              <a:avLst/>
              <a:gdLst>
                <a:gd name="T0" fmla="*/ 0 w 1"/>
                <a:gd name="T1" fmla="*/ 5 h 5"/>
                <a:gd name="T2" fmla="*/ 1 w 1"/>
                <a:gd name="T3" fmla="*/ 5 h 5"/>
                <a:gd name="T4" fmla="*/ 1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1" y="5"/>
                  </a:lnTo>
                  <a:lnTo>
                    <a:pt x="1" y="0"/>
                  </a:lnTo>
                </a:path>
              </a:pathLst>
            </a:custGeom>
            <a:noFill/>
            <a:ln w="11113">
              <a:solidFill>
                <a:srgbClr val="000000"/>
              </a:solidFill>
              <a:round/>
              <a:headEnd/>
              <a:tailEnd/>
            </a:ln>
          </p:spPr>
          <p:txBody>
            <a:bodyPr/>
            <a:lstStyle/>
            <a:p>
              <a:endParaRPr lang="fr-FR"/>
            </a:p>
          </p:txBody>
        </p:sp>
        <p:sp>
          <p:nvSpPr>
            <p:cNvPr id="44399" name="Line 349"/>
            <p:cNvSpPr>
              <a:spLocks noChangeShapeType="1"/>
            </p:cNvSpPr>
            <p:nvPr/>
          </p:nvSpPr>
          <p:spPr bwMode="auto">
            <a:xfrm flipV="1">
              <a:off x="4720" y="3024"/>
              <a:ext cx="1" cy="4"/>
            </a:xfrm>
            <a:prstGeom prst="line">
              <a:avLst/>
            </a:prstGeom>
            <a:noFill/>
            <a:ln w="11113">
              <a:solidFill>
                <a:srgbClr val="000000"/>
              </a:solidFill>
              <a:round/>
              <a:headEnd/>
              <a:tailEnd/>
            </a:ln>
          </p:spPr>
          <p:txBody>
            <a:bodyPr/>
            <a:lstStyle/>
            <a:p>
              <a:endParaRPr lang="fr-FR"/>
            </a:p>
          </p:txBody>
        </p:sp>
        <p:sp>
          <p:nvSpPr>
            <p:cNvPr id="44400" name="Line 350"/>
            <p:cNvSpPr>
              <a:spLocks noChangeShapeType="1"/>
            </p:cNvSpPr>
            <p:nvPr/>
          </p:nvSpPr>
          <p:spPr bwMode="auto">
            <a:xfrm flipV="1">
              <a:off x="4720" y="2999"/>
              <a:ext cx="1" cy="4"/>
            </a:xfrm>
            <a:prstGeom prst="line">
              <a:avLst/>
            </a:prstGeom>
            <a:noFill/>
            <a:ln w="11113">
              <a:solidFill>
                <a:srgbClr val="000000"/>
              </a:solidFill>
              <a:round/>
              <a:headEnd/>
              <a:tailEnd/>
            </a:ln>
          </p:spPr>
          <p:txBody>
            <a:bodyPr/>
            <a:lstStyle/>
            <a:p>
              <a:endParaRPr lang="fr-FR"/>
            </a:p>
          </p:txBody>
        </p:sp>
        <p:sp>
          <p:nvSpPr>
            <p:cNvPr id="44401" name="Line 351"/>
            <p:cNvSpPr>
              <a:spLocks noChangeShapeType="1"/>
            </p:cNvSpPr>
            <p:nvPr/>
          </p:nvSpPr>
          <p:spPr bwMode="auto">
            <a:xfrm flipV="1">
              <a:off x="4720" y="2973"/>
              <a:ext cx="1" cy="5"/>
            </a:xfrm>
            <a:prstGeom prst="line">
              <a:avLst/>
            </a:prstGeom>
            <a:noFill/>
            <a:ln w="11113">
              <a:solidFill>
                <a:srgbClr val="000000"/>
              </a:solidFill>
              <a:round/>
              <a:headEnd/>
              <a:tailEnd/>
            </a:ln>
          </p:spPr>
          <p:txBody>
            <a:bodyPr/>
            <a:lstStyle/>
            <a:p>
              <a:endParaRPr lang="fr-FR"/>
            </a:p>
          </p:txBody>
        </p:sp>
        <p:sp>
          <p:nvSpPr>
            <p:cNvPr id="44402" name="Line 352"/>
            <p:cNvSpPr>
              <a:spLocks noChangeShapeType="1"/>
            </p:cNvSpPr>
            <p:nvPr/>
          </p:nvSpPr>
          <p:spPr bwMode="auto">
            <a:xfrm>
              <a:off x="4796" y="2881"/>
              <a:ext cx="109" cy="1"/>
            </a:xfrm>
            <a:prstGeom prst="line">
              <a:avLst/>
            </a:prstGeom>
            <a:noFill/>
            <a:ln w="11113">
              <a:solidFill>
                <a:srgbClr val="000000"/>
              </a:solidFill>
              <a:round/>
              <a:headEnd/>
              <a:tailEnd/>
            </a:ln>
          </p:spPr>
          <p:txBody>
            <a:bodyPr/>
            <a:lstStyle/>
            <a:p>
              <a:endParaRPr lang="fr-FR"/>
            </a:p>
          </p:txBody>
        </p:sp>
        <p:sp>
          <p:nvSpPr>
            <p:cNvPr id="44403" name="Rectangle 353"/>
            <p:cNvSpPr>
              <a:spLocks noChangeArrowheads="1"/>
            </p:cNvSpPr>
            <p:nvPr/>
          </p:nvSpPr>
          <p:spPr bwMode="auto">
            <a:xfrm>
              <a:off x="4958" y="2839"/>
              <a:ext cx="148" cy="98"/>
            </a:xfrm>
            <a:prstGeom prst="rect">
              <a:avLst/>
            </a:prstGeom>
            <a:noFill/>
            <a:ln w="9525">
              <a:noFill/>
              <a:miter lim="800000"/>
              <a:headEnd/>
              <a:tailEnd/>
            </a:ln>
          </p:spPr>
          <p:txBody>
            <a:bodyPr wrap="none" lIns="0" tIns="0" rIns="0" bIns="0">
              <a:spAutoFit/>
            </a:bodyPr>
            <a:lstStyle/>
            <a:p>
              <a:r>
                <a:rPr lang="fr-FR" sz="900">
                  <a:solidFill>
                    <a:srgbClr val="000000"/>
                  </a:solidFill>
                </a:rPr>
                <a:t>Vent</a:t>
              </a:r>
              <a:endParaRPr lang="fr-FR" sz="2400">
                <a:solidFill>
                  <a:srgbClr val="FC0128"/>
                </a:solidFill>
                <a:latin typeface="Times New Roman" pitchFamily="18" charset="0"/>
              </a:endParaRPr>
            </a:p>
          </p:txBody>
        </p:sp>
        <p:sp>
          <p:nvSpPr>
            <p:cNvPr id="44404" name="Line 354"/>
            <p:cNvSpPr>
              <a:spLocks noChangeShapeType="1"/>
            </p:cNvSpPr>
            <p:nvPr/>
          </p:nvSpPr>
          <p:spPr bwMode="auto">
            <a:xfrm>
              <a:off x="4141" y="3165"/>
              <a:ext cx="1" cy="107"/>
            </a:xfrm>
            <a:prstGeom prst="line">
              <a:avLst/>
            </a:prstGeom>
            <a:noFill/>
            <a:ln w="11113">
              <a:solidFill>
                <a:srgbClr val="000000"/>
              </a:solidFill>
              <a:round/>
              <a:headEnd/>
              <a:tailEnd/>
            </a:ln>
          </p:spPr>
          <p:txBody>
            <a:bodyPr/>
            <a:lstStyle/>
            <a:p>
              <a:endParaRPr lang="fr-FR"/>
            </a:p>
          </p:txBody>
        </p:sp>
        <p:sp>
          <p:nvSpPr>
            <p:cNvPr id="44405" name="Rectangle 355"/>
            <p:cNvSpPr>
              <a:spLocks noChangeArrowheads="1"/>
            </p:cNvSpPr>
            <p:nvPr/>
          </p:nvSpPr>
          <p:spPr bwMode="auto">
            <a:xfrm>
              <a:off x="4086" y="3521"/>
              <a:ext cx="192" cy="97"/>
            </a:xfrm>
            <a:prstGeom prst="rect">
              <a:avLst/>
            </a:prstGeom>
            <a:noFill/>
            <a:ln w="9525">
              <a:noFill/>
              <a:miter lim="800000"/>
              <a:headEnd/>
              <a:tailEnd/>
            </a:ln>
          </p:spPr>
          <p:txBody>
            <a:bodyPr wrap="none" lIns="0" tIns="0" rIns="0" bIns="0">
              <a:spAutoFit/>
            </a:bodyPr>
            <a:lstStyle/>
            <a:p>
              <a:r>
                <a:rPr lang="fr-FR" sz="900">
                  <a:solidFill>
                    <a:srgbClr val="000000"/>
                  </a:solidFill>
                </a:rPr>
                <a:t>Rxtr 2</a:t>
              </a:r>
              <a:endParaRPr lang="fr-FR" sz="2400">
                <a:solidFill>
                  <a:srgbClr val="FC0128"/>
                </a:solidFill>
                <a:latin typeface="Times New Roman" pitchFamily="18" charset="0"/>
              </a:endParaRPr>
            </a:p>
          </p:txBody>
        </p:sp>
        <p:sp>
          <p:nvSpPr>
            <p:cNvPr id="44406" name="Line 356"/>
            <p:cNvSpPr>
              <a:spLocks noChangeShapeType="1"/>
            </p:cNvSpPr>
            <p:nvPr/>
          </p:nvSpPr>
          <p:spPr bwMode="auto">
            <a:xfrm flipH="1" flipV="1">
              <a:off x="5013" y="3659"/>
              <a:ext cx="65" cy="81"/>
            </a:xfrm>
            <a:prstGeom prst="line">
              <a:avLst/>
            </a:prstGeom>
            <a:noFill/>
            <a:ln w="11113">
              <a:solidFill>
                <a:srgbClr val="000000"/>
              </a:solidFill>
              <a:round/>
              <a:headEnd/>
              <a:tailEnd/>
            </a:ln>
          </p:spPr>
          <p:txBody>
            <a:bodyPr/>
            <a:lstStyle/>
            <a:p>
              <a:endParaRPr lang="fr-FR"/>
            </a:p>
          </p:txBody>
        </p:sp>
        <p:sp>
          <p:nvSpPr>
            <p:cNvPr id="44407" name="Line 357"/>
            <p:cNvSpPr>
              <a:spLocks noChangeShapeType="1"/>
            </p:cNvSpPr>
            <p:nvPr/>
          </p:nvSpPr>
          <p:spPr bwMode="auto">
            <a:xfrm flipV="1">
              <a:off x="5013" y="3659"/>
              <a:ext cx="65" cy="81"/>
            </a:xfrm>
            <a:prstGeom prst="line">
              <a:avLst/>
            </a:prstGeom>
            <a:noFill/>
            <a:ln w="11113">
              <a:solidFill>
                <a:srgbClr val="000000"/>
              </a:solidFill>
              <a:round/>
              <a:headEnd/>
              <a:tailEnd/>
            </a:ln>
          </p:spPr>
          <p:txBody>
            <a:bodyPr/>
            <a:lstStyle/>
            <a:p>
              <a:endParaRPr lang="fr-FR"/>
            </a:p>
          </p:txBody>
        </p:sp>
        <p:sp>
          <p:nvSpPr>
            <p:cNvPr id="44408" name="Line 358"/>
            <p:cNvSpPr>
              <a:spLocks noChangeShapeType="1"/>
            </p:cNvSpPr>
            <p:nvPr/>
          </p:nvSpPr>
          <p:spPr bwMode="auto">
            <a:xfrm flipH="1">
              <a:off x="5013" y="3740"/>
              <a:ext cx="65" cy="1"/>
            </a:xfrm>
            <a:prstGeom prst="line">
              <a:avLst/>
            </a:prstGeom>
            <a:noFill/>
            <a:ln w="11113">
              <a:solidFill>
                <a:srgbClr val="000000"/>
              </a:solidFill>
              <a:round/>
              <a:headEnd/>
              <a:tailEnd/>
            </a:ln>
          </p:spPr>
          <p:txBody>
            <a:bodyPr/>
            <a:lstStyle/>
            <a:p>
              <a:endParaRPr lang="fr-FR"/>
            </a:p>
          </p:txBody>
        </p:sp>
        <p:sp>
          <p:nvSpPr>
            <p:cNvPr id="44409" name="Line 359"/>
            <p:cNvSpPr>
              <a:spLocks noChangeShapeType="1"/>
            </p:cNvSpPr>
            <p:nvPr/>
          </p:nvSpPr>
          <p:spPr bwMode="auto">
            <a:xfrm flipH="1">
              <a:off x="5013" y="3659"/>
              <a:ext cx="65" cy="1"/>
            </a:xfrm>
            <a:prstGeom prst="line">
              <a:avLst/>
            </a:prstGeom>
            <a:noFill/>
            <a:ln w="11113">
              <a:solidFill>
                <a:srgbClr val="000000"/>
              </a:solidFill>
              <a:round/>
              <a:headEnd/>
              <a:tailEnd/>
            </a:ln>
          </p:spPr>
          <p:txBody>
            <a:bodyPr/>
            <a:lstStyle/>
            <a:p>
              <a:endParaRPr lang="fr-FR"/>
            </a:p>
          </p:txBody>
        </p:sp>
        <p:sp>
          <p:nvSpPr>
            <p:cNvPr id="44410" name="Freeform 360"/>
            <p:cNvSpPr>
              <a:spLocks/>
            </p:cNvSpPr>
            <p:nvPr/>
          </p:nvSpPr>
          <p:spPr bwMode="auto">
            <a:xfrm>
              <a:off x="5110" y="3669"/>
              <a:ext cx="74" cy="61"/>
            </a:xfrm>
            <a:custGeom>
              <a:avLst/>
              <a:gdLst>
                <a:gd name="T0" fmla="*/ 0 w 74"/>
                <a:gd name="T1" fmla="*/ 121 h 121"/>
                <a:gd name="T2" fmla="*/ 0 w 74"/>
                <a:gd name="T3" fmla="*/ 0 h 121"/>
                <a:gd name="T4" fmla="*/ 74 w 74"/>
                <a:gd name="T5" fmla="*/ 0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0" y="121"/>
                  </a:moveTo>
                  <a:lnTo>
                    <a:pt x="0" y="0"/>
                  </a:lnTo>
                  <a:lnTo>
                    <a:pt x="74" y="0"/>
                  </a:lnTo>
                </a:path>
              </a:pathLst>
            </a:custGeom>
            <a:noFill/>
            <a:ln w="11113">
              <a:solidFill>
                <a:srgbClr val="000000"/>
              </a:solidFill>
              <a:round/>
              <a:headEnd/>
              <a:tailEnd/>
            </a:ln>
          </p:spPr>
          <p:txBody>
            <a:bodyPr/>
            <a:lstStyle/>
            <a:p>
              <a:endParaRPr lang="fr-FR"/>
            </a:p>
          </p:txBody>
        </p:sp>
        <p:sp>
          <p:nvSpPr>
            <p:cNvPr id="44411" name="Freeform 361"/>
            <p:cNvSpPr>
              <a:spLocks/>
            </p:cNvSpPr>
            <p:nvPr/>
          </p:nvSpPr>
          <p:spPr bwMode="auto">
            <a:xfrm>
              <a:off x="5110" y="3669"/>
              <a:ext cx="74" cy="61"/>
            </a:xfrm>
            <a:custGeom>
              <a:avLst/>
              <a:gdLst>
                <a:gd name="T0" fmla="*/ 74 w 74"/>
                <a:gd name="T1" fmla="*/ 0 h 121"/>
                <a:gd name="T2" fmla="*/ 74 w 74"/>
                <a:gd name="T3" fmla="*/ 121 h 121"/>
                <a:gd name="T4" fmla="*/ 0 w 74"/>
                <a:gd name="T5" fmla="*/ 121 h 121"/>
                <a:gd name="T6" fmla="*/ 0 60000 65536"/>
                <a:gd name="T7" fmla="*/ 0 60000 65536"/>
                <a:gd name="T8" fmla="*/ 0 60000 65536"/>
                <a:gd name="T9" fmla="*/ 0 w 74"/>
                <a:gd name="T10" fmla="*/ 0 h 121"/>
                <a:gd name="T11" fmla="*/ 74 w 74"/>
                <a:gd name="T12" fmla="*/ 121 h 121"/>
              </a:gdLst>
              <a:ahLst/>
              <a:cxnLst>
                <a:cxn ang="T6">
                  <a:pos x="T0" y="T1"/>
                </a:cxn>
                <a:cxn ang="T7">
                  <a:pos x="T2" y="T3"/>
                </a:cxn>
                <a:cxn ang="T8">
                  <a:pos x="T4" y="T5"/>
                </a:cxn>
              </a:cxnLst>
              <a:rect l="T9" t="T10" r="T11" b="T12"/>
              <a:pathLst>
                <a:path w="74" h="121">
                  <a:moveTo>
                    <a:pt x="74" y="0"/>
                  </a:moveTo>
                  <a:lnTo>
                    <a:pt x="74" y="121"/>
                  </a:lnTo>
                  <a:lnTo>
                    <a:pt x="0" y="121"/>
                  </a:lnTo>
                </a:path>
              </a:pathLst>
            </a:custGeom>
            <a:noFill/>
            <a:ln w="11113">
              <a:solidFill>
                <a:srgbClr val="000000"/>
              </a:solidFill>
              <a:round/>
              <a:headEnd/>
              <a:tailEnd/>
            </a:ln>
          </p:spPr>
          <p:txBody>
            <a:bodyPr/>
            <a:lstStyle/>
            <a:p>
              <a:endParaRPr lang="fr-FR"/>
            </a:p>
          </p:txBody>
        </p:sp>
        <p:sp>
          <p:nvSpPr>
            <p:cNvPr id="44412" name="Line 362"/>
            <p:cNvSpPr>
              <a:spLocks noChangeShapeType="1"/>
            </p:cNvSpPr>
            <p:nvPr/>
          </p:nvSpPr>
          <p:spPr bwMode="auto">
            <a:xfrm flipV="1">
              <a:off x="5150" y="3669"/>
              <a:ext cx="1" cy="61"/>
            </a:xfrm>
            <a:prstGeom prst="line">
              <a:avLst/>
            </a:prstGeom>
            <a:noFill/>
            <a:ln w="11113">
              <a:solidFill>
                <a:srgbClr val="000000"/>
              </a:solidFill>
              <a:round/>
              <a:headEnd/>
              <a:tailEnd/>
            </a:ln>
          </p:spPr>
          <p:txBody>
            <a:bodyPr/>
            <a:lstStyle/>
            <a:p>
              <a:endParaRPr lang="fr-FR"/>
            </a:p>
          </p:txBody>
        </p:sp>
        <p:sp>
          <p:nvSpPr>
            <p:cNvPr id="44413" name="Line 363"/>
            <p:cNvSpPr>
              <a:spLocks noChangeShapeType="1"/>
            </p:cNvSpPr>
            <p:nvPr/>
          </p:nvSpPr>
          <p:spPr bwMode="auto">
            <a:xfrm>
              <a:off x="5045" y="3700"/>
              <a:ext cx="105" cy="1"/>
            </a:xfrm>
            <a:prstGeom prst="line">
              <a:avLst/>
            </a:prstGeom>
            <a:noFill/>
            <a:ln w="11113">
              <a:solidFill>
                <a:srgbClr val="000000"/>
              </a:solidFill>
              <a:round/>
              <a:headEnd/>
              <a:tailEnd/>
            </a:ln>
          </p:spPr>
          <p:txBody>
            <a:bodyPr/>
            <a:lstStyle/>
            <a:p>
              <a:endParaRPr lang="fr-FR"/>
            </a:p>
          </p:txBody>
        </p:sp>
        <p:sp>
          <p:nvSpPr>
            <p:cNvPr id="44414" name="Line 364"/>
            <p:cNvSpPr>
              <a:spLocks noChangeShapeType="1"/>
            </p:cNvSpPr>
            <p:nvPr/>
          </p:nvSpPr>
          <p:spPr bwMode="auto">
            <a:xfrm flipH="1">
              <a:off x="5145" y="3916"/>
              <a:ext cx="130" cy="40"/>
            </a:xfrm>
            <a:prstGeom prst="line">
              <a:avLst/>
            </a:prstGeom>
            <a:noFill/>
            <a:ln w="11113">
              <a:solidFill>
                <a:srgbClr val="000000"/>
              </a:solidFill>
              <a:round/>
              <a:headEnd/>
              <a:tailEnd/>
            </a:ln>
          </p:spPr>
          <p:txBody>
            <a:bodyPr/>
            <a:lstStyle/>
            <a:p>
              <a:endParaRPr lang="fr-FR"/>
            </a:p>
          </p:txBody>
        </p:sp>
        <p:sp>
          <p:nvSpPr>
            <p:cNvPr id="44415" name="Line 365"/>
            <p:cNvSpPr>
              <a:spLocks noChangeShapeType="1"/>
            </p:cNvSpPr>
            <p:nvPr/>
          </p:nvSpPr>
          <p:spPr bwMode="auto">
            <a:xfrm flipH="1" flipV="1">
              <a:off x="5145" y="3916"/>
              <a:ext cx="130" cy="40"/>
            </a:xfrm>
            <a:prstGeom prst="line">
              <a:avLst/>
            </a:prstGeom>
            <a:noFill/>
            <a:ln w="11113">
              <a:solidFill>
                <a:srgbClr val="000000"/>
              </a:solidFill>
              <a:round/>
              <a:headEnd/>
              <a:tailEnd/>
            </a:ln>
          </p:spPr>
          <p:txBody>
            <a:bodyPr/>
            <a:lstStyle/>
            <a:p>
              <a:endParaRPr lang="fr-FR"/>
            </a:p>
          </p:txBody>
        </p:sp>
        <p:sp>
          <p:nvSpPr>
            <p:cNvPr id="44416" name="Line 366"/>
            <p:cNvSpPr>
              <a:spLocks noChangeShapeType="1"/>
            </p:cNvSpPr>
            <p:nvPr/>
          </p:nvSpPr>
          <p:spPr bwMode="auto">
            <a:xfrm>
              <a:off x="5275" y="3916"/>
              <a:ext cx="1" cy="40"/>
            </a:xfrm>
            <a:prstGeom prst="line">
              <a:avLst/>
            </a:prstGeom>
            <a:noFill/>
            <a:ln w="11113">
              <a:solidFill>
                <a:srgbClr val="000000"/>
              </a:solidFill>
              <a:round/>
              <a:headEnd/>
              <a:tailEnd/>
            </a:ln>
          </p:spPr>
          <p:txBody>
            <a:bodyPr/>
            <a:lstStyle/>
            <a:p>
              <a:endParaRPr lang="fr-FR"/>
            </a:p>
          </p:txBody>
        </p:sp>
        <p:sp>
          <p:nvSpPr>
            <p:cNvPr id="44417" name="Line 367"/>
            <p:cNvSpPr>
              <a:spLocks noChangeShapeType="1"/>
            </p:cNvSpPr>
            <p:nvPr/>
          </p:nvSpPr>
          <p:spPr bwMode="auto">
            <a:xfrm>
              <a:off x="5145" y="3916"/>
              <a:ext cx="1" cy="40"/>
            </a:xfrm>
            <a:prstGeom prst="line">
              <a:avLst/>
            </a:prstGeom>
            <a:noFill/>
            <a:ln w="11113">
              <a:solidFill>
                <a:srgbClr val="000000"/>
              </a:solidFill>
              <a:round/>
              <a:headEnd/>
              <a:tailEnd/>
            </a:ln>
          </p:spPr>
          <p:txBody>
            <a:bodyPr/>
            <a:lstStyle/>
            <a:p>
              <a:endParaRPr lang="fr-FR"/>
            </a:p>
          </p:txBody>
        </p:sp>
        <p:sp>
          <p:nvSpPr>
            <p:cNvPr id="44418" name="Freeform 368"/>
            <p:cNvSpPr>
              <a:spLocks/>
            </p:cNvSpPr>
            <p:nvPr/>
          </p:nvSpPr>
          <p:spPr bwMode="auto">
            <a:xfrm>
              <a:off x="5161" y="3850"/>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44419" name="Freeform 369"/>
            <p:cNvSpPr>
              <a:spLocks/>
            </p:cNvSpPr>
            <p:nvPr/>
          </p:nvSpPr>
          <p:spPr bwMode="auto">
            <a:xfrm>
              <a:off x="5161" y="3850"/>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44420" name="Line 370"/>
            <p:cNvSpPr>
              <a:spLocks noChangeShapeType="1"/>
            </p:cNvSpPr>
            <p:nvPr/>
          </p:nvSpPr>
          <p:spPr bwMode="auto">
            <a:xfrm flipH="1">
              <a:off x="5161" y="3870"/>
              <a:ext cx="98" cy="1"/>
            </a:xfrm>
            <a:prstGeom prst="line">
              <a:avLst/>
            </a:prstGeom>
            <a:noFill/>
            <a:ln w="11113">
              <a:solidFill>
                <a:srgbClr val="000000"/>
              </a:solidFill>
              <a:round/>
              <a:headEnd/>
              <a:tailEnd/>
            </a:ln>
          </p:spPr>
          <p:txBody>
            <a:bodyPr/>
            <a:lstStyle/>
            <a:p>
              <a:endParaRPr lang="fr-FR"/>
            </a:p>
          </p:txBody>
        </p:sp>
        <p:sp>
          <p:nvSpPr>
            <p:cNvPr id="44421" name="Line 371"/>
            <p:cNvSpPr>
              <a:spLocks noChangeShapeType="1"/>
            </p:cNvSpPr>
            <p:nvPr/>
          </p:nvSpPr>
          <p:spPr bwMode="auto">
            <a:xfrm flipV="1">
              <a:off x="5210" y="3870"/>
              <a:ext cx="1" cy="66"/>
            </a:xfrm>
            <a:prstGeom prst="line">
              <a:avLst/>
            </a:prstGeom>
            <a:noFill/>
            <a:ln w="11113">
              <a:solidFill>
                <a:srgbClr val="000000"/>
              </a:solidFill>
              <a:round/>
              <a:headEnd/>
              <a:tailEnd/>
            </a:ln>
          </p:spPr>
          <p:txBody>
            <a:bodyPr/>
            <a:lstStyle/>
            <a:p>
              <a:endParaRPr lang="fr-FR"/>
            </a:p>
          </p:txBody>
        </p:sp>
        <p:sp>
          <p:nvSpPr>
            <p:cNvPr id="44422" name="Line 372"/>
            <p:cNvSpPr>
              <a:spLocks noChangeShapeType="1"/>
            </p:cNvSpPr>
            <p:nvPr/>
          </p:nvSpPr>
          <p:spPr bwMode="auto">
            <a:xfrm>
              <a:off x="5040" y="3742"/>
              <a:ext cx="1" cy="196"/>
            </a:xfrm>
            <a:prstGeom prst="line">
              <a:avLst/>
            </a:prstGeom>
            <a:noFill/>
            <a:ln w="11113">
              <a:solidFill>
                <a:srgbClr val="000000"/>
              </a:solidFill>
              <a:round/>
              <a:headEnd/>
              <a:tailEnd/>
            </a:ln>
          </p:spPr>
          <p:txBody>
            <a:bodyPr/>
            <a:lstStyle/>
            <a:p>
              <a:endParaRPr lang="fr-FR"/>
            </a:p>
          </p:txBody>
        </p:sp>
        <p:sp>
          <p:nvSpPr>
            <p:cNvPr id="44423" name="Freeform 373"/>
            <p:cNvSpPr>
              <a:spLocks/>
            </p:cNvSpPr>
            <p:nvPr/>
          </p:nvSpPr>
          <p:spPr bwMode="auto">
            <a:xfrm>
              <a:off x="4451" y="3270"/>
              <a:ext cx="589" cy="391"/>
            </a:xfrm>
            <a:custGeom>
              <a:avLst/>
              <a:gdLst>
                <a:gd name="T0" fmla="*/ 435 w 435"/>
                <a:gd name="T1" fmla="*/ 780 h 780"/>
                <a:gd name="T2" fmla="*/ 435 w 435"/>
                <a:gd name="T3" fmla="*/ 0 h 780"/>
                <a:gd name="T4" fmla="*/ 0 w 435"/>
                <a:gd name="T5" fmla="*/ 0 h 780"/>
                <a:gd name="T6" fmla="*/ 0 w 435"/>
                <a:gd name="T7" fmla="*/ 83 h 780"/>
                <a:gd name="T8" fmla="*/ 0 60000 65536"/>
                <a:gd name="T9" fmla="*/ 0 60000 65536"/>
                <a:gd name="T10" fmla="*/ 0 60000 65536"/>
                <a:gd name="T11" fmla="*/ 0 60000 65536"/>
                <a:gd name="T12" fmla="*/ 0 w 435"/>
                <a:gd name="T13" fmla="*/ 0 h 780"/>
                <a:gd name="T14" fmla="*/ 435 w 435"/>
                <a:gd name="T15" fmla="*/ 780 h 780"/>
              </a:gdLst>
              <a:ahLst/>
              <a:cxnLst>
                <a:cxn ang="T8">
                  <a:pos x="T0" y="T1"/>
                </a:cxn>
                <a:cxn ang="T9">
                  <a:pos x="T2" y="T3"/>
                </a:cxn>
                <a:cxn ang="T10">
                  <a:pos x="T4" y="T5"/>
                </a:cxn>
                <a:cxn ang="T11">
                  <a:pos x="T6" y="T7"/>
                </a:cxn>
              </a:cxnLst>
              <a:rect l="T12" t="T13" r="T14" b="T15"/>
              <a:pathLst>
                <a:path w="435" h="780">
                  <a:moveTo>
                    <a:pt x="435" y="780"/>
                  </a:moveTo>
                  <a:lnTo>
                    <a:pt x="435" y="0"/>
                  </a:lnTo>
                  <a:lnTo>
                    <a:pt x="0" y="0"/>
                  </a:lnTo>
                  <a:lnTo>
                    <a:pt x="0" y="83"/>
                  </a:lnTo>
                </a:path>
              </a:pathLst>
            </a:custGeom>
            <a:noFill/>
            <a:ln w="11113">
              <a:solidFill>
                <a:srgbClr val="000000"/>
              </a:solidFill>
              <a:round/>
              <a:headEnd/>
              <a:tailEnd/>
            </a:ln>
          </p:spPr>
          <p:txBody>
            <a:bodyPr/>
            <a:lstStyle/>
            <a:p>
              <a:endParaRPr lang="fr-FR"/>
            </a:p>
          </p:txBody>
        </p:sp>
        <p:sp>
          <p:nvSpPr>
            <p:cNvPr id="44424" name="Freeform 374"/>
            <p:cNvSpPr>
              <a:spLocks/>
            </p:cNvSpPr>
            <p:nvPr/>
          </p:nvSpPr>
          <p:spPr bwMode="auto">
            <a:xfrm>
              <a:off x="3691" y="3492"/>
              <a:ext cx="172" cy="99"/>
            </a:xfrm>
            <a:custGeom>
              <a:avLst/>
              <a:gdLst>
                <a:gd name="T0" fmla="*/ 0 w 172"/>
                <a:gd name="T1" fmla="*/ 99 h 198"/>
                <a:gd name="T2" fmla="*/ 2 w 172"/>
                <a:gd name="T3" fmla="*/ 76 h 198"/>
                <a:gd name="T4" fmla="*/ 8 w 172"/>
                <a:gd name="T5" fmla="*/ 56 h 198"/>
                <a:gd name="T6" fmla="*/ 18 w 172"/>
                <a:gd name="T7" fmla="*/ 37 h 198"/>
                <a:gd name="T8" fmla="*/ 32 w 172"/>
                <a:gd name="T9" fmla="*/ 22 h 198"/>
                <a:gd name="T10" fmla="*/ 49 w 172"/>
                <a:gd name="T11" fmla="*/ 10 h 198"/>
                <a:gd name="T12" fmla="*/ 66 w 172"/>
                <a:gd name="T13" fmla="*/ 3 h 198"/>
                <a:gd name="T14" fmla="*/ 86 w 172"/>
                <a:gd name="T15" fmla="*/ 0 h 198"/>
                <a:gd name="T16" fmla="*/ 104 w 172"/>
                <a:gd name="T17" fmla="*/ 3 h 198"/>
                <a:gd name="T18" fmla="*/ 122 w 172"/>
                <a:gd name="T19" fmla="*/ 10 h 198"/>
                <a:gd name="T20" fmla="*/ 138 w 172"/>
                <a:gd name="T21" fmla="*/ 22 h 198"/>
                <a:gd name="T22" fmla="*/ 153 w 172"/>
                <a:gd name="T23" fmla="*/ 37 h 198"/>
                <a:gd name="T24" fmla="*/ 163 w 172"/>
                <a:gd name="T25" fmla="*/ 56 h 198"/>
                <a:gd name="T26" fmla="*/ 169 w 172"/>
                <a:gd name="T27" fmla="*/ 76 h 198"/>
                <a:gd name="T28" fmla="*/ 172 w 172"/>
                <a:gd name="T29" fmla="*/ 99 h 198"/>
                <a:gd name="T30" fmla="*/ 169 w 172"/>
                <a:gd name="T31" fmla="*/ 121 h 198"/>
                <a:gd name="T32" fmla="*/ 163 w 172"/>
                <a:gd name="T33" fmla="*/ 142 h 198"/>
                <a:gd name="T34" fmla="*/ 153 w 172"/>
                <a:gd name="T35" fmla="*/ 160 h 198"/>
                <a:gd name="T36" fmla="*/ 138 w 172"/>
                <a:gd name="T37" fmla="*/ 177 h 198"/>
                <a:gd name="T38" fmla="*/ 122 w 172"/>
                <a:gd name="T39" fmla="*/ 188 h 198"/>
                <a:gd name="T40" fmla="*/ 104 w 172"/>
                <a:gd name="T41" fmla="*/ 195 h 198"/>
                <a:gd name="T42" fmla="*/ 86 w 172"/>
                <a:gd name="T43" fmla="*/ 198 h 198"/>
                <a:gd name="T44" fmla="*/ 66 w 172"/>
                <a:gd name="T45" fmla="*/ 195 h 198"/>
                <a:gd name="T46" fmla="*/ 49 w 172"/>
                <a:gd name="T47" fmla="*/ 188 h 198"/>
                <a:gd name="T48" fmla="*/ 32 w 172"/>
                <a:gd name="T49" fmla="*/ 177 h 198"/>
                <a:gd name="T50" fmla="*/ 18 w 172"/>
                <a:gd name="T51" fmla="*/ 160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6"/>
                  </a:lnTo>
                  <a:lnTo>
                    <a:pt x="8" y="56"/>
                  </a:lnTo>
                  <a:lnTo>
                    <a:pt x="18" y="37"/>
                  </a:lnTo>
                  <a:lnTo>
                    <a:pt x="32" y="22"/>
                  </a:lnTo>
                  <a:lnTo>
                    <a:pt x="49" y="10"/>
                  </a:lnTo>
                  <a:lnTo>
                    <a:pt x="66" y="3"/>
                  </a:lnTo>
                  <a:lnTo>
                    <a:pt x="86" y="0"/>
                  </a:lnTo>
                  <a:lnTo>
                    <a:pt x="104" y="3"/>
                  </a:lnTo>
                  <a:lnTo>
                    <a:pt x="122" y="10"/>
                  </a:lnTo>
                  <a:lnTo>
                    <a:pt x="138" y="22"/>
                  </a:lnTo>
                  <a:lnTo>
                    <a:pt x="153" y="37"/>
                  </a:lnTo>
                  <a:lnTo>
                    <a:pt x="163" y="56"/>
                  </a:lnTo>
                  <a:lnTo>
                    <a:pt x="169" y="76"/>
                  </a:lnTo>
                  <a:lnTo>
                    <a:pt x="172" y="99"/>
                  </a:lnTo>
                  <a:lnTo>
                    <a:pt x="169" y="121"/>
                  </a:lnTo>
                  <a:lnTo>
                    <a:pt x="163" y="142"/>
                  </a:lnTo>
                  <a:lnTo>
                    <a:pt x="153" y="160"/>
                  </a:lnTo>
                  <a:lnTo>
                    <a:pt x="138" y="177"/>
                  </a:lnTo>
                  <a:lnTo>
                    <a:pt x="122"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425" name="Rectangle 375"/>
            <p:cNvSpPr>
              <a:spLocks noChangeArrowheads="1"/>
            </p:cNvSpPr>
            <p:nvPr/>
          </p:nvSpPr>
          <p:spPr bwMode="auto">
            <a:xfrm>
              <a:off x="3724" y="3518"/>
              <a:ext cx="103" cy="88"/>
            </a:xfrm>
            <a:prstGeom prst="rect">
              <a:avLst/>
            </a:prstGeom>
            <a:noFill/>
            <a:ln w="9525">
              <a:noFill/>
              <a:miter lim="800000"/>
              <a:headEnd/>
              <a:tailEnd/>
            </a:ln>
          </p:spPr>
          <p:txBody>
            <a:bodyPr wrap="none" lIns="0" tIns="0" rIns="0" bIns="0">
              <a:spAutoFit/>
            </a:bodyPr>
            <a:lstStyle/>
            <a:p>
              <a:r>
                <a:rPr lang="fr-FR" sz="800">
                  <a:solidFill>
                    <a:srgbClr val="000000"/>
                  </a:solidFill>
                </a:rPr>
                <a:t>TIC</a:t>
              </a:r>
              <a:endParaRPr lang="fr-FR" sz="800">
                <a:solidFill>
                  <a:srgbClr val="FC0128"/>
                </a:solidFill>
                <a:latin typeface="Times New Roman" pitchFamily="18" charset="0"/>
              </a:endParaRPr>
            </a:p>
          </p:txBody>
        </p:sp>
        <p:sp>
          <p:nvSpPr>
            <p:cNvPr id="44426" name="Line 376"/>
            <p:cNvSpPr>
              <a:spLocks noChangeShapeType="1"/>
            </p:cNvSpPr>
            <p:nvPr/>
          </p:nvSpPr>
          <p:spPr bwMode="auto">
            <a:xfrm>
              <a:off x="3864" y="3546"/>
              <a:ext cx="7" cy="1"/>
            </a:xfrm>
            <a:prstGeom prst="line">
              <a:avLst/>
            </a:prstGeom>
            <a:noFill/>
            <a:ln w="11113">
              <a:solidFill>
                <a:srgbClr val="000000"/>
              </a:solidFill>
              <a:round/>
              <a:headEnd/>
              <a:tailEnd/>
            </a:ln>
          </p:spPr>
          <p:txBody>
            <a:bodyPr/>
            <a:lstStyle/>
            <a:p>
              <a:endParaRPr lang="fr-FR"/>
            </a:p>
          </p:txBody>
        </p:sp>
        <p:sp>
          <p:nvSpPr>
            <p:cNvPr id="44427" name="Line 377"/>
            <p:cNvSpPr>
              <a:spLocks noChangeShapeType="1"/>
            </p:cNvSpPr>
            <p:nvPr/>
          </p:nvSpPr>
          <p:spPr bwMode="auto">
            <a:xfrm>
              <a:off x="3908" y="3546"/>
              <a:ext cx="7" cy="1"/>
            </a:xfrm>
            <a:prstGeom prst="line">
              <a:avLst/>
            </a:prstGeom>
            <a:noFill/>
            <a:ln w="11113">
              <a:solidFill>
                <a:srgbClr val="000000"/>
              </a:solidFill>
              <a:round/>
              <a:headEnd/>
              <a:tailEnd/>
            </a:ln>
          </p:spPr>
          <p:txBody>
            <a:bodyPr/>
            <a:lstStyle/>
            <a:p>
              <a:endParaRPr lang="fr-FR"/>
            </a:p>
          </p:txBody>
        </p:sp>
        <p:sp>
          <p:nvSpPr>
            <p:cNvPr id="44428" name="Line 378"/>
            <p:cNvSpPr>
              <a:spLocks noChangeShapeType="1"/>
            </p:cNvSpPr>
            <p:nvPr/>
          </p:nvSpPr>
          <p:spPr bwMode="auto">
            <a:xfrm>
              <a:off x="3952" y="3546"/>
              <a:ext cx="8" cy="1"/>
            </a:xfrm>
            <a:prstGeom prst="line">
              <a:avLst/>
            </a:prstGeom>
            <a:noFill/>
            <a:ln w="11113">
              <a:solidFill>
                <a:srgbClr val="000000"/>
              </a:solidFill>
              <a:round/>
              <a:headEnd/>
              <a:tailEnd/>
            </a:ln>
          </p:spPr>
          <p:txBody>
            <a:bodyPr/>
            <a:lstStyle/>
            <a:p>
              <a:endParaRPr lang="fr-FR"/>
            </a:p>
          </p:txBody>
        </p:sp>
        <p:sp>
          <p:nvSpPr>
            <p:cNvPr id="44429" name="Line 379"/>
            <p:cNvSpPr>
              <a:spLocks noChangeShapeType="1"/>
            </p:cNvSpPr>
            <p:nvPr/>
          </p:nvSpPr>
          <p:spPr bwMode="auto">
            <a:xfrm>
              <a:off x="3527" y="3652"/>
              <a:ext cx="148" cy="45"/>
            </a:xfrm>
            <a:prstGeom prst="line">
              <a:avLst/>
            </a:prstGeom>
            <a:noFill/>
            <a:ln w="11113">
              <a:solidFill>
                <a:srgbClr val="000000"/>
              </a:solidFill>
              <a:round/>
              <a:headEnd/>
              <a:tailEnd/>
            </a:ln>
          </p:spPr>
          <p:txBody>
            <a:bodyPr/>
            <a:lstStyle/>
            <a:p>
              <a:endParaRPr lang="fr-FR"/>
            </a:p>
          </p:txBody>
        </p:sp>
        <p:sp>
          <p:nvSpPr>
            <p:cNvPr id="44430" name="Line 380"/>
            <p:cNvSpPr>
              <a:spLocks noChangeShapeType="1"/>
            </p:cNvSpPr>
            <p:nvPr/>
          </p:nvSpPr>
          <p:spPr bwMode="auto">
            <a:xfrm flipV="1">
              <a:off x="3527" y="3652"/>
              <a:ext cx="148" cy="45"/>
            </a:xfrm>
            <a:prstGeom prst="line">
              <a:avLst/>
            </a:prstGeom>
            <a:noFill/>
            <a:ln w="11113">
              <a:solidFill>
                <a:srgbClr val="000000"/>
              </a:solidFill>
              <a:round/>
              <a:headEnd/>
              <a:tailEnd/>
            </a:ln>
          </p:spPr>
          <p:txBody>
            <a:bodyPr/>
            <a:lstStyle/>
            <a:p>
              <a:endParaRPr lang="fr-FR"/>
            </a:p>
          </p:txBody>
        </p:sp>
        <p:sp>
          <p:nvSpPr>
            <p:cNvPr id="44431" name="Line 381"/>
            <p:cNvSpPr>
              <a:spLocks noChangeShapeType="1"/>
            </p:cNvSpPr>
            <p:nvPr/>
          </p:nvSpPr>
          <p:spPr bwMode="auto">
            <a:xfrm>
              <a:off x="3527" y="3652"/>
              <a:ext cx="1" cy="45"/>
            </a:xfrm>
            <a:prstGeom prst="line">
              <a:avLst/>
            </a:prstGeom>
            <a:noFill/>
            <a:ln w="11113">
              <a:solidFill>
                <a:srgbClr val="000000"/>
              </a:solidFill>
              <a:round/>
              <a:headEnd/>
              <a:tailEnd/>
            </a:ln>
          </p:spPr>
          <p:txBody>
            <a:bodyPr/>
            <a:lstStyle/>
            <a:p>
              <a:endParaRPr lang="fr-FR"/>
            </a:p>
          </p:txBody>
        </p:sp>
        <p:sp>
          <p:nvSpPr>
            <p:cNvPr id="44432" name="Line 382"/>
            <p:cNvSpPr>
              <a:spLocks noChangeShapeType="1"/>
            </p:cNvSpPr>
            <p:nvPr/>
          </p:nvSpPr>
          <p:spPr bwMode="auto">
            <a:xfrm>
              <a:off x="3675" y="3652"/>
              <a:ext cx="1" cy="45"/>
            </a:xfrm>
            <a:prstGeom prst="line">
              <a:avLst/>
            </a:prstGeom>
            <a:noFill/>
            <a:ln w="11113">
              <a:solidFill>
                <a:srgbClr val="000000"/>
              </a:solidFill>
              <a:round/>
              <a:headEnd/>
              <a:tailEnd/>
            </a:ln>
          </p:spPr>
          <p:txBody>
            <a:bodyPr/>
            <a:lstStyle/>
            <a:p>
              <a:endParaRPr lang="fr-FR"/>
            </a:p>
          </p:txBody>
        </p:sp>
        <p:sp>
          <p:nvSpPr>
            <p:cNvPr id="44433" name="Freeform 383"/>
            <p:cNvSpPr>
              <a:spLocks/>
            </p:cNvSpPr>
            <p:nvPr/>
          </p:nvSpPr>
          <p:spPr bwMode="auto">
            <a:xfrm>
              <a:off x="3553" y="3597"/>
              <a:ext cx="109" cy="41"/>
            </a:xfrm>
            <a:custGeom>
              <a:avLst/>
              <a:gdLst>
                <a:gd name="T0" fmla="*/ 0 w 109"/>
                <a:gd name="T1" fmla="*/ 41 h 83"/>
                <a:gd name="T2" fmla="*/ 1 w 109"/>
                <a:gd name="T3" fmla="*/ 30 h 83"/>
                <a:gd name="T4" fmla="*/ 9 w 109"/>
                <a:gd name="T5" fmla="*/ 18 h 83"/>
                <a:gd name="T6" fmla="*/ 18 w 109"/>
                <a:gd name="T7" fmla="*/ 10 h 83"/>
                <a:gd name="T8" fmla="*/ 32 w 109"/>
                <a:gd name="T9" fmla="*/ 3 h 83"/>
                <a:gd name="T10" fmla="*/ 47 w 109"/>
                <a:gd name="T11" fmla="*/ 0 h 83"/>
                <a:gd name="T12" fmla="*/ 63 w 109"/>
                <a:gd name="T13" fmla="*/ 0 h 83"/>
                <a:gd name="T14" fmla="*/ 77 w 109"/>
                <a:gd name="T15" fmla="*/ 3 h 83"/>
                <a:gd name="T16" fmla="*/ 90 w 109"/>
                <a:gd name="T17" fmla="*/ 10 h 83"/>
                <a:gd name="T18" fmla="*/ 101 w 109"/>
                <a:gd name="T19" fmla="*/ 18 h 83"/>
                <a:gd name="T20" fmla="*/ 107 w 109"/>
                <a:gd name="T21" fmla="*/ 30 h 83"/>
                <a:gd name="T22" fmla="*/ 109 w 109"/>
                <a:gd name="T23" fmla="*/ 41 h 83"/>
                <a:gd name="T24" fmla="*/ 107 w 109"/>
                <a:gd name="T25" fmla="*/ 53 h 83"/>
                <a:gd name="T26" fmla="*/ 101 w 109"/>
                <a:gd name="T27" fmla="*/ 63 h 83"/>
                <a:gd name="T28" fmla="*/ 90 w 109"/>
                <a:gd name="T29" fmla="*/ 73 h 83"/>
                <a:gd name="T30" fmla="*/ 77 w 109"/>
                <a:gd name="T31" fmla="*/ 78 h 83"/>
                <a:gd name="T32" fmla="*/ 63 w 109"/>
                <a:gd name="T33" fmla="*/ 83 h 83"/>
                <a:gd name="T34" fmla="*/ 47 w 109"/>
                <a:gd name="T35" fmla="*/ 83 h 83"/>
                <a:gd name="T36" fmla="*/ 32 w 109"/>
                <a:gd name="T37" fmla="*/ 78 h 83"/>
                <a:gd name="T38" fmla="*/ 18 w 109"/>
                <a:gd name="T39" fmla="*/ 73 h 83"/>
                <a:gd name="T40" fmla="*/ 9 w 109"/>
                <a:gd name="T41" fmla="*/ 63 h 83"/>
                <a:gd name="T42" fmla="*/ 1 w 109"/>
                <a:gd name="T43" fmla="*/ 53 h 83"/>
                <a:gd name="T44" fmla="*/ 0 w 109"/>
                <a:gd name="T45" fmla="*/ 41 h 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3"/>
                <a:gd name="T71" fmla="*/ 109 w 109"/>
                <a:gd name="T72" fmla="*/ 83 h 8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3">
                  <a:moveTo>
                    <a:pt x="0" y="41"/>
                  </a:moveTo>
                  <a:lnTo>
                    <a:pt x="1" y="30"/>
                  </a:lnTo>
                  <a:lnTo>
                    <a:pt x="9" y="18"/>
                  </a:lnTo>
                  <a:lnTo>
                    <a:pt x="18" y="10"/>
                  </a:lnTo>
                  <a:lnTo>
                    <a:pt x="32" y="3"/>
                  </a:lnTo>
                  <a:lnTo>
                    <a:pt x="47" y="0"/>
                  </a:lnTo>
                  <a:lnTo>
                    <a:pt x="63" y="0"/>
                  </a:lnTo>
                  <a:lnTo>
                    <a:pt x="77" y="3"/>
                  </a:lnTo>
                  <a:lnTo>
                    <a:pt x="90" y="10"/>
                  </a:lnTo>
                  <a:lnTo>
                    <a:pt x="101" y="18"/>
                  </a:lnTo>
                  <a:lnTo>
                    <a:pt x="107" y="30"/>
                  </a:lnTo>
                  <a:lnTo>
                    <a:pt x="109" y="41"/>
                  </a:lnTo>
                  <a:lnTo>
                    <a:pt x="107" y="53"/>
                  </a:lnTo>
                  <a:lnTo>
                    <a:pt x="101" y="63"/>
                  </a:lnTo>
                  <a:lnTo>
                    <a:pt x="90" y="73"/>
                  </a:lnTo>
                  <a:lnTo>
                    <a:pt x="77" y="78"/>
                  </a:lnTo>
                  <a:lnTo>
                    <a:pt x="63" y="83"/>
                  </a:lnTo>
                  <a:lnTo>
                    <a:pt x="47" y="83"/>
                  </a:lnTo>
                  <a:lnTo>
                    <a:pt x="32" y="78"/>
                  </a:lnTo>
                  <a:lnTo>
                    <a:pt x="18" y="73"/>
                  </a:lnTo>
                  <a:lnTo>
                    <a:pt x="9" y="63"/>
                  </a:lnTo>
                  <a:lnTo>
                    <a:pt x="1" y="53"/>
                  </a:lnTo>
                  <a:lnTo>
                    <a:pt x="0" y="41"/>
                  </a:lnTo>
                  <a:close/>
                </a:path>
              </a:pathLst>
            </a:custGeom>
            <a:solidFill>
              <a:srgbClr val="FFFFFF"/>
            </a:solidFill>
            <a:ln w="11113">
              <a:solidFill>
                <a:srgbClr val="000000"/>
              </a:solidFill>
              <a:round/>
              <a:headEnd/>
              <a:tailEnd/>
            </a:ln>
          </p:spPr>
          <p:txBody>
            <a:bodyPr/>
            <a:lstStyle/>
            <a:p>
              <a:endParaRPr lang="fr-FR"/>
            </a:p>
          </p:txBody>
        </p:sp>
        <p:sp>
          <p:nvSpPr>
            <p:cNvPr id="44434" name="Rectangle 384"/>
            <p:cNvSpPr>
              <a:spLocks noChangeArrowheads="1"/>
            </p:cNvSpPr>
            <p:nvPr/>
          </p:nvSpPr>
          <p:spPr bwMode="auto">
            <a:xfrm>
              <a:off x="3516" y="3622"/>
              <a:ext cx="165" cy="26"/>
            </a:xfrm>
            <a:prstGeom prst="rect">
              <a:avLst/>
            </a:prstGeom>
            <a:solidFill>
              <a:srgbClr val="FFFFFF"/>
            </a:solidFill>
            <a:ln w="9525">
              <a:noFill/>
              <a:miter lim="800000"/>
              <a:headEnd/>
              <a:tailEnd/>
            </a:ln>
          </p:spPr>
          <p:txBody>
            <a:bodyPr/>
            <a:lstStyle/>
            <a:p>
              <a:endParaRPr lang="fr-FR"/>
            </a:p>
          </p:txBody>
        </p:sp>
        <p:sp>
          <p:nvSpPr>
            <p:cNvPr id="44435" name="Line 385"/>
            <p:cNvSpPr>
              <a:spLocks noChangeShapeType="1"/>
            </p:cNvSpPr>
            <p:nvPr/>
          </p:nvSpPr>
          <p:spPr bwMode="auto">
            <a:xfrm flipV="1">
              <a:off x="3601" y="3622"/>
              <a:ext cx="1" cy="52"/>
            </a:xfrm>
            <a:prstGeom prst="line">
              <a:avLst/>
            </a:prstGeom>
            <a:noFill/>
            <a:ln w="11113">
              <a:solidFill>
                <a:srgbClr val="000000"/>
              </a:solidFill>
              <a:round/>
              <a:headEnd/>
              <a:tailEnd/>
            </a:ln>
          </p:spPr>
          <p:txBody>
            <a:bodyPr/>
            <a:lstStyle/>
            <a:p>
              <a:endParaRPr lang="fr-FR"/>
            </a:p>
          </p:txBody>
        </p:sp>
        <p:sp>
          <p:nvSpPr>
            <p:cNvPr id="44436" name="Line 386"/>
            <p:cNvSpPr>
              <a:spLocks noChangeShapeType="1"/>
            </p:cNvSpPr>
            <p:nvPr/>
          </p:nvSpPr>
          <p:spPr bwMode="auto">
            <a:xfrm flipH="1">
              <a:off x="3553" y="3619"/>
              <a:ext cx="109" cy="1"/>
            </a:xfrm>
            <a:prstGeom prst="line">
              <a:avLst/>
            </a:prstGeom>
            <a:noFill/>
            <a:ln w="11113">
              <a:solidFill>
                <a:srgbClr val="000000"/>
              </a:solidFill>
              <a:round/>
              <a:headEnd/>
              <a:tailEnd/>
            </a:ln>
          </p:spPr>
          <p:txBody>
            <a:bodyPr/>
            <a:lstStyle/>
            <a:p>
              <a:endParaRPr lang="fr-FR"/>
            </a:p>
          </p:txBody>
        </p:sp>
        <p:sp>
          <p:nvSpPr>
            <p:cNvPr id="44437" name="Line 387"/>
            <p:cNvSpPr>
              <a:spLocks noChangeShapeType="1"/>
            </p:cNvSpPr>
            <p:nvPr/>
          </p:nvSpPr>
          <p:spPr bwMode="auto">
            <a:xfrm flipV="1">
              <a:off x="3531" y="3369"/>
              <a:ext cx="149" cy="46"/>
            </a:xfrm>
            <a:prstGeom prst="line">
              <a:avLst/>
            </a:prstGeom>
            <a:noFill/>
            <a:ln w="11113">
              <a:solidFill>
                <a:srgbClr val="000000"/>
              </a:solidFill>
              <a:round/>
              <a:headEnd/>
              <a:tailEnd/>
            </a:ln>
          </p:spPr>
          <p:txBody>
            <a:bodyPr/>
            <a:lstStyle/>
            <a:p>
              <a:endParaRPr lang="fr-FR"/>
            </a:p>
          </p:txBody>
        </p:sp>
        <p:sp>
          <p:nvSpPr>
            <p:cNvPr id="44438" name="Line 388"/>
            <p:cNvSpPr>
              <a:spLocks noChangeShapeType="1"/>
            </p:cNvSpPr>
            <p:nvPr/>
          </p:nvSpPr>
          <p:spPr bwMode="auto">
            <a:xfrm>
              <a:off x="3531" y="3369"/>
              <a:ext cx="149" cy="46"/>
            </a:xfrm>
            <a:prstGeom prst="line">
              <a:avLst/>
            </a:prstGeom>
            <a:noFill/>
            <a:ln w="11113">
              <a:solidFill>
                <a:srgbClr val="000000"/>
              </a:solidFill>
              <a:round/>
              <a:headEnd/>
              <a:tailEnd/>
            </a:ln>
          </p:spPr>
          <p:txBody>
            <a:bodyPr/>
            <a:lstStyle/>
            <a:p>
              <a:endParaRPr lang="fr-FR"/>
            </a:p>
          </p:txBody>
        </p:sp>
        <p:sp>
          <p:nvSpPr>
            <p:cNvPr id="44439" name="Line 389"/>
            <p:cNvSpPr>
              <a:spLocks noChangeShapeType="1"/>
            </p:cNvSpPr>
            <p:nvPr/>
          </p:nvSpPr>
          <p:spPr bwMode="auto">
            <a:xfrm flipV="1">
              <a:off x="3531" y="3369"/>
              <a:ext cx="1" cy="46"/>
            </a:xfrm>
            <a:prstGeom prst="line">
              <a:avLst/>
            </a:prstGeom>
            <a:noFill/>
            <a:ln w="11113">
              <a:solidFill>
                <a:srgbClr val="000000"/>
              </a:solidFill>
              <a:round/>
              <a:headEnd/>
              <a:tailEnd/>
            </a:ln>
          </p:spPr>
          <p:txBody>
            <a:bodyPr/>
            <a:lstStyle/>
            <a:p>
              <a:endParaRPr lang="fr-FR"/>
            </a:p>
          </p:txBody>
        </p:sp>
        <p:sp>
          <p:nvSpPr>
            <p:cNvPr id="44440" name="Line 390"/>
            <p:cNvSpPr>
              <a:spLocks noChangeShapeType="1"/>
            </p:cNvSpPr>
            <p:nvPr/>
          </p:nvSpPr>
          <p:spPr bwMode="auto">
            <a:xfrm flipV="1">
              <a:off x="3680" y="3369"/>
              <a:ext cx="1" cy="46"/>
            </a:xfrm>
            <a:prstGeom prst="line">
              <a:avLst/>
            </a:prstGeom>
            <a:noFill/>
            <a:ln w="11113">
              <a:solidFill>
                <a:srgbClr val="000000"/>
              </a:solidFill>
              <a:round/>
              <a:headEnd/>
              <a:tailEnd/>
            </a:ln>
          </p:spPr>
          <p:txBody>
            <a:bodyPr/>
            <a:lstStyle/>
            <a:p>
              <a:endParaRPr lang="fr-FR"/>
            </a:p>
          </p:txBody>
        </p:sp>
        <p:sp>
          <p:nvSpPr>
            <p:cNvPr id="44441" name="Freeform 391"/>
            <p:cNvSpPr>
              <a:spLocks/>
            </p:cNvSpPr>
            <p:nvPr/>
          </p:nvSpPr>
          <p:spPr bwMode="auto">
            <a:xfrm>
              <a:off x="3557" y="3429"/>
              <a:ext cx="109" cy="41"/>
            </a:xfrm>
            <a:custGeom>
              <a:avLst/>
              <a:gdLst>
                <a:gd name="T0" fmla="*/ 0 w 109"/>
                <a:gd name="T1" fmla="*/ 40 h 82"/>
                <a:gd name="T2" fmla="*/ 2 w 109"/>
                <a:gd name="T3" fmla="*/ 53 h 82"/>
                <a:gd name="T4" fmla="*/ 8 w 109"/>
                <a:gd name="T5" fmla="*/ 64 h 82"/>
                <a:gd name="T6" fmla="*/ 18 w 109"/>
                <a:gd name="T7" fmla="*/ 72 h 82"/>
                <a:gd name="T8" fmla="*/ 32 w 109"/>
                <a:gd name="T9" fmla="*/ 79 h 82"/>
                <a:gd name="T10" fmla="*/ 46 w 109"/>
                <a:gd name="T11" fmla="*/ 82 h 82"/>
                <a:gd name="T12" fmla="*/ 62 w 109"/>
                <a:gd name="T13" fmla="*/ 82 h 82"/>
                <a:gd name="T14" fmla="*/ 77 w 109"/>
                <a:gd name="T15" fmla="*/ 79 h 82"/>
                <a:gd name="T16" fmla="*/ 91 w 109"/>
                <a:gd name="T17" fmla="*/ 72 h 82"/>
                <a:gd name="T18" fmla="*/ 100 w 109"/>
                <a:gd name="T19" fmla="*/ 64 h 82"/>
                <a:gd name="T20" fmla="*/ 107 w 109"/>
                <a:gd name="T21" fmla="*/ 53 h 82"/>
                <a:gd name="T22" fmla="*/ 109 w 109"/>
                <a:gd name="T23" fmla="*/ 40 h 82"/>
                <a:gd name="T24" fmla="*/ 107 w 109"/>
                <a:gd name="T25" fmla="*/ 29 h 82"/>
                <a:gd name="T26" fmla="*/ 100 w 109"/>
                <a:gd name="T27" fmla="*/ 18 h 82"/>
                <a:gd name="T28" fmla="*/ 91 w 109"/>
                <a:gd name="T29" fmla="*/ 10 h 82"/>
                <a:gd name="T30" fmla="*/ 77 w 109"/>
                <a:gd name="T31" fmla="*/ 3 h 82"/>
                <a:gd name="T32" fmla="*/ 62 w 109"/>
                <a:gd name="T33" fmla="*/ 0 h 82"/>
                <a:gd name="T34" fmla="*/ 46 w 109"/>
                <a:gd name="T35" fmla="*/ 0 h 82"/>
                <a:gd name="T36" fmla="*/ 32 w 109"/>
                <a:gd name="T37" fmla="*/ 3 h 82"/>
                <a:gd name="T38" fmla="*/ 18 w 109"/>
                <a:gd name="T39" fmla="*/ 10 h 82"/>
                <a:gd name="T40" fmla="*/ 8 w 109"/>
                <a:gd name="T41" fmla="*/ 18 h 82"/>
                <a:gd name="T42" fmla="*/ 2 w 109"/>
                <a:gd name="T43" fmla="*/ 29 h 82"/>
                <a:gd name="T44" fmla="*/ 0 w 109"/>
                <a:gd name="T45" fmla="*/ 40 h 8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9"/>
                <a:gd name="T70" fmla="*/ 0 h 82"/>
                <a:gd name="T71" fmla="*/ 109 w 109"/>
                <a:gd name="T72" fmla="*/ 82 h 8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9" h="82">
                  <a:moveTo>
                    <a:pt x="0" y="40"/>
                  </a:moveTo>
                  <a:lnTo>
                    <a:pt x="2" y="53"/>
                  </a:lnTo>
                  <a:lnTo>
                    <a:pt x="8" y="64"/>
                  </a:lnTo>
                  <a:lnTo>
                    <a:pt x="18" y="72"/>
                  </a:lnTo>
                  <a:lnTo>
                    <a:pt x="32" y="79"/>
                  </a:lnTo>
                  <a:lnTo>
                    <a:pt x="46" y="82"/>
                  </a:lnTo>
                  <a:lnTo>
                    <a:pt x="62" y="82"/>
                  </a:lnTo>
                  <a:lnTo>
                    <a:pt x="77" y="79"/>
                  </a:lnTo>
                  <a:lnTo>
                    <a:pt x="91" y="72"/>
                  </a:lnTo>
                  <a:lnTo>
                    <a:pt x="100" y="64"/>
                  </a:lnTo>
                  <a:lnTo>
                    <a:pt x="107" y="53"/>
                  </a:lnTo>
                  <a:lnTo>
                    <a:pt x="109" y="40"/>
                  </a:lnTo>
                  <a:lnTo>
                    <a:pt x="107" y="29"/>
                  </a:lnTo>
                  <a:lnTo>
                    <a:pt x="100" y="18"/>
                  </a:lnTo>
                  <a:lnTo>
                    <a:pt x="91" y="10"/>
                  </a:lnTo>
                  <a:lnTo>
                    <a:pt x="77" y="3"/>
                  </a:lnTo>
                  <a:lnTo>
                    <a:pt x="62" y="0"/>
                  </a:lnTo>
                  <a:lnTo>
                    <a:pt x="46" y="0"/>
                  </a:lnTo>
                  <a:lnTo>
                    <a:pt x="32" y="3"/>
                  </a:lnTo>
                  <a:lnTo>
                    <a:pt x="18" y="10"/>
                  </a:lnTo>
                  <a:lnTo>
                    <a:pt x="8" y="18"/>
                  </a:lnTo>
                  <a:lnTo>
                    <a:pt x="2" y="29"/>
                  </a:lnTo>
                  <a:lnTo>
                    <a:pt x="0" y="40"/>
                  </a:lnTo>
                  <a:close/>
                </a:path>
              </a:pathLst>
            </a:custGeom>
            <a:solidFill>
              <a:srgbClr val="FFFFFF"/>
            </a:solidFill>
            <a:ln w="11113">
              <a:solidFill>
                <a:srgbClr val="000000"/>
              </a:solidFill>
              <a:round/>
              <a:headEnd/>
              <a:tailEnd/>
            </a:ln>
          </p:spPr>
          <p:txBody>
            <a:bodyPr/>
            <a:lstStyle/>
            <a:p>
              <a:endParaRPr lang="fr-FR"/>
            </a:p>
          </p:txBody>
        </p:sp>
        <p:sp>
          <p:nvSpPr>
            <p:cNvPr id="44442" name="Rectangle 392"/>
            <p:cNvSpPr>
              <a:spLocks noChangeArrowheads="1"/>
            </p:cNvSpPr>
            <p:nvPr/>
          </p:nvSpPr>
          <p:spPr bwMode="auto">
            <a:xfrm>
              <a:off x="3520" y="3419"/>
              <a:ext cx="164" cy="26"/>
            </a:xfrm>
            <a:prstGeom prst="rect">
              <a:avLst/>
            </a:prstGeom>
            <a:solidFill>
              <a:srgbClr val="FFFFFF"/>
            </a:solidFill>
            <a:ln w="9525">
              <a:noFill/>
              <a:miter lim="800000"/>
              <a:headEnd/>
              <a:tailEnd/>
            </a:ln>
          </p:spPr>
          <p:txBody>
            <a:bodyPr/>
            <a:lstStyle/>
            <a:p>
              <a:endParaRPr lang="fr-FR"/>
            </a:p>
          </p:txBody>
        </p:sp>
        <p:sp>
          <p:nvSpPr>
            <p:cNvPr id="44443" name="Line 393"/>
            <p:cNvSpPr>
              <a:spLocks noChangeShapeType="1"/>
            </p:cNvSpPr>
            <p:nvPr/>
          </p:nvSpPr>
          <p:spPr bwMode="auto">
            <a:xfrm>
              <a:off x="3606" y="3392"/>
              <a:ext cx="1" cy="53"/>
            </a:xfrm>
            <a:prstGeom prst="line">
              <a:avLst/>
            </a:prstGeom>
            <a:noFill/>
            <a:ln w="11113">
              <a:solidFill>
                <a:srgbClr val="000000"/>
              </a:solidFill>
              <a:round/>
              <a:headEnd/>
              <a:tailEnd/>
            </a:ln>
          </p:spPr>
          <p:txBody>
            <a:bodyPr/>
            <a:lstStyle/>
            <a:p>
              <a:endParaRPr lang="fr-FR"/>
            </a:p>
          </p:txBody>
        </p:sp>
        <p:sp>
          <p:nvSpPr>
            <p:cNvPr id="44444" name="Line 394"/>
            <p:cNvSpPr>
              <a:spLocks noChangeShapeType="1"/>
            </p:cNvSpPr>
            <p:nvPr/>
          </p:nvSpPr>
          <p:spPr bwMode="auto">
            <a:xfrm flipH="1">
              <a:off x="3557" y="3447"/>
              <a:ext cx="109" cy="1"/>
            </a:xfrm>
            <a:prstGeom prst="line">
              <a:avLst/>
            </a:prstGeom>
            <a:noFill/>
            <a:ln w="11113">
              <a:solidFill>
                <a:srgbClr val="000000"/>
              </a:solidFill>
              <a:round/>
              <a:headEnd/>
              <a:tailEnd/>
            </a:ln>
          </p:spPr>
          <p:txBody>
            <a:bodyPr/>
            <a:lstStyle/>
            <a:p>
              <a:endParaRPr lang="fr-FR"/>
            </a:p>
          </p:txBody>
        </p:sp>
        <p:sp>
          <p:nvSpPr>
            <p:cNvPr id="44445" name="Line 395"/>
            <p:cNvSpPr>
              <a:spLocks noChangeShapeType="1"/>
            </p:cNvSpPr>
            <p:nvPr/>
          </p:nvSpPr>
          <p:spPr bwMode="auto">
            <a:xfrm>
              <a:off x="3680" y="3392"/>
              <a:ext cx="291" cy="2"/>
            </a:xfrm>
            <a:prstGeom prst="line">
              <a:avLst/>
            </a:prstGeom>
            <a:noFill/>
            <a:ln w="11113">
              <a:solidFill>
                <a:srgbClr val="000000"/>
              </a:solidFill>
              <a:round/>
              <a:headEnd/>
              <a:tailEnd/>
            </a:ln>
          </p:spPr>
          <p:txBody>
            <a:bodyPr/>
            <a:lstStyle/>
            <a:p>
              <a:endParaRPr lang="fr-FR"/>
            </a:p>
          </p:txBody>
        </p:sp>
        <p:sp>
          <p:nvSpPr>
            <p:cNvPr id="44446" name="Line 396"/>
            <p:cNvSpPr>
              <a:spLocks noChangeShapeType="1"/>
            </p:cNvSpPr>
            <p:nvPr/>
          </p:nvSpPr>
          <p:spPr bwMode="auto">
            <a:xfrm>
              <a:off x="3676" y="3676"/>
              <a:ext cx="293" cy="1"/>
            </a:xfrm>
            <a:prstGeom prst="line">
              <a:avLst/>
            </a:prstGeom>
            <a:noFill/>
            <a:ln w="11113">
              <a:solidFill>
                <a:srgbClr val="000000"/>
              </a:solidFill>
              <a:round/>
              <a:headEnd/>
              <a:tailEnd/>
            </a:ln>
          </p:spPr>
          <p:txBody>
            <a:bodyPr/>
            <a:lstStyle/>
            <a:p>
              <a:endParaRPr lang="fr-FR"/>
            </a:p>
          </p:txBody>
        </p:sp>
        <p:sp>
          <p:nvSpPr>
            <p:cNvPr id="44447" name="Line 397"/>
            <p:cNvSpPr>
              <a:spLocks noChangeShapeType="1"/>
            </p:cNvSpPr>
            <p:nvPr/>
          </p:nvSpPr>
          <p:spPr bwMode="auto">
            <a:xfrm>
              <a:off x="3610" y="3475"/>
              <a:ext cx="1" cy="4"/>
            </a:xfrm>
            <a:prstGeom prst="line">
              <a:avLst/>
            </a:prstGeom>
            <a:noFill/>
            <a:ln w="11113">
              <a:solidFill>
                <a:srgbClr val="000000"/>
              </a:solidFill>
              <a:round/>
              <a:headEnd/>
              <a:tailEnd/>
            </a:ln>
          </p:spPr>
          <p:txBody>
            <a:bodyPr/>
            <a:lstStyle/>
            <a:p>
              <a:endParaRPr lang="fr-FR"/>
            </a:p>
          </p:txBody>
        </p:sp>
        <p:sp>
          <p:nvSpPr>
            <p:cNvPr id="44448" name="Line 398"/>
            <p:cNvSpPr>
              <a:spLocks noChangeShapeType="1"/>
            </p:cNvSpPr>
            <p:nvPr/>
          </p:nvSpPr>
          <p:spPr bwMode="auto">
            <a:xfrm>
              <a:off x="3610" y="3500"/>
              <a:ext cx="1" cy="4"/>
            </a:xfrm>
            <a:prstGeom prst="line">
              <a:avLst/>
            </a:prstGeom>
            <a:noFill/>
            <a:ln w="11113">
              <a:solidFill>
                <a:srgbClr val="000000"/>
              </a:solidFill>
              <a:round/>
              <a:headEnd/>
              <a:tailEnd/>
            </a:ln>
          </p:spPr>
          <p:txBody>
            <a:bodyPr/>
            <a:lstStyle/>
            <a:p>
              <a:endParaRPr lang="fr-FR"/>
            </a:p>
          </p:txBody>
        </p:sp>
        <p:sp>
          <p:nvSpPr>
            <p:cNvPr id="44449" name="Line 399"/>
            <p:cNvSpPr>
              <a:spLocks noChangeShapeType="1"/>
            </p:cNvSpPr>
            <p:nvPr/>
          </p:nvSpPr>
          <p:spPr bwMode="auto">
            <a:xfrm>
              <a:off x="3610" y="3525"/>
              <a:ext cx="1" cy="5"/>
            </a:xfrm>
            <a:prstGeom prst="line">
              <a:avLst/>
            </a:prstGeom>
            <a:noFill/>
            <a:ln w="11113">
              <a:solidFill>
                <a:srgbClr val="000000"/>
              </a:solidFill>
              <a:round/>
              <a:headEnd/>
              <a:tailEnd/>
            </a:ln>
          </p:spPr>
          <p:txBody>
            <a:bodyPr/>
            <a:lstStyle/>
            <a:p>
              <a:endParaRPr lang="fr-FR"/>
            </a:p>
          </p:txBody>
        </p:sp>
        <p:sp>
          <p:nvSpPr>
            <p:cNvPr id="44450" name="Line 400"/>
            <p:cNvSpPr>
              <a:spLocks noChangeShapeType="1"/>
            </p:cNvSpPr>
            <p:nvPr/>
          </p:nvSpPr>
          <p:spPr bwMode="auto">
            <a:xfrm>
              <a:off x="3610" y="3550"/>
              <a:ext cx="1" cy="5"/>
            </a:xfrm>
            <a:prstGeom prst="line">
              <a:avLst/>
            </a:prstGeom>
            <a:noFill/>
            <a:ln w="11113">
              <a:solidFill>
                <a:srgbClr val="000000"/>
              </a:solidFill>
              <a:round/>
              <a:headEnd/>
              <a:tailEnd/>
            </a:ln>
          </p:spPr>
          <p:txBody>
            <a:bodyPr/>
            <a:lstStyle/>
            <a:p>
              <a:endParaRPr lang="fr-FR"/>
            </a:p>
          </p:txBody>
        </p:sp>
        <p:sp>
          <p:nvSpPr>
            <p:cNvPr id="44451" name="Line 401"/>
            <p:cNvSpPr>
              <a:spLocks noChangeShapeType="1"/>
            </p:cNvSpPr>
            <p:nvPr/>
          </p:nvSpPr>
          <p:spPr bwMode="auto">
            <a:xfrm>
              <a:off x="3610" y="3576"/>
              <a:ext cx="1" cy="4"/>
            </a:xfrm>
            <a:prstGeom prst="line">
              <a:avLst/>
            </a:prstGeom>
            <a:noFill/>
            <a:ln w="11113">
              <a:solidFill>
                <a:srgbClr val="000000"/>
              </a:solidFill>
              <a:round/>
              <a:headEnd/>
              <a:tailEnd/>
            </a:ln>
          </p:spPr>
          <p:txBody>
            <a:bodyPr/>
            <a:lstStyle/>
            <a:p>
              <a:endParaRPr lang="fr-FR"/>
            </a:p>
          </p:txBody>
        </p:sp>
        <p:sp>
          <p:nvSpPr>
            <p:cNvPr id="44452" name="Line 402"/>
            <p:cNvSpPr>
              <a:spLocks noChangeShapeType="1"/>
            </p:cNvSpPr>
            <p:nvPr/>
          </p:nvSpPr>
          <p:spPr bwMode="auto">
            <a:xfrm flipH="1">
              <a:off x="3681" y="3539"/>
              <a:ext cx="7" cy="1"/>
            </a:xfrm>
            <a:prstGeom prst="line">
              <a:avLst/>
            </a:prstGeom>
            <a:noFill/>
            <a:ln w="11113">
              <a:solidFill>
                <a:srgbClr val="000000"/>
              </a:solidFill>
              <a:round/>
              <a:headEnd/>
              <a:tailEnd/>
            </a:ln>
          </p:spPr>
          <p:txBody>
            <a:bodyPr/>
            <a:lstStyle/>
            <a:p>
              <a:endParaRPr lang="fr-FR"/>
            </a:p>
          </p:txBody>
        </p:sp>
        <p:sp>
          <p:nvSpPr>
            <p:cNvPr id="44453" name="Line 403"/>
            <p:cNvSpPr>
              <a:spLocks noChangeShapeType="1"/>
            </p:cNvSpPr>
            <p:nvPr/>
          </p:nvSpPr>
          <p:spPr bwMode="auto">
            <a:xfrm flipH="1">
              <a:off x="3637" y="3539"/>
              <a:ext cx="7" cy="1"/>
            </a:xfrm>
            <a:prstGeom prst="line">
              <a:avLst/>
            </a:prstGeom>
            <a:noFill/>
            <a:ln w="11113">
              <a:solidFill>
                <a:srgbClr val="000000"/>
              </a:solidFill>
              <a:round/>
              <a:headEnd/>
              <a:tailEnd/>
            </a:ln>
          </p:spPr>
          <p:txBody>
            <a:bodyPr/>
            <a:lstStyle/>
            <a:p>
              <a:endParaRPr lang="fr-FR"/>
            </a:p>
          </p:txBody>
        </p:sp>
        <p:sp>
          <p:nvSpPr>
            <p:cNvPr id="44454" name="Rectangle 404"/>
            <p:cNvSpPr>
              <a:spLocks noChangeArrowheads="1"/>
            </p:cNvSpPr>
            <p:nvPr/>
          </p:nvSpPr>
          <p:spPr bwMode="auto">
            <a:xfrm>
              <a:off x="3128" y="3610"/>
              <a:ext cx="208" cy="98"/>
            </a:xfrm>
            <a:prstGeom prst="rect">
              <a:avLst/>
            </a:prstGeom>
            <a:noFill/>
            <a:ln w="9525">
              <a:noFill/>
              <a:miter lim="800000"/>
              <a:headEnd/>
              <a:tailEnd/>
            </a:ln>
          </p:spPr>
          <p:txBody>
            <a:bodyPr wrap="none" lIns="0" tIns="0" rIns="0" bIns="0">
              <a:spAutoFit/>
            </a:bodyPr>
            <a:lstStyle/>
            <a:p>
              <a:r>
                <a:rPr lang="fr-FR" sz="900">
                  <a:solidFill>
                    <a:srgbClr val="000000"/>
                  </a:solidFill>
                </a:rPr>
                <a:t>Steam</a:t>
              </a:r>
              <a:endParaRPr lang="fr-FR" sz="2400">
                <a:solidFill>
                  <a:srgbClr val="FC0128"/>
                </a:solidFill>
                <a:latin typeface="Times New Roman" pitchFamily="18" charset="0"/>
              </a:endParaRPr>
            </a:p>
          </p:txBody>
        </p:sp>
        <p:sp>
          <p:nvSpPr>
            <p:cNvPr id="44455" name="Rectangle 405"/>
            <p:cNvSpPr>
              <a:spLocks noChangeArrowheads="1"/>
            </p:cNvSpPr>
            <p:nvPr/>
          </p:nvSpPr>
          <p:spPr bwMode="auto">
            <a:xfrm>
              <a:off x="3120" y="3370"/>
              <a:ext cx="224" cy="97"/>
            </a:xfrm>
            <a:prstGeom prst="rect">
              <a:avLst/>
            </a:prstGeom>
            <a:noFill/>
            <a:ln w="9525">
              <a:noFill/>
              <a:miter lim="800000"/>
              <a:headEnd/>
              <a:tailEnd/>
            </a:ln>
          </p:spPr>
          <p:txBody>
            <a:bodyPr wrap="none" lIns="0" tIns="0" rIns="0" bIns="0">
              <a:spAutoFit/>
            </a:bodyPr>
            <a:lstStyle/>
            <a:p>
              <a:r>
                <a:rPr lang="fr-FR" sz="900">
                  <a:solidFill>
                    <a:srgbClr val="000000"/>
                  </a:solidFill>
                </a:rPr>
                <a:t>C-H2O</a:t>
              </a:r>
              <a:endParaRPr lang="fr-FR" sz="2400">
                <a:solidFill>
                  <a:srgbClr val="FC0128"/>
                </a:solidFill>
                <a:latin typeface="Times New Roman" pitchFamily="18" charset="0"/>
              </a:endParaRPr>
            </a:p>
          </p:txBody>
        </p:sp>
        <p:sp>
          <p:nvSpPr>
            <p:cNvPr id="44456" name="Line 406"/>
            <p:cNvSpPr>
              <a:spLocks noChangeShapeType="1"/>
            </p:cNvSpPr>
            <p:nvPr/>
          </p:nvSpPr>
          <p:spPr bwMode="auto">
            <a:xfrm flipH="1">
              <a:off x="3541" y="3303"/>
              <a:ext cx="130" cy="40"/>
            </a:xfrm>
            <a:prstGeom prst="line">
              <a:avLst/>
            </a:prstGeom>
            <a:noFill/>
            <a:ln w="11113">
              <a:solidFill>
                <a:srgbClr val="000000"/>
              </a:solidFill>
              <a:round/>
              <a:headEnd/>
              <a:tailEnd/>
            </a:ln>
          </p:spPr>
          <p:txBody>
            <a:bodyPr/>
            <a:lstStyle/>
            <a:p>
              <a:endParaRPr lang="fr-FR"/>
            </a:p>
          </p:txBody>
        </p:sp>
        <p:sp>
          <p:nvSpPr>
            <p:cNvPr id="44457" name="Line 407"/>
            <p:cNvSpPr>
              <a:spLocks noChangeShapeType="1"/>
            </p:cNvSpPr>
            <p:nvPr/>
          </p:nvSpPr>
          <p:spPr bwMode="auto">
            <a:xfrm flipH="1" flipV="1">
              <a:off x="3541" y="3303"/>
              <a:ext cx="130" cy="40"/>
            </a:xfrm>
            <a:prstGeom prst="line">
              <a:avLst/>
            </a:prstGeom>
            <a:noFill/>
            <a:ln w="11113">
              <a:solidFill>
                <a:srgbClr val="000000"/>
              </a:solidFill>
              <a:round/>
              <a:headEnd/>
              <a:tailEnd/>
            </a:ln>
          </p:spPr>
          <p:txBody>
            <a:bodyPr/>
            <a:lstStyle/>
            <a:p>
              <a:endParaRPr lang="fr-FR"/>
            </a:p>
          </p:txBody>
        </p:sp>
        <p:sp>
          <p:nvSpPr>
            <p:cNvPr id="44458" name="Line 408"/>
            <p:cNvSpPr>
              <a:spLocks noChangeShapeType="1"/>
            </p:cNvSpPr>
            <p:nvPr/>
          </p:nvSpPr>
          <p:spPr bwMode="auto">
            <a:xfrm>
              <a:off x="3671" y="3303"/>
              <a:ext cx="1" cy="40"/>
            </a:xfrm>
            <a:prstGeom prst="line">
              <a:avLst/>
            </a:prstGeom>
            <a:noFill/>
            <a:ln w="11113">
              <a:solidFill>
                <a:srgbClr val="000000"/>
              </a:solidFill>
              <a:round/>
              <a:headEnd/>
              <a:tailEnd/>
            </a:ln>
          </p:spPr>
          <p:txBody>
            <a:bodyPr/>
            <a:lstStyle/>
            <a:p>
              <a:endParaRPr lang="fr-FR"/>
            </a:p>
          </p:txBody>
        </p:sp>
        <p:sp>
          <p:nvSpPr>
            <p:cNvPr id="44459" name="Line 409"/>
            <p:cNvSpPr>
              <a:spLocks noChangeShapeType="1"/>
            </p:cNvSpPr>
            <p:nvPr/>
          </p:nvSpPr>
          <p:spPr bwMode="auto">
            <a:xfrm>
              <a:off x="3541" y="3303"/>
              <a:ext cx="1" cy="40"/>
            </a:xfrm>
            <a:prstGeom prst="line">
              <a:avLst/>
            </a:prstGeom>
            <a:noFill/>
            <a:ln w="11113">
              <a:solidFill>
                <a:srgbClr val="000000"/>
              </a:solidFill>
              <a:round/>
              <a:headEnd/>
              <a:tailEnd/>
            </a:ln>
          </p:spPr>
          <p:txBody>
            <a:bodyPr/>
            <a:lstStyle/>
            <a:p>
              <a:endParaRPr lang="fr-FR"/>
            </a:p>
          </p:txBody>
        </p:sp>
        <p:sp>
          <p:nvSpPr>
            <p:cNvPr id="44460" name="Freeform 410"/>
            <p:cNvSpPr>
              <a:spLocks/>
            </p:cNvSpPr>
            <p:nvPr/>
          </p:nvSpPr>
          <p:spPr bwMode="auto">
            <a:xfrm>
              <a:off x="3557" y="3238"/>
              <a:ext cx="97" cy="45"/>
            </a:xfrm>
            <a:custGeom>
              <a:avLst/>
              <a:gdLst>
                <a:gd name="T0" fmla="*/ 97 w 97"/>
                <a:gd name="T1" fmla="*/ 91 h 91"/>
                <a:gd name="T2" fmla="*/ 0 w 97"/>
                <a:gd name="T3" fmla="*/ 91 h 91"/>
                <a:gd name="T4" fmla="*/ 0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91"/>
                  </a:moveTo>
                  <a:lnTo>
                    <a:pt x="0" y="91"/>
                  </a:lnTo>
                  <a:lnTo>
                    <a:pt x="0" y="0"/>
                  </a:lnTo>
                </a:path>
              </a:pathLst>
            </a:custGeom>
            <a:noFill/>
            <a:ln w="11113">
              <a:solidFill>
                <a:srgbClr val="000000"/>
              </a:solidFill>
              <a:round/>
              <a:headEnd/>
              <a:tailEnd/>
            </a:ln>
          </p:spPr>
          <p:txBody>
            <a:bodyPr/>
            <a:lstStyle/>
            <a:p>
              <a:endParaRPr lang="fr-FR"/>
            </a:p>
          </p:txBody>
        </p:sp>
        <p:sp>
          <p:nvSpPr>
            <p:cNvPr id="44461" name="Freeform 411"/>
            <p:cNvSpPr>
              <a:spLocks/>
            </p:cNvSpPr>
            <p:nvPr/>
          </p:nvSpPr>
          <p:spPr bwMode="auto">
            <a:xfrm>
              <a:off x="3557" y="3238"/>
              <a:ext cx="97" cy="45"/>
            </a:xfrm>
            <a:custGeom>
              <a:avLst/>
              <a:gdLst>
                <a:gd name="T0" fmla="*/ 0 w 97"/>
                <a:gd name="T1" fmla="*/ 0 h 91"/>
                <a:gd name="T2" fmla="*/ 97 w 97"/>
                <a:gd name="T3" fmla="*/ 0 h 91"/>
                <a:gd name="T4" fmla="*/ 97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0"/>
                  </a:moveTo>
                  <a:lnTo>
                    <a:pt x="97" y="0"/>
                  </a:lnTo>
                  <a:lnTo>
                    <a:pt x="97" y="91"/>
                  </a:lnTo>
                </a:path>
              </a:pathLst>
            </a:custGeom>
            <a:noFill/>
            <a:ln w="11113">
              <a:solidFill>
                <a:srgbClr val="000000"/>
              </a:solidFill>
              <a:round/>
              <a:headEnd/>
              <a:tailEnd/>
            </a:ln>
          </p:spPr>
          <p:txBody>
            <a:bodyPr/>
            <a:lstStyle/>
            <a:p>
              <a:endParaRPr lang="fr-FR"/>
            </a:p>
          </p:txBody>
        </p:sp>
        <p:sp>
          <p:nvSpPr>
            <p:cNvPr id="44462" name="Line 412"/>
            <p:cNvSpPr>
              <a:spLocks noChangeShapeType="1"/>
            </p:cNvSpPr>
            <p:nvPr/>
          </p:nvSpPr>
          <p:spPr bwMode="auto">
            <a:xfrm flipH="1">
              <a:off x="3557" y="3258"/>
              <a:ext cx="97" cy="1"/>
            </a:xfrm>
            <a:prstGeom prst="line">
              <a:avLst/>
            </a:prstGeom>
            <a:noFill/>
            <a:ln w="11113">
              <a:solidFill>
                <a:srgbClr val="000000"/>
              </a:solidFill>
              <a:round/>
              <a:headEnd/>
              <a:tailEnd/>
            </a:ln>
          </p:spPr>
          <p:txBody>
            <a:bodyPr/>
            <a:lstStyle/>
            <a:p>
              <a:endParaRPr lang="fr-FR"/>
            </a:p>
          </p:txBody>
        </p:sp>
        <p:sp>
          <p:nvSpPr>
            <p:cNvPr id="44463" name="Line 413"/>
            <p:cNvSpPr>
              <a:spLocks noChangeShapeType="1"/>
            </p:cNvSpPr>
            <p:nvPr/>
          </p:nvSpPr>
          <p:spPr bwMode="auto">
            <a:xfrm flipV="1">
              <a:off x="3606" y="3258"/>
              <a:ext cx="1" cy="65"/>
            </a:xfrm>
            <a:prstGeom prst="line">
              <a:avLst/>
            </a:prstGeom>
            <a:noFill/>
            <a:ln w="11113">
              <a:solidFill>
                <a:srgbClr val="000000"/>
              </a:solidFill>
              <a:round/>
              <a:headEnd/>
              <a:tailEnd/>
            </a:ln>
          </p:spPr>
          <p:txBody>
            <a:bodyPr/>
            <a:lstStyle/>
            <a:p>
              <a:endParaRPr lang="fr-FR"/>
            </a:p>
          </p:txBody>
        </p:sp>
        <p:sp>
          <p:nvSpPr>
            <p:cNvPr id="44464" name="Line 414"/>
            <p:cNvSpPr>
              <a:spLocks noChangeShapeType="1"/>
            </p:cNvSpPr>
            <p:nvPr/>
          </p:nvSpPr>
          <p:spPr bwMode="auto">
            <a:xfrm flipH="1" flipV="1">
              <a:off x="3530" y="3727"/>
              <a:ext cx="130" cy="41"/>
            </a:xfrm>
            <a:prstGeom prst="line">
              <a:avLst/>
            </a:prstGeom>
            <a:noFill/>
            <a:ln w="11113">
              <a:solidFill>
                <a:srgbClr val="000000"/>
              </a:solidFill>
              <a:round/>
              <a:headEnd/>
              <a:tailEnd/>
            </a:ln>
          </p:spPr>
          <p:txBody>
            <a:bodyPr/>
            <a:lstStyle/>
            <a:p>
              <a:endParaRPr lang="fr-FR"/>
            </a:p>
          </p:txBody>
        </p:sp>
        <p:sp>
          <p:nvSpPr>
            <p:cNvPr id="44465" name="Line 415"/>
            <p:cNvSpPr>
              <a:spLocks noChangeShapeType="1"/>
            </p:cNvSpPr>
            <p:nvPr/>
          </p:nvSpPr>
          <p:spPr bwMode="auto">
            <a:xfrm flipH="1">
              <a:off x="3530" y="3727"/>
              <a:ext cx="130" cy="41"/>
            </a:xfrm>
            <a:prstGeom prst="line">
              <a:avLst/>
            </a:prstGeom>
            <a:noFill/>
            <a:ln w="11113">
              <a:solidFill>
                <a:srgbClr val="000000"/>
              </a:solidFill>
              <a:round/>
              <a:headEnd/>
              <a:tailEnd/>
            </a:ln>
          </p:spPr>
          <p:txBody>
            <a:bodyPr/>
            <a:lstStyle/>
            <a:p>
              <a:endParaRPr lang="fr-FR"/>
            </a:p>
          </p:txBody>
        </p:sp>
        <p:sp>
          <p:nvSpPr>
            <p:cNvPr id="44466" name="Line 416"/>
            <p:cNvSpPr>
              <a:spLocks noChangeShapeType="1"/>
            </p:cNvSpPr>
            <p:nvPr/>
          </p:nvSpPr>
          <p:spPr bwMode="auto">
            <a:xfrm flipV="1">
              <a:off x="3660" y="3727"/>
              <a:ext cx="1" cy="41"/>
            </a:xfrm>
            <a:prstGeom prst="line">
              <a:avLst/>
            </a:prstGeom>
            <a:noFill/>
            <a:ln w="11113">
              <a:solidFill>
                <a:srgbClr val="000000"/>
              </a:solidFill>
              <a:round/>
              <a:headEnd/>
              <a:tailEnd/>
            </a:ln>
          </p:spPr>
          <p:txBody>
            <a:bodyPr/>
            <a:lstStyle/>
            <a:p>
              <a:endParaRPr lang="fr-FR"/>
            </a:p>
          </p:txBody>
        </p:sp>
        <p:sp>
          <p:nvSpPr>
            <p:cNvPr id="44467" name="Line 417"/>
            <p:cNvSpPr>
              <a:spLocks noChangeShapeType="1"/>
            </p:cNvSpPr>
            <p:nvPr/>
          </p:nvSpPr>
          <p:spPr bwMode="auto">
            <a:xfrm flipV="1">
              <a:off x="3530" y="3727"/>
              <a:ext cx="1" cy="41"/>
            </a:xfrm>
            <a:prstGeom prst="line">
              <a:avLst/>
            </a:prstGeom>
            <a:noFill/>
            <a:ln w="11113">
              <a:solidFill>
                <a:srgbClr val="000000"/>
              </a:solidFill>
              <a:round/>
              <a:headEnd/>
              <a:tailEnd/>
            </a:ln>
          </p:spPr>
          <p:txBody>
            <a:bodyPr/>
            <a:lstStyle/>
            <a:p>
              <a:endParaRPr lang="fr-FR"/>
            </a:p>
          </p:txBody>
        </p:sp>
        <p:sp>
          <p:nvSpPr>
            <p:cNvPr id="44468" name="Freeform 418"/>
            <p:cNvSpPr>
              <a:spLocks/>
            </p:cNvSpPr>
            <p:nvPr/>
          </p:nvSpPr>
          <p:spPr bwMode="auto">
            <a:xfrm>
              <a:off x="3547" y="3788"/>
              <a:ext cx="97" cy="45"/>
            </a:xfrm>
            <a:custGeom>
              <a:avLst/>
              <a:gdLst>
                <a:gd name="T0" fmla="*/ 97 w 97"/>
                <a:gd name="T1" fmla="*/ 0 h 91"/>
                <a:gd name="T2" fmla="*/ 0 w 97"/>
                <a:gd name="T3" fmla="*/ 0 h 91"/>
                <a:gd name="T4" fmla="*/ 0 w 97"/>
                <a:gd name="T5" fmla="*/ 91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97" y="0"/>
                  </a:moveTo>
                  <a:lnTo>
                    <a:pt x="0" y="0"/>
                  </a:lnTo>
                  <a:lnTo>
                    <a:pt x="0" y="91"/>
                  </a:lnTo>
                </a:path>
              </a:pathLst>
            </a:custGeom>
            <a:noFill/>
            <a:ln w="11113">
              <a:solidFill>
                <a:srgbClr val="000000"/>
              </a:solidFill>
              <a:round/>
              <a:headEnd/>
              <a:tailEnd/>
            </a:ln>
          </p:spPr>
          <p:txBody>
            <a:bodyPr/>
            <a:lstStyle/>
            <a:p>
              <a:endParaRPr lang="fr-FR"/>
            </a:p>
          </p:txBody>
        </p:sp>
        <p:sp>
          <p:nvSpPr>
            <p:cNvPr id="44469" name="Freeform 419"/>
            <p:cNvSpPr>
              <a:spLocks/>
            </p:cNvSpPr>
            <p:nvPr/>
          </p:nvSpPr>
          <p:spPr bwMode="auto">
            <a:xfrm>
              <a:off x="3547" y="3788"/>
              <a:ext cx="97" cy="45"/>
            </a:xfrm>
            <a:custGeom>
              <a:avLst/>
              <a:gdLst>
                <a:gd name="T0" fmla="*/ 0 w 97"/>
                <a:gd name="T1" fmla="*/ 91 h 91"/>
                <a:gd name="T2" fmla="*/ 97 w 97"/>
                <a:gd name="T3" fmla="*/ 91 h 91"/>
                <a:gd name="T4" fmla="*/ 97 w 97"/>
                <a:gd name="T5" fmla="*/ 0 h 91"/>
                <a:gd name="T6" fmla="*/ 0 60000 65536"/>
                <a:gd name="T7" fmla="*/ 0 60000 65536"/>
                <a:gd name="T8" fmla="*/ 0 60000 65536"/>
                <a:gd name="T9" fmla="*/ 0 w 97"/>
                <a:gd name="T10" fmla="*/ 0 h 91"/>
                <a:gd name="T11" fmla="*/ 97 w 97"/>
                <a:gd name="T12" fmla="*/ 91 h 91"/>
              </a:gdLst>
              <a:ahLst/>
              <a:cxnLst>
                <a:cxn ang="T6">
                  <a:pos x="T0" y="T1"/>
                </a:cxn>
                <a:cxn ang="T7">
                  <a:pos x="T2" y="T3"/>
                </a:cxn>
                <a:cxn ang="T8">
                  <a:pos x="T4" y="T5"/>
                </a:cxn>
              </a:cxnLst>
              <a:rect l="T9" t="T10" r="T11" b="T12"/>
              <a:pathLst>
                <a:path w="97" h="91">
                  <a:moveTo>
                    <a:pt x="0" y="91"/>
                  </a:moveTo>
                  <a:lnTo>
                    <a:pt x="97" y="91"/>
                  </a:lnTo>
                  <a:lnTo>
                    <a:pt x="97" y="0"/>
                  </a:lnTo>
                </a:path>
              </a:pathLst>
            </a:custGeom>
            <a:noFill/>
            <a:ln w="11113">
              <a:solidFill>
                <a:srgbClr val="000000"/>
              </a:solidFill>
              <a:round/>
              <a:headEnd/>
              <a:tailEnd/>
            </a:ln>
          </p:spPr>
          <p:txBody>
            <a:bodyPr/>
            <a:lstStyle/>
            <a:p>
              <a:endParaRPr lang="fr-FR"/>
            </a:p>
          </p:txBody>
        </p:sp>
        <p:sp>
          <p:nvSpPr>
            <p:cNvPr id="44470" name="Line 420"/>
            <p:cNvSpPr>
              <a:spLocks noChangeShapeType="1"/>
            </p:cNvSpPr>
            <p:nvPr/>
          </p:nvSpPr>
          <p:spPr bwMode="auto">
            <a:xfrm flipH="1">
              <a:off x="3547" y="3813"/>
              <a:ext cx="97" cy="1"/>
            </a:xfrm>
            <a:prstGeom prst="line">
              <a:avLst/>
            </a:prstGeom>
            <a:noFill/>
            <a:ln w="11113">
              <a:solidFill>
                <a:srgbClr val="000000"/>
              </a:solidFill>
              <a:round/>
              <a:headEnd/>
              <a:tailEnd/>
            </a:ln>
          </p:spPr>
          <p:txBody>
            <a:bodyPr/>
            <a:lstStyle/>
            <a:p>
              <a:endParaRPr lang="fr-FR"/>
            </a:p>
          </p:txBody>
        </p:sp>
        <p:sp>
          <p:nvSpPr>
            <p:cNvPr id="44471" name="Line 421"/>
            <p:cNvSpPr>
              <a:spLocks noChangeShapeType="1"/>
            </p:cNvSpPr>
            <p:nvPr/>
          </p:nvSpPr>
          <p:spPr bwMode="auto">
            <a:xfrm>
              <a:off x="3595" y="3748"/>
              <a:ext cx="1" cy="65"/>
            </a:xfrm>
            <a:prstGeom prst="line">
              <a:avLst/>
            </a:prstGeom>
            <a:noFill/>
            <a:ln w="11113">
              <a:solidFill>
                <a:srgbClr val="000000"/>
              </a:solidFill>
              <a:round/>
              <a:headEnd/>
              <a:tailEnd/>
            </a:ln>
          </p:spPr>
          <p:txBody>
            <a:bodyPr/>
            <a:lstStyle/>
            <a:p>
              <a:endParaRPr lang="fr-FR"/>
            </a:p>
          </p:txBody>
        </p:sp>
        <p:sp>
          <p:nvSpPr>
            <p:cNvPr id="44472" name="Freeform 422"/>
            <p:cNvSpPr>
              <a:spLocks/>
            </p:cNvSpPr>
            <p:nvPr/>
          </p:nvSpPr>
          <p:spPr bwMode="auto">
            <a:xfrm>
              <a:off x="3660" y="3676"/>
              <a:ext cx="120" cy="72"/>
            </a:xfrm>
            <a:custGeom>
              <a:avLst/>
              <a:gdLst>
                <a:gd name="T0" fmla="*/ 0 w 120"/>
                <a:gd name="T1" fmla="*/ 143 h 143"/>
                <a:gd name="T2" fmla="*/ 120 w 120"/>
                <a:gd name="T3" fmla="*/ 143 h 143"/>
                <a:gd name="T4" fmla="*/ 120 w 120"/>
                <a:gd name="T5" fmla="*/ 0 h 143"/>
                <a:gd name="T6" fmla="*/ 0 60000 65536"/>
                <a:gd name="T7" fmla="*/ 0 60000 65536"/>
                <a:gd name="T8" fmla="*/ 0 60000 65536"/>
                <a:gd name="T9" fmla="*/ 0 w 120"/>
                <a:gd name="T10" fmla="*/ 0 h 143"/>
                <a:gd name="T11" fmla="*/ 120 w 120"/>
                <a:gd name="T12" fmla="*/ 143 h 143"/>
              </a:gdLst>
              <a:ahLst/>
              <a:cxnLst>
                <a:cxn ang="T6">
                  <a:pos x="T0" y="T1"/>
                </a:cxn>
                <a:cxn ang="T7">
                  <a:pos x="T2" y="T3"/>
                </a:cxn>
                <a:cxn ang="T8">
                  <a:pos x="T4" y="T5"/>
                </a:cxn>
              </a:cxnLst>
              <a:rect l="T9" t="T10" r="T11" b="T12"/>
              <a:pathLst>
                <a:path w="120" h="143">
                  <a:moveTo>
                    <a:pt x="0" y="143"/>
                  </a:moveTo>
                  <a:lnTo>
                    <a:pt x="120" y="143"/>
                  </a:lnTo>
                  <a:lnTo>
                    <a:pt x="120" y="0"/>
                  </a:lnTo>
                </a:path>
              </a:pathLst>
            </a:custGeom>
            <a:noFill/>
            <a:ln w="11113">
              <a:solidFill>
                <a:srgbClr val="000000"/>
              </a:solidFill>
              <a:round/>
              <a:headEnd/>
              <a:tailEnd/>
            </a:ln>
          </p:spPr>
          <p:txBody>
            <a:bodyPr/>
            <a:lstStyle/>
            <a:p>
              <a:endParaRPr lang="fr-FR"/>
            </a:p>
          </p:txBody>
        </p:sp>
        <p:sp>
          <p:nvSpPr>
            <p:cNvPr id="44473" name="Freeform 423"/>
            <p:cNvSpPr>
              <a:spLocks/>
            </p:cNvSpPr>
            <p:nvPr/>
          </p:nvSpPr>
          <p:spPr bwMode="auto">
            <a:xfrm>
              <a:off x="3675" y="3321"/>
              <a:ext cx="120" cy="72"/>
            </a:xfrm>
            <a:custGeom>
              <a:avLst/>
              <a:gdLst>
                <a:gd name="T0" fmla="*/ 0 w 120"/>
                <a:gd name="T1" fmla="*/ 0 h 144"/>
                <a:gd name="T2" fmla="*/ 120 w 120"/>
                <a:gd name="T3" fmla="*/ 0 h 144"/>
                <a:gd name="T4" fmla="*/ 120 w 120"/>
                <a:gd name="T5" fmla="*/ 144 h 144"/>
                <a:gd name="T6" fmla="*/ 0 60000 65536"/>
                <a:gd name="T7" fmla="*/ 0 60000 65536"/>
                <a:gd name="T8" fmla="*/ 0 60000 65536"/>
                <a:gd name="T9" fmla="*/ 0 w 120"/>
                <a:gd name="T10" fmla="*/ 0 h 144"/>
                <a:gd name="T11" fmla="*/ 120 w 120"/>
                <a:gd name="T12" fmla="*/ 144 h 144"/>
              </a:gdLst>
              <a:ahLst/>
              <a:cxnLst>
                <a:cxn ang="T6">
                  <a:pos x="T0" y="T1"/>
                </a:cxn>
                <a:cxn ang="T7">
                  <a:pos x="T2" y="T3"/>
                </a:cxn>
                <a:cxn ang="T8">
                  <a:pos x="T4" y="T5"/>
                </a:cxn>
              </a:cxnLst>
              <a:rect l="T9" t="T10" r="T11" b="T12"/>
              <a:pathLst>
                <a:path w="120" h="144">
                  <a:moveTo>
                    <a:pt x="0" y="0"/>
                  </a:moveTo>
                  <a:lnTo>
                    <a:pt x="120" y="0"/>
                  </a:lnTo>
                  <a:lnTo>
                    <a:pt x="120" y="144"/>
                  </a:lnTo>
                </a:path>
              </a:pathLst>
            </a:custGeom>
            <a:noFill/>
            <a:ln w="11113">
              <a:solidFill>
                <a:srgbClr val="000000"/>
              </a:solidFill>
              <a:round/>
              <a:headEnd/>
              <a:tailEnd/>
            </a:ln>
          </p:spPr>
          <p:txBody>
            <a:bodyPr/>
            <a:lstStyle/>
            <a:p>
              <a:endParaRPr lang="fr-FR"/>
            </a:p>
          </p:txBody>
        </p:sp>
        <p:sp>
          <p:nvSpPr>
            <p:cNvPr id="44474" name="Rectangle 424"/>
            <p:cNvSpPr>
              <a:spLocks noChangeArrowheads="1"/>
            </p:cNvSpPr>
            <p:nvPr/>
          </p:nvSpPr>
          <p:spPr bwMode="auto">
            <a:xfrm>
              <a:off x="3168" y="3264"/>
              <a:ext cx="172" cy="98"/>
            </a:xfrm>
            <a:prstGeom prst="rect">
              <a:avLst/>
            </a:prstGeom>
            <a:noFill/>
            <a:ln w="9525">
              <a:noFill/>
              <a:miter lim="800000"/>
              <a:headEnd/>
              <a:tailEnd/>
            </a:ln>
          </p:spPr>
          <p:txBody>
            <a:bodyPr wrap="none" lIns="0" tIns="0" rIns="0" bIns="0">
              <a:spAutoFit/>
            </a:bodyPr>
            <a:lstStyle/>
            <a:p>
              <a:r>
                <a:rPr lang="fr-FR" sz="900">
                  <a:solidFill>
                    <a:srgbClr val="000000"/>
                  </a:solidFill>
                </a:rPr>
                <a:t>Cond</a:t>
              </a:r>
              <a:endParaRPr lang="fr-FR" sz="2400">
                <a:solidFill>
                  <a:srgbClr val="FC0128"/>
                </a:solidFill>
                <a:latin typeface="Times New Roman" pitchFamily="18" charset="0"/>
              </a:endParaRPr>
            </a:p>
          </p:txBody>
        </p:sp>
        <p:sp>
          <p:nvSpPr>
            <p:cNvPr id="44475" name="Rectangle 425"/>
            <p:cNvSpPr>
              <a:spLocks noChangeArrowheads="1"/>
            </p:cNvSpPr>
            <p:nvPr/>
          </p:nvSpPr>
          <p:spPr bwMode="auto">
            <a:xfrm>
              <a:off x="3110" y="3715"/>
              <a:ext cx="224" cy="99"/>
            </a:xfrm>
            <a:prstGeom prst="rect">
              <a:avLst/>
            </a:prstGeom>
            <a:noFill/>
            <a:ln w="9525">
              <a:noFill/>
              <a:miter lim="800000"/>
              <a:headEnd/>
              <a:tailEnd/>
            </a:ln>
          </p:spPr>
          <p:txBody>
            <a:bodyPr wrap="none" lIns="0" tIns="0" rIns="0" bIns="0">
              <a:spAutoFit/>
            </a:bodyPr>
            <a:lstStyle/>
            <a:p>
              <a:r>
                <a:rPr lang="fr-FR" sz="900">
                  <a:solidFill>
                    <a:srgbClr val="000000"/>
                  </a:solidFill>
                </a:rPr>
                <a:t>H2O-R</a:t>
              </a:r>
              <a:endParaRPr lang="fr-FR" sz="2400">
                <a:solidFill>
                  <a:srgbClr val="FC0128"/>
                </a:solidFill>
                <a:latin typeface="Times New Roman" pitchFamily="18" charset="0"/>
              </a:endParaRPr>
            </a:p>
          </p:txBody>
        </p:sp>
        <p:sp>
          <p:nvSpPr>
            <p:cNvPr id="44476" name="Freeform 426"/>
            <p:cNvSpPr>
              <a:spLocks/>
            </p:cNvSpPr>
            <p:nvPr/>
          </p:nvSpPr>
          <p:spPr bwMode="auto">
            <a:xfrm>
              <a:off x="4116" y="2266"/>
              <a:ext cx="420" cy="22"/>
            </a:xfrm>
            <a:custGeom>
              <a:avLst/>
              <a:gdLst>
                <a:gd name="T0" fmla="*/ 0 w 420"/>
                <a:gd name="T1" fmla="*/ 23 h 45"/>
                <a:gd name="T2" fmla="*/ 2 w 420"/>
                <a:gd name="T3" fmla="*/ 20 h 45"/>
                <a:gd name="T4" fmla="*/ 8 w 420"/>
                <a:gd name="T5" fmla="*/ 16 h 45"/>
                <a:gd name="T6" fmla="*/ 20 w 420"/>
                <a:gd name="T7" fmla="*/ 13 h 45"/>
                <a:gd name="T8" fmla="*/ 36 w 420"/>
                <a:gd name="T9" fmla="*/ 10 h 45"/>
                <a:gd name="T10" fmla="*/ 56 w 420"/>
                <a:gd name="T11" fmla="*/ 7 h 45"/>
                <a:gd name="T12" fmla="*/ 78 w 420"/>
                <a:gd name="T13" fmla="*/ 4 h 45"/>
                <a:gd name="T14" fmla="*/ 104 w 420"/>
                <a:gd name="T15" fmla="*/ 3 h 45"/>
                <a:gd name="T16" fmla="*/ 132 w 420"/>
                <a:gd name="T17" fmla="*/ 2 h 45"/>
                <a:gd name="T18" fmla="*/ 163 w 420"/>
                <a:gd name="T19" fmla="*/ 0 h 45"/>
                <a:gd name="T20" fmla="*/ 194 w 420"/>
                <a:gd name="T21" fmla="*/ 0 h 45"/>
                <a:gd name="T22" fmla="*/ 225 w 420"/>
                <a:gd name="T23" fmla="*/ 0 h 45"/>
                <a:gd name="T24" fmla="*/ 256 w 420"/>
                <a:gd name="T25" fmla="*/ 0 h 45"/>
                <a:gd name="T26" fmla="*/ 287 w 420"/>
                <a:gd name="T27" fmla="*/ 2 h 45"/>
                <a:gd name="T28" fmla="*/ 315 w 420"/>
                <a:gd name="T29" fmla="*/ 3 h 45"/>
                <a:gd name="T30" fmla="*/ 341 w 420"/>
                <a:gd name="T31" fmla="*/ 4 h 45"/>
                <a:gd name="T32" fmla="*/ 364 w 420"/>
                <a:gd name="T33" fmla="*/ 7 h 45"/>
                <a:gd name="T34" fmla="*/ 384 w 420"/>
                <a:gd name="T35" fmla="*/ 10 h 45"/>
                <a:gd name="T36" fmla="*/ 399 w 420"/>
                <a:gd name="T37" fmla="*/ 13 h 45"/>
                <a:gd name="T38" fmla="*/ 411 w 420"/>
                <a:gd name="T39" fmla="*/ 16 h 45"/>
                <a:gd name="T40" fmla="*/ 417 w 420"/>
                <a:gd name="T41" fmla="*/ 20 h 45"/>
                <a:gd name="T42" fmla="*/ 420 w 420"/>
                <a:gd name="T43" fmla="*/ 23 h 45"/>
                <a:gd name="T44" fmla="*/ 417 w 420"/>
                <a:gd name="T45" fmla="*/ 25 h 45"/>
                <a:gd name="T46" fmla="*/ 411 w 420"/>
                <a:gd name="T47" fmla="*/ 29 h 45"/>
                <a:gd name="T48" fmla="*/ 399 w 420"/>
                <a:gd name="T49" fmla="*/ 32 h 45"/>
                <a:gd name="T50" fmla="*/ 384 w 420"/>
                <a:gd name="T51" fmla="*/ 35 h 45"/>
                <a:gd name="T52" fmla="*/ 364 w 420"/>
                <a:gd name="T53" fmla="*/ 38 h 45"/>
                <a:gd name="T54" fmla="*/ 341 w 420"/>
                <a:gd name="T55" fmla="*/ 41 h 45"/>
                <a:gd name="T56" fmla="*/ 315 w 420"/>
                <a:gd name="T57" fmla="*/ 42 h 45"/>
                <a:gd name="T58" fmla="*/ 287 w 420"/>
                <a:gd name="T59" fmla="*/ 43 h 45"/>
                <a:gd name="T60" fmla="*/ 256 w 420"/>
                <a:gd name="T61" fmla="*/ 45 h 45"/>
                <a:gd name="T62" fmla="*/ 225 w 420"/>
                <a:gd name="T63" fmla="*/ 45 h 45"/>
                <a:gd name="T64" fmla="*/ 194 w 420"/>
                <a:gd name="T65" fmla="*/ 45 h 45"/>
                <a:gd name="T66" fmla="*/ 163 w 420"/>
                <a:gd name="T67" fmla="*/ 45 h 45"/>
                <a:gd name="T68" fmla="*/ 132 w 420"/>
                <a:gd name="T69" fmla="*/ 43 h 45"/>
                <a:gd name="T70" fmla="*/ 104 w 420"/>
                <a:gd name="T71" fmla="*/ 42 h 45"/>
                <a:gd name="T72" fmla="*/ 78 w 420"/>
                <a:gd name="T73" fmla="*/ 41 h 45"/>
                <a:gd name="T74" fmla="*/ 56 w 420"/>
                <a:gd name="T75" fmla="*/ 38 h 45"/>
                <a:gd name="T76" fmla="*/ 36 w 420"/>
                <a:gd name="T77" fmla="*/ 35 h 45"/>
                <a:gd name="T78" fmla="*/ 20 w 420"/>
                <a:gd name="T79" fmla="*/ 32 h 45"/>
                <a:gd name="T80" fmla="*/ 8 w 420"/>
                <a:gd name="T81" fmla="*/ 29 h 45"/>
                <a:gd name="T82" fmla="*/ 2 w 420"/>
                <a:gd name="T83" fmla="*/ 25 h 45"/>
                <a:gd name="T84" fmla="*/ 0 w 420"/>
                <a:gd name="T85" fmla="*/ 23 h 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20"/>
                <a:gd name="T130" fmla="*/ 0 h 45"/>
                <a:gd name="T131" fmla="*/ 420 w 420"/>
                <a:gd name="T132" fmla="*/ 45 h 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20" h="45">
                  <a:moveTo>
                    <a:pt x="0" y="23"/>
                  </a:moveTo>
                  <a:lnTo>
                    <a:pt x="2" y="20"/>
                  </a:lnTo>
                  <a:lnTo>
                    <a:pt x="8" y="16"/>
                  </a:lnTo>
                  <a:lnTo>
                    <a:pt x="20" y="13"/>
                  </a:lnTo>
                  <a:lnTo>
                    <a:pt x="36" y="10"/>
                  </a:lnTo>
                  <a:lnTo>
                    <a:pt x="56" y="7"/>
                  </a:lnTo>
                  <a:lnTo>
                    <a:pt x="78" y="4"/>
                  </a:lnTo>
                  <a:lnTo>
                    <a:pt x="104" y="3"/>
                  </a:lnTo>
                  <a:lnTo>
                    <a:pt x="132" y="2"/>
                  </a:lnTo>
                  <a:lnTo>
                    <a:pt x="163" y="0"/>
                  </a:lnTo>
                  <a:lnTo>
                    <a:pt x="194" y="0"/>
                  </a:lnTo>
                  <a:lnTo>
                    <a:pt x="225" y="0"/>
                  </a:lnTo>
                  <a:lnTo>
                    <a:pt x="256" y="0"/>
                  </a:lnTo>
                  <a:lnTo>
                    <a:pt x="287" y="2"/>
                  </a:lnTo>
                  <a:lnTo>
                    <a:pt x="315" y="3"/>
                  </a:lnTo>
                  <a:lnTo>
                    <a:pt x="341" y="4"/>
                  </a:lnTo>
                  <a:lnTo>
                    <a:pt x="364" y="7"/>
                  </a:lnTo>
                  <a:lnTo>
                    <a:pt x="384" y="10"/>
                  </a:lnTo>
                  <a:lnTo>
                    <a:pt x="399" y="13"/>
                  </a:lnTo>
                  <a:lnTo>
                    <a:pt x="411" y="16"/>
                  </a:lnTo>
                  <a:lnTo>
                    <a:pt x="417" y="20"/>
                  </a:lnTo>
                  <a:lnTo>
                    <a:pt x="420" y="23"/>
                  </a:lnTo>
                  <a:lnTo>
                    <a:pt x="417" y="25"/>
                  </a:lnTo>
                  <a:lnTo>
                    <a:pt x="411" y="29"/>
                  </a:lnTo>
                  <a:lnTo>
                    <a:pt x="399" y="32"/>
                  </a:lnTo>
                  <a:lnTo>
                    <a:pt x="384" y="35"/>
                  </a:lnTo>
                  <a:lnTo>
                    <a:pt x="364" y="38"/>
                  </a:lnTo>
                  <a:lnTo>
                    <a:pt x="341" y="41"/>
                  </a:lnTo>
                  <a:lnTo>
                    <a:pt x="315" y="42"/>
                  </a:lnTo>
                  <a:lnTo>
                    <a:pt x="287" y="43"/>
                  </a:lnTo>
                  <a:lnTo>
                    <a:pt x="256" y="45"/>
                  </a:lnTo>
                  <a:lnTo>
                    <a:pt x="225" y="45"/>
                  </a:lnTo>
                  <a:lnTo>
                    <a:pt x="194" y="45"/>
                  </a:lnTo>
                  <a:lnTo>
                    <a:pt x="163" y="45"/>
                  </a:lnTo>
                  <a:lnTo>
                    <a:pt x="132" y="43"/>
                  </a:lnTo>
                  <a:lnTo>
                    <a:pt x="104" y="42"/>
                  </a:lnTo>
                  <a:lnTo>
                    <a:pt x="78" y="41"/>
                  </a:lnTo>
                  <a:lnTo>
                    <a:pt x="56" y="38"/>
                  </a:lnTo>
                  <a:lnTo>
                    <a:pt x="36" y="35"/>
                  </a:lnTo>
                  <a:lnTo>
                    <a:pt x="20" y="32"/>
                  </a:lnTo>
                  <a:lnTo>
                    <a:pt x="8" y="29"/>
                  </a:lnTo>
                  <a:lnTo>
                    <a:pt x="2" y="25"/>
                  </a:lnTo>
                  <a:lnTo>
                    <a:pt x="0" y="23"/>
                  </a:lnTo>
                  <a:close/>
                </a:path>
              </a:pathLst>
            </a:custGeom>
            <a:solidFill>
              <a:srgbClr val="FFFFFF"/>
            </a:solidFill>
            <a:ln w="11113">
              <a:solidFill>
                <a:srgbClr val="000000"/>
              </a:solidFill>
              <a:round/>
              <a:headEnd/>
              <a:tailEnd/>
            </a:ln>
          </p:spPr>
          <p:txBody>
            <a:bodyPr/>
            <a:lstStyle/>
            <a:p>
              <a:endParaRPr lang="fr-FR"/>
            </a:p>
          </p:txBody>
        </p:sp>
        <p:sp>
          <p:nvSpPr>
            <p:cNvPr id="44477" name="Line 427"/>
            <p:cNvSpPr>
              <a:spLocks noChangeShapeType="1"/>
            </p:cNvSpPr>
            <p:nvPr/>
          </p:nvSpPr>
          <p:spPr bwMode="auto">
            <a:xfrm flipH="1">
              <a:off x="3888" y="2440"/>
              <a:ext cx="129" cy="41"/>
            </a:xfrm>
            <a:prstGeom prst="line">
              <a:avLst/>
            </a:prstGeom>
            <a:noFill/>
            <a:ln w="11113">
              <a:solidFill>
                <a:srgbClr val="000000"/>
              </a:solidFill>
              <a:round/>
              <a:headEnd/>
              <a:tailEnd/>
            </a:ln>
          </p:spPr>
          <p:txBody>
            <a:bodyPr/>
            <a:lstStyle/>
            <a:p>
              <a:endParaRPr lang="fr-FR"/>
            </a:p>
          </p:txBody>
        </p:sp>
        <p:sp>
          <p:nvSpPr>
            <p:cNvPr id="44478" name="Line 428"/>
            <p:cNvSpPr>
              <a:spLocks noChangeShapeType="1"/>
            </p:cNvSpPr>
            <p:nvPr/>
          </p:nvSpPr>
          <p:spPr bwMode="auto">
            <a:xfrm flipH="1" flipV="1">
              <a:off x="3888" y="2440"/>
              <a:ext cx="129" cy="41"/>
            </a:xfrm>
            <a:prstGeom prst="line">
              <a:avLst/>
            </a:prstGeom>
            <a:noFill/>
            <a:ln w="11113">
              <a:solidFill>
                <a:srgbClr val="000000"/>
              </a:solidFill>
              <a:round/>
              <a:headEnd/>
              <a:tailEnd/>
            </a:ln>
          </p:spPr>
          <p:txBody>
            <a:bodyPr/>
            <a:lstStyle/>
            <a:p>
              <a:endParaRPr lang="fr-FR"/>
            </a:p>
          </p:txBody>
        </p:sp>
        <p:sp>
          <p:nvSpPr>
            <p:cNvPr id="44479" name="Line 429"/>
            <p:cNvSpPr>
              <a:spLocks noChangeShapeType="1"/>
            </p:cNvSpPr>
            <p:nvPr/>
          </p:nvSpPr>
          <p:spPr bwMode="auto">
            <a:xfrm>
              <a:off x="4017" y="2440"/>
              <a:ext cx="1" cy="41"/>
            </a:xfrm>
            <a:prstGeom prst="line">
              <a:avLst/>
            </a:prstGeom>
            <a:noFill/>
            <a:ln w="11113">
              <a:solidFill>
                <a:srgbClr val="000000"/>
              </a:solidFill>
              <a:round/>
              <a:headEnd/>
              <a:tailEnd/>
            </a:ln>
          </p:spPr>
          <p:txBody>
            <a:bodyPr/>
            <a:lstStyle/>
            <a:p>
              <a:endParaRPr lang="fr-FR"/>
            </a:p>
          </p:txBody>
        </p:sp>
        <p:sp>
          <p:nvSpPr>
            <p:cNvPr id="44480" name="Line 430"/>
            <p:cNvSpPr>
              <a:spLocks noChangeShapeType="1"/>
            </p:cNvSpPr>
            <p:nvPr/>
          </p:nvSpPr>
          <p:spPr bwMode="auto">
            <a:xfrm>
              <a:off x="3888" y="2440"/>
              <a:ext cx="1" cy="41"/>
            </a:xfrm>
            <a:prstGeom prst="line">
              <a:avLst/>
            </a:prstGeom>
            <a:noFill/>
            <a:ln w="11113">
              <a:solidFill>
                <a:srgbClr val="000000"/>
              </a:solidFill>
              <a:round/>
              <a:headEnd/>
              <a:tailEnd/>
            </a:ln>
          </p:spPr>
          <p:txBody>
            <a:bodyPr/>
            <a:lstStyle/>
            <a:p>
              <a:endParaRPr lang="fr-FR"/>
            </a:p>
          </p:txBody>
        </p:sp>
        <p:sp>
          <p:nvSpPr>
            <p:cNvPr id="44481" name="Freeform 431"/>
            <p:cNvSpPr>
              <a:spLocks/>
            </p:cNvSpPr>
            <p:nvPr/>
          </p:nvSpPr>
          <p:spPr bwMode="auto">
            <a:xfrm>
              <a:off x="3904" y="2374"/>
              <a:ext cx="97" cy="46"/>
            </a:xfrm>
            <a:custGeom>
              <a:avLst/>
              <a:gdLst>
                <a:gd name="T0" fmla="*/ 97 w 97"/>
                <a:gd name="T1" fmla="*/ 92 h 92"/>
                <a:gd name="T2" fmla="*/ 0 w 97"/>
                <a:gd name="T3" fmla="*/ 92 h 92"/>
                <a:gd name="T4" fmla="*/ 0 w 97"/>
                <a:gd name="T5" fmla="*/ 0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97" y="92"/>
                  </a:moveTo>
                  <a:lnTo>
                    <a:pt x="0" y="92"/>
                  </a:lnTo>
                  <a:lnTo>
                    <a:pt x="0" y="0"/>
                  </a:lnTo>
                </a:path>
              </a:pathLst>
            </a:custGeom>
            <a:noFill/>
            <a:ln w="11113">
              <a:solidFill>
                <a:srgbClr val="000000"/>
              </a:solidFill>
              <a:round/>
              <a:headEnd/>
              <a:tailEnd/>
            </a:ln>
          </p:spPr>
          <p:txBody>
            <a:bodyPr/>
            <a:lstStyle/>
            <a:p>
              <a:endParaRPr lang="fr-FR"/>
            </a:p>
          </p:txBody>
        </p:sp>
        <p:sp>
          <p:nvSpPr>
            <p:cNvPr id="44482" name="Freeform 432"/>
            <p:cNvSpPr>
              <a:spLocks/>
            </p:cNvSpPr>
            <p:nvPr/>
          </p:nvSpPr>
          <p:spPr bwMode="auto">
            <a:xfrm>
              <a:off x="3904" y="2374"/>
              <a:ext cx="97" cy="46"/>
            </a:xfrm>
            <a:custGeom>
              <a:avLst/>
              <a:gdLst>
                <a:gd name="T0" fmla="*/ 0 w 97"/>
                <a:gd name="T1" fmla="*/ 0 h 92"/>
                <a:gd name="T2" fmla="*/ 97 w 97"/>
                <a:gd name="T3" fmla="*/ 0 h 92"/>
                <a:gd name="T4" fmla="*/ 97 w 97"/>
                <a:gd name="T5" fmla="*/ 92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0" y="0"/>
                  </a:moveTo>
                  <a:lnTo>
                    <a:pt x="97" y="0"/>
                  </a:lnTo>
                  <a:lnTo>
                    <a:pt x="97" y="92"/>
                  </a:lnTo>
                </a:path>
              </a:pathLst>
            </a:custGeom>
            <a:noFill/>
            <a:ln w="11113">
              <a:solidFill>
                <a:srgbClr val="000000"/>
              </a:solidFill>
              <a:round/>
              <a:headEnd/>
              <a:tailEnd/>
            </a:ln>
          </p:spPr>
          <p:txBody>
            <a:bodyPr/>
            <a:lstStyle/>
            <a:p>
              <a:endParaRPr lang="fr-FR"/>
            </a:p>
          </p:txBody>
        </p:sp>
        <p:sp>
          <p:nvSpPr>
            <p:cNvPr id="44483" name="Line 433"/>
            <p:cNvSpPr>
              <a:spLocks noChangeShapeType="1"/>
            </p:cNvSpPr>
            <p:nvPr/>
          </p:nvSpPr>
          <p:spPr bwMode="auto">
            <a:xfrm flipH="1">
              <a:off x="3904" y="2394"/>
              <a:ext cx="97" cy="1"/>
            </a:xfrm>
            <a:prstGeom prst="line">
              <a:avLst/>
            </a:prstGeom>
            <a:noFill/>
            <a:ln w="11113">
              <a:solidFill>
                <a:srgbClr val="000000"/>
              </a:solidFill>
              <a:round/>
              <a:headEnd/>
              <a:tailEnd/>
            </a:ln>
          </p:spPr>
          <p:txBody>
            <a:bodyPr/>
            <a:lstStyle/>
            <a:p>
              <a:endParaRPr lang="fr-FR"/>
            </a:p>
          </p:txBody>
        </p:sp>
        <p:sp>
          <p:nvSpPr>
            <p:cNvPr id="44484" name="Line 434"/>
            <p:cNvSpPr>
              <a:spLocks noChangeShapeType="1"/>
            </p:cNvSpPr>
            <p:nvPr/>
          </p:nvSpPr>
          <p:spPr bwMode="auto">
            <a:xfrm flipV="1">
              <a:off x="3952" y="2394"/>
              <a:ext cx="1" cy="67"/>
            </a:xfrm>
            <a:prstGeom prst="line">
              <a:avLst/>
            </a:prstGeom>
            <a:noFill/>
            <a:ln w="11113">
              <a:solidFill>
                <a:srgbClr val="000000"/>
              </a:solidFill>
              <a:round/>
              <a:headEnd/>
              <a:tailEnd/>
            </a:ln>
          </p:spPr>
          <p:txBody>
            <a:bodyPr/>
            <a:lstStyle/>
            <a:p>
              <a:endParaRPr lang="fr-FR"/>
            </a:p>
          </p:txBody>
        </p:sp>
        <p:sp>
          <p:nvSpPr>
            <p:cNvPr id="44485" name="Freeform 435"/>
            <p:cNvSpPr>
              <a:spLocks/>
            </p:cNvSpPr>
            <p:nvPr/>
          </p:nvSpPr>
          <p:spPr bwMode="auto">
            <a:xfrm>
              <a:off x="4017" y="2290"/>
              <a:ext cx="212" cy="166"/>
            </a:xfrm>
            <a:custGeom>
              <a:avLst/>
              <a:gdLst>
                <a:gd name="T0" fmla="*/ 0 w 212"/>
                <a:gd name="T1" fmla="*/ 333 h 333"/>
                <a:gd name="T2" fmla="*/ 212 w 212"/>
                <a:gd name="T3" fmla="*/ 333 h 333"/>
                <a:gd name="T4" fmla="*/ 212 w 212"/>
                <a:gd name="T5" fmla="*/ 0 h 333"/>
                <a:gd name="T6" fmla="*/ 0 60000 65536"/>
                <a:gd name="T7" fmla="*/ 0 60000 65536"/>
                <a:gd name="T8" fmla="*/ 0 60000 65536"/>
                <a:gd name="T9" fmla="*/ 0 w 212"/>
                <a:gd name="T10" fmla="*/ 0 h 333"/>
                <a:gd name="T11" fmla="*/ 212 w 212"/>
                <a:gd name="T12" fmla="*/ 333 h 333"/>
              </a:gdLst>
              <a:ahLst/>
              <a:cxnLst>
                <a:cxn ang="T6">
                  <a:pos x="T0" y="T1"/>
                </a:cxn>
                <a:cxn ang="T7">
                  <a:pos x="T2" y="T3"/>
                </a:cxn>
                <a:cxn ang="T8">
                  <a:pos x="T4" y="T5"/>
                </a:cxn>
              </a:cxnLst>
              <a:rect l="T9" t="T10" r="T11" b="T12"/>
              <a:pathLst>
                <a:path w="212" h="333">
                  <a:moveTo>
                    <a:pt x="0" y="333"/>
                  </a:moveTo>
                  <a:lnTo>
                    <a:pt x="212" y="333"/>
                  </a:lnTo>
                  <a:lnTo>
                    <a:pt x="212" y="0"/>
                  </a:lnTo>
                </a:path>
              </a:pathLst>
            </a:custGeom>
            <a:noFill/>
            <a:ln w="11113">
              <a:solidFill>
                <a:srgbClr val="000000"/>
              </a:solidFill>
              <a:round/>
              <a:headEnd/>
              <a:tailEnd/>
            </a:ln>
          </p:spPr>
          <p:txBody>
            <a:bodyPr/>
            <a:lstStyle/>
            <a:p>
              <a:endParaRPr lang="fr-FR"/>
            </a:p>
          </p:txBody>
        </p:sp>
        <p:sp>
          <p:nvSpPr>
            <p:cNvPr id="44486" name="Rectangle 436"/>
            <p:cNvSpPr>
              <a:spLocks noChangeArrowheads="1"/>
            </p:cNvSpPr>
            <p:nvPr/>
          </p:nvSpPr>
          <p:spPr bwMode="auto">
            <a:xfrm>
              <a:off x="3407" y="2418"/>
              <a:ext cx="260" cy="98"/>
            </a:xfrm>
            <a:prstGeom prst="rect">
              <a:avLst/>
            </a:prstGeom>
            <a:noFill/>
            <a:ln w="9525">
              <a:noFill/>
              <a:miter lim="800000"/>
              <a:headEnd/>
              <a:tailEnd/>
            </a:ln>
          </p:spPr>
          <p:txBody>
            <a:bodyPr wrap="none" lIns="0" tIns="0" rIns="0" bIns="0">
              <a:spAutoFit/>
            </a:bodyPr>
            <a:lstStyle/>
            <a:p>
              <a:r>
                <a:rPr lang="fr-FR" sz="900">
                  <a:solidFill>
                    <a:srgbClr val="000000"/>
                  </a:solidFill>
                </a:rPr>
                <a:t>Catalyst</a:t>
              </a:r>
              <a:endParaRPr lang="fr-FR" sz="2400">
                <a:solidFill>
                  <a:srgbClr val="FC0128"/>
                </a:solidFill>
                <a:latin typeface="Times New Roman" pitchFamily="18" charset="0"/>
              </a:endParaRPr>
            </a:p>
          </p:txBody>
        </p:sp>
        <p:sp>
          <p:nvSpPr>
            <p:cNvPr id="44487" name="Freeform 437"/>
            <p:cNvSpPr>
              <a:spLocks/>
            </p:cNvSpPr>
            <p:nvPr/>
          </p:nvSpPr>
          <p:spPr bwMode="auto">
            <a:xfrm>
              <a:off x="4960" y="3371"/>
              <a:ext cx="222" cy="132"/>
            </a:xfrm>
            <a:custGeom>
              <a:avLst/>
              <a:gdLst>
                <a:gd name="T0" fmla="*/ 0 w 222"/>
                <a:gd name="T1" fmla="*/ 132 h 263"/>
                <a:gd name="T2" fmla="*/ 3 w 222"/>
                <a:gd name="T3" fmla="*/ 106 h 263"/>
                <a:gd name="T4" fmla="*/ 9 w 222"/>
                <a:gd name="T5" fmla="*/ 82 h 263"/>
                <a:gd name="T6" fmla="*/ 19 w 222"/>
                <a:gd name="T7" fmla="*/ 58 h 263"/>
                <a:gd name="T8" fmla="*/ 32 w 222"/>
                <a:gd name="T9" fmla="*/ 39 h 263"/>
                <a:gd name="T10" fmla="*/ 50 w 222"/>
                <a:gd name="T11" fmla="*/ 22 h 263"/>
                <a:gd name="T12" fmla="*/ 69 w 222"/>
                <a:gd name="T13" fmla="*/ 11 h 263"/>
                <a:gd name="T14" fmla="*/ 90 w 222"/>
                <a:gd name="T15" fmla="*/ 3 h 263"/>
                <a:gd name="T16" fmla="*/ 111 w 222"/>
                <a:gd name="T17" fmla="*/ 0 h 263"/>
                <a:gd name="T18" fmla="*/ 133 w 222"/>
                <a:gd name="T19" fmla="*/ 3 h 263"/>
                <a:gd name="T20" fmla="*/ 153 w 222"/>
                <a:gd name="T21" fmla="*/ 11 h 263"/>
                <a:gd name="T22" fmla="*/ 172 w 222"/>
                <a:gd name="T23" fmla="*/ 22 h 263"/>
                <a:gd name="T24" fmla="*/ 190 w 222"/>
                <a:gd name="T25" fmla="*/ 39 h 263"/>
                <a:gd name="T26" fmla="*/ 203 w 222"/>
                <a:gd name="T27" fmla="*/ 58 h 263"/>
                <a:gd name="T28" fmla="*/ 213 w 222"/>
                <a:gd name="T29" fmla="*/ 82 h 263"/>
                <a:gd name="T30" fmla="*/ 219 w 222"/>
                <a:gd name="T31" fmla="*/ 106 h 263"/>
                <a:gd name="T32" fmla="*/ 222 w 222"/>
                <a:gd name="T33" fmla="*/ 132 h 263"/>
                <a:gd name="T34" fmla="*/ 219 w 222"/>
                <a:gd name="T35" fmla="*/ 157 h 263"/>
                <a:gd name="T36" fmla="*/ 213 w 222"/>
                <a:gd name="T37" fmla="*/ 182 h 263"/>
                <a:gd name="T38" fmla="*/ 203 w 222"/>
                <a:gd name="T39" fmla="*/ 205 h 263"/>
                <a:gd name="T40" fmla="*/ 190 w 222"/>
                <a:gd name="T41" fmla="*/ 224 h 263"/>
                <a:gd name="T42" fmla="*/ 172 w 222"/>
                <a:gd name="T43" fmla="*/ 241 h 263"/>
                <a:gd name="T44" fmla="*/ 153 w 222"/>
                <a:gd name="T45" fmla="*/ 253 h 263"/>
                <a:gd name="T46" fmla="*/ 133 w 222"/>
                <a:gd name="T47" fmla="*/ 260 h 263"/>
                <a:gd name="T48" fmla="*/ 111 w 222"/>
                <a:gd name="T49" fmla="*/ 263 h 263"/>
                <a:gd name="T50" fmla="*/ 90 w 222"/>
                <a:gd name="T51" fmla="*/ 260 h 263"/>
                <a:gd name="T52" fmla="*/ 69 w 222"/>
                <a:gd name="T53" fmla="*/ 253 h 263"/>
                <a:gd name="T54" fmla="*/ 50 w 222"/>
                <a:gd name="T55" fmla="*/ 241 h 263"/>
                <a:gd name="T56" fmla="*/ 32 w 222"/>
                <a:gd name="T57" fmla="*/ 224 h 263"/>
                <a:gd name="T58" fmla="*/ 19 w 222"/>
                <a:gd name="T59" fmla="*/ 205 h 263"/>
                <a:gd name="T60" fmla="*/ 9 w 222"/>
                <a:gd name="T61" fmla="*/ 182 h 263"/>
                <a:gd name="T62" fmla="*/ 3 w 222"/>
                <a:gd name="T63" fmla="*/ 157 h 263"/>
                <a:gd name="T64" fmla="*/ 0 w 222"/>
                <a:gd name="T65" fmla="*/ 132 h 26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22"/>
                <a:gd name="T100" fmla="*/ 0 h 263"/>
                <a:gd name="T101" fmla="*/ 222 w 222"/>
                <a:gd name="T102" fmla="*/ 263 h 26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22" h="263">
                  <a:moveTo>
                    <a:pt x="0" y="132"/>
                  </a:moveTo>
                  <a:lnTo>
                    <a:pt x="3" y="106"/>
                  </a:lnTo>
                  <a:lnTo>
                    <a:pt x="9" y="82"/>
                  </a:lnTo>
                  <a:lnTo>
                    <a:pt x="19" y="58"/>
                  </a:lnTo>
                  <a:lnTo>
                    <a:pt x="32" y="39"/>
                  </a:lnTo>
                  <a:lnTo>
                    <a:pt x="50" y="22"/>
                  </a:lnTo>
                  <a:lnTo>
                    <a:pt x="69" y="11"/>
                  </a:lnTo>
                  <a:lnTo>
                    <a:pt x="90" y="3"/>
                  </a:lnTo>
                  <a:lnTo>
                    <a:pt x="111" y="0"/>
                  </a:lnTo>
                  <a:lnTo>
                    <a:pt x="133" y="3"/>
                  </a:lnTo>
                  <a:lnTo>
                    <a:pt x="153" y="11"/>
                  </a:lnTo>
                  <a:lnTo>
                    <a:pt x="172" y="22"/>
                  </a:lnTo>
                  <a:lnTo>
                    <a:pt x="190" y="39"/>
                  </a:lnTo>
                  <a:lnTo>
                    <a:pt x="203" y="58"/>
                  </a:lnTo>
                  <a:lnTo>
                    <a:pt x="213" y="82"/>
                  </a:lnTo>
                  <a:lnTo>
                    <a:pt x="219" y="106"/>
                  </a:lnTo>
                  <a:lnTo>
                    <a:pt x="222" y="132"/>
                  </a:lnTo>
                  <a:lnTo>
                    <a:pt x="219" y="157"/>
                  </a:lnTo>
                  <a:lnTo>
                    <a:pt x="213" y="182"/>
                  </a:lnTo>
                  <a:lnTo>
                    <a:pt x="203" y="205"/>
                  </a:lnTo>
                  <a:lnTo>
                    <a:pt x="190" y="224"/>
                  </a:lnTo>
                  <a:lnTo>
                    <a:pt x="172" y="241"/>
                  </a:lnTo>
                  <a:lnTo>
                    <a:pt x="153" y="253"/>
                  </a:lnTo>
                  <a:lnTo>
                    <a:pt x="133" y="260"/>
                  </a:lnTo>
                  <a:lnTo>
                    <a:pt x="111" y="263"/>
                  </a:lnTo>
                  <a:lnTo>
                    <a:pt x="90" y="260"/>
                  </a:lnTo>
                  <a:lnTo>
                    <a:pt x="69" y="253"/>
                  </a:lnTo>
                  <a:lnTo>
                    <a:pt x="50" y="241"/>
                  </a:lnTo>
                  <a:lnTo>
                    <a:pt x="32" y="224"/>
                  </a:lnTo>
                  <a:lnTo>
                    <a:pt x="19" y="205"/>
                  </a:lnTo>
                  <a:lnTo>
                    <a:pt x="9" y="182"/>
                  </a:lnTo>
                  <a:lnTo>
                    <a:pt x="3" y="157"/>
                  </a:lnTo>
                  <a:lnTo>
                    <a:pt x="0" y="132"/>
                  </a:lnTo>
                  <a:close/>
                </a:path>
              </a:pathLst>
            </a:custGeom>
            <a:solidFill>
              <a:srgbClr val="FFFFFF"/>
            </a:solidFill>
            <a:ln w="11113">
              <a:solidFill>
                <a:srgbClr val="000000"/>
              </a:solidFill>
              <a:round/>
              <a:headEnd/>
              <a:tailEnd/>
            </a:ln>
          </p:spPr>
          <p:txBody>
            <a:bodyPr/>
            <a:lstStyle/>
            <a:p>
              <a:endParaRPr lang="fr-FR"/>
            </a:p>
          </p:txBody>
        </p:sp>
        <p:sp>
          <p:nvSpPr>
            <p:cNvPr id="44488" name="Line 438"/>
            <p:cNvSpPr>
              <a:spLocks noChangeShapeType="1"/>
            </p:cNvSpPr>
            <p:nvPr/>
          </p:nvSpPr>
          <p:spPr bwMode="auto">
            <a:xfrm flipH="1">
              <a:off x="5286" y="3422"/>
              <a:ext cx="130" cy="41"/>
            </a:xfrm>
            <a:prstGeom prst="line">
              <a:avLst/>
            </a:prstGeom>
            <a:noFill/>
            <a:ln w="11113">
              <a:solidFill>
                <a:srgbClr val="000000"/>
              </a:solidFill>
              <a:round/>
              <a:headEnd/>
              <a:tailEnd/>
            </a:ln>
          </p:spPr>
          <p:txBody>
            <a:bodyPr/>
            <a:lstStyle/>
            <a:p>
              <a:endParaRPr lang="fr-FR"/>
            </a:p>
          </p:txBody>
        </p:sp>
        <p:sp>
          <p:nvSpPr>
            <p:cNvPr id="44489" name="Line 439"/>
            <p:cNvSpPr>
              <a:spLocks noChangeShapeType="1"/>
            </p:cNvSpPr>
            <p:nvPr/>
          </p:nvSpPr>
          <p:spPr bwMode="auto">
            <a:xfrm flipH="1" flipV="1">
              <a:off x="5286" y="3422"/>
              <a:ext cx="130" cy="41"/>
            </a:xfrm>
            <a:prstGeom prst="line">
              <a:avLst/>
            </a:prstGeom>
            <a:noFill/>
            <a:ln w="11113">
              <a:solidFill>
                <a:srgbClr val="000000"/>
              </a:solidFill>
              <a:round/>
              <a:headEnd/>
              <a:tailEnd/>
            </a:ln>
          </p:spPr>
          <p:txBody>
            <a:bodyPr/>
            <a:lstStyle/>
            <a:p>
              <a:endParaRPr lang="fr-FR"/>
            </a:p>
          </p:txBody>
        </p:sp>
        <p:sp>
          <p:nvSpPr>
            <p:cNvPr id="44490" name="Line 440"/>
            <p:cNvSpPr>
              <a:spLocks noChangeShapeType="1"/>
            </p:cNvSpPr>
            <p:nvPr/>
          </p:nvSpPr>
          <p:spPr bwMode="auto">
            <a:xfrm>
              <a:off x="5416" y="3422"/>
              <a:ext cx="1" cy="41"/>
            </a:xfrm>
            <a:prstGeom prst="line">
              <a:avLst/>
            </a:prstGeom>
            <a:noFill/>
            <a:ln w="11113">
              <a:solidFill>
                <a:srgbClr val="000000"/>
              </a:solidFill>
              <a:round/>
              <a:headEnd/>
              <a:tailEnd/>
            </a:ln>
          </p:spPr>
          <p:txBody>
            <a:bodyPr/>
            <a:lstStyle/>
            <a:p>
              <a:endParaRPr lang="fr-FR"/>
            </a:p>
          </p:txBody>
        </p:sp>
        <p:sp>
          <p:nvSpPr>
            <p:cNvPr id="44491" name="Line 441"/>
            <p:cNvSpPr>
              <a:spLocks noChangeShapeType="1"/>
            </p:cNvSpPr>
            <p:nvPr/>
          </p:nvSpPr>
          <p:spPr bwMode="auto">
            <a:xfrm>
              <a:off x="5286" y="3422"/>
              <a:ext cx="1" cy="41"/>
            </a:xfrm>
            <a:prstGeom prst="line">
              <a:avLst/>
            </a:prstGeom>
            <a:noFill/>
            <a:ln w="11113">
              <a:solidFill>
                <a:srgbClr val="000000"/>
              </a:solidFill>
              <a:round/>
              <a:headEnd/>
              <a:tailEnd/>
            </a:ln>
          </p:spPr>
          <p:txBody>
            <a:bodyPr/>
            <a:lstStyle/>
            <a:p>
              <a:endParaRPr lang="fr-FR"/>
            </a:p>
          </p:txBody>
        </p:sp>
        <p:sp>
          <p:nvSpPr>
            <p:cNvPr id="44492" name="Freeform 442"/>
            <p:cNvSpPr>
              <a:spLocks/>
            </p:cNvSpPr>
            <p:nvPr/>
          </p:nvSpPr>
          <p:spPr bwMode="auto">
            <a:xfrm>
              <a:off x="5302" y="3357"/>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44493" name="Freeform 443"/>
            <p:cNvSpPr>
              <a:spLocks/>
            </p:cNvSpPr>
            <p:nvPr/>
          </p:nvSpPr>
          <p:spPr bwMode="auto">
            <a:xfrm>
              <a:off x="5302" y="3357"/>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44494" name="Line 444"/>
            <p:cNvSpPr>
              <a:spLocks noChangeShapeType="1"/>
            </p:cNvSpPr>
            <p:nvPr/>
          </p:nvSpPr>
          <p:spPr bwMode="auto">
            <a:xfrm flipH="1">
              <a:off x="5302" y="3377"/>
              <a:ext cx="98" cy="1"/>
            </a:xfrm>
            <a:prstGeom prst="line">
              <a:avLst/>
            </a:prstGeom>
            <a:noFill/>
            <a:ln w="11113">
              <a:solidFill>
                <a:srgbClr val="000000"/>
              </a:solidFill>
              <a:round/>
              <a:headEnd/>
              <a:tailEnd/>
            </a:ln>
          </p:spPr>
          <p:txBody>
            <a:bodyPr/>
            <a:lstStyle/>
            <a:p>
              <a:endParaRPr lang="fr-FR"/>
            </a:p>
          </p:txBody>
        </p:sp>
        <p:sp>
          <p:nvSpPr>
            <p:cNvPr id="44495" name="Line 445"/>
            <p:cNvSpPr>
              <a:spLocks noChangeShapeType="1"/>
            </p:cNvSpPr>
            <p:nvPr/>
          </p:nvSpPr>
          <p:spPr bwMode="auto">
            <a:xfrm flipV="1">
              <a:off x="5351" y="3377"/>
              <a:ext cx="1" cy="65"/>
            </a:xfrm>
            <a:prstGeom prst="line">
              <a:avLst/>
            </a:prstGeom>
            <a:noFill/>
            <a:ln w="11113">
              <a:solidFill>
                <a:srgbClr val="000000"/>
              </a:solidFill>
              <a:round/>
              <a:headEnd/>
              <a:tailEnd/>
            </a:ln>
          </p:spPr>
          <p:txBody>
            <a:bodyPr/>
            <a:lstStyle/>
            <a:p>
              <a:endParaRPr lang="fr-FR"/>
            </a:p>
          </p:txBody>
        </p:sp>
        <p:sp>
          <p:nvSpPr>
            <p:cNvPr id="44496" name="Line 446"/>
            <p:cNvSpPr>
              <a:spLocks noChangeShapeType="1"/>
            </p:cNvSpPr>
            <p:nvPr/>
          </p:nvSpPr>
          <p:spPr bwMode="auto">
            <a:xfrm>
              <a:off x="5179" y="3441"/>
              <a:ext cx="103" cy="1"/>
            </a:xfrm>
            <a:prstGeom prst="line">
              <a:avLst/>
            </a:prstGeom>
            <a:noFill/>
            <a:ln w="11113">
              <a:solidFill>
                <a:srgbClr val="000000"/>
              </a:solidFill>
              <a:round/>
              <a:headEnd/>
              <a:tailEnd/>
            </a:ln>
          </p:spPr>
          <p:txBody>
            <a:bodyPr/>
            <a:lstStyle/>
            <a:p>
              <a:endParaRPr lang="fr-FR"/>
            </a:p>
          </p:txBody>
        </p:sp>
        <p:sp>
          <p:nvSpPr>
            <p:cNvPr id="44497" name="Rectangle 447"/>
            <p:cNvSpPr>
              <a:spLocks noChangeArrowheads="1"/>
            </p:cNvSpPr>
            <p:nvPr/>
          </p:nvSpPr>
          <p:spPr bwMode="auto">
            <a:xfrm>
              <a:off x="5452" y="3398"/>
              <a:ext cx="260" cy="98"/>
            </a:xfrm>
            <a:prstGeom prst="rect">
              <a:avLst/>
            </a:prstGeom>
            <a:noFill/>
            <a:ln w="9525">
              <a:noFill/>
              <a:miter lim="800000"/>
              <a:headEnd/>
              <a:tailEnd/>
            </a:ln>
          </p:spPr>
          <p:txBody>
            <a:bodyPr wrap="none" lIns="0" tIns="0" rIns="0" bIns="0">
              <a:spAutoFit/>
            </a:bodyPr>
            <a:lstStyle/>
            <a:p>
              <a:r>
                <a:rPr lang="fr-FR" sz="900">
                  <a:solidFill>
                    <a:srgbClr val="000000"/>
                  </a:solidFill>
                </a:rPr>
                <a:t>Catalyst</a:t>
              </a:r>
              <a:endParaRPr lang="fr-FR" sz="2400">
                <a:solidFill>
                  <a:srgbClr val="FC0128"/>
                </a:solidFill>
                <a:latin typeface="Times New Roman" pitchFamily="18" charset="0"/>
              </a:endParaRPr>
            </a:p>
          </p:txBody>
        </p:sp>
        <p:sp>
          <p:nvSpPr>
            <p:cNvPr id="44498" name="Line 448"/>
            <p:cNvSpPr>
              <a:spLocks noChangeShapeType="1"/>
            </p:cNvSpPr>
            <p:nvPr/>
          </p:nvSpPr>
          <p:spPr bwMode="auto">
            <a:xfrm flipH="1" flipV="1">
              <a:off x="3942" y="2993"/>
              <a:ext cx="65" cy="81"/>
            </a:xfrm>
            <a:prstGeom prst="line">
              <a:avLst/>
            </a:prstGeom>
            <a:noFill/>
            <a:ln w="11113">
              <a:solidFill>
                <a:srgbClr val="000000"/>
              </a:solidFill>
              <a:round/>
              <a:headEnd/>
              <a:tailEnd/>
            </a:ln>
          </p:spPr>
          <p:txBody>
            <a:bodyPr/>
            <a:lstStyle/>
            <a:p>
              <a:endParaRPr lang="fr-FR"/>
            </a:p>
          </p:txBody>
        </p:sp>
        <p:sp>
          <p:nvSpPr>
            <p:cNvPr id="44499" name="Line 449"/>
            <p:cNvSpPr>
              <a:spLocks noChangeShapeType="1"/>
            </p:cNvSpPr>
            <p:nvPr/>
          </p:nvSpPr>
          <p:spPr bwMode="auto">
            <a:xfrm flipV="1">
              <a:off x="3942" y="2993"/>
              <a:ext cx="65" cy="81"/>
            </a:xfrm>
            <a:prstGeom prst="line">
              <a:avLst/>
            </a:prstGeom>
            <a:noFill/>
            <a:ln w="11113">
              <a:solidFill>
                <a:srgbClr val="000000"/>
              </a:solidFill>
              <a:round/>
              <a:headEnd/>
              <a:tailEnd/>
            </a:ln>
          </p:spPr>
          <p:txBody>
            <a:bodyPr/>
            <a:lstStyle/>
            <a:p>
              <a:endParaRPr lang="fr-FR"/>
            </a:p>
          </p:txBody>
        </p:sp>
        <p:sp>
          <p:nvSpPr>
            <p:cNvPr id="44500" name="Line 450"/>
            <p:cNvSpPr>
              <a:spLocks noChangeShapeType="1"/>
            </p:cNvSpPr>
            <p:nvPr/>
          </p:nvSpPr>
          <p:spPr bwMode="auto">
            <a:xfrm flipH="1">
              <a:off x="3942" y="3074"/>
              <a:ext cx="65" cy="1"/>
            </a:xfrm>
            <a:prstGeom prst="line">
              <a:avLst/>
            </a:prstGeom>
            <a:noFill/>
            <a:ln w="11113">
              <a:solidFill>
                <a:srgbClr val="000000"/>
              </a:solidFill>
              <a:round/>
              <a:headEnd/>
              <a:tailEnd/>
            </a:ln>
          </p:spPr>
          <p:txBody>
            <a:bodyPr/>
            <a:lstStyle/>
            <a:p>
              <a:endParaRPr lang="fr-FR"/>
            </a:p>
          </p:txBody>
        </p:sp>
        <p:sp>
          <p:nvSpPr>
            <p:cNvPr id="44501" name="Line 451"/>
            <p:cNvSpPr>
              <a:spLocks noChangeShapeType="1"/>
            </p:cNvSpPr>
            <p:nvPr/>
          </p:nvSpPr>
          <p:spPr bwMode="auto">
            <a:xfrm flipH="1">
              <a:off x="3942" y="2993"/>
              <a:ext cx="65" cy="1"/>
            </a:xfrm>
            <a:prstGeom prst="line">
              <a:avLst/>
            </a:prstGeom>
            <a:noFill/>
            <a:ln w="11113">
              <a:solidFill>
                <a:srgbClr val="000000"/>
              </a:solidFill>
              <a:round/>
              <a:headEnd/>
              <a:tailEnd/>
            </a:ln>
          </p:spPr>
          <p:txBody>
            <a:bodyPr/>
            <a:lstStyle/>
            <a:p>
              <a:endParaRPr lang="fr-FR"/>
            </a:p>
          </p:txBody>
        </p:sp>
        <p:sp>
          <p:nvSpPr>
            <p:cNvPr id="44502" name="Freeform 452"/>
            <p:cNvSpPr>
              <a:spLocks/>
            </p:cNvSpPr>
            <p:nvPr/>
          </p:nvSpPr>
          <p:spPr bwMode="auto">
            <a:xfrm>
              <a:off x="4041" y="3003"/>
              <a:ext cx="72" cy="60"/>
            </a:xfrm>
            <a:custGeom>
              <a:avLst/>
              <a:gdLst>
                <a:gd name="T0" fmla="*/ 0 w 72"/>
                <a:gd name="T1" fmla="*/ 122 h 122"/>
                <a:gd name="T2" fmla="*/ 0 w 72"/>
                <a:gd name="T3" fmla="*/ 0 h 122"/>
                <a:gd name="T4" fmla="*/ 72 w 72"/>
                <a:gd name="T5" fmla="*/ 0 h 122"/>
                <a:gd name="T6" fmla="*/ 0 60000 65536"/>
                <a:gd name="T7" fmla="*/ 0 60000 65536"/>
                <a:gd name="T8" fmla="*/ 0 60000 65536"/>
                <a:gd name="T9" fmla="*/ 0 w 72"/>
                <a:gd name="T10" fmla="*/ 0 h 122"/>
                <a:gd name="T11" fmla="*/ 72 w 72"/>
                <a:gd name="T12" fmla="*/ 122 h 122"/>
              </a:gdLst>
              <a:ahLst/>
              <a:cxnLst>
                <a:cxn ang="T6">
                  <a:pos x="T0" y="T1"/>
                </a:cxn>
                <a:cxn ang="T7">
                  <a:pos x="T2" y="T3"/>
                </a:cxn>
                <a:cxn ang="T8">
                  <a:pos x="T4" y="T5"/>
                </a:cxn>
              </a:cxnLst>
              <a:rect l="T9" t="T10" r="T11" b="T12"/>
              <a:pathLst>
                <a:path w="72" h="122">
                  <a:moveTo>
                    <a:pt x="0" y="122"/>
                  </a:moveTo>
                  <a:lnTo>
                    <a:pt x="0" y="0"/>
                  </a:lnTo>
                  <a:lnTo>
                    <a:pt x="72" y="0"/>
                  </a:lnTo>
                </a:path>
              </a:pathLst>
            </a:custGeom>
            <a:noFill/>
            <a:ln w="11113">
              <a:solidFill>
                <a:srgbClr val="000000"/>
              </a:solidFill>
              <a:round/>
              <a:headEnd/>
              <a:tailEnd/>
            </a:ln>
          </p:spPr>
          <p:txBody>
            <a:bodyPr/>
            <a:lstStyle/>
            <a:p>
              <a:endParaRPr lang="fr-FR"/>
            </a:p>
          </p:txBody>
        </p:sp>
        <p:sp>
          <p:nvSpPr>
            <p:cNvPr id="44503" name="Freeform 453"/>
            <p:cNvSpPr>
              <a:spLocks/>
            </p:cNvSpPr>
            <p:nvPr/>
          </p:nvSpPr>
          <p:spPr bwMode="auto">
            <a:xfrm>
              <a:off x="4041" y="3003"/>
              <a:ext cx="72" cy="60"/>
            </a:xfrm>
            <a:custGeom>
              <a:avLst/>
              <a:gdLst>
                <a:gd name="T0" fmla="*/ 72 w 72"/>
                <a:gd name="T1" fmla="*/ 0 h 122"/>
                <a:gd name="T2" fmla="*/ 72 w 72"/>
                <a:gd name="T3" fmla="*/ 122 h 122"/>
                <a:gd name="T4" fmla="*/ 0 w 72"/>
                <a:gd name="T5" fmla="*/ 122 h 122"/>
                <a:gd name="T6" fmla="*/ 0 60000 65536"/>
                <a:gd name="T7" fmla="*/ 0 60000 65536"/>
                <a:gd name="T8" fmla="*/ 0 60000 65536"/>
                <a:gd name="T9" fmla="*/ 0 w 72"/>
                <a:gd name="T10" fmla="*/ 0 h 122"/>
                <a:gd name="T11" fmla="*/ 72 w 72"/>
                <a:gd name="T12" fmla="*/ 122 h 122"/>
              </a:gdLst>
              <a:ahLst/>
              <a:cxnLst>
                <a:cxn ang="T6">
                  <a:pos x="T0" y="T1"/>
                </a:cxn>
                <a:cxn ang="T7">
                  <a:pos x="T2" y="T3"/>
                </a:cxn>
                <a:cxn ang="T8">
                  <a:pos x="T4" y="T5"/>
                </a:cxn>
              </a:cxnLst>
              <a:rect l="T9" t="T10" r="T11" b="T12"/>
              <a:pathLst>
                <a:path w="72" h="122">
                  <a:moveTo>
                    <a:pt x="72" y="0"/>
                  </a:moveTo>
                  <a:lnTo>
                    <a:pt x="72" y="122"/>
                  </a:lnTo>
                  <a:lnTo>
                    <a:pt x="0" y="122"/>
                  </a:lnTo>
                </a:path>
              </a:pathLst>
            </a:custGeom>
            <a:noFill/>
            <a:ln w="11113">
              <a:solidFill>
                <a:srgbClr val="000000"/>
              </a:solidFill>
              <a:round/>
              <a:headEnd/>
              <a:tailEnd/>
            </a:ln>
          </p:spPr>
          <p:txBody>
            <a:bodyPr/>
            <a:lstStyle/>
            <a:p>
              <a:endParaRPr lang="fr-FR"/>
            </a:p>
          </p:txBody>
        </p:sp>
        <p:sp>
          <p:nvSpPr>
            <p:cNvPr id="44504" name="Line 454"/>
            <p:cNvSpPr>
              <a:spLocks noChangeShapeType="1"/>
            </p:cNvSpPr>
            <p:nvPr/>
          </p:nvSpPr>
          <p:spPr bwMode="auto">
            <a:xfrm flipV="1">
              <a:off x="4081" y="3003"/>
              <a:ext cx="1" cy="60"/>
            </a:xfrm>
            <a:prstGeom prst="line">
              <a:avLst/>
            </a:prstGeom>
            <a:noFill/>
            <a:ln w="11113">
              <a:solidFill>
                <a:srgbClr val="000000"/>
              </a:solidFill>
              <a:round/>
              <a:headEnd/>
              <a:tailEnd/>
            </a:ln>
          </p:spPr>
          <p:txBody>
            <a:bodyPr/>
            <a:lstStyle/>
            <a:p>
              <a:endParaRPr lang="fr-FR"/>
            </a:p>
          </p:txBody>
        </p:sp>
        <p:sp>
          <p:nvSpPr>
            <p:cNvPr id="44505" name="Line 455"/>
            <p:cNvSpPr>
              <a:spLocks noChangeShapeType="1"/>
            </p:cNvSpPr>
            <p:nvPr/>
          </p:nvSpPr>
          <p:spPr bwMode="auto">
            <a:xfrm>
              <a:off x="3976" y="3033"/>
              <a:ext cx="105" cy="1"/>
            </a:xfrm>
            <a:prstGeom prst="line">
              <a:avLst/>
            </a:prstGeom>
            <a:noFill/>
            <a:ln w="11113">
              <a:solidFill>
                <a:srgbClr val="000000"/>
              </a:solidFill>
              <a:round/>
              <a:headEnd/>
              <a:tailEnd/>
            </a:ln>
          </p:spPr>
          <p:txBody>
            <a:bodyPr/>
            <a:lstStyle/>
            <a:p>
              <a:endParaRPr lang="fr-FR"/>
            </a:p>
          </p:txBody>
        </p:sp>
        <p:sp>
          <p:nvSpPr>
            <p:cNvPr id="44506" name="Line 456"/>
            <p:cNvSpPr>
              <a:spLocks noChangeShapeType="1"/>
            </p:cNvSpPr>
            <p:nvPr/>
          </p:nvSpPr>
          <p:spPr bwMode="auto">
            <a:xfrm flipH="1" flipV="1">
              <a:off x="3777" y="2894"/>
              <a:ext cx="63" cy="81"/>
            </a:xfrm>
            <a:prstGeom prst="line">
              <a:avLst/>
            </a:prstGeom>
            <a:noFill/>
            <a:ln w="11113">
              <a:solidFill>
                <a:srgbClr val="000000"/>
              </a:solidFill>
              <a:round/>
              <a:headEnd/>
              <a:tailEnd/>
            </a:ln>
          </p:spPr>
          <p:txBody>
            <a:bodyPr/>
            <a:lstStyle/>
            <a:p>
              <a:endParaRPr lang="fr-FR"/>
            </a:p>
          </p:txBody>
        </p:sp>
        <p:sp>
          <p:nvSpPr>
            <p:cNvPr id="44507" name="Line 457"/>
            <p:cNvSpPr>
              <a:spLocks noChangeShapeType="1"/>
            </p:cNvSpPr>
            <p:nvPr/>
          </p:nvSpPr>
          <p:spPr bwMode="auto">
            <a:xfrm flipV="1">
              <a:off x="3777" y="2894"/>
              <a:ext cx="63" cy="81"/>
            </a:xfrm>
            <a:prstGeom prst="line">
              <a:avLst/>
            </a:prstGeom>
            <a:noFill/>
            <a:ln w="11113">
              <a:solidFill>
                <a:srgbClr val="000000"/>
              </a:solidFill>
              <a:round/>
              <a:headEnd/>
              <a:tailEnd/>
            </a:ln>
          </p:spPr>
          <p:txBody>
            <a:bodyPr/>
            <a:lstStyle/>
            <a:p>
              <a:endParaRPr lang="fr-FR"/>
            </a:p>
          </p:txBody>
        </p:sp>
        <p:sp>
          <p:nvSpPr>
            <p:cNvPr id="44508" name="Line 458"/>
            <p:cNvSpPr>
              <a:spLocks noChangeShapeType="1"/>
            </p:cNvSpPr>
            <p:nvPr/>
          </p:nvSpPr>
          <p:spPr bwMode="auto">
            <a:xfrm flipH="1">
              <a:off x="3777" y="2975"/>
              <a:ext cx="63" cy="1"/>
            </a:xfrm>
            <a:prstGeom prst="line">
              <a:avLst/>
            </a:prstGeom>
            <a:noFill/>
            <a:ln w="11113">
              <a:solidFill>
                <a:srgbClr val="000000"/>
              </a:solidFill>
              <a:round/>
              <a:headEnd/>
              <a:tailEnd/>
            </a:ln>
          </p:spPr>
          <p:txBody>
            <a:bodyPr/>
            <a:lstStyle/>
            <a:p>
              <a:endParaRPr lang="fr-FR"/>
            </a:p>
          </p:txBody>
        </p:sp>
        <p:sp>
          <p:nvSpPr>
            <p:cNvPr id="44509" name="Line 459"/>
            <p:cNvSpPr>
              <a:spLocks noChangeShapeType="1"/>
            </p:cNvSpPr>
            <p:nvPr/>
          </p:nvSpPr>
          <p:spPr bwMode="auto">
            <a:xfrm flipH="1">
              <a:off x="3777" y="2894"/>
              <a:ext cx="63" cy="1"/>
            </a:xfrm>
            <a:prstGeom prst="line">
              <a:avLst/>
            </a:prstGeom>
            <a:noFill/>
            <a:ln w="11113">
              <a:solidFill>
                <a:srgbClr val="000000"/>
              </a:solidFill>
              <a:round/>
              <a:headEnd/>
              <a:tailEnd/>
            </a:ln>
          </p:spPr>
          <p:txBody>
            <a:bodyPr/>
            <a:lstStyle/>
            <a:p>
              <a:endParaRPr lang="fr-FR"/>
            </a:p>
          </p:txBody>
        </p:sp>
        <p:sp>
          <p:nvSpPr>
            <p:cNvPr id="44510" name="Freeform 460"/>
            <p:cNvSpPr>
              <a:spLocks/>
            </p:cNvSpPr>
            <p:nvPr/>
          </p:nvSpPr>
          <p:spPr bwMode="auto">
            <a:xfrm>
              <a:off x="3874" y="2904"/>
              <a:ext cx="73" cy="61"/>
            </a:xfrm>
            <a:custGeom>
              <a:avLst/>
              <a:gdLst>
                <a:gd name="T0" fmla="*/ 0 w 73"/>
                <a:gd name="T1" fmla="*/ 121 h 121"/>
                <a:gd name="T2" fmla="*/ 0 w 73"/>
                <a:gd name="T3" fmla="*/ 0 h 121"/>
                <a:gd name="T4" fmla="*/ 73 w 73"/>
                <a:gd name="T5" fmla="*/ 0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0" y="121"/>
                  </a:moveTo>
                  <a:lnTo>
                    <a:pt x="0" y="0"/>
                  </a:lnTo>
                  <a:lnTo>
                    <a:pt x="73" y="0"/>
                  </a:lnTo>
                </a:path>
              </a:pathLst>
            </a:custGeom>
            <a:noFill/>
            <a:ln w="11113">
              <a:solidFill>
                <a:srgbClr val="000000"/>
              </a:solidFill>
              <a:round/>
              <a:headEnd/>
              <a:tailEnd/>
            </a:ln>
          </p:spPr>
          <p:txBody>
            <a:bodyPr/>
            <a:lstStyle/>
            <a:p>
              <a:endParaRPr lang="fr-FR"/>
            </a:p>
          </p:txBody>
        </p:sp>
        <p:sp>
          <p:nvSpPr>
            <p:cNvPr id="44511" name="Freeform 461"/>
            <p:cNvSpPr>
              <a:spLocks/>
            </p:cNvSpPr>
            <p:nvPr/>
          </p:nvSpPr>
          <p:spPr bwMode="auto">
            <a:xfrm>
              <a:off x="3874" y="2904"/>
              <a:ext cx="73" cy="61"/>
            </a:xfrm>
            <a:custGeom>
              <a:avLst/>
              <a:gdLst>
                <a:gd name="T0" fmla="*/ 73 w 73"/>
                <a:gd name="T1" fmla="*/ 0 h 121"/>
                <a:gd name="T2" fmla="*/ 73 w 73"/>
                <a:gd name="T3" fmla="*/ 121 h 121"/>
                <a:gd name="T4" fmla="*/ 0 w 73"/>
                <a:gd name="T5" fmla="*/ 121 h 121"/>
                <a:gd name="T6" fmla="*/ 0 60000 65536"/>
                <a:gd name="T7" fmla="*/ 0 60000 65536"/>
                <a:gd name="T8" fmla="*/ 0 60000 65536"/>
                <a:gd name="T9" fmla="*/ 0 w 73"/>
                <a:gd name="T10" fmla="*/ 0 h 121"/>
                <a:gd name="T11" fmla="*/ 73 w 73"/>
                <a:gd name="T12" fmla="*/ 121 h 121"/>
              </a:gdLst>
              <a:ahLst/>
              <a:cxnLst>
                <a:cxn ang="T6">
                  <a:pos x="T0" y="T1"/>
                </a:cxn>
                <a:cxn ang="T7">
                  <a:pos x="T2" y="T3"/>
                </a:cxn>
                <a:cxn ang="T8">
                  <a:pos x="T4" y="T5"/>
                </a:cxn>
              </a:cxnLst>
              <a:rect l="T9" t="T10" r="T11" b="T12"/>
              <a:pathLst>
                <a:path w="73" h="121">
                  <a:moveTo>
                    <a:pt x="73" y="0"/>
                  </a:moveTo>
                  <a:lnTo>
                    <a:pt x="73" y="121"/>
                  </a:lnTo>
                  <a:lnTo>
                    <a:pt x="0" y="121"/>
                  </a:lnTo>
                </a:path>
              </a:pathLst>
            </a:custGeom>
            <a:noFill/>
            <a:ln w="11113">
              <a:solidFill>
                <a:srgbClr val="000000"/>
              </a:solidFill>
              <a:round/>
              <a:headEnd/>
              <a:tailEnd/>
            </a:ln>
          </p:spPr>
          <p:txBody>
            <a:bodyPr/>
            <a:lstStyle/>
            <a:p>
              <a:endParaRPr lang="fr-FR"/>
            </a:p>
          </p:txBody>
        </p:sp>
        <p:sp>
          <p:nvSpPr>
            <p:cNvPr id="44512" name="Line 462"/>
            <p:cNvSpPr>
              <a:spLocks noChangeShapeType="1"/>
            </p:cNvSpPr>
            <p:nvPr/>
          </p:nvSpPr>
          <p:spPr bwMode="auto">
            <a:xfrm flipV="1">
              <a:off x="3914" y="2904"/>
              <a:ext cx="1" cy="61"/>
            </a:xfrm>
            <a:prstGeom prst="line">
              <a:avLst/>
            </a:prstGeom>
            <a:noFill/>
            <a:ln w="11113">
              <a:solidFill>
                <a:srgbClr val="000000"/>
              </a:solidFill>
              <a:round/>
              <a:headEnd/>
              <a:tailEnd/>
            </a:ln>
          </p:spPr>
          <p:txBody>
            <a:bodyPr/>
            <a:lstStyle/>
            <a:p>
              <a:endParaRPr lang="fr-FR"/>
            </a:p>
          </p:txBody>
        </p:sp>
        <p:sp>
          <p:nvSpPr>
            <p:cNvPr id="44513" name="Line 463"/>
            <p:cNvSpPr>
              <a:spLocks noChangeShapeType="1"/>
            </p:cNvSpPr>
            <p:nvPr/>
          </p:nvSpPr>
          <p:spPr bwMode="auto">
            <a:xfrm>
              <a:off x="3808" y="2934"/>
              <a:ext cx="106" cy="1"/>
            </a:xfrm>
            <a:prstGeom prst="line">
              <a:avLst/>
            </a:prstGeom>
            <a:noFill/>
            <a:ln w="11113">
              <a:solidFill>
                <a:srgbClr val="000000"/>
              </a:solidFill>
              <a:round/>
              <a:headEnd/>
              <a:tailEnd/>
            </a:ln>
          </p:spPr>
          <p:txBody>
            <a:bodyPr/>
            <a:lstStyle/>
            <a:p>
              <a:endParaRPr lang="fr-FR"/>
            </a:p>
          </p:txBody>
        </p:sp>
        <p:sp>
          <p:nvSpPr>
            <p:cNvPr id="44514" name="Freeform 464"/>
            <p:cNvSpPr>
              <a:spLocks/>
            </p:cNvSpPr>
            <p:nvPr/>
          </p:nvSpPr>
          <p:spPr bwMode="auto">
            <a:xfrm>
              <a:off x="3977" y="3077"/>
              <a:ext cx="163" cy="101"/>
            </a:xfrm>
            <a:custGeom>
              <a:avLst/>
              <a:gdLst>
                <a:gd name="T0" fmla="*/ 0 w 163"/>
                <a:gd name="T1" fmla="*/ 0 h 200"/>
                <a:gd name="T2" fmla="*/ 0 w 163"/>
                <a:gd name="T3" fmla="*/ 200 h 200"/>
                <a:gd name="T4" fmla="*/ 163 w 163"/>
                <a:gd name="T5" fmla="*/ 200 h 200"/>
                <a:gd name="T6" fmla="*/ 0 60000 65536"/>
                <a:gd name="T7" fmla="*/ 0 60000 65536"/>
                <a:gd name="T8" fmla="*/ 0 60000 65536"/>
                <a:gd name="T9" fmla="*/ 0 w 163"/>
                <a:gd name="T10" fmla="*/ 0 h 200"/>
                <a:gd name="T11" fmla="*/ 163 w 163"/>
                <a:gd name="T12" fmla="*/ 200 h 200"/>
              </a:gdLst>
              <a:ahLst/>
              <a:cxnLst>
                <a:cxn ang="T6">
                  <a:pos x="T0" y="T1"/>
                </a:cxn>
                <a:cxn ang="T7">
                  <a:pos x="T2" y="T3"/>
                </a:cxn>
                <a:cxn ang="T8">
                  <a:pos x="T4" y="T5"/>
                </a:cxn>
              </a:cxnLst>
              <a:rect l="T9" t="T10" r="T11" b="T12"/>
              <a:pathLst>
                <a:path w="163" h="200">
                  <a:moveTo>
                    <a:pt x="0" y="0"/>
                  </a:moveTo>
                  <a:lnTo>
                    <a:pt x="0" y="200"/>
                  </a:lnTo>
                  <a:lnTo>
                    <a:pt x="163" y="200"/>
                  </a:lnTo>
                </a:path>
              </a:pathLst>
            </a:custGeom>
            <a:noFill/>
            <a:ln w="11113">
              <a:solidFill>
                <a:srgbClr val="000000"/>
              </a:solidFill>
              <a:round/>
              <a:headEnd/>
              <a:tailEnd/>
            </a:ln>
          </p:spPr>
          <p:txBody>
            <a:bodyPr/>
            <a:lstStyle/>
            <a:p>
              <a:endParaRPr lang="fr-FR"/>
            </a:p>
          </p:txBody>
        </p:sp>
        <p:sp>
          <p:nvSpPr>
            <p:cNvPr id="44515" name="Freeform 465"/>
            <p:cNvSpPr>
              <a:spLocks/>
            </p:cNvSpPr>
            <p:nvPr/>
          </p:nvSpPr>
          <p:spPr bwMode="auto">
            <a:xfrm>
              <a:off x="3807" y="2975"/>
              <a:ext cx="169" cy="118"/>
            </a:xfrm>
            <a:custGeom>
              <a:avLst/>
              <a:gdLst>
                <a:gd name="T0" fmla="*/ 0 w 169"/>
                <a:gd name="T1" fmla="*/ 0 h 237"/>
                <a:gd name="T2" fmla="*/ 0 w 169"/>
                <a:gd name="T3" fmla="*/ 237 h 237"/>
                <a:gd name="T4" fmla="*/ 169 w 169"/>
                <a:gd name="T5" fmla="*/ 237 h 237"/>
                <a:gd name="T6" fmla="*/ 0 60000 65536"/>
                <a:gd name="T7" fmla="*/ 0 60000 65536"/>
                <a:gd name="T8" fmla="*/ 0 60000 65536"/>
                <a:gd name="T9" fmla="*/ 0 w 169"/>
                <a:gd name="T10" fmla="*/ 0 h 237"/>
                <a:gd name="T11" fmla="*/ 169 w 169"/>
                <a:gd name="T12" fmla="*/ 237 h 237"/>
              </a:gdLst>
              <a:ahLst/>
              <a:cxnLst>
                <a:cxn ang="T6">
                  <a:pos x="T0" y="T1"/>
                </a:cxn>
                <a:cxn ang="T7">
                  <a:pos x="T2" y="T3"/>
                </a:cxn>
                <a:cxn ang="T8">
                  <a:pos x="T4" y="T5"/>
                </a:cxn>
              </a:cxnLst>
              <a:rect l="T9" t="T10" r="T11" b="T12"/>
              <a:pathLst>
                <a:path w="169" h="237">
                  <a:moveTo>
                    <a:pt x="0" y="0"/>
                  </a:moveTo>
                  <a:lnTo>
                    <a:pt x="0" y="237"/>
                  </a:lnTo>
                  <a:lnTo>
                    <a:pt x="169" y="237"/>
                  </a:lnTo>
                </a:path>
              </a:pathLst>
            </a:custGeom>
            <a:noFill/>
            <a:ln w="11113">
              <a:solidFill>
                <a:srgbClr val="000000"/>
              </a:solidFill>
              <a:round/>
              <a:headEnd/>
              <a:tailEnd/>
            </a:ln>
          </p:spPr>
          <p:txBody>
            <a:bodyPr/>
            <a:lstStyle/>
            <a:p>
              <a:endParaRPr lang="fr-FR"/>
            </a:p>
          </p:txBody>
        </p:sp>
        <p:sp>
          <p:nvSpPr>
            <p:cNvPr id="44516" name="Line 466"/>
            <p:cNvSpPr>
              <a:spLocks noChangeShapeType="1"/>
            </p:cNvSpPr>
            <p:nvPr/>
          </p:nvSpPr>
          <p:spPr bwMode="auto">
            <a:xfrm flipH="1" flipV="1">
              <a:off x="3469" y="2953"/>
              <a:ext cx="130" cy="40"/>
            </a:xfrm>
            <a:prstGeom prst="line">
              <a:avLst/>
            </a:prstGeom>
            <a:noFill/>
            <a:ln w="11113">
              <a:solidFill>
                <a:srgbClr val="000000"/>
              </a:solidFill>
              <a:round/>
              <a:headEnd/>
              <a:tailEnd/>
            </a:ln>
          </p:spPr>
          <p:txBody>
            <a:bodyPr/>
            <a:lstStyle/>
            <a:p>
              <a:endParaRPr lang="fr-FR"/>
            </a:p>
          </p:txBody>
        </p:sp>
        <p:sp>
          <p:nvSpPr>
            <p:cNvPr id="44517" name="Line 467"/>
            <p:cNvSpPr>
              <a:spLocks noChangeShapeType="1"/>
            </p:cNvSpPr>
            <p:nvPr/>
          </p:nvSpPr>
          <p:spPr bwMode="auto">
            <a:xfrm flipH="1">
              <a:off x="3469" y="2953"/>
              <a:ext cx="130" cy="40"/>
            </a:xfrm>
            <a:prstGeom prst="line">
              <a:avLst/>
            </a:prstGeom>
            <a:noFill/>
            <a:ln w="11113">
              <a:solidFill>
                <a:srgbClr val="000000"/>
              </a:solidFill>
              <a:round/>
              <a:headEnd/>
              <a:tailEnd/>
            </a:ln>
          </p:spPr>
          <p:txBody>
            <a:bodyPr/>
            <a:lstStyle/>
            <a:p>
              <a:endParaRPr lang="fr-FR"/>
            </a:p>
          </p:txBody>
        </p:sp>
        <p:sp>
          <p:nvSpPr>
            <p:cNvPr id="44518" name="Line 468"/>
            <p:cNvSpPr>
              <a:spLocks noChangeShapeType="1"/>
            </p:cNvSpPr>
            <p:nvPr/>
          </p:nvSpPr>
          <p:spPr bwMode="auto">
            <a:xfrm flipV="1">
              <a:off x="3599" y="2953"/>
              <a:ext cx="1" cy="40"/>
            </a:xfrm>
            <a:prstGeom prst="line">
              <a:avLst/>
            </a:prstGeom>
            <a:noFill/>
            <a:ln w="11113">
              <a:solidFill>
                <a:srgbClr val="000000"/>
              </a:solidFill>
              <a:round/>
              <a:headEnd/>
              <a:tailEnd/>
            </a:ln>
          </p:spPr>
          <p:txBody>
            <a:bodyPr/>
            <a:lstStyle/>
            <a:p>
              <a:endParaRPr lang="fr-FR"/>
            </a:p>
          </p:txBody>
        </p:sp>
        <p:sp>
          <p:nvSpPr>
            <p:cNvPr id="44519" name="Line 469"/>
            <p:cNvSpPr>
              <a:spLocks noChangeShapeType="1"/>
            </p:cNvSpPr>
            <p:nvPr/>
          </p:nvSpPr>
          <p:spPr bwMode="auto">
            <a:xfrm flipV="1">
              <a:off x="3469" y="2953"/>
              <a:ext cx="1" cy="40"/>
            </a:xfrm>
            <a:prstGeom prst="line">
              <a:avLst/>
            </a:prstGeom>
            <a:noFill/>
            <a:ln w="11113">
              <a:solidFill>
                <a:srgbClr val="000000"/>
              </a:solidFill>
              <a:round/>
              <a:headEnd/>
              <a:tailEnd/>
            </a:ln>
          </p:spPr>
          <p:txBody>
            <a:bodyPr/>
            <a:lstStyle/>
            <a:p>
              <a:endParaRPr lang="fr-FR"/>
            </a:p>
          </p:txBody>
        </p:sp>
        <p:sp>
          <p:nvSpPr>
            <p:cNvPr id="44520" name="Freeform 470"/>
            <p:cNvSpPr>
              <a:spLocks/>
            </p:cNvSpPr>
            <p:nvPr/>
          </p:nvSpPr>
          <p:spPr bwMode="auto">
            <a:xfrm>
              <a:off x="3485" y="3013"/>
              <a:ext cx="98" cy="45"/>
            </a:xfrm>
            <a:custGeom>
              <a:avLst/>
              <a:gdLst>
                <a:gd name="T0" fmla="*/ 98 w 98"/>
                <a:gd name="T1" fmla="*/ 0 h 91"/>
                <a:gd name="T2" fmla="*/ 0 w 98"/>
                <a:gd name="T3" fmla="*/ 0 h 91"/>
                <a:gd name="T4" fmla="*/ 0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0"/>
                  </a:moveTo>
                  <a:lnTo>
                    <a:pt x="0" y="0"/>
                  </a:lnTo>
                  <a:lnTo>
                    <a:pt x="0" y="91"/>
                  </a:lnTo>
                </a:path>
              </a:pathLst>
            </a:custGeom>
            <a:noFill/>
            <a:ln w="11113">
              <a:solidFill>
                <a:srgbClr val="000000"/>
              </a:solidFill>
              <a:round/>
              <a:headEnd/>
              <a:tailEnd/>
            </a:ln>
          </p:spPr>
          <p:txBody>
            <a:bodyPr/>
            <a:lstStyle/>
            <a:p>
              <a:endParaRPr lang="fr-FR"/>
            </a:p>
          </p:txBody>
        </p:sp>
        <p:sp>
          <p:nvSpPr>
            <p:cNvPr id="44521" name="Freeform 471"/>
            <p:cNvSpPr>
              <a:spLocks/>
            </p:cNvSpPr>
            <p:nvPr/>
          </p:nvSpPr>
          <p:spPr bwMode="auto">
            <a:xfrm>
              <a:off x="3485" y="3013"/>
              <a:ext cx="98" cy="45"/>
            </a:xfrm>
            <a:custGeom>
              <a:avLst/>
              <a:gdLst>
                <a:gd name="T0" fmla="*/ 0 w 98"/>
                <a:gd name="T1" fmla="*/ 91 h 91"/>
                <a:gd name="T2" fmla="*/ 98 w 98"/>
                <a:gd name="T3" fmla="*/ 91 h 91"/>
                <a:gd name="T4" fmla="*/ 98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91"/>
                  </a:moveTo>
                  <a:lnTo>
                    <a:pt x="98" y="91"/>
                  </a:lnTo>
                  <a:lnTo>
                    <a:pt x="98" y="0"/>
                  </a:lnTo>
                </a:path>
              </a:pathLst>
            </a:custGeom>
            <a:noFill/>
            <a:ln w="11113">
              <a:solidFill>
                <a:srgbClr val="000000"/>
              </a:solidFill>
              <a:round/>
              <a:headEnd/>
              <a:tailEnd/>
            </a:ln>
          </p:spPr>
          <p:txBody>
            <a:bodyPr/>
            <a:lstStyle/>
            <a:p>
              <a:endParaRPr lang="fr-FR"/>
            </a:p>
          </p:txBody>
        </p:sp>
        <p:sp>
          <p:nvSpPr>
            <p:cNvPr id="44522" name="Line 472"/>
            <p:cNvSpPr>
              <a:spLocks noChangeShapeType="1"/>
            </p:cNvSpPr>
            <p:nvPr/>
          </p:nvSpPr>
          <p:spPr bwMode="auto">
            <a:xfrm flipH="1">
              <a:off x="3485" y="3038"/>
              <a:ext cx="98" cy="1"/>
            </a:xfrm>
            <a:prstGeom prst="line">
              <a:avLst/>
            </a:prstGeom>
            <a:noFill/>
            <a:ln w="11113">
              <a:solidFill>
                <a:srgbClr val="000000"/>
              </a:solidFill>
              <a:round/>
              <a:headEnd/>
              <a:tailEnd/>
            </a:ln>
          </p:spPr>
          <p:txBody>
            <a:bodyPr/>
            <a:lstStyle/>
            <a:p>
              <a:endParaRPr lang="fr-FR"/>
            </a:p>
          </p:txBody>
        </p:sp>
        <p:sp>
          <p:nvSpPr>
            <p:cNvPr id="44523" name="Line 473"/>
            <p:cNvSpPr>
              <a:spLocks noChangeShapeType="1"/>
            </p:cNvSpPr>
            <p:nvPr/>
          </p:nvSpPr>
          <p:spPr bwMode="auto">
            <a:xfrm>
              <a:off x="3534" y="2973"/>
              <a:ext cx="1" cy="65"/>
            </a:xfrm>
            <a:prstGeom prst="line">
              <a:avLst/>
            </a:prstGeom>
            <a:noFill/>
            <a:ln w="11113">
              <a:solidFill>
                <a:srgbClr val="000000"/>
              </a:solidFill>
              <a:round/>
              <a:headEnd/>
              <a:tailEnd/>
            </a:ln>
          </p:spPr>
          <p:txBody>
            <a:bodyPr/>
            <a:lstStyle/>
            <a:p>
              <a:endParaRPr lang="fr-FR"/>
            </a:p>
          </p:txBody>
        </p:sp>
        <p:sp>
          <p:nvSpPr>
            <p:cNvPr id="44524" name="Line 474"/>
            <p:cNvSpPr>
              <a:spLocks noChangeShapeType="1"/>
            </p:cNvSpPr>
            <p:nvPr/>
          </p:nvSpPr>
          <p:spPr bwMode="auto">
            <a:xfrm flipH="1">
              <a:off x="2762" y="2736"/>
              <a:ext cx="65" cy="81"/>
            </a:xfrm>
            <a:prstGeom prst="line">
              <a:avLst/>
            </a:prstGeom>
            <a:noFill/>
            <a:ln w="11113">
              <a:solidFill>
                <a:srgbClr val="000000"/>
              </a:solidFill>
              <a:round/>
              <a:headEnd/>
              <a:tailEnd/>
            </a:ln>
          </p:spPr>
          <p:txBody>
            <a:bodyPr/>
            <a:lstStyle/>
            <a:p>
              <a:endParaRPr lang="fr-FR"/>
            </a:p>
          </p:txBody>
        </p:sp>
        <p:sp>
          <p:nvSpPr>
            <p:cNvPr id="44525" name="Line 475"/>
            <p:cNvSpPr>
              <a:spLocks noChangeShapeType="1"/>
            </p:cNvSpPr>
            <p:nvPr/>
          </p:nvSpPr>
          <p:spPr bwMode="auto">
            <a:xfrm>
              <a:off x="2762" y="2736"/>
              <a:ext cx="65" cy="81"/>
            </a:xfrm>
            <a:prstGeom prst="line">
              <a:avLst/>
            </a:prstGeom>
            <a:noFill/>
            <a:ln w="11113">
              <a:solidFill>
                <a:srgbClr val="000000"/>
              </a:solidFill>
              <a:round/>
              <a:headEnd/>
              <a:tailEnd/>
            </a:ln>
          </p:spPr>
          <p:txBody>
            <a:bodyPr/>
            <a:lstStyle/>
            <a:p>
              <a:endParaRPr lang="fr-FR"/>
            </a:p>
          </p:txBody>
        </p:sp>
        <p:sp>
          <p:nvSpPr>
            <p:cNvPr id="44526" name="Line 476"/>
            <p:cNvSpPr>
              <a:spLocks noChangeShapeType="1"/>
            </p:cNvSpPr>
            <p:nvPr/>
          </p:nvSpPr>
          <p:spPr bwMode="auto">
            <a:xfrm flipH="1">
              <a:off x="2762" y="2736"/>
              <a:ext cx="65" cy="1"/>
            </a:xfrm>
            <a:prstGeom prst="line">
              <a:avLst/>
            </a:prstGeom>
            <a:noFill/>
            <a:ln w="11113">
              <a:solidFill>
                <a:srgbClr val="000000"/>
              </a:solidFill>
              <a:round/>
              <a:headEnd/>
              <a:tailEnd/>
            </a:ln>
          </p:spPr>
          <p:txBody>
            <a:bodyPr/>
            <a:lstStyle/>
            <a:p>
              <a:endParaRPr lang="fr-FR"/>
            </a:p>
          </p:txBody>
        </p:sp>
        <p:sp>
          <p:nvSpPr>
            <p:cNvPr id="44527" name="Line 477"/>
            <p:cNvSpPr>
              <a:spLocks noChangeShapeType="1"/>
            </p:cNvSpPr>
            <p:nvPr/>
          </p:nvSpPr>
          <p:spPr bwMode="auto">
            <a:xfrm flipH="1">
              <a:off x="2762" y="2817"/>
              <a:ext cx="65" cy="1"/>
            </a:xfrm>
            <a:prstGeom prst="line">
              <a:avLst/>
            </a:prstGeom>
            <a:noFill/>
            <a:ln w="11113">
              <a:solidFill>
                <a:srgbClr val="000000"/>
              </a:solidFill>
              <a:round/>
              <a:headEnd/>
              <a:tailEnd/>
            </a:ln>
          </p:spPr>
          <p:txBody>
            <a:bodyPr/>
            <a:lstStyle/>
            <a:p>
              <a:endParaRPr lang="fr-FR"/>
            </a:p>
          </p:txBody>
        </p:sp>
        <p:sp>
          <p:nvSpPr>
            <p:cNvPr id="44528" name="Freeform 478"/>
            <p:cNvSpPr>
              <a:spLocks/>
            </p:cNvSpPr>
            <p:nvPr/>
          </p:nvSpPr>
          <p:spPr bwMode="auto">
            <a:xfrm>
              <a:off x="2859" y="2746"/>
              <a:ext cx="74" cy="61"/>
            </a:xfrm>
            <a:custGeom>
              <a:avLst/>
              <a:gdLst>
                <a:gd name="T0" fmla="*/ 0 w 74"/>
                <a:gd name="T1" fmla="*/ 0 h 122"/>
                <a:gd name="T2" fmla="*/ 0 w 74"/>
                <a:gd name="T3" fmla="*/ 122 h 122"/>
                <a:gd name="T4" fmla="*/ 74 w 74"/>
                <a:gd name="T5" fmla="*/ 122 h 122"/>
                <a:gd name="T6" fmla="*/ 0 60000 65536"/>
                <a:gd name="T7" fmla="*/ 0 60000 65536"/>
                <a:gd name="T8" fmla="*/ 0 60000 65536"/>
                <a:gd name="T9" fmla="*/ 0 w 74"/>
                <a:gd name="T10" fmla="*/ 0 h 122"/>
                <a:gd name="T11" fmla="*/ 74 w 74"/>
                <a:gd name="T12" fmla="*/ 122 h 122"/>
              </a:gdLst>
              <a:ahLst/>
              <a:cxnLst>
                <a:cxn ang="T6">
                  <a:pos x="T0" y="T1"/>
                </a:cxn>
                <a:cxn ang="T7">
                  <a:pos x="T2" y="T3"/>
                </a:cxn>
                <a:cxn ang="T8">
                  <a:pos x="T4" y="T5"/>
                </a:cxn>
              </a:cxnLst>
              <a:rect l="T9" t="T10" r="T11" b="T12"/>
              <a:pathLst>
                <a:path w="74" h="122">
                  <a:moveTo>
                    <a:pt x="0" y="0"/>
                  </a:moveTo>
                  <a:lnTo>
                    <a:pt x="0" y="122"/>
                  </a:lnTo>
                  <a:lnTo>
                    <a:pt x="74" y="122"/>
                  </a:lnTo>
                </a:path>
              </a:pathLst>
            </a:custGeom>
            <a:noFill/>
            <a:ln w="11113">
              <a:solidFill>
                <a:srgbClr val="000000"/>
              </a:solidFill>
              <a:round/>
              <a:headEnd/>
              <a:tailEnd/>
            </a:ln>
          </p:spPr>
          <p:txBody>
            <a:bodyPr/>
            <a:lstStyle/>
            <a:p>
              <a:endParaRPr lang="fr-FR"/>
            </a:p>
          </p:txBody>
        </p:sp>
        <p:sp>
          <p:nvSpPr>
            <p:cNvPr id="44529" name="Freeform 479"/>
            <p:cNvSpPr>
              <a:spLocks/>
            </p:cNvSpPr>
            <p:nvPr/>
          </p:nvSpPr>
          <p:spPr bwMode="auto">
            <a:xfrm>
              <a:off x="2859" y="2746"/>
              <a:ext cx="74" cy="61"/>
            </a:xfrm>
            <a:custGeom>
              <a:avLst/>
              <a:gdLst>
                <a:gd name="T0" fmla="*/ 74 w 74"/>
                <a:gd name="T1" fmla="*/ 122 h 122"/>
                <a:gd name="T2" fmla="*/ 74 w 74"/>
                <a:gd name="T3" fmla="*/ 0 h 122"/>
                <a:gd name="T4" fmla="*/ 0 w 74"/>
                <a:gd name="T5" fmla="*/ 0 h 122"/>
                <a:gd name="T6" fmla="*/ 0 60000 65536"/>
                <a:gd name="T7" fmla="*/ 0 60000 65536"/>
                <a:gd name="T8" fmla="*/ 0 60000 65536"/>
                <a:gd name="T9" fmla="*/ 0 w 74"/>
                <a:gd name="T10" fmla="*/ 0 h 122"/>
                <a:gd name="T11" fmla="*/ 74 w 74"/>
                <a:gd name="T12" fmla="*/ 122 h 122"/>
              </a:gdLst>
              <a:ahLst/>
              <a:cxnLst>
                <a:cxn ang="T6">
                  <a:pos x="T0" y="T1"/>
                </a:cxn>
                <a:cxn ang="T7">
                  <a:pos x="T2" y="T3"/>
                </a:cxn>
                <a:cxn ang="T8">
                  <a:pos x="T4" y="T5"/>
                </a:cxn>
              </a:cxnLst>
              <a:rect l="T9" t="T10" r="T11" b="T12"/>
              <a:pathLst>
                <a:path w="74" h="122">
                  <a:moveTo>
                    <a:pt x="74" y="122"/>
                  </a:moveTo>
                  <a:lnTo>
                    <a:pt x="74" y="0"/>
                  </a:lnTo>
                  <a:lnTo>
                    <a:pt x="0" y="0"/>
                  </a:lnTo>
                </a:path>
              </a:pathLst>
            </a:custGeom>
            <a:noFill/>
            <a:ln w="11113">
              <a:solidFill>
                <a:srgbClr val="000000"/>
              </a:solidFill>
              <a:round/>
              <a:headEnd/>
              <a:tailEnd/>
            </a:ln>
          </p:spPr>
          <p:txBody>
            <a:bodyPr/>
            <a:lstStyle/>
            <a:p>
              <a:endParaRPr lang="fr-FR"/>
            </a:p>
          </p:txBody>
        </p:sp>
        <p:sp>
          <p:nvSpPr>
            <p:cNvPr id="44530" name="Line 480"/>
            <p:cNvSpPr>
              <a:spLocks noChangeShapeType="1"/>
            </p:cNvSpPr>
            <p:nvPr/>
          </p:nvSpPr>
          <p:spPr bwMode="auto">
            <a:xfrm>
              <a:off x="2900" y="2746"/>
              <a:ext cx="1" cy="61"/>
            </a:xfrm>
            <a:prstGeom prst="line">
              <a:avLst/>
            </a:prstGeom>
            <a:noFill/>
            <a:ln w="11113">
              <a:solidFill>
                <a:srgbClr val="000000"/>
              </a:solidFill>
              <a:round/>
              <a:headEnd/>
              <a:tailEnd/>
            </a:ln>
          </p:spPr>
          <p:txBody>
            <a:bodyPr/>
            <a:lstStyle/>
            <a:p>
              <a:endParaRPr lang="fr-FR"/>
            </a:p>
          </p:txBody>
        </p:sp>
        <p:sp>
          <p:nvSpPr>
            <p:cNvPr id="44531" name="Line 481"/>
            <p:cNvSpPr>
              <a:spLocks noChangeShapeType="1"/>
            </p:cNvSpPr>
            <p:nvPr/>
          </p:nvSpPr>
          <p:spPr bwMode="auto">
            <a:xfrm>
              <a:off x="2794" y="2777"/>
              <a:ext cx="106" cy="1"/>
            </a:xfrm>
            <a:prstGeom prst="line">
              <a:avLst/>
            </a:prstGeom>
            <a:noFill/>
            <a:ln w="11113">
              <a:solidFill>
                <a:srgbClr val="000000"/>
              </a:solidFill>
              <a:round/>
              <a:headEnd/>
              <a:tailEnd/>
            </a:ln>
          </p:spPr>
          <p:txBody>
            <a:bodyPr/>
            <a:lstStyle/>
            <a:p>
              <a:endParaRPr lang="fr-FR"/>
            </a:p>
          </p:txBody>
        </p:sp>
        <p:sp>
          <p:nvSpPr>
            <p:cNvPr id="44532" name="Line 482"/>
            <p:cNvSpPr>
              <a:spLocks noChangeShapeType="1"/>
            </p:cNvSpPr>
            <p:nvPr/>
          </p:nvSpPr>
          <p:spPr bwMode="auto">
            <a:xfrm flipH="1" flipV="1">
              <a:off x="2794" y="2973"/>
              <a:ext cx="614" cy="3"/>
            </a:xfrm>
            <a:prstGeom prst="line">
              <a:avLst/>
            </a:prstGeom>
            <a:noFill/>
            <a:ln w="11113">
              <a:solidFill>
                <a:srgbClr val="000000"/>
              </a:solidFill>
              <a:round/>
              <a:headEnd/>
              <a:tailEnd/>
            </a:ln>
          </p:spPr>
          <p:txBody>
            <a:bodyPr/>
            <a:lstStyle/>
            <a:p>
              <a:endParaRPr lang="fr-FR"/>
            </a:p>
          </p:txBody>
        </p:sp>
        <p:sp>
          <p:nvSpPr>
            <p:cNvPr id="44533" name="Freeform 483"/>
            <p:cNvSpPr>
              <a:spLocks/>
            </p:cNvSpPr>
            <p:nvPr/>
          </p:nvSpPr>
          <p:spPr bwMode="auto">
            <a:xfrm>
              <a:off x="2112" y="2640"/>
              <a:ext cx="672" cy="1296"/>
            </a:xfrm>
            <a:custGeom>
              <a:avLst/>
              <a:gdLst>
                <a:gd name="T0" fmla="*/ 870 w 870"/>
                <a:gd name="T1" fmla="*/ 0 h 1660"/>
                <a:gd name="T2" fmla="*/ 870 w 870"/>
                <a:gd name="T3" fmla="*/ 1660 h 1660"/>
                <a:gd name="T4" fmla="*/ 0 w 870"/>
                <a:gd name="T5" fmla="*/ 1660 h 1660"/>
                <a:gd name="T6" fmla="*/ 0 60000 65536"/>
                <a:gd name="T7" fmla="*/ 0 60000 65536"/>
                <a:gd name="T8" fmla="*/ 0 60000 65536"/>
                <a:gd name="T9" fmla="*/ 0 w 870"/>
                <a:gd name="T10" fmla="*/ 0 h 1660"/>
                <a:gd name="T11" fmla="*/ 870 w 870"/>
                <a:gd name="T12" fmla="*/ 1660 h 1660"/>
              </a:gdLst>
              <a:ahLst/>
              <a:cxnLst>
                <a:cxn ang="T6">
                  <a:pos x="T0" y="T1"/>
                </a:cxn>
                <a:cxn ang="T7">
                  <a:pos x="T2" y="T3"/>
                </a:cxn>
                <a:cxn ang="T8">
                  <a:pos x="T4" y="T5"/>
                </a:cxn>
              </a:cxnLst>
              <a:rect l="T9" t="T10" r="T11" b="T12"/>
              <a:pathLst>
                <a:path w="870" h="1660">
                  <a:moveTo>
                    <a:pt x="870" y="0"/>
                  </a:moveTo>
                  <a:lnTo>
                    <a:pt x="870" y="1660"/>
                  </a:lnTo>
                  <a:lnTo>
                    <a:pt x="0" y="1660"/>
                  </a:lnTo>
                </a:path>
              </a:pathLst>
            </a:custGeom>
            <a:noFill/>
            <a:ln w="11113">
              <a:solidFill>
                <a:srgbClr val="000000"/>
              </a:solidFill>
              <a:round/>
              <a:headEnd/>
              <a:tailEnd/>
            </a:ln>
          </p:spPr>
          <p:txBody>
            <a:bodyPr/>
            <a:lstStyle/>
            <a:p>
              <a:endParaRPr lang="fr-FR"/>
            </a:p>
          </p:txBody>
        </p:sp>
        <p:sp>
          <p:nvSpPr>
            <p:cNvPr id="44534" name="Freeform 484"/>
            <p:cNvSpPr>
              <a:spLocks/>
            </p:cNvSpPr>
            <p:nvPr/>
          </p:nvSpPr>
          <p:spPr bwMode="auto">
            <a:xfrm>
              <a:off x="3408" y="2974"/>
              <a:ext cx="612" cy="338"/>
            </a:xfrm>
            <a:custGeom>
              <a:avLst/>
              <a:gdLst>
                <a:gd name="T0" fmla="*/ 0 w 835"/>
                <a:gd name="T1" fmla="*/ 0 h 676"/>
                <a:gd name="T2" fmla="*/ 445 w 835"/>
                <a:gd name="T3" fmla="*/ 0 h 676"/>
                <a:gd name="T4" fmla="*/ 445 w 835"/>
                <a:gd name="T5" fmla="*/ 441 h 676"/>
                <a:gd name="T6" fmla="*/ 835 w 835"/>
                <a:gd name="T7" fmla="*/ 441 h 676"/>
                <a:gd name="T8" fmla="*/ 835 w 835"/>
                <a:gd name="T9" fmla="*/ 676 h 676"/>
                <a:gd name="T10" fmla="*/ 0 60000 65536"/>
                <a:gd name="T11" fmla="*/ 0 60000 65536"/>
                <a:gd name="T12" fmla="*/ 0 60000 65536"/>
                <a:gd name="T13" fmla="*/ 0 60000 65536"/>
                <a:gd name="T14" fmla="*/ 0 60000 65536"/>
                <a:gd name="T15" fmla="*/ 0 w 835"/>
                <a:gd name="T16" fmla="*/ 0 h 676"/>
                <a:gd name="T17" fmla="*/ 835 w 835"/>
                <a:gd name="T18" fmla="*/ 676 h 676"/>
              </a:gdLst>
              <a:ahLst/>
              <a:cxnLst>
                <a:cxn ang="T10">
                  <a:pos x="T0" y="T1"/>
                </a:cxn>
                <a:cxn ang="T11">
                  <a:pos x="T2" y="T3"/>
                </a:cxn>
                <a:cxn ang="T12">
                  <a:pos x="T4" y="T5"/>
                </a:cxn>
                <a:cxn ang="T13">
                  <a:pos x="T6" y="T7"/>
                </a:cxn>
                <a:cxn ang="T14">
                  <a:pos x="T8" y="T9"/>
                </a:cxn>
              </a:cxnLst>
              <a:rect l="T15" t="T16" r="T17" b="T18"/>
              <a:pathLst>
                <a:path w="835" h="676">
                  <a:moveTo>
                    <a:pt x="0" y="0"/>
                  </a:moveTo>
                  <a:lnTo>
                    <a:pt x="445" y="0"/>
                  </a:lnTo>
                  <a:lnTo>
                    <a:pt x="445" y="441"/>
                  </a:lnTo>
                  <a:lnTo>
                    <a:pt x="835" y="441"/>
                  </a:lnTo>
                  <a:lnTo>
                    <a:pt x="835" y="676"/>
                  </a:lnTo>
                </a:path>
              </a:pathLst>
            </a:custGeom>
            <a:noFill/>
            <a:ln w="11113">
              <a:solidFill>
                <a:srgbClr val="000000"/>
              </a:solidFill>
              <a:round/>
              <a:headEnd/>
              <a:tailEnd/>
            </a:ln>
          </p:spPr>
          <p:txBody>
            <a:bodyPr/>
            <a:lstStyle/>
            <a:p>
              <a:endParaRPr lang="fr-FR"/>
            </a:p>
          </p:txBody>
        </p:sp>
        <p:sp>
          <p:nvSpPr>
            <p:cNvPr id="44535" name="Freeform 485"/>
            <p:cNvSpPr>
              <a:spLocks/>
            </p:cNvSpPr>
            <p:nvPr/>
          </p:nvSpPr>
          <p:spPr bwMode="auto">
            <a:xfrm>
              <a:off x="2784" y="1730"/>
              <a:ext cx="1313" cy="897"/>
            </a:xfrm>
            <a:custGeom>
              <a:avLst/>
              <a:gdLst>
                <a:gd name="T0" fmla="*/ 0 w 1298"/>
                <a:gd name="T1" fmla="*/ 1795 h 1795"/>
                <a:gd name="T2" fmla="*/ 0 w 1298"/>
                <a:gd name="T3" fmla="*/ 0 h 1795"/>
                <a:gd name="T4" fmla="*/ 1298 w 1298"/>
                <a:gd name="T5" fmla="*/ 0 h 1795"/>
                <a:gd name="T6" fmla="*/ 1298 w 1298"/>
                <a:gd name="T7" fmla="*/ 258 h 1795"/>
                <a:gd name="T8" fmla="*/ 0 60000 65536"/>
                <a:gd name="T9" fmla="*/ 0 60000 65536"/>
                <a:gd name="T10" fmla="*/ 0 60000 65536"/>
                <a:gd name="T11" fmla="*/ 0 60000 65536"/>
                <a:gd name="T12" fmla="*/ 0 w 1298"/>
                <a:gd name="T13" fmla="*/ 0 h 1795"/>
                <a:gd name="T14" fmla="*/ 1298 w 1298"/>
                <a:gd name="T15" fmla="*/ 1795 h 1795"/>
              </a:gdLst>
              <a:ahLst/>
              <a:cxnLst>
                <a:cxn ang="T8">
                  <a:pos x="T0" y="T1"/>
                </a:cxn>
                <a:cxn ang="T9">
                  <a:pos x="T2" y="T3"/>
                </a:cxn>
                <a:cxn ang="T10">
                  <a:pos x="T4" y="T5"/>
                </a:cxn>
                <a:cxn ang="T11">
                  <a:pos x="T6" y="T7"/>
                </a:cxn>
              </a:cxnLst>
              <a:rect l="T12" t="T13" r="T14" b="T15"/>
              <a:pathLst>
                <a:path w="1298" h="1795">
                  <a:moveTo>
                    <a:pt x="0" y="1795"/>
                  </a:moveTo>
                  <a:lnTo>
                    <a:pt x="0" y="0"/>
                  </a:lnTo>
                  <a:lnTo>
                    <a:pt x="1298" y="0"/>
                  </a:lnTo>
                  <a:lnTo>
                    <a:pt x="1298" y="258"/>
                  </a:lnTo>
                </a:path>
              </a:pathLst>
            </a:custGeom>
            <a:noFill/>
            <a:ln w="11113">
              <a:solidFill>
                <a:srgbClr val="000000"/>
              </a:solidFill>
              <a:round/>
              <a:headEnd/>
              <a:tailEnd/>
            </a:ln>
          </p:spPr>
          <p:txBody>
            <a:bodyPr/>
            <a:lstStyle/>
            <a:p>
              <a:endParaRPr lang="fr-FR"/>
            </a:p>
          </p:txBody>
        </p:sp>
        <p:sp>
          <p:nvSpPr>
            <p:cNvPr id="44536" name="Line 486"/>
            <p:cNvSpPr>
              <a:spLocks noChangeShapeType="1"/>
            </p:cNvSpPr>
            <p:nvPr/>
          </p:nvSpPr>
          <p:spPr bwMode="auto">
            <a:xfrm flipH="1">
              <a:off x="537" y="601"/>
              <a:ext cx="130" cy="41"/>
            </a:xfrm>
            <a:prstGeom prst="line">
              <a:avLst/>
            </a:prstGeom>
            <a:noFill/>
            <a:ln w="11113">
              <a:solidFill>
                <a:srgbClr val="000000"/>
              </a:solidFill>
              <a:round/>
              <a:headEnd/>
              <a:tailEnd/>
            </a:ln>
          </p:spPr>
          <p:txBody>
            <a:bodyPr/>
            <a:lstStyle/>
            <a:p>
              <a:endParaRPr lang="fr-FR"/>
            </a:p>
          </p:txBody>
        </p:sp>
        <p:sp>
          <p:nvSpPr>
            <p:cNvPr id="44537" name="Line 487"/>
            <p:cNvSpPr>
              <a:spLocks noChangeShapeType="1"/>
            </p:cNvSpPr>
            <p:nvPr/>
          </p:nvSpPr>
          <p:spPr bwMode="auto">
            <a:xfrm flipH="1" flipV="1">
              <a:off x="537" y="601"/>
              <a:ext cx="130" cy="41"/>
            </a:xfrm>
            <a:prstGeom prst="line">
              <a:avLst/>
            </a:prstGeom>
            <a:noFill/>
            <a:ln w="11113">
              <a:solidFill>
                <a:srgbClr val="000000"/>
              </a:solidFill>
              <a:round/>
              <a:headEnd/>
              <a:tailEnd/>
            </a:ln>
          </p:spPr>
          <p:txBody>
            <a:bodyPr/>
            <a:lstStyle/>
            <a:p>
              <a:endParaRPr lang="fr-FR"/>
            </a:p>
          </p:txBody>
        </p:sp>
        <p:sp>
          <p:nvSpPr>
            <p:cNvPr id="44538" name="Line 488"/>
            <p:cNvSpPr>
              <a:spLocks noChangeShapeType="1"/>
            </p:cNvSpPr>
            <p:nvPr/>
          </p:nvSpPr>
          <p:spPr bwMode="auto">
            <a:xfrm>
              <a:off x="667" y="601"/>
              <a:ext cx="1" cy="41"/>
            </a:xfrm>
            <a:prstGeom prst="line">
              <a:avLst/>
            </a:prstGeom>
            <a:noFill/>
            <a:ln w="11113">
              <a:solidFill>
                <a:srgbClr val="000000"/>
              </a:solidFill>
              <a:round/>
              <a:headEnd/>
              <a:tailEnd/>
            </a:ln>
          </p:spPr>
          <p:txBody>
            <a:bodyPr/>
            <a:lstStyle/>
            <a:p>
              <a:endParaRPr lang="fr-FR"/>
            </a:p>
          </p:txBody>
        </p:sp>
        <p:sp>
          <p:nvSpPr>
            <p:cNvPr id="44539" name="Line 489"/>
            <p:cNvSpPr>
              <a:spLocks noChangeShapeType="1"/>
            </p:cNvSpPr>
            <p:nvPr/>
          </p:nvSpPr>
          <p:spPr bwMode="auto">
            <a:xfrm>
              <a:off x="537" y="601"/>
              <a:ext cx="1" cy="41"/>
            </a:xfrm>
            <a:prstGeom prst="line">
              <a:avLst/>
            </a:prstGeom>
            <a:noFill/>
            <a:ln w="11113">
              <a:solidFill>
                <a:srgbClr val="000000"/>
              </a:solidFill>
              <a:round/>
              <a:headEnd/>
              <a:tailEnd/>
            </a:ln>
          </p:spPr>
          <p:txBody>
            <a:bodyPr/>
            <a:lstStyle/>
            <a:p>
              <a:endParaRPr lang="fr-FR"/>
            </a:p>
          </p:txBody>
        </p:sp>
        <p:sp>
          <p:nvSpPr>
            <p:cNvPr id="44540" name="Freeform 490"/>
            <p:cNvSpPr>
              <a:spLocks/>
            </p:cNvSpPr>
            <p:nvPr/>
          </p:nvSpPr>
          <p:spPr bwMode="auto">
            <a:xfrm>
              <a:off x="553" y="536"/>
              <a:ext cx="98" cy="45"/>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44541" name="Freeform 491"/>
            <p:cNvSpPr>
              <a:spLocks/>
            </p:cNvSpPr>
            <p:nvPr/>
          </p:nvSpPr>
          <p:spPr bwMode="auto">
            <a:xfrm>
              <a:off x="553" y="536"/>
              <a:ext cx="98" cy="45"/>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44542" name="Line 492"/>
            <p:cNvSpPr>
              <a:spLocks noChangeShapeType="1"/>
            </p:cNvSpPr>
            <p:nvPr/>
          </p:nvSpPr>
          <p:spPr bwMode="auto">
            <a:xfrm flipH="1">
              <a:off x="553" y="556"/>
              <a:ext cx="98" cy="1"/>
            </a:xfrm>
            <a:prstGeom prst="line">
              <a:avLst/>
            </a:prstGeom>
            <a:noFill/>
            <a:ln w="11113">
              <a:solidFill>
                <a:srgbClr val="000000"/>
              </a:solidFill>
              <a:round/>
              <a:headEnd/>
              <a:tailEnd/>
            </a:ln>
          </p:spPr>
          <p:txBody>
            <a:bodyPr/>
            <a:lstStyle/>
            <a:p>
              <a:endParaRPr lang="fr-FR"/>
            </a:p>
          </p:txBody>
        </p:sp>
        <p:sp>
          <p:nvSpPr>
            <p:cNvPr id="44543" name="Line 493"/>
            <p:cNvSpPr>
              <a:spLocks noChangeShapeType="1"/>
            </p:cNvSpPr>
            <p:nvPr/>
          </p:nvSpPr>
          <p:spPr bwMode="auto">
            <a:xfrm flipV="1">
              <a:off x="602" y="556"/>
              <a:ext cx="1" cy="65"/>
            </a:xfrm>
            <a:prstGeom prst="line">
              <a:avLst/>
            </a:prstGeom>
            <a:noFill/>
            <a:ln w="11113">
              <a:solidFill>
                <a:srgbClr val="000000"/>
              </a:solidFill>
              <a:round/>
              <a:headEnd/>
              <a:tailEnd/>
            </a:ln>
          </p:spPr>
          <p:txBody>
            <a:bodyPr/>
            <a:lstStyle/>
            <a:p>
              <a:endParaRPr lang="fr-FR"/>
            </a:p>
          </p:txBody>
        </p:sp>
        <p:sp>
          <p:nvSpPr>
            <p:cNvPr id="44544" name="Freeform 494"/>
            <p:cNvSpPr>
              <a:spLocks/>
            </p:cNvSpPr>
            <p:nvPr/>
          </p:nvSpPr>
          <p:spPr bwMode="auto">
            <a:xfrm>
              <a:off x="289" y="573"/>
              <a:ext cx="172" cy="99"/>
            </a:xfrm>
            <a:custGeom>
              <a:avLst/>
              <a:gdLst>
                <a:gd name="T0" fmla="*/ 0 w 172"/>
                <a:gd name="T1" fmla="*/ 99 h 198"/>
                <a:gd name="T2" fmla="*/ 2 w 172"/>
                <a:gd name="T3" fmla="*/ 78 h 198"/>
                <a:gd name="T4" fmla="*/ 8 w 172"/>
                <a:gd name="T5" fmla="*/ 58 h 198"/>
                <a:gd name="T6" fmla="*/ 19 w 172"/>
                <a:gd name="T7" fmla="*/ 38 h 198"/>
                <a:gd name="T8" fmla="*/ 33 w 172"/>
                <a:gd name="T9" fmla="*/ 23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3 h 198"/>
                <a:gd name="T22" fmla="*/ 153 w 172"/>
                <a:gd name="T23" fmla="*/ 38 h 198"/>
                <a:gd name="T24" fmla="*/ 163 w 172"/>
                <a:gd name="T25" fmla="*/ 58 h 198"/>
                <a:gd name="T26" fmla="*/ 169 w 172"/>
                <a:gd name="T27" fmla="*/ 78 h 198"/>
                <a:gd name="T28" fmla="*/ 172 w 172"/>
                <a:gd name="T29" fmla="*/ 99 h 198"/>
                <a:gd name="T30" fmla="*/ 169 w 172"/>
                <a:gd name="T31" fmla="*/ 122 h 198"/>
                <a:gd name="T32" fmla="*/ 163 w 172"/>
                <a:gd name="T33" fmla="*/ 143 h 198"/>
                <a:gd name="T34" fmla="*/ 153 w 172"/>
                <a:gd name="T35" fmla="*/ 162 h 198"/>
                <a:gd name="T36" fmla="*/ 140 w 172"/>
                <a:gd name="T37" fmla="*/ 177 h 198"/>
                <a:gd name="T38" fmla="*/ 124 w 172"/>
                <a:gd name="T39" fmla="*/ 189 h 198"/>
                <a:gd name="T40" fmla="*/ 105 w 172"/>
                <a:gd name="T41" fmla="*/ 197 h 198"/>
                <a:gd name="T42" fmla="*/ 86 w 172"/>
                <a:gd name="T43" fmla="*/ 198 h 198"/>
                <a:gd name="T44" fmla="*/ 67 w 172"/>
                <a:gd name="T45" fmla="*/ 197 h 198"/>
                <a:gd name="T46" fmla="*/ 49 w 172"/>
                <a:gd name="T47" fmla="*/ 189 h 198"/>
                <a:gd name="T48" fmla="*/ 33 w 172"/>
                <a:gd name="T49" fmla="*/ 177 h 198"/>
                <a:gd name="T50" fmla="*/ 19 w 172"/>
                <a:gd name="T51" fmla="*/ 162 h 198"/>
                <a:gd name="T52" fmla="*/ 8 w 172"/>
                <a:gd name="T53" fmla="*/ 143 h 198"/>
                <a:gd name="T54" fmla="*/ 2 w 172"/>
                <a:gd name="T55" fmla="*/ 122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8"/>
                  </a:lnTo>
                  <a:lnTo>
                    <a:pt x="19" y="38"/>
                  </a:lnTo>
                  <a:lnTo>
                    <a:pt x="33" y="23"/>
                  </a:lnTo>
                  <a:lnTo>
                    <a:pt x="49" y="10"/>
                  </a:lnTo>
                  <a:lnTo>
                    <a:pt x="67" y="3"/>
                  </a:lnTo>
                  <a:lnTo>
                    <a:pt x="86" y="0"/>
                  </a:lnTo>
                  <a:lnTo>
                    <a:pt x="105" y="3"/>
                  </a:lnTo>
                  <a:lnTo>
                    <a:pt x="124" y="10"/>
                  </a:lnTo>
                  <a:lnTo>
                    <a:pt x="140" y="23"/>
                  </a:lnTo>
                  <a:lnTo>
                    <a:pt x="153" y="38"/>
                  </a:lnTo>
                  <a:lnTo>
                    <a:pt x="163" y="58"/>
                  </a:lnTo>
                  <a:lnTo>
                    <a:pt x="169" y="78"/>
                  </a:lnTo>
                  <a:lnTo>
                    <a:pt x="172" y="99"/>
                  </a:lnTo>
                  <a:lnTo>
                    <a:pt x="169" y="122"/>
                  </a:lnTo>
                  <a:lnTo>
                    <a:pt x="163" y="143"/>
                  </a:lnTo>
                  <a:lnTo>
                    <a:pt x="153" y="162"/>
                  </a:lnTo>
                  <a:lnTo>
                    <a:pt x="140" y="177"/>
                  </a:lnTo>
                  <a:lnTo>
                    <a:pt x="124" y="189"/>
                  </a:lnTo>
                  <a:lnTo>
                    <a:pt x="105" y="197"/>
                  </a:lnTo>
                  <a:lnTo>
                    <a:pt x="86" y="198"/>
                  </a:lnTo>
                  <a:lnTo>
                    <a:pt x="67" y="197"/>
                  </a:lnTo>
                  <a:lnTo>
                    <a:pt x="49" y="189"/>
                  </a:lnTo>
                  <a:lnTo>
                    <a:pt x="33" y="177"/>
                  </a:lnTo>
                  <a:lnTo>
                    <a:pt x="19" y="162"/>
                  </a:lnTo>
                  <a:lnTo>
                    <a:pt x="8" y="143"/>
                  </a:lnTo>
                  <a:lnTo>
                    <a:pt x="2" y="122"/>
                  </a:lnTo>
                  <a:lnTo>
                    <a:pt x="0" y="99"/>
                  </a:lnTo>
                  <a:close/>
                </a:path>
              </a:pathLst>
            </a:custGeom>
            <a:solidFill>
              <a:srgbClr val="FFFFFF"/>
            </a:solidFill>
            <a:ln w="11113">
              <a:solidFill>
                <a:srgbClr val="000000"/>
              </a:solidFill>
              <a:round/>
              <a:headEnd/>
              <a:tailEnd/>
            </a:ln>
          </p:spPr>
          <p:txBody>
            <a:bodyPr/>
            <a:lstStyle/>
            <a:p>
              <a:endParaRPr lang="fr-FR"/>
            </a:p>
          </p:txBody>
        </p:sp>
        <p:sp>
          <p:nvSpPr>
            <p:cNvPr id="44545" name="Rectangle 495"/>
            <p:cNvSpPr>
              <a:spLocks noChangeArrowheads="1"/>
            </p:cNvSpPr>
            <p:nvPr/>
          </p:nvSpPr>
          <p:spPr bwMode="auto">
            <a:xfrm>
              <a:off x="288" y="595"/>
              <a:ext cx="153" cy="87"/>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44546" name="Line 496"/>
            <p:cNvSpPr>
              <a:spLocks noChangeShapeType="1"/>
            </p:cNvSpPr>
            <p:nvPr/>
          </p:nvSpPr>
          <p:spPr bwMode="auto">
            <a:xfrm>
              <a:off x="200" y="626"/>
              <a:ext cx="91" cy="1"/>
            </a:xfrm>
            <a:prstGeom prst="line">
              <a:avLst/>
            </a:prstGeom>
            <a:noFill/>
            <a:ln w="11113">
              <a:solidFill>
                <a:srgbClr val="000000"/>
              </a:solidFill>
              <a:round/>
              <a:headEnd/>
              <a:tailEnd/>
            </a:ln>
          </p:spPr>
          <p:txBody>
            <a:bodyPr/>
            <a:lstStyle/>
            <a:p>
              <a:endParaRPr lang="fr-FR"/>
            </a:p>
          </p:txBody>
        </p:sp>
        <p:sp>
          <p:nvSpPr>
            <p:cNvPr id="44547" name="Line 497"/>
            <p:cNvSpPr>
              <a:spLocks noChangeShapeType="1"/>
            </p:cNvSpPr>
            <p:nvPr/>
          </p:nvSpPr>
          <p:spPr bwMode="auto">
            <a:xfrm>
              <a:off x="459" y="621"/>
              <a:ext cx="73" cy="1"/>
            </a:xfrm>
            <a:prstGeom prst="line">
              <a:avLst/>
            </a:prstGeom>
            <a:noFill/>
            <a:ln w="11113">
              <a:solidFill>
                <a:srgbClr val="000000"/>
              </a:solidFill>
              <a:round/>
              <a:headEnd/>
              <a:tailEnd/>
            </a:ln>
          </p:spPr>
          <p:txBody>
            <a:bodyPr/>
            <a:lstStyle/>
            <a:p>
              <a:endParaRPr lang="fr-FR"/>
            </a:p>
          </p:txBody>
        </p:sp>
        <p:sp>
          <p:nvSpPr>
            <p:cNvPr id="44548" name="Line 498"/>
            <p:cNvSpPr>
              <a:spLocks noChangeShapeType="1"/>
            </p:cNvSpPr>
            <p:nvPr/>
          </p:nvSpPr>
          <p:spPr bwMode="auto">
            <a:xfrm flipV="1">
              <a:off x="377" y="569"/>
              <a:ext cx="1" cy="4"/>
            </a:xfrm>
            <a:prstGeom prst="line">
              <a:avLst/>
            </a:prstGeom>
            <a:noFill/>
            <a:ln w="11113">
              <a:solidFill>
                <a:srgbClr val="000000"/>
              </a:solidFill>
              <a:round/>
              <a:headEnd/>
              <a:tailEnd/>
            </a:ln>
          </p:spPr>
          <p:txBody>
            <a:bodyPr/>
            <a:lstStyle/>
            <a:p>
              <a:endParaRPr lang="fr-FR"/>
            </a:p>
          </p:txBody>
        </p:sp>
        <p:sp>
          <p:nvSpPr>
            <p:cNvPr id="44549" name="Line 499"/>
            <p:cNvSpPr>
              <a:spLocks noChangeShapeType="1"/>
            </p:cNvSpPr>
            <p:nvPr/>
          </p:nvSpPr>
          <p:spPr bwMode="auto">
            <a:xfrm flipV="1">
              <a:off x="377" y="544"/>
              <a:ext cx="1" cy="4"/>
            </a:xfrm>
            <a:prstGeom prst="line">
              <a:avLst/>
            </a:prstGeom>
            <a:noFill/>
            <a:ln w="11113">
              <a:solidFill>
                <a:srgbClr val="000000"/>
              </a:solidFill>
              <a:round/>
              <a:headEnd/>
              <a:tailEnd/>
            </a:ln>
          </p:spPr>
          <p:txBody>
            <a:bodyPr/>
            <a:lstStyle/>
            <a:p>
              <a:endParaRPr lang="fr-FR"/>
            </a:p>
          </p:txBody>
        </p:sp>
        <p:sp>
          <p:nvSpPr>
            <p:cNvPr id="44550" name="Line 500"/>
            <p:cNvSpPr>
              <a:spLocks noChangeShapeType="1"/>
            </p:cNvSpPr>
            <p:nvPr/>
          </p:nvSpPr>
          <p:spPr bwMode="auto">
            <a:xfrm flipV="1">
              <a:off x="377" y="519"/>
              <a:ext cx="1" cy="4"/>
            </a:xfrm>
            <a:prstGeom prst="line">
              <a:avLst/>
            </a:prstGeom>
            <a:noFill/>
            <a:ln w="11113">
              <a:solidFill>
                <a:srgbClr val="000000"/>
              </a:solidFill>
              <a:round/>
              <a:headEnd/>
              <a:tailEnd/>
            </a:ln>
          </p:spPr>
          <p:txBody>
            <a:bodyPr/>
            <a:lstStyle/>
            <a:p>
              <a:endParaRPr lang="fr-FR"/>
            </a:p>
          </p:txBody>
        </p:sp>
        <p:sp>
          <p:nvSpPr>
            <p:cNvPr id="44551" name="Line 501"/>
            <p:cNvSpPr>
              <a:spLocks noChangeShapeType="1"/>
            </p:cNvSpPr>
            <p:nvPr/>
          </p:nvSpPr>
          <p:spPr bwMode="auto">
            <a:xfrm flipV="1">
              <a:off x="377" y="494"/>
              <a:ext cx="1" cy="4"/>
            </a:xfrm>
            <a:prstGeom prst="line">
              <a:avLst/>
            </a:prstGeom>
            <a:noFill/>
            <a:ln w="11113">
              <a:solidFill>
                <a:srgbClr val="000000"/>
              </a:solidFill>
              <a:round/>
              <a:headEnd/>
              <a:tailEnd/>
            </a:ln>
          </p:spPr>
          <p:txBody>
            <a:bodyPr/>
            <a:lstStyle/>
            <a:p>
              <a:endParaRPr lang="fr-FR"/>
            </a:p>
          </p:txBody>
        </p:sp>
        <p:sp>
          <p:nvSpPr>
            <p:cNvPr id="44552" name="Line 502"/>
            <p:cNvSpPr>
              <a:spLocks noChangeShapeType="1"/>
            </p:cNvSpPr>
            <p:nvPr/>
          </p:nvSpPr>
          <p:spPr bwMode="auto">
            <a:xfrm>
              <a:off x="404" y="488"/>
              <a:ext cx="7" cy="1"/>
            </a:xfrm>
            <a:prstGeom prst="line">
              <a:avLst/>
            </a:prstGeom>
            <a:noFill/>
            <a:ln w="11113">
              <a:solidFill>
                <a:srgbClr val="000000"/>
              </a:solidFill>
              <a:round/>
              <a:headEnd/>
              <a:tailEnd/>
            </a:ln>
          </p:spPr>
          <p:txBody>
            <a:bodyPr/>
            <a:lstStyle/>
            <a:p>
              <a:endParaRPr lang="fr-FR"/>
            </a:p>
          </p:txBody>
        </p:sp>
        <p:sp>
          <p:nvSpPr>
            <p:cNvPr id="44553" name="Line 503"/>
            <p:cNvSpPr>
              <a:spLocks noChangeShapeType="1"/>
            </p:cNvSpPr>
            <p:nvPr/>
          </p:nvSpPr>
          <p:spPr bwMode="auto">
            <a:xfrm>
              <a:off x="448" y="488"/>
              <a:ext cx="8" cy="1"/>
            </a:xfrm>
            <a:prstGeom prst="line">
              <a:avLst/>
            </a:prstGeom>
            <a:noFill/>
            <a:ln w="11113">
              <a:solidFill>
                <a:srgbClr val="000000"/>
              </a:solidFill>
              <a:round/>
              <a:headEnd/>
              <a:tailEnd/>
            </a:ln>
          </p:spPr>
          <p:txBody>
            <a:bodyPr/>
            <a:lstStyle/>
            <a:p>
              <a:endParaRPr lang="fr-FR"/>
            </a:p>
          </p:txBody>
        </p:sp>
        <p:sp>
          <p:nvSpPr>
            <p:cNvPr id="44554" name="Line 504"/>
            <p:cNvSpPr>
              <a:spLocks noChangeShapeType="1"/>
            </p:cNvSpPr>
            <p:nvPr/>
          </p:nvSpPr>
          <p:spPr bwMode="auto">
            <a:xfrm>
              <a:off x="492" y="488"/>
              <a:ext cx="8" cy="1"/>
            </a:xfrm>
            <a:prstGeom prst="line">
              <a:avLst/>
            </a:prstGeom>
            <a:noFill/>
            <a:ln w="11113">
              <a:solidFill>
                <a:srgbClr val="000000"/>
              </a:solidFill>
              <a:round/>
              <a:headEnd/>
              <a:tailEnd/>
            </a:ln>
          </p:spPr>
          <p:txBody>
            <a:bodyPr/>
            <a:lstStyle/>
            <a:p>
              <a:endParaRPr lang="fr-FR"/>
            </a:p>
          </p:txBody>
        </p:sp>
        <p:sp>
          <p:nvSpPr>
            <p:cNvPr id="44555" name="Line 505"/>
            <p:cNvSpPr>
              <a:spLocks noChangeShapeType="1"/>
            </p:cNvSpPr>
            <p:nvPr/>
          </p:nvSpPr>
          <p:spPr bwMode="auto">
            <a:xfrm>
              <a:off x="537" y="488"/>
              <a:ext cx="7" cy="1"/>
            </a:xfrm>
            <a:prstGeom prst="line">
              <a:avLst/>
            </a:prstGeom>
            <a:noFill/>
            <a:ln w="11113">
              <a:solidFill>
                <a:srgbClr val="000000"/>
              </a:solidFill>
              <a:round/>
              <a:headEnd/>
              <a:tailEnd/>
            </a:ln>
          </p:spPr>
          <p:txBody>
            <a:bodyPr/>
            <a:lstStyle/>
            <a:p>
              <a:endParaRPr lang="fr-FR"/>
            </a:p>
          </p:txBody>
        </p:sp>
        <p:sp>
          <p:nvSpPr>
            <p:cNvPr id="44556" name="Line 506"/>
            <p:cNvSpPr>
              <a:spLocks noChangeShapeType="1"/>
            </p:cNvSpPr>
            <p:nvPr/>
          </p:nvSpPr>
          <p:spPr bwMode="auto">
            <a:xfrm>
              <a:off x="581" y="488"/>
              <a:ext cx="7" cy="1"/>
            </a:xfrm>
            <a:prstGeom prst="line">
              <a:avLst/>
            </a:prstGeom>
            <a:noFill/>
            <a:ln w="11113">
              <a:solidFill>
                <a:srgbClr val="000000"/>
              </a:solidFill>
              <a:round/>
              <a:headEnd/>
              <a:tailEnd/>
            </a:ln>
          </p:spPr>
          <p:txBody>
            <a:bodyPr/>
            <a:lstStyle/>
            <a:p>
              <a:endParaRPr lang="fr-FR"/>
            </a:p>
          </p:txBody>
        </p:sp>
        <p:sp>
          <p:nvSpPr>
            <p:cNvPr id="44557" name="Line 507"/>
            <p:cNvSpPr>
              <a:spLocks noChangeShapeType="1"/>
            </p:cNvSpPr>
            <p:nvPr/>
          </p:nvSpPr>
          <p:spPr bwMode="auto">
            <a:xfrm>
              <a:off x="602" y="502"/>
              <a:ext cx="1" cy="4"/>
            </a:xfrm>
            <a:prstGeom prst="line">
              <a:avLst/>
            </a:prstGeom>
            <a:noFill/>
            <a:ln w="11113">
              <a:solidFill>
                <a:srgbClr val="000000"/>
              </a:solidFill>
              <a:round/>
              <a:headEnd/>
              <a:tailEnd/>
            </a:ln>
          </p:spPr>
          <p:txBody>
            <a:bodyPr/>
            <a:lstStyle/>
            <a:p>
              <a:endParaRPr lang="fr-FR"/>
            </a:p>
          </p:txBody>
        </p:sp>
        <p:sp>
          <p:nvSpPr>
            <p:cNvPr id="44558" name="Line 508"/>
            <p:cNvSpPr>
              <a:spLocks noChangeShapeType="1"/>
            </p:cNvSpPr>
            <p:nvPr/>
          </p:nvSpPr>
          <p:spPr bwMode="auto">
            <a:xfrm>
              <a:off x="602" y="527"/>
              <a:ext cx="1" cy="4"/>
            </a:xfrm>
            <a:prstGeom prst="line">
              <a:avLst/>
            </a:prstGeom>
            <a:noFill/>
            <a:ln w="11113">
              <a:solidFill>
                <a:srgbClr val="000000"/>
              </a:solidFill>
              <a:round/>
              <a:headEnd/>
              <a:tailEnd/>
            </a:ln>
          </p:spPr>
          <p:txBody>
            <a:bodyPr/>
            <a:lstStyle/>
            <a:p>
              <a:endParaRPr lang="fr-FR"/>
            </a:p>
          </p:txBody>
        </p:sp>
        <p:sp>
          <p:nvSpPr>
            <p:cNvPr id="44559" name="Rectangle 509"/>
            <p:cNvSpPr>
              <a:spLocks noChangeArrowheads="1"/>
            </p:cNvSpPr>
            <p:nvPr/>
          </p:nvSpPr>
          <p:spPr bwMode="auto">
            <a:xfrm>
              <a:off x="66" y="583"/>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#1</a:t>
              </a:r>
              <a:endParaRPr lang="fr-FR" sz="2400">
                <a:solidFill>
                  <a:srgbClr val="FC0128"/>
                </a:solidFill>
                <a:latin typeface="Times New Roman" pitchFamily="18" charset="0"/>
              </a:endParaRPr>
            </a:p>
          </p:txBody>
        </p:sp>
        <p:sp>
          <p:nvSpPr>
            <p:cNvPr id="44560" name="Line 510"/>
            <p:cNvSpPr>
              <a:spLocks noChangeShapeType="1"/>
            </p:cNvSpPr>
            <p:nvPr/>
          </p:nvSpPr>
          <p:spPr bwMode="auto">
            <a:xfrm flipH="1">
              <a:off x="537" y="802"/>
              <a:ext cx="130" cy="40"/>
            </a:xfrm>
            <a:prstGeom prst="line">
              <a:avLst/>
            </a:prstGeom>
            <a:noFill/>
            <a:ln w="11113">
              <a:solidFill>
                <a:srgbClr val="000000"/>
              </a:solidFill>
              <a:round/>
              <a:headEnd/>
              <a:tailEnd/>
            </a:ln>
          </p:spPr>
          <p:txBody>
            <a:bodyPr/>
            <a:lstStyle/>
            <a:p>
              <a:endParaRPr lang="fr-FR"/>
            </a:p>
          </p:txBody>
        </p:sp>
        <p:sp>
          <p:nvSpPr>
            <p:cNvPr id="44561" name="Line 511"/>
            <p:cNvSpPr>
              <a:spLocks noChangeShapeType="1"/>
            </p:cNvSpPr>
            <p:nvPr/>
          </p:nvSpPr>
          <p:spPr bwMode="auto">
            <a:xfrm flipH="1" flipV="1">
              <a:off x="537" y="802"/>
              <a:ext cx="130" cy="40"/>
            </a:xfrm>
            <a:prstGeom prst="line">
              <a:avLst/>
            </a:prstGeom>
            <a:noFill/>
            <a:ln w="11113">
              <a:solidFill>
                <a:srgbClr val="000000"/>
              </a:solidFill>
              <a:round/>
              <a:headEnd/>
              <a:tailEnd/>
            </a:ln>
          </p:spPr>
          <p:txBody>
            <a:bodyPr/>
            <a:lstStyle/>
            <a:p>
              <a:endParaRPr lang="fr-FR"/>
            </a:p>
          </p:txBody>
        </p:sp>
        <p:sp>
          <p:nvSpPr>
            <p:cNvPr id="44562" name="Line 512"/>
            <p:cNvSpPr>
              <a:spLocks noChangeShapeType="1"/>
            </p:cNvSpPr>
            <p:nvPr/>
          </p:nvSpPr>
          <p:spPr bwMode="auto">
            <a:xfrm>
              <a:off x="667" y="802"/>
              <a:ext cx="1" cy="40"/>
            </a:xfrm>
            <a:prstGeom prst="line">
              <a:avLst/>
            </a:prstGeom>
            <a:noFill/>
            <a:ln w="11113">
              <a:solidFill>
                <a:srgbClr val="000000"/>
              </a:solidFill>
              <a:round/>
              <a:headEnd/>
              <a:tailEnd/>
            </a:ln>
          </p:spPr>
          <p:txBody>
            <a:bodyPr/>
            <a:lstStyle/>
            <a:p>
              <a:endParaRPr lang="fr-FR"/>
            </a:p>
          </p:txBody>
        </p:sp>
        <p:sp>
          <p:nvSpPr>
            <p:cNvPr id="44563" name="Line 513"/>
            <p:cNvSpPr>
              <a:spLocks noChangeShapeType="1"/>
            </p:cNvSpPr>
            <p:nvPr/>
          </p:nvSpPr>
          <p:spPr bwMode="auto">
            <a:xfrm>
              <a:off x="537" y="802"/>
              <a:ext cx="1" cy="40"/>
            </a:xfrm>
            <a:prstGeom prst="line">
              <a:avLst/>
            </a:prstGeom>
            <a:noFill/>
            <a:ln w="11113">
              <a:solidFill>
                <a:srgbClr val="000000"/>
              </a:solidFill>
              <a:round/>
              <a:headEnd/>
              <a:tailEnd/>
            </a:ln>
          </p:spPr>
          <p:txBody>
            <a:bodyPr/>
            <a:lstStyle/>
            <a:p>
              <a:endParaRPr lang="fr-FR"/>
            </a:p>
          </p:txBody>
        </p:sp>
        <p:sp>
          <p:nvSpPr>
            <p:cNvPr id="44564" name="Freeform 514"/>
            <p:cNvSpPr>
              <a:spLocks/>
            </p:cNvSpPr>
            <p:nvPr/>
          </p:nvSpPr>
          <p:spPr bwMode="auto">
            <a:xfrm>
              <a:off x="553" y="736"/>
              <a:ext cx="98" cy="46"/>
            </a:xfrm>
            <a:custGeom>
              <a:avLst/>
              <a:gdLst>
                <a:gd name="T0" fmla="*/ 98 w 98"/>
                <a:gd name="T1" fmla="*/ 90 h 90"/>
                <a:gd name="T2" fmla="*/ 0 w 98"/>
                <a:gd name="T3" fmla="*/ 90 h 90"/>
                <a:gd name="T4" fmla="*/ 0 w 98"/>
                <a:gd name="T5" fmla="*/ 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98" y="90"/>
                  </a:moveTo>
                  <a:lnTo>
                    <a:pt x="0" y="90"/>
                  </a:lnTo>
                  <a:lnTo>
                    <a:pt x="0" y="0"/>
                  </a:lnTo>
                </a:path>
              </a:pathLst>
            </a:custGeom>
            <a:noFill/>
            <a:ln w="11113">
              <a:solidFill>
                <a:srgbClr val="000000"/>
              </a:solidFill>
              <a:round/>
              <a:headEnd/>
              <a:tailEnd/>
            </a:ln>
          </p:spPr>
          <p:txBody>
            <a:bodyPr/>
            <a:lstStyle/>
            <a:p>
              <a:endParaRPr lang="fr-FR"/>
            </a:p>
          </p:txBody>
        </p:sp>
        <p:sp>
          <p:nvSpPr>
            <p:cNvPr id="44565" name="Freeform 515"/>
            <p:cNvSpPr>
              <a:spLocks/>
            </p:cNvSpPr>
            <p:nvPr/>
          </p:nvSpPr>
          <p:spPr bwMode="auto">
            <a:xfrm>
              <a:off x="553" y="736"/>
              <a:ext cx="98" cy="46"/>
            </a:xfrm>
            <a:custGeom>
              <a:avLst/>
              <a:gdLst>
                <a:gd name="T0" fmla="*/ 0 w 98"/>
                <a:gd name="T1" fmla="*/ 0 h 90"/>
                <a:gd name="T2" fmla="*/ 98 w 98"/>
                <a:gd name="T3" fmla="*/ 0 h 90"/>
                <a:gd name="T4" fmla="*/ 98 w 98"/>
                <a:gd name="T5" fmla="*/ 90 h 90"/>
                <a:gd name="T6" fmla="*/ 0 60000 65536"/>
                <a:gd name="T7" fmla="*/ 0 60000 65536"/>
                <a:gd name="T8" fmla="*/ 0 60000 65536"/>
                <a:gd name="T9" fmla="*/ 0 w 98"/>
                <a:gd name="T10" fmla="*/ 0 h 90"/>
                <a:gd name="T11" fmla="*/ 98 w 98"/>
                <a:gd name="T12" fmla="*/ 90 h 90"/>
              </a:gdLst>
              <a:ahLst/>
              <a:cxnLst>
                <a:cxn ang="T6">
                  <a:pos x="T0" y="T1"/>
                </a:cxn>
                <a:cxn ang="T7">
                  <a:pos x="T2" y="T3"/>
                </a:cxn>
                <a:cxn ang="T8">
                  <a:pos x="T4" y="T5"/>
                </a:cxn>
              </a:cxnLst>
              <a:rect l="T9" t="T10" r="T11" b="T12"/>
              <a:pathLst>
                <a:path w="98" h="90">
                  <a:moveTo>
                    <a:pt x="0" y="0"/>
                  </a:moveTo>
                  <a:lnTo>
                    <a:pt x="98" y="0"/>
                  </a:lnTo>
                  <a:lnTo>
                    <a:pt x="98" y="90"/>
                  </a:lnTo>
                </a:path>
              </a:pathLst>
            </a:custGeom>
            <a:noFill/>
            <a:ln w="11113">
              <a:solidFill>
                <a:srgbClr val="000000"/>
              </a:solidFill>
              <a:round/>
              <a:headEnd/>
              <a:tailEnd/>
            </a:ln>
          </p:spPr>
          <p:txBody>
            <a:bodyPr/>
            <a:lstStyle/>
            <a:p>
              <a:endParaRPr lang="fr-FR"/>
            </a:p>
          </p:txBody>
        </p:sp>
        <p:sp>
          <p:nvSpPr>
            <p:cNvPr id="44566" name="Line 516"/>
            <p:cNvSpPr>
              <a:spLocks noChangeShapeType="1"/>
            </p:cNvSpPr>
            <p:nvPr/>
          </p:nvSpPr>
          <p:spPr bwMode="auto">
            <a:xfrm flipH="1">
              <a:off x="553" y="757"/>
              <a:ext cx="98" cy="1"/>
            </a:xfrm>
            <a:prstGeom prst="line">
              <a:avLst/>
            </a:prstGeom>
            <a:noFill/>
            <a:ln w="11113">
              <a:solidFill>
                <a:srgbClr val="000000"/>
              </a:solidFill>
              <a:round/>
              <a:headEnd/>
              <a:tailEnd/>
            </a:ln>
          </p:spPr>
          <p:txBody>
            <a:bodyPr/>
            <a:lstStyle/>
            <a:p>
              <a:endParaRPr lang="fr-FR"/>
            </a:p>
          </p:txBody>
        </p:sp>
        <p:sp>
          <p:nvSpPr>
            <p:cNvPr id="44567" name="Line 517"/>
            <p:cNvSpPr>
              <a:spLocks noChangeShapeType="1"/>
            </p:cNvSpPr>
            <p:nvPr/>
          </p:nvSpPr>
          <p:spPr bwMode="auto">
            <a:xfrm flipV="1">
              <a:off x="602" y="757"/>
              <a:ext cx="1" cy="65"/>
            </a:xfrm>
            <a:prstGeom prst="line">
              <a:avLst/>
            </a:prstGeom>
            <a:noFill/>
            <a:ln w="11113">
              <a:solidFill>
                <a:srgbClr val="000000"/>
              </a:solidFill>
              <a:round/>
              <a:headEnd/>
              <a:tailEnd/>
            </a:ln>
          </p:spPr>
          <p:txBody>
            <a:bodyPr/>
            <a:lstStyle/>
            <a:p>
              <a:endParaRPr lang="fr-FR"/>
            </a:p>
          </p:txBody>
        </p:sp>
        <p:sp>
          <p:nvSpPr>
            <p:cNvPr id="44568" name="Freeform 518"/>
            <p:cNvSpPr>
              <a:spLocks/>
            </p:cNvSpPr>
            <p:nvPr/>
          </p:nvSpPr>
          <p:spPr bwMode="auto">
            <a:xfrm>
              <a:off x="289" y="773"/>
              <a:ext cx="172" cy="99"/>
            </a:xfrm>
            <a:custGeom>
              <a:avLst/>
              <a:gdLst>
                <a:gd name="T0" fmla="*/ 0 w 172"/>
                <a:gd name="T1" fmla="*/ 99 h 198"/>
                <a:gd name="T2" fmla="*/ 2 w 172"/>
                <a:gd name="T3" fmla="*/ 78 h 198"/>
                <a:gd name="T4" fmla="*/ 8 w 172"/>
                <a:gd name="T5" fmla="*/ 57 h 198"/>
                <a:gd name="T6" fmla="*/ 19 w 172"/>
                <a:gd name="T7" fmla="*/ 37 h 198"/>
                <a:gd name="T8" fmla="*/ 33 w 172"/>
                <a:gd name="T9" fmla="*/ 22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2 h 198"/>
                <a:gd name="T22" fmla="*/ 153 w 172"/>
                <a:gd name="T23" fmla="*/ 37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3 w 172"/>
                <a:gd name="T35" fmla="*/ 161 h 198"/>
                <a:gd name="T36" fmla="*/ 140 w 172"/>
                <a:gd name="T37" fmla="*/ 177 h 198"/>
                <a:gd name="T38" fmla="*/ 124 w 172"/>
                <a:gd name="T39" fmla="*/ 188 h 198"/>
                <a:gd name="T40" fmla="*/ 105 w 172"/>
                <a:gd name="T41" fmla="*/ 196 h 198"/>
                <a:gd name="T42" fmla="*/ 86 w 172"/>
                <a:gd name="T43" fmla="*/ 198 h 198"/>
                <a:gd name="T44" fmla="*/ 67 w 172"/>
                <a:gd name="T45" fmla="*/ 196 h 198"/>
                <a:gd name="T46" fmla="*/ 49 w 172"/>
                <a:gd name="T47" fmla="*/ 188 h 198"/>
                <a:gd name="T48" fmla="*/ 33 w 172"/>
                <a:gd name="T49" fmla="*/ 177 h 198"/>
                <a:gd name="T50" fmla="*/ 19 w 172"/>
                <a:gd name="T51" fmla="*/ 161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9" y="37"/>
                  </a:lnTo>
                  <a:lnTo>
                    <a:pt x="33" y="22"/>
                  </a:lnTo>
                  <a:lnTo>
                    <a:pt x="49" y="10"/>
                  </a:lnTo>
                  <a:lnTo>
                    <a:pt x="67" y="3"/>
                  </a:lnTo>
                  <a:lnTo>
                    <a:pt x="86" y="0"/>
                  </a:lnTo>
                  <a:lnTo>
                    <a:pt x="105" y="3"/>
                  </a:lnTo>
                  <a:lnTo>
                    <a:pt x="124" y="10"/>
                  </a:lnTo>
                  <a:lnTo>
                    <a:pt x="140" y="22"/>
                  </a:lnTo>
                  <a:lnTo>
                    <a:pt x="153" y="37"/>
                  </a:lnTo>
                  <a:lnTo>
                    <a:pt x="163" y="57"/>
                  </a:lnTo>
                  <a:lnTo>
                    <a:pt x="169" y="78"/>
                  </a:lnTo>
                  <a:lnTo>
                    <a:pt x="172" y="99"/>
                  </a:lnTo>
                  <a:lnTo>
                    <a:pt x="169" y="121"/>
                  </a:lnTo>
                  <a:lnTo>
                    <a:pt x="163" y="142"/>
                  </a:lnTo>
                  <a:lnTo>
                    <a:pt x="153" y="161"/>
                  </a:lnTo>
                  <a:lnTo>
                    <a:pt x="140" y="177"/>
                  </a:lnTo>
                  <a:lnTo>
                    <a:pt x="124" y="188"/>
                  </a:lnTo>
                  <a:lnTo>
                    <a:pt x="105" y="196"/>
                  </a:lnTo>
                  <a:lnTo>
                    <a:pt x="86" y="198"/>
                  </a:lnTo>
                  <a:lnTo>
                    <a:pt x="67" y="196"/>
                  </a:lnTo>
                  <a:lnTo>
                    <a:pt x="49" y="188"/>
                  </a:lnTo>
                  <a:lnTo>
                    <a:pt x="33" y="177"/>
                  </a:lnTo>
                  <a:lnTo>
                    <a:pt x="19" y="161"/>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569" name="Rectangle 519"/>
            <p:cNvSpPr>
              <a:spLocks noChangeArrowheads="1"/>
            </p:cNvSpPr>
            <p:nvPr/>
          </p:nvSpPr>
          <p:spPr bwMode="auto">
            <a:xfrm>
              <a:off x="288" y="787"/>
              <a:ext cx="153" cy="87"/>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44570" name="Line 520"/>
            <p:cNvSpPr>
              <a:spLocks noChangeShapeType="1"/>
            </p:cNvSpPr>
            <p:nvPr/>
          </p:nvSpPr>
          <p:spPr bwMode="auto">
            <a:xfrm>
              <a:off x="200" y="827"/>
              <a:ext cx="91" cy="1"/>
            </a:xfrm>
            <a:prstGeom prst="line">
              <a:avLst/>
            </a:prstGeom>
            <a:noFill/>
            <a:ln w="11113">
              <a:solidFill>
                <a:srgbClr val="000000"/>
              </a:solidFill>
              <a:round/>
              <a:headEnd/>
              <a:tailEnd/>
            </a:ln>
          </p:spPr>
          <p:txBody>
            <a:bodyPr/>
            <a:lstStyle/>
            <a:p>
              <a:endParaRPr lang="fr-FR"/>
            </a:p>
          </p:txBody>
        </p:sp>
        <p:sp>
          <p:nvSpPr>
            <p:cNvPr id="44571" name="Line 521"/>
            <p:cNvSpPr>
              <a:spLocks noChangeShapeType="1"/>
            </p:cNvSpPr>
            <p:nvPr/>
          </p:nvSpPr>
          <p:spPr bwMode="auto">
            <a:xfrm>
              <a:off x="459" y="821"/>
              <a:ext cx="73" cy="1"/>
            </a:xfrm>
            <a:prstGeom prst="line">
              <a:avLst/>
            </a:prstGeom>
            <a:noFill/>
            <a:ln w="11113">
              <a:solidFill>
                <a:srgbClr val="000000"/>
              </a:solidFill>
              <a:round/>
              <a:headEnd/>
              <a:tailEnd/>
            </a:ln>
          </p:spPr>
          <p:txBody>
            <a:bodyPr/>
            <a:lstStyle/>
            <a:p>
              <a:endParaRPr lang="fr-FR"/>
            </a:p>
          </p:txBody>
        </p:sp>
        <p:sp>
          <p:nvSpPr>
            <p:cNvPr id="44572" name="Line 522"/>
            <p:cNvSpPr>
              <a:spLocks noChangeShapeType="1"/>
            </p:cNvSpPr>
            <p:nvPr/>
          </p:nvSpPr>
          <p:spPr bwMode="auto">
            <a:xfrm flipV="1">
              <a:off x="377" y="770"/>
              <a:ext cx="1" cy="4"/>
            </a:xfrm>
            <a:prstGeom prst="line">
              <a:avLst/>
            </a:prstGeom>
            <a:noFill/>
            <a:ln w="11113">
              <a:solidFill>
                <a:srgbClr val="000000"/>
              </a:solidFill>
              <a:round/>
              <a:headEnd/>
              <a:tailEnd/>
            </a:ln>
          </p:spPr>
          <p:txBody>
            <a:bodyPr/>
            <a:lstStyle/>
            <a:p>
              <a:endParaRPr lang="fr-FR"/>
            </a:p>
          </p:txBody>
        </p:sp>
        <p:sp>
          <p:nvSpPr>
            <p:cNvPr id="44573" name="Line 523"/>
            <p:cNvSpPr>
              <a:spLocks noChangeShapeType="1"/>
            </p:cNvSpPr>
            <p:nvPr/>
          </p:nvSpPr>
          <p:spPr bwMode="auto">
            <a:xfrm flipV="1">
              <a:off x="377" y="745"/>
              <a:ext cx="1" cy="4"/>
            </a:xfrm>
            <a:prstGeom prst="line">
              <a:avLst/>
            </a:prstGeom>
            <a:noFill/>
            <a:ln w="11113">
              <a:solidFill>
                <a:srgbClr val="000000"/>
              </a:solidFill>
              <a:round/>
              <a:headEnd/>
              <a:tailEnd/>
            </a:ln>
          </p:spPr>
          <p:txBody>
            <a:bodyPr/>
            <a:lstStyle/>
            <a:p>
              <a:endParaRPr lang="fr-FR"/>
            </a:p>
          </p:txBody>
        </p:sp>
        <p:sp>
          <p:nvSpPr>
            <p:cNvPr id="44574" name="Line 524"/>
            <p:cNvSpPr>
              <a:spLocks noChangeShapeType="1"/>
            </p:cNvSpPr>
            <p:nvPr/>
          </p:nvSpPr>
          <p:spPr bwMode="auto">
            <a:xfrm flipV="1">
              <a:off x="377" y="720"/>
              <a:ext cx="1" cy="4"/>
            </a:xfrm>
            <a:prstGeom prst="line">
              <a:avLst/>
            </a:prstGeom>
            <a:noFill/>
            <a:ln w="11113">
              <a:solidFill>
                <a:srgbClr val="000000"/>
              </a:solidFill>
              <a:round/>
              <a:headEnd/>
              <a:tailEnd/>
            </a:ln>
          </p:spPr>
          <p:txBody>
            <a:bodyPr/>
            <a:lstStyle/>
            <a:p>
              <a:endParaRPr lang="fr-FR"/>
            </a:p>
          </p:txBody>
        </p:sp>
        <p:sp>
          <p:nvSpPr>
            <p:cNvPr id="44575" name="Line 525"/>
            <p:cNvSpPr>
              <a:spLocks noChangeShapeType="1"/>
            </p:cNvSpPr>
            <p:nvPr/>
          </p:nvSpPr>
          <p:spPr bwMode="auto">
            <a:xfrm flipV="1">
              <a:off x="377" y="695"/>
              <a:ext cx="1" cy="4"/>
            </a:xfrm>
            <a:prstGeom prst="line">
              <a:avLst/>
            </a:prstGeom>
            <a:noFill/>
            <a:ln w="11113">
              <a:solidFill>
                <a:srgbClr val="000000"/>
              </a:solidFill>
              <a:round/>
              <a:headEnd/>
              <a:tailEnd/>
            </a:ln>
          </p:spPr>
          <p:txBody>
            <a:bodyPr/>
            <a:lstStyle/>
            <a:p>
              <a:endParaRPr lang="fr-FR"/>
            </a:p>
          </p:txBody>
        </p:sp>
        <p:sp>
          <p:nvSpPr>
            <p:cNvPr id="44576" name="Line 526"/>
            <p:cNvSpPr>
              <a:spLocks noChangeShapeType="1"/>
            </p:cNvSpPr>
            <p:nvPr/>
          </p:nvSpPr>
          <p:spPr bwMode="auto">
            <a:xfrm>
              <a:off x="404" y="689"/>
              <a:ext cx="7" cy="1"/>
            </a:xfrm>
            <a:prstGeom prst="line">
              <a:avLst/>
            </a:prstGeom>
            <a:noFill/>
            <a:ln w="11113">
              <a:solidFill>
                <a:srgbClr val="000000"/>
              </a:solidFill>
              <a:round/>
              <a:headEnd/>
              <a:tailEnd/>
            </a:ln>
          </p:spPr>
          <p:txBody>
            <a:bodyPr/>
            <a:lstStyle/>
            <a:p>
              <a:endParaRPr lang="fr-FR"/>
            </a:p>
          </p:txBody>
        </p:sp>
        <p:sp>
          <p:nvSpPr>
            <p:cNvPr id="44577" name="Line 527"/>
            <p:cNvSpPr>
              <a:spLocks noChangeShapeType="1"/>
            </p:cNvSpPr>
            <p:nvPr/>
          </p:nvSpPr>
          <p:spPr bwMode="auto">
            <a:xfrm>
              <a:off x="448" y="689"/>
              <a:ext cx="8" cy="1"/>
            </a:xfrm>
            <a:prstGeom prst="line">
              <a:avLst/>
            </a:prstGeom>
            <a:noFill/>
            <a:ln w="11113">
              <a:solidFill>
                <a:srgbClr val="000000"/>
              </a:solidFill>
              <a:round/>
              <a:headEnd/>
              <a:tailEnd/>
            </a:ln>
          </p:spPr>
          <p:txBody>
            <a:bodyPr/>
            <a:lstStyle/>
            <a:p>
              <a:endParaRPr lang="fr-FR"/>
            </a:p>
          </p:txBody>
        </p:sp>
        <p:sp>
          <p:nvSpPr>
            <p:cNvPr id="44578" name="Line 528"/>
            <p:cNvSpPr>
              <a:spLocks noChangeShapeType="1"/>
            </p:cNvSpPr>
            <p:nvPr/>
          </p:nvSpPr>
          <p:spPr bwMode="auto">
            <a:xfrm>
              <a:off x="492" y="689"/>
              <a:ext cx="8" cy="1"/>
            </a:xfrm>
            <a:prstGeom prst="line">
              <a:avLst/>
            </a:prstGeom>
            <a:noFill/>
            <a:ln w="11113">
              <a:solidFill>
                <a:srgbClr val="000000"/>
              </a:solidFill>
              <a:round/>
              <a:headEnd/>
              <a:tailEnd/>
            </a:ln>
          </p:spPr>
          <p:txBody>
            <a:bodyPr/>
            <a:lstStyle/>
            <a:p>
              <a:endParaRPr lang="fr-FR"/>
            </a:p>
          </p:txBody>
        </p:sp>
        <p:sp>
          <p:nvSpPr>
            <p:cNvPr id="44579" name="Line 529"/>
            <p:cNvSpPr>
              <a:spLocks noChangeShapeType="1"/>
            </p:cNvSpPr>
            <p:nvPr/>
          </p:nvSpPr>
          <p:spPr bwMode="auto">
            <a:xfrm>
              <a:off x="537" y="689"/>
              <a:ext cx="7" cy="1"/>
            </a:xfrm>
            <a:prstGeom prst="line">
              <a:avLst/>
            </a:prstGeom>
            <a:noFill/>
            <a:ln w="11113">
              <a:solidFill>
                <a:srgbClr val="000000"/>
              </a:solidFill>
              <a:round/>
              <a:headEnd/>
              <a:tailEnd/>
            </a:ln>
          </p:spPr>
          <p:txBody>
            <a:bodyPr/>
            <a:lstStyle/>
            <a:p>
              <a:endParaRPr lang="fr-FR"/>
            </a:p>
          </p:txBody>
        </p:sp>
        <p:sp>
          <p:nvSpPr>
            <p:cNvPr id="44580" name="Line 530"/>
            <p:cNvSpPr>
              <a:spLocks noChangeShapeType="1"/>
            </p:cNvSpPr>
            <p:nvPr/>
          </p:nvSpPr>
          <p:spPr bwMode="auto">
            <a:xfrm>
              <a:off x="581" y="689"/>
              <a:ext cx="7" cy="1"/>
            </a:xfrm>
            <a:prstGeom prst="line">
              <a:avLst/>
            </a:prstGeom>
            <a:noFill/>
            <a:ln w="11113">
              <a:solidFill>
                <a:srgbClr val="000000"/>
              </a:solidFill>
              <a:round/>
              <a:headEnd/>
              <a:tailEnd/>
            </a:ln>
          </p:spPr>
          <p:txBody>
            <a:bodyPr/>
            <a:lstStyle/>
            <a:p>
              <a:endParaRPr lang="fr-FR"/>
            </a:p>
          </p:txBody>
        </p:sp>
        <p:sp>
          <p:nvSpPr>
            <p:cNvPr id="44581" name="Line 531"/>
            <p:cNvSpPr>
              <a:spLocks noChangeShapeType="1"/>
            </p:cNvSpPr>
            <p:nvPr/>
          </p:nvSpPr>
          <p:spPr bwMode="auto">
            <a:xfrm>
              <a:off x="602" y="702"/>
              <a:ext cx="1" cy="4"/>
            </a:xfrm>
            <a:prstGeom prst="line">
              <a:avLst/>
            </a:prstGeom>
            <a:noFill/>
            <a:ln w="11113">
              <a:solidFill>
                <a:srgbClr val="000000"/>
              </a:solidFill>
              <a:round/>
              <a:headEnd/>
              <a:tailEnd/>
            </a:ln>
          </p:spPr>
          <p:txBody>
            <a:bodyPr/>
            <a:lstStyle/>
            <a:p>
              <a:endParaRPr lang="fr-FR"/>
            </a:p>
          </p:txBody>
        </p:sp>
        <p:sp>
          <p:nvSpPr>
            <p:cNvPr id="44582" name="Line 532"/>
            <p:cNvSpPr>
              <a:spLocks noChangeShapeType="1"/>
            </p:cNvSpPr>
            <p:nvPr/>
          </p:nvSpPr>
          <p:spPr bwMode="auto">
            <a:xfrm>
              <a:off x="602" y="727"/>
              <a:ext cx="1" cy="5"/>
            </a:xfrm>
            <a:prstGeom prst="line">
              <a:avLst/>
            </a:prstGeom>
            <a:noFill/>
            <a:ln w="11113">
              <a:solidFill>
                <a:srgbClr val="000000"/>
              </a:solidFill>
              <a:round/>
              <a:headEnd/>
              <a:tailEnd/>
            </a:ln>
          </p:spPr>
          <p:txBody>
            <a:bodyPr/>
            <a:lstStyle/>
            <a:p>
              <a:endParaRPr lang="fr-FR"/>
            </a:p>
          </p:txBody>
        </p:sp>
        <p:sp>
          <p:nvSpPr>
            <p:cNvPr id="44583" name="Rectangle 533"/>
            <p:cNvSpPr>
              <a:spLocks noChangeArrowheads="1"/>
            </p:cNvSpPr>
            <p:nvPr/>
          </p:nvSpPr>
          <p:spPr bwMode="auto">
            <a:xfrm>
              <a:off x="66" y="784"/>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#2</a:t>
              </a:r>
              <a:endParaRPr lang="fr-FR" sz="2400">
                <a:solidFill>
                  <a:srgbClr val="FC0128"/>
                </a:solidFill>
                <a:latin typeface="Times New Roman" pitchFamily="18" charset="0"/>
              </a:endParaRPr>
            </a:p>
          </p:txBody>
        </p:sp>
        <p:sp>
          <p:nvSpPr>
            <p:cNvPr id="44584" name="Line 534"/>
            <p:cNvSpPr>
              <a:spLocks noChangeShapeType="1"/>
            </p:cNvSpPr>
            <p:nvPr/>
          </p:nvSpPr>
          <p:spPr bwMode="auto">
            <a:xfrm flipH="1">
              <a:off x="535" y="1012"/>
              <a:ext cx="129" cy="40"/>
            </a:xfrm>
            <a:prstGeom prst="line">
              <a:avLst/>
            </a:prstGeom>
            <a:noFill/>
            <a:ln w="11113">
              <a:solidFill>
                <a:srgbClr val="000000"/>
              </a:solidFill>
              <a:round/>
              <a:headEnd/>
              <a:tailEnd/>
            </a:ln>
          </p:spPr>
          <p:txBody>
            <a:bodyPr/>
            <a:lstStyle/>
            <a:p>
              <a:endParaRPr lang="fr-FR"/>
            </a:p>
          </p:txBody>
        </p:sp>
        <p:sp>
          <p:nvSpPr>
            <p:cNvPr id="44585" name="Line 535"/>
            <p:cNvSpPr>
              <a:spLocks noChangeShapeType="1"/>
            </p:cNvSpPr>
            <p:nvPr/>
          </p:nvSpPr>
          <p:spPr bwMode="auto">
            <a:xfrm flipH="1" flipV="1">
              <a:off x="535" y="1012"/>
              <a:ext cx="129" cy="40"/>
            </a:xfrm>
            <a:prstGeom prst="line">
              <a:avLst/>
            </a:prstGeom>
            <a:noFill/>
            <a:ln w="11113">
              <a:solidFill>
                <a:srgbClr val="000000"/>
              </a:solidFill>
              <a:round/>
              <a:headEnd/>
              <a:tailEnd/>
            </a:ln>
          </p:spPr>
          <p:txBody>
            <a:bodyPr/>
            <a:lstStyle/>
            <a:p>
              <a:endParaRPr lang="fr-FR"/>
            </a:p>
          </p:txBody>
        </p:sp>
        <p:sp>
          <p:nvSpPr>
            <p:cNvPr id="44586" name="Line 536"/>
            <p:cNvSpPr>
              <a:spLocks noChangeShapeType="1"/>
            </p:cNvSpPr>
            <p:nvPr/>
          </p:nvSpPr>
          <p:spPr bwMode="auto">
            <a:xfrm>
              <a:off x="664" y="1012"/>
              <a:ext cx="1" cy="40"/>
            </a:xfrm>
            <a:prstGeom prst="line">
              <a:avLst/>
            </a:prstGeom>
            <a:noFill/>
            <a:ln w="11113">
              <a:solidFill>
                <a:srgbClr val="000000"/>
              </a:solidFill>
              <a:round/>
              <a:headEnd/>
              <a:tailEnd/>
            </a:ln>
          </p:spPr>
          <p:txBody>
            <a:bodyPr/>
            <a:lstStyle/>
            <a:p>
              <a:endParaRPr lang="fr-FR"/>
            </a:p>
          </p:txBody>
        </p:sp>
        <p:sp>
          <p:nvSpPr>
            <p:cNvPr id="44587" name="Line 537"/>
            <p:cNvSpPr>
              <a:spLocks noChangeShapeType="1"/>
            </p:cNvSpPr>
            <p:nvPr/>
          </p:nvSpPr>
          <p:spPr bwMode="auto">
            <a:xfrm>
              <a:off x="535" y="1012"/>
              <a:ext cx="1" cy="40"/>
            </a:xfrm>
            <a:prstGeom prst="line">
              <a:avLst/>
            </a:prstGeom>
            <a:noFill/>
            <a:ln w="11113">
              <a:solidFill>
                <a:srgbClr val="000000"/>
              </a:solidFill>
              <a:round/>
              <a:headEnd/>
              <a:tailEnd/>
            </a:ln>
          </p:spPr>
          <p:txBody>
            <a:bodyPr/>
            <a:lstStyle/>
            <a:p>
              <a:endParaRPr lang="fr-FR"/>
            </a:p>
          </p:txBody>
        </p:sp>
        <p:sp>
          <p:nvSpPr>
            <p:cNvPr id="44588" name="Freeform 538"/>
            <p:cNvSpPr>
              <a:spLocks/>
            </p:cNvSpPr>
            <p:nvPr/>
          </p:nvSpPr>
          <p:spPr bwMode="auto">
            <a:xfrm>
              <a:off x="551" y="946"/>
              <a:ext cx="97" cy="46"/>
            </a:xfrm>
            <a:custGeom>
              <a:avLst/>
              <a:gdLst>
                <a:gd name="T0" fmla="*/ 97 w 97"/>
                <a:gd name="T1" fmla="*/ 92 h 92"/>
                <a:gd name="T2" fmla="*/ 0 w 97"/>
                <a:gd name="T3" fmla="*/ 92 h 92"/>
                <a:gd name="T4" fmla="*/ 0 w 97"/>
                <a:gd name="T5" fmla="*/ 0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97" y="92"/>
                  </a:moveTo>
                  <a:lnTo>
                    <a:pt x="0" y="92"/>
                  </a:lnTo>
                  <a:lnTo>
                    <a:pt x="0" y="0"/>
                  </a:lnTo>
                </a:path>
              </a:pathLst>
            </a:custGeom>
            <a:noFill/>
            <a:ln w="11113">
              <a:solidFill>
                <a:srgbClr val="000000"/>
              </a:solidFill>
              <a:round/>
              <a:headEnd/>
              <a:tailEnd/>
            </a:ln>
          </p:spPr>
          <p:txBody>
            <a:bodyPr/>
            <a:lstStyle/>
            <a:p>
              <a:endParaRPr lang="fr-FR"/>
            </a:p>
          </p:txBody>
        </p:sp>
        <p:sp>
          <p:nvSpPr>
            <p:cNvPr id="44589" name="Freeform 539"/>
            <p:cNvSpPr>
              <a:spLocks/>
            </p:cNvSpPr>
            <p:nvPr/>
          </p:nvSpPr>
          <p:spPr bwMode="auto">
            <a:xfrm>
              <a:off x="551" y="946"/>
              <a:ext cx="97" cy="46"/>
            </a:xfrm>
            <a:custGeom>
              <a:avLst/>
              <a:gdLst>
                <a:gd name="T0" fmla="*/ 0 w 97"/>
                <a:gd name="T1" fmla="*/ 0 h 92"/>
                <a:gd name="T2" fmla="*/ 97 w 97"/>
                <a:gd name="T3" fmla="*/ 0 h 92"/>
                <a:gd name="T4" fmla="*/ 97 w 97"/>
                <a:gd name="T5" fmla="*/ 92 h 92"/>
                <a:gd name="T6" fmla="*/ 0 60000 65536"/>
                <a:gd name="T7" fmla="*/ 0 60000 65536"/>
                <a:gd name="T8" fmla="*/ 0 60000 65536"/>
                <a:gd name="T9" fmla="*/ 0 w 97"/>
                <a:gd name="T10" fmla="*/ 0 h 92"/>
                <a:gd name="T11" fmla="*/ 97 w 97"/>
                <a:gd name="T12" fmla="*/ 92 h 92"/>
              </a:gdLst>
              <a:ahLst/>
              <a:cxnLst>
                <a:cxn ang="T6">
                  <a:pos x="T0" y="T1"/>
                </a:cxn>
                <a:cxn ang="T7">
                  <a:pos x="T2" y="T3"/>
                </a:cxn>
                <a:cxn ang="T8">
                  <a:pos x="T4" y="T5"/>
                </a:cxn>
              </a:cxnLst>
              <a:rect l="T9" t="T10" r="T11" b="T12"/>
              <a:pathLst>
                <a:path w="97" h="92">
                  <a:moveTo>
                    <a:pt x="0" y="0"/>
                  </a:moveTo>
                  <a:lnTo>
                    <a:pt x="97" y="0"/>
                  </a:lnTo>
                  <a:lnTo>
                    <a:pt x="97" y="92"/>
                  </a:lnTo>
                </a:path>
              </a:pathLst>
            </a:custGeom>
            <a:noFill/>
            <a:ln w="11113">
              <a:solidFill>
                <a:srgbClr val="000000"/>
              </a:solidFill>
              <a:round/>
              <a:headEnd/>
              <a:tailEnd/>
            </a:ln>
          </p:spPr>
          <p:txBody>
            <a:bodyPr/>
            <a:lstStyle/>
            <a:p>
              <a:endParaRPr lang="fr-FR"/>
            </a:p>
          </p:txBody>
        </p:sp>
        <p:sp>
          <p:nvSpPr>
            <p:cNvPr id="44590" name="Line 540"/>
            <p:cNvSpPr>
              <a:spLocks noChangeShapeType="1"/>
            </p:cNvSpPr>
            <p:nvPr/>
          </p:nvSpPr>
          <p:spPr bwMode="auto">
            <a:xfrm flipH="1">
              <a:off x="551" y="966"/>
              <a:ext cx="97" cy="1"/>
            </a:xfrm>
            <a:prstGeom prst="line">
              <a:avLst/>
            </a:prstGeom>
            <a:noFill/>
            <a:ln w="11113">
              <a:solidFill>
                <a:srgbClr val="000000"/>
              </a:solidFill>
              <a:round/>
              <a:headEnd/>
              <a:tailEnd/>
            </a:ln>
          </p:spPr>
          <p:txBody>
            <a:bodyPr/>
            <a:lstStyle/>
            <a:p>
              <a:endParaRPr lang="fr-FR"/>
            </a:p>
          </p:txBody>
        </p:sp>
        <p:sp>
          <p:nvSpPr>
            <p:cNvPr id="44591" name="Line 541"/>
            <p:cNvSpPr>
              <a:spLocks noChangeShapeType="1"/>
            </p:cNvSpPr>
            <p:nvPr/>
          </p:nvSpPr>
          <p:spPr bwMode="auto">
            <a:xfrm flipV="1">
              <a:off x="601" y="966"/>
              <a:ext cx="1" cy="66"/>
            </a:xfrm>
            <a:prstGeom prst="line">
              <a:avLst/>
            </a:prstGeom>
            <a:noFill/>
            <a:ln w="11113">
              <a:solidFill>
                <a:srgbClr val="000000"/>
              </a:solidFill>
              <a:round/>
              <a:headEnd/>
              <a:tailEnd/>
            </a:ln>
          </p:spPr>
          <p:txBody>
            <a:bodyPr/>
            <a:lstStyle/>
            <a:p>
              <a:endParaRPr lang="fr-FR"/>
            </a:p>
          </p:txBody>
        </p:sp>
        <p:sp>
          <p:nvSpPr>
            <p:cNvPr id="44592" name="Freeform 542"/>
            <p:cNvSpPr>
              <a:spLocks/>
            </p:cNvSpPr>
            <p:nvPr/>
          </p:nvSpPr>
          <p:spPr bwMode="auto">
            <a:xfrm>
              <a:off x="287" y="983"/>
              <a:ext cx="171" cy="99"/>
            </a:xfrm>
            <a:custGeom>
              <a:avLst/>
              <a:gdLst>
                <a:gd name="T0" fmla="*/ 0 w 171"/>
                <a:gd name="T1" fmla="*/ 99 h 198"/>
                <a:gd name="T2" fmla="*/ 2 w 171"/>
                <a:gd name="T3" fmla="*/ 77 h 198"/>
                <a:gd name="T4" fmla="*/ 9 w 171"/>
                <a:gd name="T5" fmla="*/ 56 h 198"/>
                <a:gd name="T6" fmla="*/ 19 w 171"/>
                <a:gd name="T7" fmla="*/ 38 h 198"/>
                <a:gd name="T8" fmla="*/ 32 w 171"/>
                <a:gd name="T9" fmla="*/ 23 h 198"/>
                <a:gd name="T10" fmla="*/ 48 w 171"/>
                <a:gd name="T11" fmla="*/ 10 h 198"/>
                <a:gd name="T12" fmla="*/ 67 w 171"/>
                <a:gd name="T13" fmla="*/ 3 h 198"/>
                <a:gd name="T14" fmla="*/ 86 w 171"/>
                <a:gd name="T15" fmla="*/ 0 h 198"/>
                <a:gd name="T16" fmla="*/ 105 w 171"/>
                <a:gd name="T17" fmla="*/ 3 h 198"/>
                <a:gd name="T18" fmla="*/ 123 w 171"/>
                <a:gd name="T19" fmla="*/ 10 h 198"/>
                <a:gd name="T20" fmla="*/ 139 w 171"/>
                <a:gd name="T21" fmla="*/ 23 h 198"/>
                <a:gd name="T22" fmla="*/ 153 w 171"/>
                <a:gd name="T23" fmla="*/ 38 h 198"/>
                <a:gd name="T24" fmla="*/ 164 w 171"/>
                <a:gd name="T25" fmla="*/ 56 h 198"/>
                <a:gd name="T26" fmla="*/ 170 w 171"/>
                <a:gd name="T27" fmla="*/ 77 h 198"/>
                <a:gd name="T28" fmla="*/ 171 w 171"/>
                <a:gd name="T29" fmla="*/ 99 h 198"/>
                <a:gd name="T30" fmla="*/ 170 w 171"/>
                <a:gd name="T31" fmla="*/ 122 h 198"/>
                <a:gd name="T32" fmla="*/ 164 w 171"/>
                <a:gd name="T33" fmla="*/ 142 h 198"/>
                <a:gd name="T34" fmla="*/ 153 w 171"/>
                <a:gd name="T35" fmla="*/ 161 h 198"/>
                <a:gd name="T36" fmla="*/ 139 w 171"/>
                <a:gd name="T37" fmla="*/ 177 h 198"/>
                <a:gd name="T38" fmla="*/ 123 w 171"/>
                <a:gd name="T39" fmla="*/ 188 h 198"/>
                <a:gd name="T40" fmla="*/ 105 w 171"/>
                <a:gd name="T41" fmla="*/ 195 h 198"/>
                <a:gd name="T42" fmla="*/ 86 w 171"/>
                <a:gd name="T43" fmla="*/ 198 h 198"/>
                <a:gd name="T44" fmla="*/ 67 w 171"/>
                <a:gd name="T45" fmla="*/ 195 h 198"/>
                <a:gd name="T46" fmla="*/ 48 w 171"/>
                <a:gd name="T47" fmla="*/ 188 h 198"/>
                <a:gd name="T48" fmla="*/ 32 w 171"/>
                <a:gd name="T49" fmla="*/ 177 h 198"/>
                <a:gd name="T50" fmla="*/ 19 w 171"/>
                <a:gd name="T51" fmla="*/ 161 h 198"/>
                <a:gd name="T52" fmla="*/ 9 w 171"/>
                <a:gd name="T53" fmla="*/ 142 h 198"/>
                <a:gd name="T54" fmla="*/ 2 w 171"/>
                <a:gd name="T55" fmla="*/ 122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2" y="77"/>
                  </a:lnTo>
                  <a:lnTo>
                    <a:pt x="9" y="56"/>
                  </a:lnTo>
                  <a:lnTo>
                    <a:pt x="19" y="38"/>
                  </a:lnTo>
                  <a:lnTo>
                    <a:pt x="32" y="23"/>
                  </a:lnTo>
                  <a:lnTo>
                    <a:pt x="48" y="10"/>
                  </a:lnTo>
                  <a:lnTo>
                    <a:pt x="67" y="3"/>
                  </a:lnTo>
                  <a:lnTo>
                    <a:pt x="86" y="0"/>
                  </a:lnTo>
                  <a:lnTo>
                    <a:pt x="105" y="3"/>
                  </a:lnTo>
                  <a:lnTo>
                    <a:pt x="123" y="10"/>
                  </a:lnTo>
                  <a:lnTo>
                    <a:pt x="139" y="23"/>
                  </a:lnTo>
                  <a:lnTo>
                    <a:pt x="153" y="38"/>
                  </a:lnTo>
                  <a:lnTo>
                    <a:pt x="164" y="56"/>
                  </a:lnTo>
                  <a:lnTo>
                    <a:pt x="170" y="77"/>
                  </a:lnTo>
                  <a:lnTo>
                    <a:pt x="171" y="99"/>
                  </a:lnTo>
                  <a:lnTo>
                    <a:pt x="170" y="122"/>
                  </a:lnTo>
                  <a:lnTo>
                    <a:pt x="164" y="142"/>
                  </a:lnTo>
                  <a:lnTo>
                    <a:pt x="153" y="161"/>
                  </a:lnTo>
                  <a:lnTo>
                    <a:pt x="139" y="177"/>
                  </a:lnTo>
                  <a:lnTo>
                    <a:pt x="123" y="188"/>
                  </a:lnTo>
                  <a:lnTo>
                    <a:pt x="105" y="195"/>
                  </a:lnTo>
                  <a:lnTo>
                    <a:pt x="86" y="198"/>
                  </a:lnTo>
                  <a:lnTo>
                    <a:pt x="67" y="195"/>
                  </a:lnTo>
                  <a:lnTo>
                    <a:pt x="48" y="188"/>
                  </a:lnTo>
                  <a:lnTo>
                    <a:pt x="32" y="177"/>
                  </a:lnTo>
                  <a:lnTo>
                    <a:pt x="19" y="161"/>
                  </a:lnTo>
                  <a:lnTo>
                    <a:pt x="9" y="142"/>
                  </a:lnTo>
                  <a:lnTo>
                    <a:pt x="2" y="122"/>
                  </a:lnTo>
                  <a:lnTo>
                    <a:pt x="0" y="99"/>
                  </a:lnTo>
                  <a:close/>
                </a:path>
              </a:pathLst>
            </a:custGeom>
            <a:solidFill>
              <a:srgbClr val="FFFFFF"/>
            </a:solidFill>
            <a:ln w="11113">
              <a:solidFill>
                <a:srgbClr val="000000"/>
              </a:solidFill>
              <a:round/>
              <a:headEnd/>
              <a:tailEnd/>
            </a:ln>
          </p:spPr>
          <p:txBody>
            <a:bodyPr/>
            <a:lstStyle/>
            <a:p>
              <a:endParaRPr lang="fr-FR"/>
            </a:p>
          </p:txBody>
        </p:sp>
        <p:sp>
          <p:nvSpPr>
            <p:cNvPr id="44593" name="Rectangle 543"/>
            <p:cNvSpPr>
              <a:spLocks noChangeArrowheads="1"/>
            </p:cNvSpPr>
            <p:nvPr/>
          </p:nvSpPr>
          <p:spPr bwMode="auto">
            <a:xfrm>
              <a:off x="288" y="1002"/>
              <a:ext cx="153" cy="88"/>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44594" name="Line 544"/>
            <p:cNvSpPr>
              <a:spLocks noChangeShapeType="1"/>
            </p:cNvSpPr>
            <p:nvPr/>
          </p:nvSpPr>
          <p:spPr bwMode="auto">
            <a:xfrm>
              <a:off x="198" y="1037"/>
              <a:ext cx="91" cy="1"/>
            </a:xfrm>
            <a:prstGeom prst="line">
              <a:avLst/>
            </a:prstGeom>
            <a:noFill/>
            <a:ln w="11113">
              <a:solidFill>
                <a:srgbClr val="000000"/>
              </a:solidFill>
              <a:round/>
              <a:headEnd/>
              <a:tailEnd/>
            </a:ln>
          </p:spPr>
          <p:txBody>
            <a:bodyPr/>
            <a:lstStyle/>
            <a:p>
              <a:endParaRPr lang="fr-FR"/>
            </a:p>
          </p:txBody>
        </p:sp>
        <p:sp>
          <p:nvSpPr>
            <p:cNvPr id="44595" name="Line 545"/>
            <p:cNvSpPr>
              <a:spLocks noChangeShapeType="1"/>
            </p:cNvSpPr>
            <p:nvPr/>
          </p:nvSpPr>
          <p:spPr bwMode="auto">
            <a:xfrm>
              <a:off x="457" y="1031"/>
              <a:ext cx="72" cy="1"/>
            </a:xfrm>
            <a:prstGeom prst="line">
              <a:avLst/>
            </a:prstGeom>
            <a:noFill/>
            <a:ln w="11113">
              <a:solidFill>
                <a:srgbClr val="000000"/>
              </a:solidFill>
              <a:round/>
              <a:headEnd/>
              <a:tailEnd/>
            </a:ln>
          </p:spPr>
          <p:txBody>
            <a:bodyPr/>
            <a:lstStyle/>
            <a:p>
              <a:endParaRPr lang="fr-FR"/>
            </a:p>
          </p:txBody>
        </p:sp>
        <p:sp>
          <p:nvSpPr>
            <p:cNvPr id="44596" name="Line 546"/>
            <p:cNvSpPr>
              <a:spLocks noChangeShapeType="1"/>
            </p:cNvSpPr>
            <p:nvPr/>
          </p:nvSpPr>
          <p:spPr bwMode="auto">
            <a:xfrm flipV="1">
              <a:off x="375" y="980"/>
              <a:ext cx="1" cy="4"/>
            </a:xfrm>
            <a:prstGeom prst="line">
              <a:avLst/>
            </a:prstGeom>
            <a:noFill/>
            <a:ln w="11113">
              <a:solidFill>
                <a:srgbClr val="000000"/>
              </a:solidFill>
              <a:round/>
              <a:headEnd/>
              <a:tailEnd/>
            </a:ln>
          </p:spPr>
          <p:txBody>
            <a:bodyPr/>
            <a:lstStyle/>
            <a:p>
              <a:endParaRPr lang="fr-FR"/>
            </a:p>
          </p:txBody>
        </p:sp>
        <p:sp>
          <p:nvSpPr>
            <p:cNvPr id="44597" name="Line 547"/>
            <p:cNvSpPr>
              <a:spLocks noChangeShapeType="1"/>
            </p:cNvSpPr>
            <p:nvPr/>
          </p:nvSpPr>
          <p:spPr bwMode="auto">
            <a:xfrm flipV="1">
              <a:off x="375" y="955"/>
              <a:ext cx="1" cy="4"/>
            </a:xfrm>
            <a:prstGeom prst="line">
              <a:avLst/>
            </a:prstGeom>
            <a:noFill/>
            <a:ln w="11113">
              <a:solidFill>
                <a:srgbClr val="000000"/>
              </a:solidFill>
              <a:round/>
              <a:headEnd/>
              <a:tailEnd/>
            </a:ln>
          </p:spPr>
          <p:txBody>
            <a:bodyPr/>
            <a:lstStyle/>
            <a:p>
              <a:endParaRPr lang="fr-FR"/>
            </a:p>
          </p:txBody>
        </p:sp>
        <p:sp>
          <p:nvSpPr>
            <p:cNvPr id="44598" name="Line 548"/>
            <p:cNvSpPr>
              <a:spLocks noChangeShapeType="1"/>
            </p:cNvSpPr>
            <p:nvPr/>
          </p:nvSpPr>
          <p:spPr bwMode="auto">
            <a:xfrm flipV="1">
              <a:off x="375" y="929"/>
              <a:ext cx="1" cy="5"/>
            </a:xfrm>
            <a:prstGeom prst="line">
              <a:avLst/>
            </a:prstGeom>
            <a:noFill/>
            <a:ln w="11113">
              <a:solidFill>
                <a:srgbClr val="000000"/>
              </a:solidFill>
              <a:round/>
              <a:headEnd/>
              <a:tailEnd/>
            </a:ln>
          </p:spPr>
          <p:txBody>
            <a:bodyPr/>
            <a:lstStyle/>
            <a:p>
              <a:endParaRPr lang="fr-FR"/>
            </a:p>
          </p:txBody>
        </p:sp>
        <p:sp>
          <p:nvSpPr>
            <p:cNvPr id="44599" name="Line 549"/>
            <p:cNvSpPr>
              <a:spLocks noChangeShapeType="1"/>
            </p:cNvSpPr>
            <p:nvPr/>
          </p:nvSpPr>
          <p:spPr bwMode="auto">
            <a:xfrm flipV="1">
              <a:off x="375" y="904"/>
              <a:ext cx="1" cy="5"/>
            </a:xfrm>
            <a:prstGeom prst="line">
              <a:avLst/>
            </a:prstGeom>
            <a:noFill/>
            <a:ln w="11113">
              <a:solidFill>
                <a:srgbClr val="000000"/>
              </a:solidFill>
              <a:round/>
              <a:headEnd/>
              <a:tailEnd/>
            </a:ln>
          </p:spPr>
          <p:txBody>
            <a:bodyPr/>
            <a:lstStyle/>
            <a:p>
              <a:endParaRPr lang="fr-FR"/>
            </a:p>
          </p:txBody>
        </p:sp>
        <p:sp>
          <p:nvSpPr>
            <p:cNvPr id="44600" name="Line 550"/>
            <p:cNvSpPr>
              <a:spLocks noChangeShapeType="1"/>
            </p:cNvSpPr>
            <p:nvPr/>
          </p:nvSpPr>
          <p:spPr bwMode="auto">
            <a:xfrm>
              <a:off x="402" y="899"/>
              <a:ext cx="7" cy="1"/>
            </a:xfrm>
            <a:prstGeom prst="line">
              <a:avLst/>
            </a:prstGeom>
            <a:noFill/>
            <a:ln w="11113">
              <a:solidFill>
                <a:srgbClr val="000000"/>
              </a:solidFill>
              <a:round/>
              <a:headEnd/>
              <a:tailEnd/>
            </a:ln>
          </p:spPr>
          <p:txBody>
            <a:bodyPr/>
            <a:lstStyle/>
            <a:p>
              <a:endParaRPr lang="fr-FR"/>
            </a:p>
          </p:txBody>
        </p:sp>
        <p:sp>
          <p:nvSpPr>
            <p:cNvPr id="44601" name="Line 551"/>
            <p:cNvSpPr>
              <a:spLocks noChangeShapeType="1"/>
            </p:cNvSpPr>
            <p:nvPr/>
          </p:nvSpPr>
          <p:spPr bwMode="auto">
            <a:xfrm>
              <a:off x="446" y="899"/>
              <a:ext cx="7" cy="1"/>
            </a:xfrm>
            <a:prstGeom prst="line">
              <a:avLst/>
            </a:prstGeom>
            <a:noFill/>
            <a:ln w="11113">
              <a:solidFill>
                <a:srgbClr val="000000"/>
              </a:solidFill>
              <a:round/>
              <a:headEnd/>
              <a:tailEnd/>
            </a:ln>
          </p:spPr>
          <p:txBody>
            <a:bodyPr/>
            <a:lstStyle/>
            <a:p>
              <a:endParaRPr lang="fr-FR"/>
            </a:p>
          </p:txBody>
        </p:sp>
        <p:sp>
          <p:nvSpPr>
            <p:cNvPr id="44602" name="Line 552"/>
            <p:cNvSpPr>
              <a:spLocks noChangeShapeType="1"/>
            </p:cNvSpPr>
            <p:nvPr/>
          </p:nvSpPr>
          <p:spPr bwMode="auto">
            <a:xfrm>
              <a:off x="490" y="899"/>
              <a:ext cx="7" cy="1"/>
            </a:xfrm>
            <a:prstGeom prst="line">
              <a:avLst/>
            </a:prstGeom>
            <a:noFill/>
            <a:ln w="11113">
              <a:solidFill>
                <a:srgbClr val="000000"/>
              </a:solidFill>
              <a:round/>
              <a:headEnd/>
              <a:tailEnd/>
            </a:ln>
          </p:spPr>
          <p:txBody>
            <a:bodyPr/>
            <a:lstStyle/>
            <a:p>
              <a:endParaRPr lang="fr-FR"/>
            </a:p>
          </p:txBody>
        </p:sp>
        <p:sp>
          <p:nvSpPr>
            <p:cNvPr id="44603" name="Line 553"/>
            <p:cNvSpPr>
              <a:spLocks noChangeShapeType="1"/>
            </p:cNvSpPr>
            <p:nvPr/>
          </p:nvSpPr>
          <p:spPr bwMode="auto">
            <a:xfrm>
              <a:off x="534" y="899"/>
              <a:ext cx="8" cy="1"/>
            </a:xfrm>
            <a:prstGeom prst="line">
              <a:avLst/>
            </a:prstGeom>
            <a:noFill/>
            <a:ln w="11113">
              <a:solidFill>
                <a:srgbClr val="000000"/>
              </a:solidFill>
              <a:round/>
              <a:headEnd/>
              <a:tailEnd/>
            </a:ln>
          </p:spPr>
          <p:txBody>
            <a:bodyPr/>
            <a:lstStyle/>
            <a:p>
              <a:endParaRPr lang="fr-FR"/>
            </a:p>
          </p:txBody>
        </p:sp>
        <p:sp>
          <p:nvSpPr>
            <p:cNvPr id="44604" name="Line 554"/>
            <p:cNvSpPr>
              <a:spLocks noChangeShapeType="1"/>
            </p:cNvSpPr>
            <p:nvPr/>
          </p:nvSpPr>
          <p:spPr bwMode="auto">
            <a:xfrm>
              <a:off x="578" y="899"/>
              <a:ext cx="8" cy="1"/>
            </a:xfrm>
            <a:prstGeom prst="line">
              <a:avLst/>
            </a:prstGeom>
            <a:noFill/>
            <a:ln w="11113">
              <a:solidFill>
                <a:srgbClr val="000000"/>
              </a:solidFill>
              <a:round/>
              <a:headEnd/>
              <a:tailEnd/>
            </a:ln>
          </p:spPr>
          <p:txBody>
            <a:bodyPr/>
            <a:lstStyle/>
            <a:p>
              <a:endParaRPr lang="fr-FR"/>
            </a:p>
          </p:txBody>
        </p:sp>
        <p:sp>
          <p:nvSpPr>
            <p:cNvPr id="44605" name="Line 555"/>
            <p:cNvSpPr>
              <a:spLocks noChangeShapeType="1"/>
            </p:cNvSpPr>
            <p:nvPr/>
          </p:nvSpPr>
          <p:spPr bwMode="auto">
            <a:xfrm>
              <a:off x="601" y="911"/>
              <a:ext cx="1" cy="5"/>
            </a:xfrm>
            <a:prstGeom prst="line">
              <a:avLst/>
            </a:prstGeom>
            <a:noFill/>
            <a:ln w="11113">
              <a:solidFill>
                <a:srgbClr val="000000"/>
              </a:solidFill>
              <a:round/>
              <a:headEnd/>
              <a:tailEnd/>
            </a:ln>
          </p:spPr>
          <p:txBody>
            <a:bodyPr/>
            <a:lstStyle/>
            <a:p>
              <a:endParaRPr lang="fr-FR"/>
            </a:p>
          </p:txBody>
        </p:sp>
        <p:sp>
          <p:nvSpPr>
            <p:cNvPr id="44606" name="Line 556"/>
            <p:cNvSpPr>
              <a:spLocks noChangeShapeType="1"/>
            </p:cNvSpPr>
            <p:nvPr/>
          </p:nvSpPr>
          <p:spPr bwMode="auto">
            <a:xfrm>
              <a:off x="601" y="936"/>
              <a:ext cx="1" cy="5"/>
            </a:xfrm>
            <a:prstGeom prst="line">
              <a:avLst/>
            </a:prstGeom>
            <a:noFill/>
            <a:ln w="11113">
              <a:solidFill>
                <a:srgbClr val="000000"/>
              </a:solidFill>
              <a:round/>
              <a:headEnd/>
              <a:tailEnd/>
            </a:ln>
          </p:spPr>
          <p:txBody>
            <a:bodyPr/>
            <a:lstStyle/>
            <a:p>
              <a:endParaRPr lang="fr-FR"/>
            </a:p>
          </p:txBody>
        </p:sp>
        <p:sp>
          <p:nvSpPr>
            <p:cNvPr id="44607" name="Rectangle 557"/>
            <p:cNvSpPr>
              <a:spLocks noChangeArrowheads="1"/>
            </p:cNvSpPr>
            <p:nvPr/>
          </p:nvSpPr>
          <p:spPr bwMode="auto">
            <a:xfrm>
              <a:off x="65" y="993"/>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#3</a:t>
              </a:r>
              <a:endParaRPr lang="fr-FR" sz="2400">
                <a:solidFill>
                  <a:srgbClr val="FC0128"/>
                </a:solidFill>
                <a:latin typeface="Times New Roman" pitchFamily="18" charset="0"/>
              </a:endParaRPr>
            </a:p>
          </p:txBody>
        </p:sp>
        <p:sp>
          <p:nvSpPr>
            <p:cNvPr id="44608" name="Line 558"/>
            <p:cNvSpPr>
              <a:spLocks noChangeShapeType="1"/>
            </p:cNvSpPr>
            <p:nvPr/>
          </p:nvSpPr>
          <p:spPr bwMode="auto">
            <a:xfrm flipH="1">
              <a:off x="537" y="1222"/>
              <a:ext cx="130" cy="41"/>
            </a:xfrm>
            <a:prstGeom prst="line">
              <a:avLst/>
            </a:prstGeom>
            <a:noFill/>
            <a:ln w="11113">
              <a:solidFill>
                <a:srgbClr val="000000"/>
              </a:solidFill>
              <a:round/>
              <a:headEnd/>
              <a:tailEnd/>
            </a:ln>
          </p:spPr>
          <p:txBody>
            <a:bodyPr/>
            <a:lstStyle/>
            <a:p>
              <a:endParaRPr lang="fr-FR"/>
            </a:p>
          </p:txBody>
        </p:sp>
        <p:sp>
          <p:nvSpPr>
            <p:cNvPr id="44609" name="Line 559"/>
            <p:cNvSpPr>
              <a:spLocks noChangeShapeType="1"/>
            </p:cNvSpPr>
            <p:nvPr/>
          </p:nvSpPr>
          <p:spPr bwMode="auto">
            <a:xfrm flipH="1" flipV="1">
              <a:off x="537" y="1222"/>
              <a:ext cx="130" cy="41"/>
            </a:xfrm>
            <a:prstGeom prst="line">
              <a:avLst/>
            </a:prstGeom>
            <a:noFill/>
            <a:ln w="11113">
              <a:solidFill>
                <a:srgbClr val="000000"/>
              </a:solidFill>
              <a:round/>
              <a:headEnd/>
              <a:tailEnd/>
            </a:ln>
          </p:spPr>
          <p:txBody>
            <a:bodyPr/>
            <a:lstStyle/>
            <a:p>
              <a:endParaRPr lang="fr-FR"/>
            </a:p>
          </p:txBody>
        </p:sp>
        <p:sp>
          <p:nvSpPr>
            <p:cNvPr id="44610" name="Line 560"/>
            <p:cNvSpPr>
              <a:spLocks noChangeShapeType="1"/>
            </p:cNvSpPr>
            <p:nvPr/>
          </p:nvSpPr>
          <p:spPr bwMode="auto">
            <a:xfrm>
              <a:off x="667" y="1222"/>
              <a:ext cx="1" cy="41"/>
            </a:xfrm>
            <a:prstGeom prst="line">
              <a:avLst/>
            </a:prstGeom>
            <a:noFill/>
            <a:ln w="11113">
              <a:solidFill>
                <a:srgbClr val="000000"/>
              </a:solidFill>
              <a:round/>
              <a:headEnd/>
              <a:tailEnd/>
            </a:ln>
          </p:spPr>
          <p:txBody>
            <a:bodyPr/>
            <a:lstStyle/>
            <a:p>
              <a:endParaRPr lang="fr-FR"/>
            </a:p>
          </p:txBody>
        </p:sp>
        <p:sp>
          <p:nvSpPr>
            <p:cNvPr id="44611" name="Line 561"/>
            <p:cNvSpPr>
              <a:spLocks noChangeShapeType="1"/>
            </p:cNvSpPr>
            <p:nvPr/>
          </p:nvSpPr>
          <p:spPr bwMode="auto">
            <a:xfrm>
              <a:off x="537" y="1222"/>
              <a:ext cx="1" cy="41"/>
            </a:xfrm>
            <a:prstGeom prst="line">
              <a:avLst/>
            </a:prstGeom>
            <a:noFill/>
            <a:ln w="11113">
              <a:solidFill>
                <a:srgbClr val="000000"/>
              </a:solidFill>
              <a:round/>
              <a:headEnd/>
              <a:tailEnd/>
            </a:ln>
          </p:spPr>
          <p:txBody>
            <a:bodyPr/>
            <a:lstStyle/>
            <a:p>
              <a:endParaRPr lang="fr-FR"/>
            </a:p>
          </p:txBody>
        </p:sp>
        <p:sp>
          <p:nvSpPr>
            <p:cNvPr id="44612" name="Freeform 562"/>
            <p:cNvSpPr>
              <a:spLocks/>
            </p:cNvSpPr>
            <p:nvPr/>
          </p:nvSpPr>
          <p:spPr bwMode="auto">
            <a:xfrm>
              <a:off x="553" y="1157"/>
              <a:ext cx="98" cy="45"/>
            </a:xfrm>
            <a:custGeom>
              <a:avLst/>
              <a:gdLst>
                <a:gd name="T0" fmla="*/ 98 w 98"/>
                <a:gd name="T1" fmla="*/ 91 h 91"/>
                <a:gd name="T2" fmla="*/ 0 w 98"/>
                <a:gd name="T3" fmla="*/ 91 h 91"/>
                <a:gd name="T4" fmla="*/ 0 w 98"/>
                <a:gd name="T5" fmla="*/ 0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98" y="91"/>
                  </a:moveTo>
                  <a:lnTo>
                    <a:pt x="0" y="91"/>
                  </a:lnTo>
                  <a:lnTo>
                    <a:pt x="0" y="0"/>
                  </a:lnTo>
                </a:path>
              </a:pathLst>
            </a:custGeom>
            <a:noFill/>
            <a:ln w="11113">
              <a:solidFill>
                <a:srgbClr val="000000"/>
              </a:solidFill>
              <a:round/>
              <a:headEnd/>
              <a:tailEnd/>
            </a:ln>
          </p:spPr>
          <p:txBody>
            <a:bodyPr/>
            <a:lstStyle/>
            <a:p>
              <a:endParaRPr lang="fr-FR"/>
            </a:p>
          </p:txBody>
        </p:sp>
        <p:sp>
          <p:nvSpPr>
            <p:cNvPr id="44613" name="Freeform 563"/>
            <p:cNvSpPr>
              <a:spLocks/>
            </p:cNvSpPr>
            <p:nvPr/>
          </p:nvSpPr>
          <p:spPr bwMode="auto">
            <a:xfrm>
              <a:off x="553" y="1157"/>
              <a:ext cx="98" cy="45"/>
            </a:xfrm>
            <a:custGeom>
              <a:avLst/>
              <a:gdLst>
                <a:gd name="T0" fmla="*/ 0 w 98"/>
                <a:gd name="T1" fmla="*/ 0 h 91"/>
                <a:gd name="T2" fmla="*/ 98 w 98"/>
                <a:gd name="T3" fmla="*/ 0 h 91"/>
                <a:gd name="T4" fmla="*/ 98 w 98"/>
                <a:gd name="T5" fmla="*/ 91 h 91"/>
                <a:gd name="T6" fmla="*/ 0 60000 65536"/>
                <a:gd name="T7" fmla="*/ 0 60000 65536"/>
                <a:gd name="T8" fmla="*/ 0 60000 65536"/>
                <a:gd name="T9" fmla="*/ 0 w 98"/>
                <a:gd name="T10" fmla="*/ 0 h 91"/>
                <a:gd name="T11" fmla="*/ 98 w 98"/>
                <a:gd name="T12" fmla="*/ 91 h 91"/>
              </a:gdLst>
              <a:ahLst/>
              <a:cxnLst>
                <a:cxn ang="T6">
                  <a:pos x="T0" y="T1"/>
                </a:cxn>
                <a:cxn ang="T7">
                  <a:pos x="T2" y="T3"/>
                </a:cxn>
                <a:cxn ang="T8">
                  <a:pos x="T4" y="T5"/>
                </a:cxn>
              </a:cxnLst>
              <a:rect l="T9" t="T10" r="T11" b="T12"/>
              <a:pathLst>
                <a:path w="98" h="91">
                  <a:moveTo>
                    <a:pt x="0" y="0"/>
                  </a:moveTo>
                  <a:lnTo>
                    <a:pt x="98" y="0"/>
                  </a:lnTo>
                  <a:lnTo>
                    <a:pt x="98" y="91"/>
                  </a:lnTo>
                </a:path>
              </a:pathLst>
            </a:custGeom>
            <a:noFill/>
            <a:ln w="11113">
              <a:solidFill>
                <a:srgbClr val="000000"/>
              </a:solidFill>
              <a:round/>
              <a:headEnd/>
              <a:tailEnd/>
            </a:ln>
          </p:spPr>
          <p:txBody>
            <a:bodyPr/>
            <a:lstStyle/>
            <a:p>
              <a:endParaRPr lang="fr-FR"/>
            </a:p>
          </p:txBody>
        </p:sp>
        <p:sp>
          <p:nvSpPr>
            <p:cNvPr id="44614" name="Line 564"/>
            <p:cNvSpPr>
              <a:spLocks noChangeShapeType="1"/>
            </p:cNvSpPr>
            <p:nvPr/>
          </p:nvSpPr>
          <p:spPr bwMode="auto">
            <a:xfrm flipH="1">
              <a:off x="553" y="1177"/>
              <a:ext cx="98" cy="1"/>
            </a:xfrm>
            <a:prstGeom prst="line">
              <a:avLst/>
            </a:prstGeom>
            <a:noFill/>
            <a:ln w="11113">
              <a:solidFill>
                <a:srgbClr val="000000"/>
              </a:solidFill>
              <a:round/>
              <a:headEnd/>
              <a:tailEnd/>
            </a:ln>
          </p:spPr>
          <p:txBody>
            <a:bodyPr/>
            <a:lstStyle/>
            <a:p>
              <a:endParaRPr lang="fr-FR"/>
            </a:p>
          </p:txBody>
        </p:sp>
        <p:sp>
          <p:nvSpPr>
            <p:cNvPr id="44615" name="Line 565"/>
            <p:cNvSpPr>
              <a:spLocks noChangeShapeType="1"/>
            </p:cNvSpPr>
            <p:nvPr/>
          </p:nvSpPr>
          <p:spPr bwMode="auto">
            <a:xfrm flipV="1">
              <a:off x="602" y="1177"/>
              <a:ext cx="1" cy="65"/>
            </a:xfrm>
            <a:prstGeom prst="line">
              <a:avLst/>
            </a:prstGeom>
            <a:noFill/>
            <a:ln w="11113">
              <a:solidFill>
                <a:srgbClr val="000000"/>
              </a:solidFill>
              <a:round/>
              <a:headEnd/>
              <a:tailEnd/>
            </a:ln>
          </p:spPr>
          <p:txBody>
            <a:bodyPr/>
            <a:lstStyle/>
            <a:p>
              <a:endParaRPr lang="fr-FR"/>
            </a:p>
          </p:txBody>
        </p:sp>
        <p:sp>
          <p:nvSpPr>
            <p:cNvPr id="44616" name="Freeform 566"/>
            <p:cNvSpPr>
              <a:spLocks/>
            </p:cNvSpPr>
            <p:nvPr/>
          </p:nvSpPr>
          <p:spPr bwMode="auto">
            <a:xfrm>
              <a:off x="289" y="1194"/>
              <a:ext cx="172" cy="99"/>
            </a:xfrm>
            <a:custGeom>
              <a:avLst/>
              <a:gdLst>
                <a:gd name="T0" fmla="*/ 0 w 172"/>
                <a:gd name="T1" fmla="*/ 99 h 198"/>
                <a:gd name="T2" fmla="*/ 2 w 172"/>
                <a:gd name="T3" fmla="*/ 78 h 198"/>
                <a:gd name="T4" fmla="*/ 8 w 172"/>
                <a:gd name="T5" fmla="*/ 57 h 198"/>
                <a:gd name="T6" fmla="*/ 19 w 172"/>
                <a:gd name="T7" fmla="*/ 38 h 198"/>
                <a:gd name="T8" fmla="*/ 33 w 172"/>
                <a:gd name="T9" fmla="*/ 23 h 198"/>
                <a:gd name="T10" fmla="*/ 49 w 172"/>
                <a:gd name="T11" fmla="*/ 10 h 198"/>
                <a:gd name="T12" fmla="*/ 67 w 172"/>
                <a:gd name="T13" fmla="*/ 3 h 198"/>
                <a:gd name="T14" fmla="*/ 86 w 172"/>
                <a:gd name="T15" fmla="*/ 0 h 198"/>
                <a:gd name="T16" fmla="*/ 105 w 172"/>
                <a:gd name="T17" fmla="*/ 3 h 198"/>
                <a:gd name="T18" fmla="*/ 124 w 172"/>
                <a:gd name="T19" fmla="*/ 10 h 198"/>
                <a:gd name="T20" fmla="*/ 140 w 172"/>
                <a:gd name="T21" fmla="*/ 23 h 198"/>
                <a:gd name="T22" fmla="*/ 153 w 172"/>
                <a:gd name="T23" fmla="*/ 38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3 w 172"/>
                <a:gd name="T35" fmla="*/ 162 h 198"/>
                <a:gd name="T36" fmla="*/ 140 w 172"/>
                <a:gd name="T37" fmla="*/ 177 h 198"/>
                <a:gd name="T38" fmla="*/ 124 w 172"/>
                <a:gd name="T39" fmla="*/ 188 h 198"/>
                <a:gd name="T40" fmla="*/ 105 w 172"/>
                <a:gd name="T41" fmla="*/ 197 h 198"/>
                <a:gd name="T42" fmla="*/ 86 w 172"/>
                <a:gd name="T43" fmla="*/ 198 h 198"/>
                <a:gd name="T44" fmla="*/ 67 w 172"/>
                <a:gd name="T45" fmla="*/ 197 h 198"/>
                <a:gd name="T46" fmla="*/ 49 w 172"/>
                <a:gd name="T47" fmla="*/ 188 h 198"/>
                <a:gd name="T48" fmla="*/ 33 w 172"/>
                <a:gd name="T49" fmla="*/ 177 h 198"/>
                <a:gd name="T50" fmla="*/ 19 w 172"/>
                <a:gd name="T51" fmla="*/ 162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9" y="38"/>
                  </a:lnTo>
                  <a:lnTo>
                    <a:pt x="33" y="23"/>
                  </a:lnTo>
                  <a:lnTo>
                    <a:pt x="49" y="10"/>
                  </a:lnTo>
                  <a:lnTo>
                    <a:pt x="67" y="3"/>
                  </a:lnTo>
                  <a:lnTo>
                    <a:pt x="86" y="0"/>
                  </a:lnTo>
                  <a:lnTo>
                    <a:pt x="105" y="3"/>
                  </a:lnTo>
                  <a:lnTo>
                    <a:pt x="124" y="10"/>
                  </a:lnTo>
                  <a:lnTo>
                    <a:pt x="140" y="23"/>
                  </a:lnTo>
                  <a:lnTo>
                    <a:pt x="153" y="38"/>
                  </a:lnTo>
                  <a:lnTo>
                    <a:pt x="163" y="57"/>
                  </a:lnTo>
                  <a:lnTo>
                    <a:pt x="169" y="78"/>
                  </a:lnTo>
                  <a:lnTo>
                    <a:pt x="172" y="99"/>
                  </a:lnTo>
                  <a:lnTo>
                    <a:pt x="169" y="121"/>
                  </a:lnTo>
                  <a:lnTo>
                    <a:pt x="163" y="142"/>
                  </a:lnTo>
                  <a:lnTo>
                    <a:pt x="153" y="162"/>
                  </a:lnTo>
                  <a:lnTo>
                    <a:pt x="140" y="177"/>
                  </a:lnTo>
                  <a:lnTo>
                    <a:pt x="124" y="188"/>
                  </a:lnTo>
                  <a:lnTo>
                    <a:pt x="105" y="197"/>
                  </a:lnTo>
                  <a:lnTo>
                    <a:pt x="86" y="198"/>
                  </a:lnTo>
                  <a:lnTo>
                    <a:pt x="67" y="197"/>
                  </a:lnTo>
                  <a:lnTo>
                    <a:pt x="49" y="188"/>
                  </a:lnTo>
                  <a:lnTo>
                    <a:pt x="33" y="177"/>
                  </a:lnTo>
                  <a:lnTo>
                    <a:pt x="19" y="162"/>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617" name="Rectangle 567"/>
            <p:cNvSpPr>
              <a:spLocks noChangeArrowheads="1"/>
            </p:cNvSpPr>
            <p:nvPr/>
          </p:nvSpPr>
          <p:spPr bwMode="auto">
            <a:xfrm>
              <a:off x="305" y="1219"/>
              <a:ext cx="153" cy="88"/>
            </a:xfrm>
            <a:prstGeom prst="rect">
              <a:avLst/>
            </a:prstGeom>
            <a:noFill/>
            <a:ln w="9525">
              <a:noFill/>
              <a:miter lim="800000"/>
              <a:headEnd/>
              <a:tailEnd/>
            </a:ln>
          </p:spPr>
          <p:txBody>
            <a:bodyPr wrap="none" lIns="0" tIns="0" rIns="0" bIns="0">
              <a:spAutoFit/>
            </a:bodyPr>
            <a:lstStyle/>
            <a:p>
              <a:r>
                <a:rPr lang="fr-FR" sz="800">
                  <a:solidFill>
                    <a:srgbClr val="000000"/>
                  </a:solidFill>
                </a:rPr>
                <a:t>FQIC</a:t>
              </a:r>
              <a:endParaRPr lang="fr-FR" sz="800">
                <a:solidFill>
                  <a:srgbClr val="FC0128"/>
                </a:solidFill>
                <a:latin typeface="Times New Roman" pitchFamily="18" charset="0"/>
              </a:endParaRPr>
            </a:p>
          </p:txBody>
        </p:sp>
        <p:sp>
          <p:nvSpPr>
            <p:cNvPr id="44618" name="Line 568"/>
            <p:cNvSpPr>
              <a:spLocks noChangeShapeType="1"/>
            </p:cNvSpPr>
            <p:nvPr/>
          </p:nvSpPr>
          <p:spPr bwMode="auto">
            <a:xfrm>
              <a:off x="200" y="1247"/>
              <a:ext cx="91" cy="1"/>
            </a:xfrm>
            <a:prstGeom prst="line">
              <a:avLst/>
            </a:prstGeom>
            <a:noFill/>
            <a:ln w="11113">
              <a:solidFill>
                <a:srgbClr val="000000"/>
              </a:solidFill>
              <a:round/>
              <a:headEnd/>
              <a:tailEnd/>
            </a:ln>
          </p:spPr>
          <p:txBody>
            <a:bodyPr/>
            <a:lstStyle/>
            <a:p>
              <a:endParaRPr lang="fr-FR"/>
            </a:p>
          </p:txBody>
        </p:sp>
        <p:sp>
          <p:nvSpPr>
            <p:cNvPr id="44619" name="Line 569"/>
            <p:cNvSpPr>
              <a:spLocks noChangeShapeType="1"/>
            </p:cNvSpPr>
            <p:nvPr/>
          </p:nvSpPr>
          <p:spPr bwMode="auto">
            <a:xfrm>
              <a:off x="459" y="1242"/>
              <a:ext cx="73" cy="1"/>
            </a:xfrm>
            <a:prstGeom prst="line">
              <a:avLst/>
            </a:prstGeom>
            <a:noFill/>
            <a:ln w="11113">
              <a:solidFill>
                <a:srgbClr val="000000"/>
              </a:solidFill>
              <a:round/>
              <a:headEnd/>
              <a:tailEnd/>
            </a:ln>
          </p:spPr>
          <p:txBody>
            <a:bodyPr/>
            <a:lstStyle/>
            <a:p>
              <a:endParaRPr lang="fr-FR"/>
            </a:p>
          </p:txBody>
        </p:sp>
        <p:sp>
          <p:nvSpPr>
            <p:cNvPr id="44620" name="Line 570"/>
            <p:cNvSpPr>
              <a:spLocks noChangeShapeType="1"/>
            </p:cNvSpPr>
            <p:nvPr/>
          </p:nvSpPr>
          <p:spPr bwMode="auto">
            <a:xfrm flipV="1">
              <a:off x="377" y="1190"/>
              <a:ext cx="1" cy="4"/>
            </a:xfrm>
            <a:prstGeom prst="line">
              <a:avLst/>
            </a:prstGeom>
            <a:noFill/>
            <a:ln w="11113">
              <a:solidFill>
                <a:srgbClr val="000000"/>
              </a:solidFill>
              <a:round/>
              <a:headEnd/>
              <a:tailEnd/>
            </a:ln>
          </p:spPr>
          <p:txBody>
            <a:bodyPr/>
            <a:lstStyle/>
            <a:p>
              <a:endParaRPr lang="fr-FR"/>
            </a:p>
          </p:txBody>
        </p:sp>
        <p:sp>
          <p:nvSpPr>
            <p:cNvPr id="44621" name="Line 571"/>
            <p:cNvSpPr>
              <a:spLocks noChangeShapeType="1"/>
            </p:cNvSpPr>
            <p:nvPr/>
          </p:nvSpPr>
          <p:spPr bwMode="auto">
            <a:xfrm flipV="1">
              <a:off x="377" y="1165"/>
              <a:ext cx="1" cy="4"/>
            </a:xfrm>
            <a:prstGeom prst="line">
              <a:avLst/>
            </a:prstGeom>
            <a:noFill/>
            <a:ln w="11113">
              <a:solidFill>
                <a:srgbClr val="000000"/>
              </a:solidFill>
              <a:round/>
              <a:headEnd/>
              <a:tailEnd/>
            </a:ln>
          </p:spPr>
          <p:txBody>
            <a:bodyPr/>
            <a:lstStyle/>
            <a:p>
              <a:endParaRPr lang="fr-FR"/>
            </a:p>
          </p:txBody>
        </p:sp>
        <p:sp>
          <p:nvSpPr>
            <p:cNvPr id="44622" name="Line 572"/>
            <p:cNvSpPr>
              <a:spLocks noChangeShapeType="1"/>
            </p:cNvSpPr>
            <p:nvPr/>
          </p:nvSpPr>
          <p:spPr bwMode="auto">
            <a:xfrm flipV="1">
              <a:off x="377" y="1140"/>
              <a:ext cx="1" cy="4"/>
            </a:xfrm>
            <a:prstGeom prst="line">
              <a:avLst/>
            </a:prstGeom>
            <a:noFill/>
            <a:ln w="11113">
              <a:solidFill>
                <a:srgbClr val="000000"/>
              </a:solidFill>
              <a:round/>
              <a:headEnd/>
              <a:tailEnd/>
            </a:ln>
          </p:spPr>
          <p:txBody>
            <a:bodyPr/>
            <a:lstStyle/>
            <a:p>
              <a:endParaRPr lang="fr-FR"/>
            </a:p>
          </p:txBody>
        </p:sp>
        <p:sp>
          <p:nvSpPr>
            <p:cNvPr id="44623" name="Line 573"/>
            <p:cNvSpPr>
              <a:spLocks noChangeShapeType="1"/>
            </p:cNvSpPr>
            <p:nvPr/>
          </p:nvSpPr>
          <p:spPr bwMode="auto">
            <a:xfrm flipV="1">
              <a:off x="377" y="1115"/>
              <a:ext cx="1" cy="4"/>
            </a:xfrm>
            <a:prstGeom prst="line">
              <a:avLst/>
            </a:prstGeom>
            <a:noFill/>
            <a:ln w="11113">
              <a:solidFill>
                <a:srgbClr val="000000"/>
              </a:solidFill>
              <a:round/>
              <a:headEnd/>
              <a:tailEnd/>
            </a:ln>
          </p:spPr>
          <p:txBody>
            <a:bodyPr/>
            <a:lstStyle/>
            <a:p>
              <a:endParaRPr lang="fr-FR"/>
            </a:p>
          </p:txBody>
        </p:sp>
        <p:sp>
          <p:nvSpPr>
            <p:cNvPr id="44624" name="Line 574"/>
            <p:cNvSpPr>
              <a:spLocks noChangeShapeType="1"/>
            </p:cNvSpPr>
            <p:nvPr/>
          </p:nvSpPr>
          <p:spPr bwMode="auto">
            <a:xfrm>
              <a:off x="404" y="1109"/>
              <a:ext cx="7" cy="1"/>
            </a:xfrm>
            <a:prstGeom prst="line">
              <a:avLst/>
            </a:prstGeom>
            <a:noFill/>
            <a:ln w="11113">
              <a:solidFill>
                <a:srgbClr val="000000"/>
              </a:solidFill>
              <a:round/>
              <a:headEnd/>
              <a:tailEnd/>
            </a:ln>
          </p:spPr>
          <p:txBody>
            <a:bodyPr/>
            <a:lstStyle/>
            <a:p>
              <a:endParaRPr lang="fr-FR"/>
            </a:p>
          </p:txBody>
        </p:sp>
        <p:sp>
          <p:nvSpPr>
            <p:cNvPr id="44625" name="Line 575"/>
            <p:cNvSpPr>
              <a:spLocks noChangeShapeType="1"/>
            </p:cNvSpPr>
            <p:nvPr/>
          </p:nvSpPr>
          <p:spPr bwMode="auto">
            <a:xfrm>
              <a:off x="448" y="1109"/>
              <a:ext cx="8" cy="1"/>
            </a:xfrm>
            <a:prstGeom prst="line">
              <a:avLst/>
            </a:prstGeom>
            <a:noFill/>
            <a:ln w="11113">
              <a:solidFill>
                <a:srgbClr val="000000"/>
              </a:solidFill>
              <a:round/>
              <a:headEnd/>
              <a:tailEnd/>
            </a:ln>
          </p:spPr>
          <p:txBody>
            <a:bodyPr/>
            <a:lstStyle/>
            <a:p>
              <a:endParaRPr lang="fr-FR"/>
            </a:p>
          </p:txBody>
        </p:sp>
        <p:sp>
          <p:nvSpPr>
            <p:cNvPr id="44626" name="Line 576"/>
            <p:cNvSpPr>
              <a:spLocks noChangeShapeType="1"/>
            </p:cNvSpPr>
            <p:nvPr/>
          </p:nvSpPr>
          <p:spPr bwMode="auto">
            <a:xfrm>
              <a:off x="492" y="1109"/>
              <a:ext cx="8" cy="1"/>
            </a:xfrm>
            <a:prstGeom prst="line">
              <a:avLst/>
            </a:prstGeom>
            <a:noFill/>
            <a:ln w="11113">
              <a:solidFill>
                <a:srgbClr val="000000"/>
              </a:solidFill>
              <a:round/>
              <a:headEnd/>
              <a:tailEnd/>
            </a:ln>
          </p:spPr>
          <p:txBody>
            <a:bodyPr/>
            <a:lstStyle/>
            <a:p>
              <a:endParaRPr lang="fr-FR"/>
            </a:p>
          </p:txBody>
        </p:sp>
        <p:sp>
          <p:nvSpPr>
            <p:cNvPr id="44627" name="Line 577"/>
            <p:cNvSpPr>
              <a:spLocks noChangeShapeType="1"/>
            </p:cNvSpPr>
            <p:nvPr/>
          </p:nvSpPr>
          <p:spPr bwMode="auto">
            <a:xfrm>
              <a:off x="537" y="1109"/>
              <a:ext cx="7" cy="1"/>
            </a:xfrm>
            <a:prstGeom prst="line">
              <a:avLst/>
            </a:prstGeom>
            <a:noFill/>
            <a:ln w="11113">
              <a:solidFill>
                <a:srgbClr val="000000"/>
              </a:solidFill>
              <a:round/>
              <a:headEnd/>
              <a:tailEnd/>
            </a:ln>
          </p:spPr>
          <p:txBody>
            <a:bodyPr/>
            <a:lstStyle/>
            <a:p>
              <a:endParaRPr lang="fr-FR"/>
            </a:p>
          </p:txBody>
        </p:sp>
        <p:sp>
          <p:nvSpPr>
            <p:cNvPr id="44628" name="Line 578"/>
            <p:cNvSpPr>
              <a:spLocks noChangeShapeType="1"/>
            </p:cNvSpPr>
            <p:nvPr/>
          </p:nvSpPr>
          <p:spPr bwMode="auto">
            <a:xfrm>
              <a:off x="581" y="1109"/>
              <a:ext cx="7" cy="1"/>
            </a:xfrm>
            <a:prstGeom prst="line">
              <a:avLst/>
            </a:prstGeom>
            <a:noFill/>
            <a:ln w="11113">
              <a:solidFill>
                <a:srgbClr val="000000"/>
              </a:solidFill>
              <a:round/>
              <a:headEnd/>
              <a:tailEnd/>
            </a:ln>
          </p:spPr>
          <p:txBody>
            <a:bodyPr/>
            <a:lstStyle/>
            <a:p>
              <a:endParaRPr lang="fr-FR"/>
            </a:p>
          </p:txBody>
        </p:sp>
        <p:sp>
          <p:nvSpPr>
            <p:cNvPr id="44629" name="Line 579"/>
            <p:cNvSpPr>
              <a:spLocks noChangeShapeType="1"/>
            </p:cNvSpPr>
            <p:nvPr/>
          </p:nvSpPr>
          <p:spPr bwMode="auto">
            <a:xfrm>
              <a:off x="602" y="1123"/>
              <a:ext cx="1" cy="4"/>
            </a:xfrm>
            <a:prstGeom prst="line">
              <a:avLst/>
            </a:prstGeom>
            <a:noFill/>
            <a:ln w="11113">
              <a:solidFill>
                <a:srgbClr val="000000"/>
              </a:solidFill>
              <a:round/>
              <a:headEnd/>
              <a:tailEnd/>
            </a:ln>
          </p:spPr>
          <p:txBody>
            <a:bodyPr/>
            <a:lstStyle/>
            <a:p>
              <a:endParaRPr lang="fr-FR"/>
            </a:p>
          </p:txBody>
        </p:sp>
        <p:sp>
          <p:nvSpPr>
            <p:cNvPr id="44630" name="Line 580"/>
            <p:cNvSpPr>
              <a:spLocks noChangeShapeType="1"/>
            </p:cNvSpPr>
            <p:nvPr/>
          </p:nvSpPr>
          <p:spPr bwMode="auto">
            <a:xfrm>
              <a:off x="602" y="1148"/>
              <a:ext cx="1" cy="4"/>
            </a:xfrm>
            <a:prstGeom prst="line">
              <a:avLst/>
            </a:prstGeom>
            <a:noFill/>
            <a:ln w="11113">
              <a:solidFill>
                <a:srgbClr val="000000"/>
              </a:solidFill>
              <a:round/>
              <a:headEnd/>
              <a:tailEnd/>
            </a:ln>
          </p:spPr>
          <p:txBody>
            <a:bodyPr/>
            <a:lstStyle/>
            <a:p>
              <a:endParaRPr lang="fr-FR"/>
            </a:p>
          </p:txBody>
        </p:sp>
        <p:sp>
          <p:nvSpPr>
            <p:cNvPr id="44631" name="Rectangle 581"/>
            <p:cNvSpPr>
              <a:spLocks noChangeArrowheads="1"/>
            </p:cNvSpPr>
            <p:nvPr/>
          </p:nvSpPr>
          <p:spPr bwMode="auto">
            <a:xfrm>
              <a:off x="66" y="1204"/>
              <a:ext cx="80" cy="98"/>
            </a:xfrm>
            <a:prstGeom prst="rect">
              <a:avLst/>
            </a:prstGeom>
            <a:noFill/>
            <a:ln w="9525">
              <a:noFill/>
              <a:miter lim="800000"/>
              <a:headEnd/>
              <a:tailEnd/>
            </a:ln>
          </p:spPr>
          <p:txBody>
            <a:bodyPr wrap="none" lIns="0" tIns="0" rIns="0" bIns="0">
              <a:spAutoFit/>
            </a:bodyPr>
            <a:lstStyle/>
            <a:p>
              <a:r>
                <a:rPr lang="fr-FR" sz="900">
                  <a:solidFill>
                    <a:srgbClr val="000000"/>
                  </a:solidFill>
                </a:rPr>
                <a:t>#4</a:t>
              </a:r>
              <a:endParaRPr lang="fr-FR" sz="2400">
                <a:solidFill>
                  <a:srgbClr val="FC0128"/>
                </a:solidFill>
                <a:latin typeface="Times New Roman" pitchFamily="18" charset="0"/>
              </a:endParaRPr>
            </a:p>
          </p:txBody>
        </p:sp>
        <p:sp>
          <p:nvSpPr>
            <p:cNvPr id="44632" name="Line 582"/>
            <p:cNvSpPr>
              <a:spLocks noChangeShapeType="1"/>
            </p:cNvSpPr>
            <p:nvPr/>
          </p:nvSpPr>
          <p:spPr bwMode="auto">
            <a:xfrm flipV="1">
              <a:off x="672" y="620"/>
              <a:ext cx="3489" cy="1"/>
            </a:xfrm>
            <a:prstGeom prst="line">
              <a:avLst/>
            </a:prstGeom>
            <a:noFill/>
            <a:ln w="11113">
              <a:solidFill>
                <a:srgbClr val="000000"/>
              </a:solidFill>
              <a:round/>
              <a:headEnd/>
              <a:tailEnd/>
            </a:ln>
          </p:spPr>
          <p:txBody>
            <a:bodyPr/>
            <a:lstStyle/>
            <a:p>
              <a:endParaRPr lang="fr-FR"/>
            </a:p>
          </p:txBody>
        </p:sp>
        <p:sp>
          <p:nvSpPr>
            <p:cNvPr id="44633" name="Line 583"/>
            <p:cNvSpPr>
              <a:spLocks noChangeShapeType="1"/>
            </p:cNvSpPr>
            <p:nvPr/>
          </p:nvSpPr>
          <p:spPr bwMode="auto">
            <a:xfrm>
              <a:off x="666" y="824"/>
              <a:ext cx="3499" cy="1"/>
            </a:xfrm>
            <a:prstGeom prst="line">
              <a:avLst/>
            </a:prstGeom>
            <a:noFill/>
            <a:ln w="11113">
              <a:solidFill>
                <a:srgbClr val="000000"/>
              </a:solidFill>
              <a:round/>
              <a:headEnd/>
              <a:tailEnd/>
            </a:ln>
          </p:spPr>
          <p:txBody>
            <a:bodyPr/>
            <a:lstStyle/>
            <a:p>
              <a:endParaRPr lang="fr-FR"/>
            </a:p>
          </p:txBody>
        </p:sp>
        <p:sp>
          <p:nvSpPr>
            <p:cNvPr id="44634" name="Line 584"/>
            <p:cNvSpPr>
              <a:spLocks noChangeShapeType="1"/>
            </p:cNvSpPr>
            <p:nvPr/>
          </p:nvSpPr>
          <p:spPr bwMode="auto">
            <a:xfrm>
              <a:off x="671" y="1032"/>
              <a:ext cx="3491" cy="1"/>
            </a:xfrm>
            <a:prstGeom prst="line">
              <a:avLst/>
            </a:prstGeom>
            <a:noFill/>
            <a:ln w="11113">
              <a:solidFill>
                <a:srgbClr val="000000"/>
              </a:solidFill>
              <a:round/>
              <a:headEnd/>
              <a:tailEnd/>
            </a:ln>
          </p:spPr>
          <p:txBody>
            <a:bodyPr/>
            <a:lstStyle/>
            <a:p>
              <a:endParaRPr lang="fr-FR"/>
            </a:p>
          </p:txBody>
        </p:sp>
        <p:sp>
          <p:nvSpPr>
            <p:cNvPr id="44635" name="Line 585"/>
            <p:cNvSpPr>
              <a:spLocks noChangeShapeType="1"/>
            </p:cNvSpPr>
            <p:nvPr/>
          </p:nvSpPr>
          <p:spPr bwMode="auto">
            <a:xfrm>
              <a:off x="672" y="1242"/>
              <a:ext cx="3490" cy="1"/>
            </a:xfrm>
            <a:prstGeom prst="line">
              <a:avLst/>
            </a:prstGeom>
            <a:noFill/>
            <a:ln w="11113">
              <a:solidFill>
                <a:srgbClr val="000000"/>
              </a:solidFill>
              <a:round/>
              <a:headEnd/>
              <a:tailEnd/>
            </a:ln>
          </p:spPr>
          <p:txBody>
            <a:bodyPr/>
            <a:lstStyle/>
            <a:p>
              <a:endParaRPr lang="fr-FR"/>
            </a:p>
          </p:txBody>
        </p:sp>
        <p:sp>
          <p:nvSpPr>
            <p:cNvPr id="44636" name="Line 586"/>
            <p:cNvSpPr>
              <a:spLocks noChangeShapeType="1"/>
            </p:cNvSpPr>
            <p:nvPr/>
          </p:nvSpPr>
          <p:spPr bwMode="auto">
            <a:xfrm>
              <a:off x="4165" y="620"/>
              <a:ext cx="1" cy="920"/>
            </a:xfrm>
            <a:prstGeom prst="line">
              <a:avLst/>
            </a:prstGeom>
            <a:noFill/>
            <a:ln w="11113">
              <a:solidFill>
                <a:srgbClr val="000000"/>
              </a:solidFill>
              <a:round/>
              <a:headEnd/>
              <a:tailEnd/>
            </a:ln>
          </p:spPr>
          <p:txBody>
            <a:bodyPr/>
            <a:lstStyle/>
            <a:p>
              <a:endParaRPr lang="fr-FR"/>
            </a:p>
          </p:txBody>
        </p:sp>
        <p:sp>
          <p:nvSpPr>
            <p:cNvPr id="44637" name="Line 587"/>
            <p:cNvSpPr>
              <a:spLocks noChangeShapeType="1"/>
            </p:cNvSpPr>
            <p:nvPr/>
          </p:nvSpPr>
          <p:spPr bwMode="auto">
            <a:xfrm flipV="1">
              <a:off x="1285" y="1270"/>
              <a:ext cx="1" cy="284"/>
            </a:xfrm>
            <a:prstGeom prst="line">
              <a:avLst/>
            </a:prstGeom>
            <a:noFill/>
            <a:ln w="11113">
              <a:solidFill>
                <a:srgbClr val="000000"/>
              </a:solidFill>
              <a:round/>
              <a:headEnd/>
              <a:tailEnd/>
            </a:ln>
          </p:spPr>
          <p:txBody>
            <a:bodyPr/>
            <a:lstStyle/>
            <a:p>
              <a:endParaRPr lang="fr-FR"/>
            </a:p>
          </p:txBody>
        </p:sp>
        <p:sp>
          <p:nvSpPr>
            <p:cNvPr id="44638" name="Line 588"/>
            <p:cNvSpPr>
              <a:spLocks noChangeShapeType="1"/>
            </p:cNvSpPr>
            <p:nvPr/>
          </p:nvSpPr>
          <p:spPr bwMode="auto">
            <a:xfrm flipV="1">
              <a:off x="1361" y="1270"/>
              <a:ext cx="1" cy="284"/>
            </a:xfrm>
            <a:prstGeom prst="line">
              <a:avLst/>
            </a:prstGeom>
            <a:noFill/>
            <a:ln w="11113">
              <a:solidFill>
                <a:srgbClr val="000000"/>
              </a:solidFill>
              <a:round/>
              <a:headEnd/>
              <a:tailEnd/>
            </a:ln>
          </p:spPr>
          <p:txBody>
            <a:bodyPr/>
            <a:lstStyle/>
            <a:p>
              <a:endParaRPr lang="fr-FR"/>
            </a:p>
          </p:txBody>
        </p:sp>
        <p:sp>
          <p:nvSpPr>
            <p:cNvPr id="44639" name="Line 589"/>
            <p:cNvSpPr>
              <a:spLocks noChangeShapeType="1"/>
            </p:cNvSpPr>
            <p:nvPr/>
          </p:nvSpPr>
          <p:spPr bwMode="auto">
            <a:xfrm flipV="1">
              <a:off x="1361" y="1033"/>
              <a:ext cx="1" cy="195"/>
            </a:xfrm>
            <a:prstGeom prst="line">
              <a:avLst/>
            </a:prstGeom>
            <a:noFill/>
            <a:ln w="11113">
              <a:solidFill>
                <a:srgbClr val="000000"/>
              </a:solidFill>
              <a:round/>
              <a:headEnd/>
              <a:tailEnd/>
            </a:ln>
          </p:spPr>
          <p:txBody>
            <a:bodyPr/>
            <a:lstStyle/>
            <a:p>
              <a:endParaRPr lang="fr-FR"/>
            </a:p>
          </p:txBody>
        </p:sp>
        <p:sp>
          <p:nvSpPr>
            <p:cNvPr id="44640" name="Line 590"/>
            <p:cNvSpPr>
              <a:spLocks noChangeShapeType="1"/>
            </p:cNvSpPr>
            <p:nvPr/>
          </p:nvSpPr>
          <p:spPr bwMode="auto">
            <a:xfrm flipV="1">
              <a:off x="1282" y="1051"/>
              <a:ext cx="1" cy="175"/>
            </a:xfrm>
            <a:prstGeom prst="line">
              <a:avLst/>
            </a:prstGeom>
            <a:noFill/>
            <a:ln w="11113">
              <a:solidFill>
                <a:srgbClr val="000000"/>
              </a:solidFill>
              <a:round/>
              <a:headEnd/>
              <a:tailEnd/>
            </a:ln>
          </p:spPr>
          <p:txBody>
            <a:bodyPr/>
            <a:lstStyle/>
            <a:p>
              <a:endParaRPr lang="fr-FR"/>
            </a:p>
          </p:txBody>
        </p:sp>
        <p:sp>
          <p:nvSpPr>
            <p:cNvPr id="44641" name="Line 591"/>
            <p:cNvSpPr>
              <a:spLocks noChangeShapeType="1"/>
            </p:cNvSpPr>
            <p:nvPr/>
          </p:nvSpPr>
          <p:spPr bwMode="auto">
            <a:xfrm flipV="1">
              <a:off x="1282" y="839"/>
              <a:ext cx="1" cy="176"/>
            </a:xfrm>
            <a:prstGeom prst="line">
              <a:avLst/>
            </a:prstGeom>
            <a:noFill/>
            <a:ln w="11113">
              <a:solidFill>
                <a:srgbClr val="000000"/>
              </a:solidFill>
              <a:round/>
              <a:headEnd/>
              <a:tailEnd/>
            </a:ln>
          </p:spPr>
          <p:txBody>
            <a:bodyPr/>
            <a:lstStyle/>
            <a:p>
              <a:endParaRPr lang="fr-FR"/>
            </a:p>
          </p:txBody>
        </p:sp>
        <p:sp>
          <p:nvSpPr>
            <p:cNvPr id="44642" name="Line 592"/>
            <p:cNvSpPr>
              <a:spLocks noChangeShapeType="1"/>
            </p:cNvSpPr>
            <p:nvPr/>
          </p:nvSpPr>
          <p:spPr bwMode="auto">
            <a:xfrm flipV="1">
              <a:off x="1282" y="623"/>
              <a:ext cx="1" cy="180"/>
            </a:xfrm>
            <a:prstGeom prst="line">
              <a:avLst/>
            </a:prstGeom>
            <a:noFill/>
            <a:ln w="11113">
              <a:solidFill>
                <a:srgbClr val="000000"/>
              </a:solidFill>
              <a:round/>
              <a:headEnd/>
              <a:tailEnd/>
            </a:ln>
          </p:spPr>
          <p:txBody>
            <a:bodyPr/>
            <a:lstStyle/>
            <a:p>
              <a:endParaRPr lang="fr-FR"/>
            </a:p>
          </p:txBody>
        </p:sp>
        <p:sp>
          <p:nvSpPr>
            <p:cNvPr id="44643" name="Freeform 593"/>
            <p:cNvSpPr>
              <a:spLocks/>
            </p:cNvSpPr>
            <p:nvPr/>
          </p:nvSpPr>
          <p:spPr bwMode="auto">
            <a:xfrm>
              <a:off x="877" y="1266"/>
              <a:ext cx="494" cy="1735"/>
            </a:xfrm>
            <a:custGeom>
              <a:avLst/>
              <a:gdLst>
                <a:gd name="T0" fmla="*/ 494 w 494"/>
                <a:gd name="T1" fmla="*/ 3471 h 3471"/>
                <a:gd name="T2" fmla="*/ 494 w 494"/>
                <a:gd name="T3" fmla="*/ 3220 h 3471"/>
                <a:gd name="T4" fmla="*/ 0 w 494"/>
                <a:gd name="T5" fmla="*/ 3220 h 3471"/>
                <a:gd name="T6" fmla="*/ 0 w 494"/>
                <a:gd name="T7" fmla="*/ 0 h 3471"/>
                <a:gd name="T8" fmla="*/ 0 60000 65536"/>
                <a:gd name="T9" fmla="*/ 0 60000 65536"/>
                <a:gd name="T10" fmla="*/ 0 60000 65536"/>
                <a:gd name="T11" fmla="*/ 0 60000 65536"/>
                <a:gd name="T12" fmla="*/ 0 w 494"/>
                <a:gd name="T13" fmla="*/ 0 h 3471"/>
                <a:gd name="T14" fmla="*/ 494 w 494"/>
                <a:gd name="T15" fmla="*/ 3471 h 3471"/>
              </a:gdLst>
              <a:ahLst/>
              <a:cxnLst>
                <a:cxn ang="T8">
                  <a:pos x="T0" y="T1"/>
                </a:cxn>
                <a:cxn ang="T9">
                  <a:pos x="T2" y="T3"/>
                </a:cxn>
                <a:cxn ang="T10">
                  <a:pos x="T4" y="T5"/>
                </a:cxn>
                <a:cxn ang="T11">
                  <a:pos x="T6" y="T7"/>
                </a:cxn>
              </a:cxnLst>
              <a:rect l="T12" t="T13" r="T14" b="T15"/>
              <a:pathLst>
                <a:path w="494" h="3471">
                  <a:moveTo>
                    <a:pt x="494" y="3471"/>
                  </a:moveTo>
                  <a:lnTo>
                    <a:pt x="494" y="3220"/>
                  </a:lnTo>
                  <a:lnTo>
                    <a:pt x="0" y="3220"/>
                  </a:lnTo>
                  <a:lnTo>
                    <a:pt x="0" y="0"/>
                  </a:lnTo>
                </a:path>
              </a:pathLst>
            </a:custGeom>
            <a:noFill/>
            <a:ln w="11113">
              <a:solidFill>
                <a:srgbClr val="000000"/>
              </a:solidFill>
              <a:round/>
              <a:headEnd/>
              <a:tailEnd/>
            </a:ln>
          </p:spPr>
          <p:txBody>
            <a:bodyPr/>
            <a:lstStyle/>
            <a:p>
              <a:endParaRPr lang="fr-FR"/>
            </a:p>
          </p:txBody>
        </p:sp>
        <p:sp>
          <p:nvSpPr>
            <p:cNvPr id="44644" name="Line 594"/>
            <p:cNvSpPr>
              <a:spLocks noChangeShapeType="1"/>
            </p:cNvSpPr>
            <p:nvPr/>
          </p:nvSpPr>
          <p:spPr bwMode="auto">
            <a:xfrm>
              <a:off x="974" y="1244"/>
              <a:ext cx="1" cy="1628"/>
            </a:xfrm>
            <a:prstGeom prst="line">
              <a:avLst/>
            </a:prstGeom>
            <a:noFill/>
            <a:ln w="11113">
              <a:solidFill>
                <a:srgbClr val="000000"/>
              </a:solidFill>
              <a:round/>
              <a:headEnd/>
              <a:tailEnd/>
            </a:ln>
          </p:spPr>
          <p:txBody>
            <a:bodyPr/>
            <a:lstStyle/>
            <a:p>
              <a:endParaRPr lang="fr-FR"/>
            </a:p>
          </p:txBody>
        </p:sp>
        <p:sp>
          <p:nvSpPr>
            <p:cNvPr id="44645" name="Line 595"/>
            <p:cNvSpPr>
              <a:spLocks noChangeShapeType="1"/>
            </p:cNvSpPr>
            <p:nvPr/>
          </p:nvSpPr>
          <p:spPr bwMode="auto">
            <a:xfrm flipV="1">
              <a:off x="877" y="1047"/>
              <a:ext cx="1" cy="176"/>
            </a:xfrm>
            <a:prstGeom prst="line">
              <a:avLst/>
            </a:prstGeom>
            <a:noFill/>
            <a:ln w="11113">
              <a:solidFill>
                <a:srgbClr val="000000"/>
              </a:solidFill>
              <a:round/>
              <a:headEnd/>
              <a:tailEnd/>
            </a:ln>
          </p:spPr>
          <p:txBody>
            <a:bodyPr/>
            <a:lstStyle/>
            <a:p>
              <a:endParaRPr lang="fr-FR"/>
            </a:p>
          </p:txBody>
        </p:sp>
        <p:sp>
          <p:nvSpPr>
            <p:cNvPr id="44646" name="Line 596"/>
            <p:cNvSpPr>
              <a:spLocks noChangeShapeType="1"/>
            </p:cNvSpPr>
            <p:nvPr/>
          </p:nvSpPr>
          <p:spPr bwMode="auto">
            <a:xfrm flipV="1">
              <a:off x="878" y="837"/>
              <a:ext cx="1" cy="175"/>
            </a:xfrm>
            <a:prstGeom prst="line">
              <a:avLst/>
            </a:prstGeom>
            <a:noFill/>
            <a:ln w="11113">
              <a:solidFill>
                <a:srgbClr val="000000"/>
              </a:solidFill>
              <a:round/>
              <a:headEnd/>
              <a:tailEnd/>
            </a:ln>
          </p:spPr>
          <p:txBody>
            <a:bodyPr/>
            <a:lstStyle/>
            <a:p>
              <a:endParaRPr lang="fr-FR"/>
            </a:p>
          </p:txBody>
        </p:sp>
        <p:sp>
          <p:nvSpPr>
            <p:cNvPr id="44647" name="Line 597"/>
            <p:cNvSpPr>
              <a:spLocks noChangeShapeType="1"/>
            </p:cNvSpPr>
            <p:nvPr/>
          </p:nvSpPr>
          <p:spPr bwMode="auto">
            <a:xfrm flipV="1">
              <a:off x="878" y="623"/>
              <a:ext cx="1" cy="180"/>
            </a:xfrm>
            <a:prstGeom prst="line">
              <a:avLst/>
            </a:prstGeom>
            <a:noFill/>
            <a:ln w="11113">
              <a:solidFill>
                <a:srgbClr val="000000"/>
              </a:solidFill>
              <a:round/>
              <a:headEnd/>
              <a:tailEnd/>
            </a:ln>
          </p:spPr>
          <p:txBody>
            <a:bodyPr/>
            <a:lstStyle/>
            <a:p>
              <a:endParaRPr lang="fr-FR"/>
            </a:p>
          </p:txBody>
        </p:sp>
        <p:sp>
          <p:nvSpPr>
            <p:cNvPr id="44648" name="Line 598"/>
            <p:cNvSpPr>
              <a:spLocks noChangeShapeType="1"/>
            </p:cNvSpPr>
            <p:nvPr/>
          </p:nvSpPr>
          <p:spPr bwMode="auto">
            <a:xfrm flipV="1">
              <a:off x="3004" y="1050"/>
              <a:ext cx="1" cy="176"/>
            </a:xfrm>
            <a:prstGeom prst="line">
              <a:avLst/>
            </a:prstGeom>
            <a:noFill/>
            <a:ln w="11113">
              <a:solidFill>
                <a:srgbClr val="000000"/>
              </a:solidFill>
              <a:round/>
              <a:headEnd/>
              <a:tailEnd/>
            </a:ln>
          </p:spPr>
          <p:txBody>
            <a:bodyPr/>
            <a:lstStyle/>
            <a:p>
              <a:endParaRPr lang="fr-FR"/>
            </a:p>
          </p:txBody>
        </p:sp>
        <p:sp>
          <p:nvSpPr>
            <p:cNvPr id="44649" name="Line 599"/>
            <p:cNvSpPr>
              <a:spLocks noChangeShapeType="1"/>
            </p:cNvSpPr>
            <p:nvPr/>
          </p:nvSpPr>
          <p:spPr bwMode="auto">
            <a:xfrm flipV="1">
              <a:off x="3004" y="838"/>
              <a:ext cx="1" cy="176"/>
            </a:xfrm>
            <a:prstGeom prst="line">
              <a:avLst/>
            </a:prstGeom>
            <a:noFill/>
            <a:ln w="11113">
              <a:solidFill>
                <a:srgbClr val="000000"/>
              </a:solidFill>
              <a:round/>
              <a:headEnd/>
              <a:tailEnd/>
            </a:ln>
          </p:spPr>
          <p:txBody>
            <a:bodyPr/>
            <a:lstStyle/>
            <a:p>
              <a:endParaRPr lang="fr-FR"/>
            </a:p>
          </p:txBody>
        </p:sp>
        <p:sp>
          <p:nvSpPr>
            <p:cNvPr id="44650" name="Line 600"/>
            <p:cNvSpPr>
              <a:spLocks noChangeShapeType="1"/>
            </p:cNvSpPr>
            <p:nvPr/>
          </p:nvSpPr>
          <p:spPr bwMode="auto">
            <a:xfrm flipV="1">
              <a:off x="3004" y="622"/>
              <a:ext cx="1" cy="180"/>
            </a:xfrm>
            <a:prstGeom prst="line">
              <a:avLst/>
            </a:prstGeom>
            <a:noFill/>
            <a:ln w="11113">
              <a:solidFill>
                <a:srgbClr val="000000"/>
              </a:solidFill>
              <a:round/>
              <a:headEnd/>
              <a:tailEnd/>
            </a:ln>
          </p:spPr>
          <p:txBody>
            <a:bodyPr/>
            <a:lstStyle/>
            <a:p>
              <a:endParaRPr lang="fr-FR"/>
            </a:p>
          </p:txBody>
        </p:sp>
        <p:sp>
          <p:nvSpPr>
            <p:cNvPr id="44651" name="Line 601"/>
            <p:cNvSpPr>
              <a:spLocks noChangeShapeType="1"/>
            </p:cNvSpPr>
            <p:nvPr/>
          </p:nvSpPr>
          <p:spPr bwMode="auto">
            <a:xfrm flipV="1">
              <a:off x="3064" y="1049"/>
              <a:ext cx="1" cy="176"/>
            </a:xfrm>
            <a:prstGeom prst="line">
              <a:avLst/>
            </a:prstGeom>
            <a:noFill/>
            <a:ln w="11113">
              <a:solidFill>
                <a:srgbClr val="000000"/>
              </a:solidFill>
              <a:round/>
              <a:headEnd/>
              <a:tailEnd/>
            </a:ln>
          </p:spPr>
          <p:txBody>
            <a:bodyPr/>
            <a:lstStyle/>
            <a:p>
              <a:endParaRPr lang="fr-FR"/>
            </a:p>
          </p:txBody>
        </p:sp>
        <p:sp>
          <p:nvSpPr>
            <p:cNvPr id="44652" name="Line 602"/>
            <p:cNvSpPr>
              <a:spLocks noChangeShapeType="1"/>
            </p:cNvSpPr>
            <p:nvPr/>
          </p:nvSpPr>
          <p:spPr bwMode="auto">
            <a:xfrm flipV="1">
              <a:off x="3064" y="827"/>
              <a:ext cx="1" cy="185"/>
            </a:xfrm>
            <a:prstGeom prst="line">
              <a:avLst/>
            </a:prstGeom>
            <a:noFill/>
            <a:ln w="11113">
              <a:solidFill>
                <a:srgbClr val="000000"/>
              </a:solidFill>
              <a:round/>
              <a:headEnd/>
              <a:tailEnd/>
            </a:ln>
          </p:spPr>
          <p:txBody>
            <a:bodyPr/>
            <a:lstStyle/>
            <a:p>
              <a:endParaRPr lang="fr-FR"/>
            </a:p>
          </p:txBody>
        </p:sp>
        <p:sp>
          <p:nvSpPr>
            <p:cNvPr id="44653" name="Line 603"/>
            <p:cNvSpPr>
              <a:spLocks noChangeShapeType="1"/>
            </p:cNvSpPr>
            <p:nvPr/>
          </p:nvSpPr>
          <p:spPr bwMode="auto">
            <a:xfrm>
              <a:off x="3004" y="1268"/>
              <a:ext cx="1" cy="439"/>
            </a:xfrm>
            <a:prstGeom prst="line">
              <a:avLst/>
            </a:prstGeom>
            <a:noFill/>
            <a:ln w="11113">
              <a:solidFill>
                <a:srgbClr val="000000"/>
              </a:solidFill>
              <a:round/>
              <a:headEnd/>
              <a:tailEnd/>
            </a:ln>
          </p:spPr>
          <p:txBody>
            <a:bodyPr/>
            <a:lstStyle/>
            <a:p>
              <a:endParaRPr lang="fr-FR"/>
            </a:p>
          </p:txBody>
        </p:sp>
        <p:sp>
          <p:nvSpPr>
            <p:cNvPr id="44654" name="Line 604"/>
            <p:cNvSpPr>
              <a:spLocks noChangeShapeType="1"/>
            </p:cNvSpPr>
            <p:nvPr/>
          </p:nvSpPr>
          <p:spPr bwMode="auto">
            <a:xfrm>
              <a:off x="3058" y="1268"/>
              <a:ext cx="1" cy="439"/>
            </a:xfrm>
            <a:prstGeom prst="line">
              <a:avLst/>
            </a:prstGeom>
            <a:noFill/>
            <a:ln w="11113">
              <a:solidFill>
                <a:srgbClr val="000000"/>
              </a:solidFill>
              <a:round/>
              <a:headEnd/>
              <a:tailEnd/>
            </a:ln>
          </p:spPr>
          <p:txBody>
            <a:bodyPr/>
            <a:lstStyle/>
            <a:p>
              <a:endParaRPr lang="fr-FR"/>
            </a:p>
          </p:txBody>
        </p:sp>
        <p:sp>
          <p:nvSpPr>
            <p:cNvPr id="44655" name="Line 605"/>
            <p:cNvSpPr>
              <a:spLocks noChangeShapeType="1"/>
            </p:cNvSpPr>
            <p:nvPr/>
          </p:nvSpPr>
          <p:spPr bwMode="auto">
            <a:xfrm>
              <a:off x="3113" y="1246"/>
              <a:ext cx="1" cy="461"/>
            </a:xfrm>
            <a:prstGeom prst="line">
              <a:avLst/>
            </a:prstGeom>
            <a:noFill/>
            <a:ln w="11113">
              <a:solidFill>
                <a:srgbClr val="000000"/>
              </a:solidFill>
              <a:round/>
              <a:headEnd/>
              <a:tailEnd/>
            </a:ln>
          </p:spPr>
          <p:txBody>
            <a:bodyPr/>
            <a:lstStyle/>
            <a:p>
              <a:endParaRPr lang="fr-FR"/>
            </a:p>
          </p:txBody>
        </p:sp>
        <p:sp>
          <p:nvSpPr>
            <p:cNvPr id="44656" name="Freeform 606"/>
            <p:cNvSpPr>
              <a:spLocks/>
            </p:cNvSpPr>
            <p:nvPr/>
          </p:nvSpPr>
          <p:spPr bwMode="auto">
            <a:xfrm>
              <a:off x="3004" y="1755"/>
              <a:ext cx="809" cy="1136"/>
            </a:xfrm>
            <a:custGeom>
              <a:avLst/>
              <a:gdLst>
                <a:gd name="T0" fmla="*/ 809 w 809"/>
                <a:gd name="T1" fmla="*/ 2272 h 2272"/>
                <a:gd name="T2" fmla="*/ 809 w 809"/>
                <a:gd name="T3" fmla="*/ 2035 h 2272"/>
                <a:gd name="T4" fmla="*/ 0 w 809"/>
                <a:gd name="T5" fmla="*/ 2035 h 2272"/>
                <a:gd name="T6" fmla="*/ 0 w 809"/>
                <a:gd name="T7" fmla="*/ 0 h 2272"/>
                <a:gd name="T8" fmla="*/ 0 60000 65536"/>
                <a:gd name="T9" fmla="*/ 0 60000 65536"/>
                <a:gd name="T10" fmla="*/ 0 60000 65536"/>
                <a:gd name="T11" fmla="*/ 0 60000 65536"/>
                <a:gd name="T12" fmla="*/ 0 w 809"/>
                <a:gd name="T13" fmla="*/ 0 h 2272"/>
                <a:gd name="T14" fmla="*/ 809 w 809"/>
                <a:gd name="T15" fmla="*/ 2272 h 2272"/>
              </a:gdLst>
              <a:ahLst/>
              <a:cxnLst>
                <a:cxn ang="T8">
                  <a:pos x="T0" y="T1"/>
                </a:cxn>
                <a:cxn ang="T9">
                  <a:pos x="T2" y="T3"/>
                </a:cxn>
                <a:cxn ang="T10">
                  <a:pos x="T4" y="T5"/>
                </a:cxn>
                <a:cxn ang="T11">
                  <a:pos x="T6" y="T7"/>
                </a:cxn>
              </a:cxnLst>
              <a:rect l="T12" t="T13" r="T14" b="T15"/>
              <a:pathLst>
                <a:path w="809" h="2272">
                  <a:moveTo>
                    <a:pt x="809" y="2272"/>
                  </a:moveTo>
                  <a:lnTo>
                    <a:pt x="809" y="2035"/>
                  </a:lnTo>
                  <a:lnTo>
                    <a:pt x="0" y="2035"/>
                  </a:lnTo>
                  <a:lnTo>
                    <a:pt x="0" y="0"/>
                  </a:lnTo>
                </a:path>
              </a:pathLst>
            </a:custGeom>
            <a:noFill/>
            <a:ln w="11113">
              <a:solidFill>
                <a:srgbClr val="000000"/>
              </a:solidFill>
              <a:round/>
              <a:headEnd/>
              <a:tailEnd/>
            </a:ln>
          </p:spPr>
          <p:txBody>
            <a:bodyPr/>
            <a:lstStyle/>
            <a:p>
              <a:endParaRPr lang="fr-FR"/>
            </a:p>
          </p:txBody>
        </p:sp>
        <p:sp>
          <p:nvSpPr>
            <p:cNvPr id="44657" name="Freeform 607"/>
            <p:cNvSpPr>
              <a:spLocks/>
            </p:cNvSpPr>
            <p:nvPr/>
          </p:nvSpPr>
          <p:spPr bwMode="auto">
            <a:xfrm>
              <a:off x="3056" y="1759"/>
              <a:ext cx="917" cy="1234"/>
            </a:xfrm>
            <a:custGeom>
              <a:avLst/>
              <a:gdLst>
                <a:gd name="T0" fmla="*/ 917 w 917"/>
                <a:gd name="T1" fmla="*/ 2468 h 2468"/>
                <a:gd name="T2" fmla="*/ 917 w 917"/>
                <a:gd name="T3" fmla="*/ 1968 h 2468"/>
                <a:gd name="T4" fmla="*/ 0 w 917"/>
                <a:gd name="T5" fmla="*/ 1968 h 2468"/>
                <a:gd name="T6" fmla="*/ 0 w 917"/>
                <a:gd name="T7" fmla="*/ 0 h 2468"/>
                <a:gd name="T8" fmla="*/ 0 60000 65536"/>
                <a:gd name="T9" fmla="*/ 0 60000 65536"/>
                <a:gd name="T10" fmla="*/ 0 60000 65536"/>
                <a:gd name="T11" fmla="*/ 0 60000 65536"/>
                <a:gd name="T12" fmla="*/ 0 w 917"/>
                <a:gd name="T13" fmla="*/ 0 h 2468"/>
                <a:gd name="T14" fmla="*/ 917 w 917"/>
                <a:gd name="T15" fmla="*/ 2468 h 2468"/>
              </a:gdLst>
              <a:ahLst/>
              <a:cxnLst>
                <a:cxn ang="T8">
                  <a:pos x="T0" y="T1"/>
                </a:cxn>
                <a:cxn ang="T9">
                  <a:pos x="T2" y="T3"/>
                </a:cxn>
                <a:cxn ang="T10">
                  <a:pos x="T4" y="T5"/>
                </a:cxn>
                <a:cxn ang="T11">
                  <a:pos x="T6" y="T7"/>
                </a:cxn>
              </a:cxnLst>
              <a:rect l="T12" t="T13" r="T14" b="T15"/>
              <a:pathLst>
                <a:path w="917" h="2468">
                  <a:moveTo>
                    <a:pt x="917" y="2468"/>
                  </a:moveTo>
                  <a:lnTo>
                    <a:pt x="917" y="1968"/>
                  </a:lnTo>
                  <a:lnTo>
                    <a:pt x="0" y="1968"/>
                  </a:lnTo>
                  <a:lnTo>
                    <a:pt x="0" y="0"/>
                  </a:lnTo>
                </a:path>
              </a:pathLst>
            </a:custGeom>
            <a:noFill/>
            <a:ln w="11113">
              <a:solidFill>
                <a:srgbClr val="000000"/>
              </a:solidFill>
              <a:round/>
              <a:headEnd/>
              <a:tailEnd/>
            </a:ln>
          </p:spPr>
          <p:txBody>
            <a:bodyPr/>
            <a:lstStyle/>
            <a:p>
              <a:endParaRPr lang="fr-FR"/>
            </a:p>
          </p:txBody>
        </p:sp>
        <p:sp>
          <p:nvSpPr>
            <p:cNvPr id="44658" name="Freeform 608"/>
            <p:cNvSpPr>
              <a:spLocks/>
            </p:cNvSpPr>
            <p:nvPr/>
          </p:nvSpPr>
          <p:spPr bwMode="auto">
            <a:xfrm>
              <a:off x="3107" y="1759"/>
              <a:ext cx="1043" cy="1325"/>
            </a:xfrm>
            <a:custGeom>
              <a:avLst/>
              <a:gdLst>
                <a:gd name="T0" fmla="*/ 1043 w 1043"/>
                <a:gd name="T1" fmla="*/ 2649 h 2649"/>
                <a:gd name="T2" fmla="*/ 1043 w 1043"/>
                <a:gd name="T3" fmla="*/ 1892 h 2649"/>
                <a:gd name="T4" fmla="*/ 0 w 1043"/>
                <a:gd name="T5" fmla="*/ 1892 h 2649"/>
                <a:gd name="T6" fmla="*/ 0 w 1043"/>
                <a:gd name="T7" fmla="*/ 0 h 2649"/>
                <a:gd name="T8" fmla="*/ 0 60000 65536"/>
                <a:gd name="T9" fmla="*/ 0 60000 65536"/>
                <a:gd name="T10" fmla="*/ 0 60000 65536"/>
                <a:gd name="T11" fmla="*/ 0 60000 65536"/>
                <a:gd name="T12" fmla="*/ 0 w 1043"/>
                <a:gd name="T13" fmla="*/ 0 h 2649"/>
                <a:gd name="T14" fmla="*/ 1043 w 1043"/>
                <a:gd name="T15" fmla="*/ 2649 h 2649"/>
              </a:gdLst>
              <a:ahLst/>
              <a:cxnLst>
                <a:cxn ang="T8">
                  <a:pos x="T0" y="T1"/>
                </a:cxn>
                <a:cxn ang="T9">
                  <a:pos x="T2" y="T3"/>
                </a:cxn>
                <a:cxn ang="T10">
                  <a:pos x="T4" y="T5"/>
                </a:cxn>
                <a:cxn ang="T11">
                  <a:pos x="T6" y="T7"/>
                </a:cxn>
              </a:cxnLst>
              <a:rect l="T12" t="T13" r="T14" b="T15"/>
              <a:pathLst>
                <a:path w="1043" h="2649">
                  <a:moveTo>
                    <a:pt x="1043" y="2649"/>
                  </a:moveTo>
                  <a:lnTo>
                    <a:pt x="1043" y="1892"/>
                  </a:lnTo>
                  <a:lnTo>
                    <a:pt x="0" y="1892"/>
                  </a:lnTo>
                  <a:lnTo>
                    <a:pt x="0" y="0"/>
                  </a:lnTo>
                </a:path>
              </a:pathLst>
            </a:custGeom>
            <a:noFill/>
            <a:ln w="11113">
              <a:solidFill>
                <a:srgbClr val="000000"/>
              </a:solidFill>
              <a:round/>
              <a:headEnd/>
              <a:tailEnd/>
            </a:ln>
          </p:spPr>
          <p:txBody>
            <a:bodyPr/>
            <a:lstStyle/>
            <a:p>
              <a:endParaRPr lang="fr-FR"/>
            </a:p>
          </p:txBody>
        </p:sp>
        <p:sp>
          <p:nvSpPr>
            <p:cNvPr id="44659" name="Freeform 609"/>
            <p:cNvSpPr>
              <a:spLocks/>
            </p:cNvSpPr>
            <p:nvPr/>
          </p:nvSpPr>
          <p:spPr bwMode="auto">
            <a:xfrm>
              <a:off x="1880" y="3492"/>
              <a:ext cx="171" cy="99"/>
            </a:xfrm>
            <a:custGeom>
              <a:avLst/>
              <a:gdLst>
                <a:gd name="T0" fmla="*/ 0 w 171"/>
                <a:gd name="T1" fmla="*/ 99 h 198"/>
                <a:gd name="T2" fmla="*/ 3 w 171"/>
                <a:gd name="T3" fmla="*/ 78 h 198"/>
                <a:gd name="T4" fmla="*/ 9 w 171"/>
                <a:gd name="T5" fmla="*/ 57 h 198"/>
                <a:gd name="T6" fmla="*/ 19 w 171"/>
                <a:gd name="T7" fmla="*/ 37 h 198"/>
                <a:gd name="T8" fmla="*/ 32 w 171"/>
                <a:gd name="T9" fmla="*/ 22 h 198"/>
                <a:gd name="T10" fmla="*/ 48 w 171"/>
                <a:gd name="T11" fmla="*/ 10 h 198"/>
                <a:gd name="T12" fmla="*/ 67 w 171"/>
                <a:gd name="T13" fmla="*/ 3 h 198"/>
                <a:gd name="T14" fmla="*/ 86 w 171"/>
                <a:gd name="T15" fmla="*/ 0 h 198"/>
                <a:gd name="T16" fmla="*/ 105 w 171"/>
                <a:gd name="T17" fmla="*/ 3 h 198"/>
                <a:gd name="T18" fmla="*/ 123 w 171"/>
                <a:gd name="T19" fmla="*/ 10 h 198"/>
                <a:gd name="T20" fmla="*/ 139 w 171"/>
                <a:gd name="T21" fmla="*/ 22 h 198"/>
                <a:gd name="T22" fmla="*/ 153 w 171"/>
                <a:gd name="T23" fmla="*/ 37 h 198"/>
                <a:gd name="T24" fmla="*/ 164 w 171"/>
                <a:gd name="T25" fmla="*/ 57 h 198"/>
                <a:gd name="T26" fmla="*/ 170 w 171"/>
                <a:gd name="T27" fmla="*/ 78 h 198"/>
                <a:gd name="T28" fmla="*/ 171 w 171"/>
                <a:gd name="T29" fmla="*/ 99 h 198"/>
                <a:gd name="T30" fmla="*/ 170 w 171"/>
                <a:gd name="T31" fmla="*/ 121 h 198"/>
                <a:gd name="T32" fmla="*/ 164 w 171"/>
                <a:gd name="T33" fmla="*/ 142 h 198"/>
                <a:gd name="T34" fmla="*/ 153 w 171"/>
                <a:gd name="T35" fmla="*/ 162 h 198"/>
                <a:gd name="T36" fmla="*/ 139 w 171"/>
                <a:gd name="T37" fmla="*/ 177 h 198"/>
                <a:gd name="T38" fmla="*/ 123 w 171"/>
                <a:gd name="T39" fmla="*/ 188 h 198"/>
                <a:gd name="T40" fmla="*/ 105 w 171"/>
                <a:gd name="T41" fmla="*/ 196 h 198"/>
                <a:gd name="T42" fmla="*/ 86 w 171"/>
                <a:gd name="T43" fmla="*/ 198 h 198"/>
                <a:gd name="T44" fmla="*/ 67 w 171"/>
                <a:gd name="T45" fmla="*/ 196 h 198"/>
                <a:gd name="T46" fmla="*/ 48 w 171"/>
                <a:gd name="T47" fmla="*/ 188 h 198"/>
                <a:gd name="T48" fmla="*/ 32 w 171"/>
                <a:gd name="T49" fmla="*/ 177 h 198"/>
                <a:gd name="T50" fmla="*/ 19 w 171"/>
                <a:gd name="T51" fmla="*/ 162 h 198"/>
                <a:gd name="T52" fmla="*/ 9 w 171"/>
                <a:gd name="T53" fmla="*/ 142 h 198"/>
                <a:gd name="T54" fmla="*/ 3 w 171"/>
                <a:gd name="T55" fmla="*/ 121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3" y="78"/>
                  </a:lnTo>
                  <a:lnTo>
                    <a:pt x="9" y="57"/>
                  </a:lnTo>
                  <a:lnTo>
                    <a:pt x="19" y="37"/>
                  </a:lnTo>
                  <a:lnTo>
                    <a:pt x="32" y="22"/>
                  </a:lnTo>
                  <a:lnTo>
                    <a:pt x="48" y="10"/>
                  </a:lnTo>
                  <a:lnTo>
                    <a:pt x="67" y="3"/>
                  </a:lnTo>
                  <a:lnTo>
                    <a:pt x="86" y="0"/>
                  </a:lnTo>
                  <a:lnTo>
                    <a:pt x="105" y="3"/>
                  </a:lnTo>
                  <a:lnTo>
                    <a:pt x="123" y="10"/>
                  </a:lnTo>
                  <a:lnTo>
                    <a:pt x="139" y="22"/>
                  </a:lnTo>
                  <a:lnTo>
                    <a:pt x="153" y="37"/>
                  </a:lnTo>
                  <a:lnTo>
                    <a:pt x="164" y="57"/>
                  </a:lnTo>
                  <a:lnTo>
                    <a:pt x="170" y="78"/>
                  </a:lnTo>
                  <a:lnTo>
                    <a:pt x="171" y="99"/>
                  </a:lnTo>
                  <a:lnTo>
                    <a:pt x="170" y="121"/>
                  </a:lnTo>
                  <a:lnTo>
                    <a:pt x="164" y="142"/>
                  </a:lnTo>
                  <a:lnTo>
                    <a:pt x="153" y="162"/>
                  </a:lnTo>
                  <a:lnTo>
                    <a:pt x="139" y="177"/>
                  </a:lnTo>
                  <a:lnTo>
                    <a:pt x="123" y="188"/>
                  </a:lnTo>
                  <a:lnTo>
                    <a:pt x="105" y="196"/>
                  </a:lnTo>
                  <a:lnTo>
                    <a:pt x="86" y="198"/>
                  </a:lnTo>
                  <a:lnTo>
                    <a:pt x="67" y="196"/>
                  </a:lnTo>
                  <a:lnTo>
                    <a:pt x="48" y="188"/>
                  </a:lnTo>
                  <a:lnTo>
                    <a:pt x="32" y="177"/>
                  </a:lnTo>
                  <a:lnTo>
                    <a:pt x="19" y="162"/>
                  </a:lnTo>
                  <a:lnTo>
                    <a:pt x="9" y="142"/>
                  </a:lnTo>
                  <a:lnTo>
                    <a:pt x="3"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660" name="Rectangle 610"/>
            <p:cNvSpPr>
              <a:spLocks noChangeArrowheads="1"/>
            </p:cNvSpPr>
            <p:nvPr/>
          </p:nvSpPr>
          <p:spPr bwMode="auto">
            <a:xfrm>
              <a:off x="1944" y="3518"/>
              <a:ext cx="54" cy="88"/>
            </a:xfrm>
            <a:prstGeom prst="rect">
              <a:avLst/>
            </a:prstGeom>
            <a:noFill/>
            <a:ln w="9525">
              <a:noFill/>
              <a:miter lim="800000"/>
              <a:headEnd/>
              <a:tailEnd/>
            </a:ln>
          </p:spPr>
          <p:txBody>
            <a:bodyPr wrap="none" lIns="0" tIns="0" rIns="0" bIns="0">
              <a:spAutoFit/>
            </a:bodyPr>
            <a:lstStyle/>
            <a:p>
              <a:r>
                <a:rPr lang="fr-FR" sz="800">
                  <a:solidFill>
                    <a:srgbClr val="000000"/>
                  </a:solidFill>
                </a:rPr>
                <a:t>LI</a:t>
              </a:r>
              <a:endParaRPr lang="fr-FR" sz="800">
                <a:solidFill>
                  <a:srgbClr val="FC0128"/>
                </a:solidFill>
                <a:latin typeface="Times New Roman" pitchFamily="18" charset="0"/>
              </a:endParaRPr>
            </a:p>
          </p:txBody>
        </p:sp>
        <p:sp>
          <p:nvSpPr>
            <p:cNvPr id="44661" name="Line 611"/>
            <p:cNvSpPr>
              <a:spLocks noChangeShapeType="1"/>
            </p:cNvSpPr>
            <p:nvPr/>
          </p:nvSpPr>
          <p:spPr bwMode="auto">
            <a:xfrm>
              <a:off x="1737" y="3323"/>
              <a:ext cx="59" cy="1"/>
            </a:xfrm>
            <a:prstGeom prst="line">
              <a:avLst/>
            </a:prstGeom>
            <a:noFill/>
            <a:ln w="11113">
              <a:solidFill>
                <a:srgbClr val="000000"/>
              </a:solidFill>
              <a:round/>
              <a:headEnd/>
              <a:tailEnd/>
            </a:ln>
          </p:spPr>
          <p:txBody>
            <a:bodyPr/>
            <a:lstStyle/>
            <a:p>
              <a:endParaRPr lang="fr-FR"/>
            </a:p>
          </p:txBody>
        </p:sp>
        <p:sp>
          <p:nvSpPr>
            <p:cNvPr id="44662" name="Line 612"/>
            <p:cNvSpPr>
              <a:spLocks noChangeShapeType="1"/>
            </p:cNvSpPr>
            <p:nvPr/>
          </p:nvSpPr>
          <p:spPr bwMode="auto">
            <a:xfrm>
              <a:off x="1832" y="3323"/>
              <a:ext cx="8" cy="1"/>
            </a:xfrm>
            <a:prstGeom prst="line">
              <a:avLst/>
            </a:prstGeom>
            <a:noFill/>
            <a:ln w="11113">
              <a:solidFill>
                <a:srgbClr val="000000"/>
              </a:solidFill>
              <a:round/>
              <a:headEnd/>
              <a:tailEnd/>
            </a:ln>
          </p:spPr>
          <p:txBody>
            <a:bodyPr/>
            <a:lstStyle/>
            <a:p>
              <a:endParaRPr lang="fr-FR"/>
            </a:p>
          </p:txBody>
        </p:sp>
        <p:sp>
          <p:nvSpPr>
            <p:cNvPr id="44663" name="Line 613"/>
            <p:cNvSpPr>
              <a:spLocks noChangeShapeType="1"/>
            </p:cNvSpPr>
            <p:nvPr/>
          </p:nvSpPr>
          <p:spPr bwMode="auto">
            <a:xfrm>
              <a:off x="1877" y="3323"/>
              <a:ext cx="59" cy="1"/>
            </a:xfrm>
            <a:prstGeom prst="line">
              <a:avLst/>
            </a:prstGeom>
            <a:noFill/>
            <a:ln w="11113">
              <a:solidFill>
                <a:srgbClr val="000000"/>
              </a:solidFill>
              <a:round/>
              <a:headEnd/>
              <a:tailEnd/>
            </a:ln>
          </p:spPr>
          <p:txBody>
            <a:bodyPr/>
            <a:lstStyle/>
            <a:p>
              <a:endParaRPr lang="fr-FR"/>
            </a:p>
          </p:txBody>
        </p:sp>
        <p:sp>
          <p:nvSpPr>
            <p:cNvPr id="44664" name="Line 614"/>
            <p:cNvSpPr>
              <a:spLocks noChangeShapeType="1"/>
            </p:cNvSpPr>
            <p:nvPr/>
          </p:nvSpPr>
          <p:spPr bwMode="auto">
            <a:xfrm>
              <a:off x="1972" y="3323"/>
              <a:ext cx="1" cy="4"/>
            </a:xfrm>
            <a:prstGeom prst="line">
              <a:avLst/>
            </a:prstGeom>
            <a:noFill/>
            <a:ln w="11113">
              <a:solidFill>
                <a:srgbClr val="000000"/>
              </a:solidFill>
              <a:round/>
              <a:headEnd/>
              <a:tailEnd/>
            </a:ln>
          </p:spPr>
          <p:txBody>
            <a:bodyPr/>
            <a:lstStyle/>
            <a:p>
              <a:endParaRPr lang="fr-FR"/>
            </a:p>
          </p:txBody>
        </p:sp>
        <p:sp>
          <p:nvSpPr>
            <p:cNvPr id="44665" name="Line 615"/>
            <p:cNvSpPr>
              <a:spLocks noChangeShapeType="1"/>
            </p:cNvSpPr>
            <p:nvPr/>
          </p:nvSpPr>
          <p:spPr bwMode="auto">
            <a:xfrm>
              <a:off x="1972" y="3348"/>
              <a:ext cx="1" cy="34"/>
            </a:xfrm>
            <a:prstGeom prst="line">
              <a:avLst/>
            </a:prstGeom>
            <a:noFill/>
            <a:ln w="11113">
              <a:solidFill>
                <a:srgbClr val="000000"/>
              </a:solidFill>
              <a:round/>
              <a:headEnd/>
              <a:tailEnd/>
            </a:ln>
          </p:spPr>
          <p:txBody>
            <a:bodyPr/>
            <a:lstStyle/>
            <a:p>
              <a:endParaRPr lang="fr-FR"/>
            </a:p>
          </p:txBody>
        </p:sp>
        <p:sp>
          <p:nvSpPr>
            <p:cNvPr id="44666" name="Line 616"/>
            <p:cNvSpPr>
              <a:spLocks noChangeShapeType="1"/>
            </p:cNvSpPr>
            <p:nvPr/>
          </p:nvSpPr>
          <p:spPr bwMode="auto">
            <a:xfrm>
              <a:off x="1972" y="3403"/>
              <a:ext cx="1" cy="4"/>
            </a:xfrm>
            <a:prstGeom prst="line">
              <a:avLst/>
            </a:prstGeom>
            <a:noFill/>
            <a:ln w="11113">
              <a:solidFill>
                <a:srgbClr val="000000"/>
              </a:solidFill>
              <a:round/>
              <a:headEnd/>
              <a:tailEnd/>
            </a:ln>
          </p:spPr>
          <p:txBody>
            <a:bodyPr/>
            <a:lstStyle/>
            <a:p>
              <a:endParaRPr lang="fr-FR"/>
            </a:p>
          </p:txBody>
        </p:sp>
        <p:sp>
          <p:nvSpPr>
            <p:cNvPr id="44667" name="Line 617"/>
            <p:cNvSpPr>
              <a:spLocks noChangeShapeType="1"/>
            </p:cNvSpPr>
            <p:nvPr/>
          </p:nvSpPr>
          <p:spPr bwMode="auto">
            <a:xfrm>
              <a:off x="1972" y="3428"/>
              <a:ext cx="1" cy="33"/>
            </a:xfrm>
            <a:prstGeom prst="line">
              <a:avLst/>
            </a:prstGeom>
            <a:noFill/>
            <a:ln w="11113">
              <a:solidFill>
                <a:srgbClr val="000000"/>
              </a:solidFill>
              <a:round/>
              <a:headEnd/>
              <a:tailEnd/>
            </a:ln>
          </p:spPr>
          <p:txBody>
            <a:bodyPr/>
            <a:lstStyle/>
            <a:p>
              <a:endParaRPr lang="fr-FR"/>
            </a:p>
          </p:txBody>
        </p:sp>
        <p:sp>
          <p:nvSpPr>
            <p:cNvPr id="44668" name="Line 618"/>
            <p:cNvSpPr>
              <a:spLocks noChangeShapeType="1"/>
            </p:cNvSpPr>
            <p:nvPr/>
          </p:nvSpPr>
          <p:spPr bwMode="auto">
            <a:xfrm>
              <a:off x="1972" y="3482"/>
              <a:ext cx="1" cy="4"/>
            </a:xfrm>
            <a:prstGeom prst="line">
              <a:avLst/>
            </a:prstGeom>
            <a:noFill/>
            <a:ln w="11113">
              <a:solidFill>
                <a:srgbClr val="000000"/>
              </a:solidFill>
              <a:round/>
              <a:headEnd/>
              <a:tailEnd/>
            </a:ln>
          </p:spPr>
          <p:txBody>
            <a:bodyPr/>
            <a:lstStyle/>
            <a:p>
              <a:endParaRPr lang="fr-FR"/>
            </a:p>
          </p:txBody>
        </p:sp>
        <p:sp>
          <p:nvSpPr>
            <p:cNvPr id="44669" name="Line 619"/>
            <p:cNvSpPr>
              <a:spLocks noChangeShapeType="1"/>
            </p:cNvSpPr>
            <p:nvPr/>
          </p:nvSpPr>
          <p:spPr bwMode="auto">
            <a:xfrm>
              <a:off x="1966" y="3594"/>
              <a:ext cx="1" cy="34"/>
            </a:xfrm>
            <a:prstGeom prst="line">
              <a:avLst/>
            </a:prstGeom>
            <a:noFill/>
            <a:ln w="11113">
              <a:solidFill>
                <a:srgbClr val="000000"/>
              </a:solidFill>
              <a:round/>
              <a:headEnd/>
              <a:tailEnd/>
            </a:ln>
          </p:spPr>
          <p:txBody>
            <a:bodyPr/>
            <a:lstStyle/>
            <a:p>
              <a:endParaRPr lang="fr-FR"/>
            </a:p>
          </p:txBody>
        </p:sp>
        <p:sp>
          <p:nvSpPr>
            <p:cNvPr id="44670" name="Line 620"/>
            <p:cNvSpPr>
              <a:spLocks noChangeShapeType="1"/>
            </p:cNvSpPr>
            <p:nvPr/>
          </p:nvSpPr>
          <p:spPr bwMode="auto">
            <a:xfrm>
              <a:off x="1966" y="3649"/>
              <a:ext cx="1" cy="4"/>
            </a:xfrm>
            <a:prstGeom prst="line">
              <a:avLst/>
            </a:prstGeom>
            <a:noFill/>
            <a:ln w="11113">
              <a:solidFill>
                <a:srgbClr val="000000"/>
              </a:solidFill>
              <a:round/>
              <a:headEnd/>
              <a:tailEnd/>
            </a:ln>
          </p:spPr>
          <p:txBody>
            <a:bodyPr/>
            <a:lstStyle/>
            <a:p>
              <a:endParaRPr lang="fr-FR"/>
            </a:p>
          </p:txBody>
        </p:sp>
        <p:sp>
          <p:nvSpPr>
            <p:cNvPr id="44671" name="Line 621"/>
            <p:cNvSpPr>
              <a:spLocks noChangeShapeType="1"/>
            </p:cNvSpPr>
            <p:nvPr/>
          </p:nvSpPr>
          <p:spPr bwMode="auto">
            <a:xfrm>
              <a:off x="1966" y="3674"/>
              <a:ext cx="1" cy="33"/>
            </a:xfrm>
            <a:prstGeom prst="line">
              <a:avLst/>
            </a:prstGeom>
            <a:noFill/>
            <a:ln w="11113">
              <a:solidFill>
                <a:srgbClr val="000000"/>
              </a:solidFill>
              <a:round/>
              <a:headEnd/>
              <a:tailEnd/>
            </a:ln>
          </p:spPr>
          <p:txBody>
            <a:bodyPr/>
            <a:lstStyle/>
            <a:p>
              <a:endParaRPr lang="fr-FR"/>
            </a:p>
          </p:txBody>
        </p:sp>
        <p:sp>
          <p:nvSpPr>
            <p:cNvPr id="44672" name="Line 622"/>
            <p:cNvSpPr>
              <a:spLocks noChangeShapeType="1"/>
            </p:cNvSpPr>
            <p:nvPr/>
          </p:nvSpPr>
          <p:spPr bwMode="auto">
            <a:xfrm>
              <a:off x="1966" y="3728"/>
              <a:ext cx="1" cy="4"/>
            </a:xfrm>
            <a:prstGeom prst="line">
              <a:avLst/>
            </a:prstGeom>
            <a:noFill/>
            <a:ln w="11113">
              <a:solidFill>
                <a:srgbClr val="000000"/>
              </a:solidFill>
              <a:round/>
              <a:headEnd/>
              <a:tailEnd/>
            </a:ln>
          </p:spPr>
          <p:txBody>
            <a:bodyPr/>
            <a:lstStyle/>
            <a:p>
              <a:endParaRPr lang="fr-FR"/>
            </a:p>
          </p:txBody>
        </p:sp>
        <p:sp>
          <p:nvSpPr>
            <p:cNvPr id="44673" name="Line 623"/>
            <p:cNvSpPr>
              <a:spLocks noChangeShapeType="1"/>
            </p:cNvSpPr>
            <p:nvPr/>
          </p:nvSpPr>
          <p:spPr bwMode="auto">
            <a:xfrm>
              <a:off x="1966" y="3753"/>
              <a:ext cx="1" cy="34"/>
            </a:xfrm>
            <a:prstGeom prst="line">
              <a:avLst/>
            </a:prstGeom>
            <a:noFill/>
            <a:ln w="11113">
              <a:solidFill>
                <a:srgbClr val="000000"/>
              </a:solidFill>
              <a:round/>
              <a:headEnd/>
              <a:tailEnd/>
            </a:ln>
          </p:spPr>
          <p:txBody>
            <a:bodyPr/>
            <a:lstStyle/>
            <a:p>
              <a:endParaRPr lang="fr-FR"/>
            </a:p>
          </p:txBody>
        </p:sp>
        <p:sp>
          <p:nvSpPr>
            <p:cNvPr id="44674" name="Line 624"/>
            <p:cNvSpPr>
              <a:spLocks noChangeShapeType="1"/>
            </p:cNvSpPr>
            <p:nvPr/>
          </p:nvSpPr>
          <p:spPr bwMode="auto">
            <a:xfrm>
              <a:off x="1850" y="3808"/>
              <a:ext cx="1" cy="4"/>
            </a:xfrm>
            <a:prstGeom prst="line">
              <a:avLst/>
            </a:prstGeom>
            <a:noFill/>
            <a:ln w="11113">
              <a:solidFill>
                <a:srgbClr val="000000"/>
              </a:solidFill>
              <a:round/>
              <a:headEnd/>
              <a:tailEnd/>
            </a:ln>
          </p:spPr>
          <p:txBody>
            <a:bodyPr/>
            <a:lstStyle/>
            <a:p>
              <a:endParaRPr lang="fr-FR"/>
            </a:p>
          </p:txBody>
        </p:sp>
        <p:sp>
          <p:nvSpPr>
            <p:cNvPr id="44675" name="Line 625"/>
            <p:cNvSpPr>
              <a:spLocks noChangeShapeType="1"/>
            </p:cNvSpPr>
            <p:nvPr/>
          </p:nvSpPr>
          <p:spPr bwMode="auto">
            <a:xfrm flipH="1">
              <a:off x="1768" y="3819"/>
              <a:ext cx="59" cy="1"/>
            </a:xfrm>
            <a:prstGeom prst="line">
              <a:avLst/>
            </a:prstGeom>
            <a:noFill/>
            <a:ln w="11113">
              <a:solidFill>
                <a:srgbClr val="000000"/>
              </a:solidFill>
              <a:round/>
              <a:headEnd/>
              <a:tailEnd/>
            </a:ln>
          </p:spPr>
          <p:txBody>
            <a:bodyPr/>
            <a:lstStyle/>
            <a:p>
              <a:endParaRPr lang="fr-FR"/>
            </a:p>
          </p:txBody>
        </p:sp>
        <p:sp>
          <p:nvSpPr>
            <p:cNvPr id="44676" name="Line 626"/>
            <p:cNvSpPr>
              <a:spLocks noChangeShapeType="1"/>
            </p:cNvSpPr>
            <p:nvPr/>
          </p:nvSpPr>
          <p:spPr bwMode="auto">
            <a:xfrm flipH="1">
              <a:off x="1724" y="3819"/>
              <a:ext cx="7" cy="1"/>
            </a:xfrm>
            <a:prstGeom prst="line">
              <a:avLst/>
            </a:prstGeom>
            <a:noFill/>
            <a:ln w="11113">
              <a:solidFill>
                <a:srgbClr val="000000"/>
              </a:solidFill>
              <a:round/>
              <a:headEnd/>
              <a:tailEnd/>
            </a:ln>
          </p:spPr>
          <p:txBody>
            <a:bodyPr/>
            <a:lstStyle/>
            <a:p>
              <a:endParaRPr lang="fr-FR"/>
            </a:p>
          </p:txBody>
        </p:sp>
        <p:sp>
          <p:nvSpPr>
            <p:cNvPr id="44677" name="Line 627"/>
            <p:cNvSpPr>
              <a:spLocks noChangeShapeType="1"/>
            </p:cNvSpPr>
            <p:nvPr/>
          </p:nvSpPr>
          <p:spPr bwMode="auto">
            <a:xfrm flipH="1">
              <a:off x="1628" y="3819"/>
              <a:ext cx="59" cy="1"/>
            </a:xfrm>
            <a:prstGeom prst="line">
              <a:avLst/>
            </a:prstGeom>
            <a:noFill/>
            <a:ln w="11113">
              <a:solidFill>
                <a:srgbClr val="000000"/>
              </a:solidFill>
              <a:round/>
              <a:headEnd/>
              <a:tailEnd/>
            </a:ln>
          </p:spPr>
          <p:txBody>
            <a:bodyPr/>
            <a:lstStyle/>
            <a:p>
              <a:endParaRPr lang="fr-FR"/>
            </a:p>
          </p:txBody>
        </p:sp>
        <p:sp>
          <p:nvSpPr>
            <p:cNvPr id="44678" name="Line 628"/>
            <p:cNvSpPr>
              <a:spLocks noChangeShapeType="1"/>
            </p:cNvSpPr>
            <p:nvPr/>
          </p:nvSpPr>
          <p:spPr bwMode="auto">
            <a:xfrm flipH="1">
              <a:off x="1584" y="3819"/>
              <a:ext cx="7" cy="1"/>
            </a:xfrm>
            <a:prstGeom prst="line">
              <a:avLst/>
            </a:prstGeom>
            <a:noFill/>
            <a:ln w="11113">
              <a:solidFill>
                <a:srgbClr val="000000"/>
              </a:solidFill>
              <a:round/>
              <a:headEnd/>
              <a:tailEnd/>
            </a:ln>
          </p:spPr>
          <p:txBody>
            <a:bodyPr/>
            <a:lstStyle/>
            <a:p>
              <a:endParaRPr lang="fr-FR"/>
            </a:p>
          </p:txBody>
        </p:sp>
        <p:sp>
          <p:nvSpPr>
            <p:cNvPr id="44679" name="Line 629"/>
            <p:cNvSpPr>
              <a:spLocks noChangeShapeType="1"/>
            </p:cNvSpPr>
            <p:nvPr/>
          </p:nvSpPr>
          <p:spPr bwMode="auto">
            <a:xfrm flipH="1">
              <a:off x="1638" y="3819"/>
              <a:ext cx="25" cy="1"/>
            </a:xfrm>
            <a:prstGeom prst="line">
              <a:avLst/>
            </a:prstGeom>
            <a:noFill/>
            <a:ln w="11113">
              <a:solidFill>
                <a:srgbClr val="000000"/>
              </a:solidFill>
              <a:round/>
              <a:headEnd/>
              <a:tailEnd/>
            </a:ln>
          </p:spPr>
          <p:txBody>
            <a:bodyPr/>
            <a:lstStyle/>
            <a:p>
              <a:endParaRPr lang="fr-FR"/>
            </a:p>
          </p:txBody>
        </p:sp>
        <p:sp>
          <p:nvSpPr>
            <p:cNvPr id="44680" name="Freeform 630"/>
            <p:cNvSpPr>
              <a:spLocks/>
            </p:cNvSpPr>
            <p:nvPr/>
          </p:nvSpPr>
          <p:spPr bwMode="auto">
            <a:xfrm>
              <a:off x="3998" y="600"/>
              <a:ext cx="87" cy="35"/>
            </a:xfrm>
            <a:custGeom>
              <a:avLst/>
              <a:gdLst>
                <a:gd name="T0" fmla="*/ 0 w 87"/>
                <a:gd name="T1" fmla="*/ 69 h 69"/>
                <a:gd name="T2" fmla="*/ 0 w 87"/>
                <a:gd name="T3" fmla="*/ 0 h 69"/>
                <a:gd name="T4" fmla="*/ 87 w 87"/>
                <a:gd name="T5" fmla="*/ 69 h 69"/>
                <a:gd name="T6" fmla="*/ 87 w 87"/>
                <a:gd name="T7" fmla="*/ 0 h 69"/>
                <a:gd name="T8" fmla="*/ 0 60000 65536"/>
                <a:gd name="T9" fmla="*/ 0 60000 65536"/>
                <a:gd name="T10" fmla="*/ 0 60000 65536"/>
                <a:gd name="T11" fmla="*/ 0 60000 65536"/>
                <a:gd name="T12" fmla="*/ 0 w 87"/>
                <a:gd name="T13" fmla="*/ 0 h 69"/>
                <a:gd name="T14" fmla="*/ 87 w 87"/>
                <a:gd name="T15" fmla="*/ 69 h 69"/>
              </a:gdLst>
              <a:ahLst/>
              <a:cxnLst>
                <a:cxn ang="T8">
                  <a:pos x="T0" y="T1"/>
                </a:cxn>
                <a:cxn ang="T9">
                  <a:pos x="T2" y="T3"/>
                </a:cxn>
                <a:cxn ang="T10">
                  <a:pos x="T4" y="T5"/>
                </a:cxn>
                <a:cxn ang="T11">
                  <a:pos x="T6" y="T7"/>
                </a:cxn>
              </a:cxnLst>
              <a:rect l="T12" t="T13" r="T14" b="T15"/>
              <a:pathLst>
                <a:path w="87" h="69">
                  <a:moveTo>
                    <a:pt x="0" y="69"/>
                  </a:moveTo>
                  <a:lnTo>
                    <a:pt x="0" y="0"/>
                  </a:lnTo>
                  <a:lnTo>
                    <a:pt x="87" y="69"/>
                  </a:lnTo>
                  <a:lnTo>
                    <a:pt x="87" y="0"/>
                  </a:lnTo>
                </a:path>
              </a:pathLst>
            </a:custGeom>
            <a:noFill/>
            <a:ln w="11113">
              <a:solidFill>
                <a:srgbClr val="000000"/>
              </a:solidFill>
              <a:round/>
              <a:headEnd/>
              <a:tailEnd/>
            </a:ln>
          </p:spPr>
          <p:txBody>
            <a:bodyPr/>
            <a:lstStyle/>
            <a:p>
              <a:endParaRPr lang="fr-FR"/>
            </a:p>
          </p:txBody>
        </p:sp>
        <p:sp>
          <p:nvSpPr>
            <p:cNvPr id="44681" name="Freeform 631"/>
            <p:cNvSpPr>
              <a:spLocks/>
            </p:cNvSpPr>
            <p:nvPr/>
          </p:nvSpPr>
          <p:spPr bwMode="auto">
            <a:xfrm>
              <a:off x="3995" y="576"/>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44682" name="Freeform 632"/>
            <p:cNvSpPr>
              <a:spLocks/>
            </p:cNvSpPr>
            <p:nvPr/>
          </p:nvSpPr>
          <p:spPr bwMode="auto">
            <a:xfrm>
              <a:off x="3998" y="1222"/>
              <a:ext cx="87" cy="36"/>
            </a:xfrm>
            <a:custGeom>
              <a:avLst/>
              <a:gdLst>
                <a:gd name="T0" fmla="*/ 0 w 87"/>
                <a:gd name="T1" fmla="*/ 71 h 71"/>
                <a:gd name="T2" fmla="*/ 0 w 87"/>
                <a:gd name="T3" fmla="*/ 0 h 71"/>
                <a:gd name="T4" fmla="*/ 87 w 87"/>
                <a:gd name="T5" fmla="*/ 71 h 71"/>
                <a:gd name="T6" fmla="*/ 87 w 87"/>
                <a:gd name="T7" fmla="*/ 0 h 71"/>
                <a:gd name="T8" fmla="*/ 0 60000 65536"/>
                <a:gd name="T9" fmla="*/ 0 60000 65536"/>
                <a:gd name="T10" fmla="*/ 0 60000 65536"/>
                <a:gd name="T11" fmla="*/ 0 60000 65536"/>
                <a:gd name="T12" fmla="*/ 0 w 87"/>
                <a:gd name="T13" fmla="*/ 0 h 71"/>
                <a:gd name="T14" fmla="*/ 87 w 87"/>
                <a:gd name="T15" fmla="*/ 71 h 71"/>
              </a:gdLst>
              <a:ahLst/>
              <a:cxnLst>
                <a:cxn ang="T8">
                  <a:pos x="T0" y="T1"/>
                </a:cxn>
                <a:cxn ang="T9">
                  <a:pos x="T2" y="T3"/>
                </a:cxn>
                <a:cxn ang="T10">
                  <a:pos x="T4" y="T5"/>
                </a:cxn>
                <a:cxn ang="T11">
                  <a:pos x="T6" y="T7"/>
                </a:cxn>
              </a:cxnLst>
              <a:rect l="T12" t="T13" r="T14" b="T15"/>
              <a:pathLst>
                <a:path w="87" h="71">
                  <a:moveTo>
                    <a:pt x="0" y="71"/>
                  </a:moveTo>
                  <a:lnTo>
                    <a:pt x="0" y="0"/>
                  </a:lnTo>
                  <a:lnTo>
                    <a:pt x="87" y="71"/>
                  </a:lnTo>
                  <a:lnTo>
                    <a:pt x="87" y="0"/>
                  </a:lnTo>
                </a:path>
              </a:pathLst>
            </a:custGeom>
            <a:noFill/>
            <a:ln w="11113">
              <a:solidFill>
                <a:srgbClr val="000000"/>
              </a:solidFill>
              <a:round/>
              <a:headEnd/>
              <a:tailEnd/>
            </a:ln>
          </p:spPr>
          <p:txBody>
            <a:bodyPr/>
            <a:lstStyle/>
            <a:p>
              <a:endParaRPr lang="fr-FR"/>
            </a:p>
          </p:txBody>
        </p:sp>
        <p:sp>
          <p:nvSpPr>
            <p:cNvPr id="44683" name="Freeform 633"/>
            <p:cNvSpPr>
              <a:spLocks/>
            </p:cNvSpPr>
            <p:nvPr/>
          </p:nvSpPr>
          <p:spPr bwMode="auto">
            <a:xfrm>
              <a:off x="3995" y="1199"/>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44684" name="Freeform 634"/>
            <p:cNvSpPr>
              <a:spLocks/>
            </p:cNvSpPr>
            <p:nvPr/>
          </p:nvSpPr>
          <p:spPr bwMode="auto">
            <a:xfrm>
              <a:off x="3998" y="1015"/>
              <a:ext cx="87" cy="36"/>
            </a:xfrm>
            <a:custGeom>
              <a:avLst/>
              <a:gdLst>
                <a:gd name="T0" fmla="*/ 0 w 87"/>
                <a:gd name="T1" fmla="*/ 71 h 71"/>
                <a:gd name="T2" fmla="*/ 0 w 87"/>
                <a:gd name="T3" fmla="*/ 0 h 71"/>
                <a:gd name="T4" fmla="*/ 87 w 87"/>
                <a:gd name="T5" fmla="*/ 71 h 71"/>
                <a:gd name="T6" fmla="*/ 87 w 87"/>
                <a:gd name="T7" fmla="*/ 0 h 71"/>
                <a:gd name="T8" fmla="*/ 0 60000 65536"/>
                <a:gd name="T9" fmla="*/ 0 60000 65536"/>
                <a:gd name="T10" fmla="*/ 0 60000 65536"/>
                <a:gd name="T11" fmla="*/ 0 60000 65536"/>
                <a:gd name="T12" fmla="*/ 0 w 87"/>
                <a:gd name="T13" fmla="*/ 0 h 71"/>
                <a:gd name="T14" fmla="*/ 87 w 87"/>
                <a:gd name="T15" fmla="*/ 71 h 71"/>
              </a:gdLst>
              <a:ahLst/>
              <a:cxnLst>
                <a:cxn ang="T8">
                  <a:pos x="T0" y="T1"/>
                </a:cxn>
                <a:cxn ang="T9">
                  <a:pos x="T2" y="T3"/>
                </a:cxn>
                <a:cxn ang="T10">
                  <a:pos x="T4" y="T5"/>
                </a:cxn>
                <a:cxn ang="T11">
                  <a:pos x="T6" y="T7"/>
                </a:cxn>
              </a:cxnLst>
              <a:rect l="T12" t="T13" r="T14" b="T15"/>
              <a:pathLst>
                <a:path w="87" h="71">
                  <a:moveTo>
                    <a:pt x="0" y="71"/>
                  </a:moveTo>
                  <a:lnTo>
                    <a:pt x="0" y="0"/>
                  </a:lnTo>
                  <a:lnTo>
                    <a:pt x="87" y="71"/>
                  </a:lnTo>
                  <a:lnTo>
                    <a:pt x="87" y="0"/>
                  </a:lnTo>
                </a:path>
              </a:pathLst>
            </a:custGeom>
            <a:noFill/>
            <a:ln w="11113">
              <a:solidFill>
                <a:srgbClr val="000000"/>
              </a:solidFill>
              <a:round/>
              <a:headEnd/>
              <a:tailEnd/>
            </a:ln>
          </p:spPr>
          <p:txBody>
            <a:bodyPr/>
            <a:lstStyle/>
            <a:p>
              <a:endParaRPr lang="fr-FR"/>
            </a:p>
          </p:txBody>
        </p:sp>
        <p:sp>
          <p:nvSpPr>
            <p:cNvPr id="44685" name="Freeform 635"/>
            <p:cNvSpPr>
              <a:spLocks/>
            </p:cNvSpPr>
            <p:nvPr/>
          </p:nvSpPr>
          <p:spPr bwMode="auto">
            <a:xfrm>
              <a:off x="3995" y="992"/>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44686" name="Freeform 636"/>
            <p:cNvSpPr>
              <a:spLocks/>
            </p:cNvSpPr>
            <p:nvPr/>
          </p:nvSpPr>
          <p:spPr bwMode="auto">
            <a:xfrm>
              <a:off x="3998" y="809"/>
              <a:ext cx="87" cy="35"/>
            </a:xfrm>
            <a:custGeom>
              <a:avLst/>
              <a:gdLst>
                <a:gd name="T0" fmla="*/ 0 w 87"/>
                <a:gd name="T1" fmla="*/ 70 h 70"/>
                <a:gd name="T2" fmla="*/ 0 w 87"/>
                <a:gd name="T3" fmla="*/ 0 h 70"/>
                <a:gd name="T4" fmla="*/ 87 w 87"/>
                <a:gd name="T5" fmla="*/ 70 h 70"/>
                <a:gd name="T6" fmla="*/ 87 w 87"/>
                <a:gd name="T7" fmla="*/ 0 h 70"/>
                <a:gd name="T8" fmla="*/ 0 60000 65536"/>
                <a:gd name="T9" fmla="*/ 0 60000 65536"/>
                <a:gd name="T10" fmla="*/ 0 60000 65536"/>
                <a:gd name="T11" fmla="*/ 0 60000 65536"/>
                <a:gd name="T12" fmla="*/ 0 w 87"/>
                <a:gd name="T13" fmla="*/ 0 h 70"/>
                <a:gd name="T14" fmla="*/ 87 w 87"/>
                <a:gd name="T15" fmla="*/ 70 h 70"/>
              </a:gdLst>
              <a:ahLst/>
              <a:cxnLst>
                <a:cxn ang="T8">
                  <a:pos x="T0" y="T1"/>
                </a:cxn>
                <a:cxn ang="T9">
                  <a:pos x="T2" y="T3"/>
                </a:cxn>
                <a:cxn ang="T10">
                  <a:pos x="T4" y="T5"/>
                </a:cxn>
                <a:cxn ang="T11">
                  <a:pos x="T6" y="T7"/>
                </a:cxn>
              </a:cxnLst>
              <a:rect l="T12" t="T13" r="T14" b="T15"/>
              <a:pathLst>
                <a:path w="87" h="70">
                  <a:moveTo>
                    <a:pt x="0" y="70"/>
                  </a:moveTo>
                  <a:lnTo>
                    <a:pt x="0" y="0"/>
                  </a:lnTo>
                  <a:lnTo>
                    <a:pt x="87" y="70"/>
                  </a:lnTo>
                  <a:lnTo>
                    <a:pt x="87" y="0"/>
                  </a:lnTo>
                </a:path>
              </a:pathLst>
            </a:custGeom>
            <a:noFill/>
            <a:ln w="11113">
              <a:solidFill>
                <a:srgbClr val="000000"/>
              </a:solidFill>
              <a:round/>
              <a:headEnd/>
              <a:tailEnd/>
            </a:ln>
          </p:spPr>
          <p:txBody>
            <a:bodyPr/>
            <a:lstStyle/>
            <a:p>
              <a:endParaRPr lang="fr-FR"/>
            </a:p>
          </p:txBody>
        </p:sp>
        <p:sp>
          <p:nvSpPr>
            <p:cNvPr id="44687" name="Freeform 637"/>
            <p:cNvSpPr>
              <a:spLocks/>
            </p:cNvSpPr>
            <p:nvPr/>
          </p:nvSpPr>
          <p:spPr bwMode="auto">
            <a:xfrm>
              <a:off x="3995" y="785"/>
              <a:ext cx="91" cy="14"/>
            </a:xfrm>
            <a:custGeom>
              <a:avLst/>
              <a:gdLst>
                <a:gd name="T0" fmla="*/ 0 w 91"/>
                <a:gd name="T1" fmla="*/ 28 h 28"/>
                <a:gd name="T2" fmla="*/ 91 w 91"/>
                <a:gd name="T3" fmla="*/ 28 h 28"/>
                <a:gd name="T4" fmla="*/ 60 w 91"/>
                <a:gd name="T5" fmla="*/ 0 h 28"/>
                <a:gd name="T6" fmla="*/ 0 60000 65536"/>
                <a:gd name="T7" fmla="*/ 0 60000 65536"/>
                <a:gd name="T8" fmla="*/ 0 60000 65536"/>
                <a:gd name="T9" fmla="*/ 0 w 91"/>
                <a:gd name="T10" fmla="*/ 0 h 28"/>
                <a:gd name="T11" fmla="*/ 91 w 91"/>
                <a:gd name="T12" fmla="*/ 28 h 28"/>
              </a:gdLst>
              <a:ahLst/>
              <a:cxnLst>
                <a:cxn ang="T6">
                  <a:pos x="T0" y="T1"/>
                </a:cxn>
                <a:cxn ang="T7">
                  <a:pos x="T2" y="T3"/>
                </a:cxn>
                <a:cxn ang="T8">
                  <a:pos x="T4" y="T5"/>
                </a:cxn>
              </a:cxnLst>
              <a:rect l="T9" t="T10" r="T11" b="T12"/>
              <a:pathLst>
                <a:path w="91" h="28">
                  <a:moveTo>
                    <a:pt x="0" y="28"/>
                  </a:moveTo>
                  <a:lnTo>
                    <a:pt x="91" y="28"/>
                  </a:lnTo>
                  <a:lnTo>
                    <a:pt x="60" y="0"/>
                  </a:lnTo>
                </a:path>
              </a:pathLst>
            </a:custGeom>
            <a:noFill/>
            <a:ln w="11113">
              <a:solidFill>
                <a:srgbClr val="000000"/>
              </a:solidFill>
              <a:round/>
              <a:headEnd/>
              <a:tailEnd/>
            </a:ln>
          </p:spPr>
          <p:txBody>
            <a:bodyPr/>
            <a:lstStyle/>
            <a:p>
              <a:endParaRPr lang="fr-FR"/>
            </a:p>
          </p:txBody>
        </p:sp>
        <p:sp>
          <p:nvSpPr>
            <p:cNvPr id="44688" name="Freeform 638"/>
            <p:cNvSpPr>
              <a:spLocks/>
            </p:cNvSpPr>
            <p:nvPr/>
          </p:nvSpPr>
          <p:spPr bwMode="auto">
            <a:xfrm>
              <a:off x="2978" y="652"/>
              <a:ext cx="62" cy="50"/>
            </a:xfrm>
            <a:custGeom>
              <a:avLst/>
              <a:gdLst>
                <a:gd name="T0" fmla="*/ 0 w 62"/>
                <a:gd name="T1" fmla="*/ 0 h 99"/>
                <a:gd name="T2" fmla="*/ 62 w 62"/>
                <a:gd name="T3" fmla="*/ 0 h 99"/>
                <a:gd name="T4" fmla="*/ 0 w 62"/>
                <a:gd name="T5" fmla="*/ 99 h 99"/>
                <a:gd name="T6" fmla="*/ 62 w 62"/>
                <a:gd name="T7" fmla="*/ 99 h 99"/>
                <a:gd name="T8" fmla="*/ 0 60000 65536"/>
                <a:gd name="T9" fmla="*/ 0 60000 65536"/>
                <a:gd name="T10" fmla="*/ 0 60000 65536"/>
                <a:gd name="T11" fmla="*/ 0 60000 65536"/>
                <a:gd name="T12" fmla="*/ 0 w 62"/>
                <a:gd name="T13" fmla="*/ 0 h 99"/>
                <a:gd name="T14" fmla="*/ 62 w 62"/>
                <a:gd name="T15" fmla="*/ 99 h 99"/>
              </a:gdLst>
              <a:ahLst/>
              <a:cxnLst>
                <a:cxn ang="T8">
                  <a:pos x="T0" y="T1"/>
                </a:cxn>
                <a:cxn ang="T9">
                  <a:pos x="T2" y="T3"/>
                </a:cxn>
                <a:cxn ang="T10">
                  <a:pos x="T4" y="T5"/>
                </a:cxn>
                <a:cxn ang="T11">
                  <a:pos x="T6" y="T7"/>
                </a:cxn>
              </a:cxnLst>
              <a:rect l="T12" t="T13" r="T14" b="T15"/>
              <a:pathLst>
                <a:path w="62" h="99">
                  <a:moveTo>
                    <a:pt x="0" y="0"/>
                  </a:moveTo>
                  <a:lnTo>
                    <a:pt x="62" y="0"/>
                  </a:lnTo>
                  <a:lnTo>
                    <a:pt x="0" y="99"/>
                  </a:lnTo>
                  <a:lnTo>
                    <a:pt x="62" y="99"/>
                  </a:lnTo>
                </a:path>
              </a:pathLst>
            </a:custGeom>
            <a:noFill/>
            <a:ln w="11113">
              <a:solidFill>
                <a:srgbClr val="000000"/>
              </a:solidFill>
              <a:round/>
              <a:headEnd/>
              <a:tailEnd/>
            </a:ln>
          </p:spPr>
          <p:txBody>
            <a:bodyPr/>
            <a:lstStyle/>
            <a:p>
              <a:endParaRPr lang="fr-FR"/>
            </a:p>
          </p:txBody>
        </p:sp>
        <p:sp>
          <p:nvSpPr>
            <p:cNvPr id="44689" name="Freeform 639"/>
            <p:cNvSpPr>
              <a:spLocks/>
            </p:cNvSpPr>
            <p:nvPr/>
          </p:nvSpPr>
          <p:spPr bwMode="auto">
            <a:xfrm>
              <a:off x="3056" y="651"/>
              <a:ext cx="25" cy="51"/>
            </a:xfrm>
            <a:custGeom>
              <a:avLst/>
              <a:gdLst>
                <a:gd name="T0" fmla="*/ 0 w 25"/>
                <a:gd name="T1" fmla="*/ 0 h 104"/>
                <a:gd name="T2" fmla="*/ 0 w 25"/>
                <a:gd name="T3" fmla="*/ 104 h 104"/>
                <a:gd name="T4" fmla="*/ 25 w 25"/>
                <a:gd name="T5" fmla="*/ 69 h 104"/>
                <a:gd name="T6" fmla="*/ 0 60000 65536"/>
                <a:gd name="T7" fmla="*/ 0 60000 65536"/>
                <a:gd name="T8" fmla="*/ 0 60000 65536"/>
                <a:gd name="T9" fmla="*/ 0 w 25"/>
                <a:gd name="T10" fmla="*/ 0 h 104"/>
                <a:gd name="T11" fmla="*/ 25 w 25"/>
                <a:gd name="T12" fmla="*/ 104 h 104"/>
              </a:gdLst>
              <a:ahLst/>
              <a:cxnLst>
                <a:cxn ang="T6">
                  <a:pos x="T0" y="T1"/>
                </a:cxn>
                <a:cxn ang="T7">
                  <a:pos x="T2" y="T3"/>
                </a:cxn>
                <a:cxn ang="T8">
                  <a:pos x="T4" y="T5"/>
                </a:cxn>
              </a:cxnLst>
              <a:rect l="T9" t="T10" r="T11" b="T12"/>
              <a:pathLst>
                <a:path w="25" h="104">
                  <a:moveTo>
                    <a:pt x="0" y="0"/>
                  </a:moveTo>
                  <a:lnTo>
                    <a:pt x="0" y="104"/>
                  </a:lnTo>
                  <a:lnTo>
                    <a:pt x="25" y="69"/>
                  </a:lnTo>
                </a:path>
              </a:pathLst>
            </a:custGeom>
            <a:noFill/>
            <a:ln w="11113">
              <a:solidFill>
                <a:srgbClr val="000000"/>
              </a:solidFill>
              <a:round/>
              <a:headEnd/>
              <a:tailEnd/>
            </a:ln>
          </p:spPr>
          <p:txBody>
            <a:bodyPr/>
            <a:lstStyle/>
            <a:p>
              <a:endParaRPr lang="fr-FR"/>
            </a:p>
          </p:txBody>
        </p:sp>
        <p:sp>
          <p:nvSpPr>
            <p:cNvPr id="44690" name="Freeform 640"/>
            <p:cNvSpPr>
              <a:spLocks/>
            </p:cNvSpPr>
            <p:nvPr/>
          </p:nvSpPr>
          <p:spPr bwMode="auto">
            <a:xfrm>
              <a:off x="3031" y="863"/>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44691" name="Freeform 641"/>
            <p:cNvSpPr>
              <a:spLocks/>
            </p:cNvSpPr>
            <p:nvPr/>
          </p:nvSpPr>
          <p:spPr bwMode="auto">
            <a:xfrm>
              <a:off x="3110" y="862"/>
              <a:ext cx="25" cy="51"/>
            </a:xfrm>
            <a:custGeom>
              <a:avLst/>
              <a:gdLst>
                <a:gd name="T0" fmla="*/ 0 w 25"/>
                <a:gd name="T1" fmla="*/ 0 h 103"/>
                <a:gd name="T2" fmla="*/ 0 w 25"/>
                <a:gd name="T3" fmla="*/ 103 h 103"/>
                <a:gd name="T4" fmla="*/ 25 w 25"/>
                <a:gd name="T5" fmla="*/ 68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8"/>
                  </a:lnTo>
                </a:path>
              </a:pathLst>
            </a:custGeom>
            <a:noFill/>
            <a:ln w="11113">
              <a:solidFill>
                <a:srgbClr val="000000"/>
              </a:solidFill>
              <a:round/>
              <a:headEnd/>
              <a:tailEnd/>
            </a:ln>
          </p:spPr>
          <p:txBody>
            <a:bodyPr/>
            <a:lstStyle/>
            <a:p>
              <a:endParaRPr lang="fr-FR"/>
            </a:p>
          </p:txBody>
        </p:sp>
        <p:sp>
          <p:nvSpPr>
            <p:cNvPr id="44692" name="Freeform 642"/>
            <p:cNvSpPr>
              <a:spLocks/>
            </p:cNvSpPr>
            <p:nvPr/>
          </p:nvSpPr>
          <p:spPr bwMode="auto">
            <a:xfrm>
              <a:off x="3081" y="1284"/>
              <a:ext cx="63" cy="49"/>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44693" name="Freeform 643"/>
            <p:cNvSpPr>
              <a:spLocks/>
            </p:cNvSpPr>
            <p:nvPr/>
          </p:nvSpPr>
          <p:spPr bwMode="auto">
            <a:xfrm>
              <a:off x="3160" y="1282"/>
              <a:ext cx="25" cy="52"/>
            </a:xfrm>
            <a:custGeom>
              <a:avLst/>
              <a:gdLst>
                <a:gd name="T0" fmla="*/ 0 w 25"/>
                <a:gd name="T1" fmla="*/ 0 h 103"/>
                <a:gd name="T2" fmla="*/ 0 w 25"/>
                <a:gd name="T3" fmla="*/ 103 h 103"/>
                <a:gd name="T4" fmla="*/ 25 w 25"/>
                <a:gd name="T5" fmla="*/ 69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9"/>
                  </a:lnTo>
                </a:path>
              </a:pathLst>
            </a:custGeom>
            <a:noFill/>
            <a:ln w="11113">
              <a:solidFill>
                <a:srgbClr val="000000"/>
              </a:solidFill>
              <a:round/>
              <a:headEnd/>
              <a:tailEnd/>
            </a:ln>
          </p:spPr>
          <p:txBody>
            <a:bodyPr/>
            <a:lstStyle/>
            <a:p>
              <a:endParaRPr lang="fr-FR"/>
            </a:p>
          </p:txBody>
        </p:sp>
        <p:sp>
          <p:nvSpPr>
            <p:cNvPr id="44694" name="Freeform 644"/>
            <p:cNvSpPr>
              <a:spLocks/>
            </p:cNvSpPr>
            <p:nvPr/>
          </p:nvSpPr>
          <p:spPr bwMode="auto">
            <a:xfrm>
              <a:off x="1335" y="1072"/>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44695" name="Freeform 645"/>
            <p:cNvSpPr>
              <a:spLocks/>
            </p:cNvSpPr>
            <p:nvPr/>
          </p:nvSpPr>
          <p:spPr bwMode="auto">
            <a:xfrm>
              <a:off x="1414" y="1071"/>
              <a:ext cx="24" cy="52"/>
            </a:xfrm>
            <a:custGeom>
              <a:avLst/>
              <a:gdLst>
                <a:gd name="T0" fmla="*/ 0 w 24"/>
                <a:gd name="T1" fmla="*/ 0 h 103"/>
                <a:gd name="T2" fmla="*/ 0 w 24"/>
                <a:gd name="T3" fmla="*/ 103 h 103"/>
                <a:gd name="T4" fmla="*/ 24 w 24"/>
                <a:gd name="T5" fmla="*/ 68 h 103"/>
                <a:gd name="T6" fmla="*/ 0 60000 65536"/>
                <a:gd name="T7" fmla="*/ 0 60000 65536"/>
                <a:gd name="T8" fmla="*/ 0 60000 65536"/>
                <a:gd name="T9" fmla="*/ 0 w 24"/>
                <a:gd name="T10" fmla="*/ 0 h 103"/>
                <a:gd name="T11" fmla="*/ 24 w 24"/>
                <a:gd name="T12" fmla="*/ 103 h 103"/>
              </a:gdLst>
              <a:ahLst/>
              <a:cxnLst>
                <a:cxn ang="T6">
                  <a:pos x="T0" y="T1"/>
                </a:cxn>
                <a:cxn ang="T7">
                  <a:pos x="T2" y="T3"/>
                </a:cxn>
                <a:cxn ang="T8">
                  <a:pos x="T4" y="T5"/>
                </a:cxn>
              </a:cxnLst>
              <a:rect l="T9" t="T10" r="T11" b="T12"/>
              <a:pathLst>
                <a:path w="24" h="103">
                  <a:moveTo>
                    <a:pt x="0" y="0"/>
                  </a:moveTo>
                  <a:lnTo>
                    <a:pt x="0" y="103"/>
                  </a:lnTo>
                  <a:lnTo>
                    <a:pt x="24" y="68"/>
                  </a:lnTo>
                </a:path>
              </a:pathLst>
            </a:custGeom>
            <a:noFill/>
            <a:ln w="11113">
              <a:solidFill>
                <a:srgbClr val="000000"/>
              </a:solidFill>
              <a:round/>
              <a:headEnd/>
              <a:tailEnd/>
            </a:ln>
          </p:spPr>
          <p:txBody>
            <a:bodyPr/>
            <a:lstStyle/>
            <a:p>
              <a:endParaRPr lang="fr-FR"/>
            </a:p>
          </p:txBody>
        </p:sp>
        <p:sp>
          <p:nvSpPr>
            <p:cNvPr id="44696" name="Freeform 646"/>
            <p:cNvSpPr>
              <a:spLocks/>
            </p:cNvSpPr>
            <p:nvPr/>
          </p:nvSpPr>
          <p:spPr bwMode="auto">
            <a:xfrm>
              <a:off x="1254" y="645"/>
              <a:ext cx="63" cy="50"/>
            </a:xfrm>
            <a:custGeom>
              <a:avLst/>
              <a:gdLst>
                <a:gd name="T0" fmla="*/ 0 w 63"/>
                <a:gd name="T1" fmla="*/ 0 h 101"/>
                <a:gd name="T2" fmla="*/ 63 w 63"/>
                <a:gd name="T3" fmla="*/ 0 h 101"/>
                <a:gd name="T4" fmla="*/ 0 w 63"/>
                <a:gd name="T5" fmla="*/ 101 h 101"/>
                <a:gd name="T6" fmla="*/ 63 w 63"/>
                <a:gd name="T7" fmla="*/ 101 h 101"/>
                <a:gd name="T8" fmla="*/ 0 60000 65536"/>
                <a:gd name="T9" fmla="*/ 0 60000 65536"/>
                <a:gd name="T10" fmla="*/ 0 60000 65536"/>
                <a:gd name="T11" fmla="*/ 0 60000 65536"/>
                <a:gd name="T12" fmla="*/ 0 w 63"/>
                <a:gd name="T13" fmla="*/ 0 h 101"/>
                <a:gd name="T14" fmla="*/ 63 w 63"/>
                <a:gd name="T15" fmla="*/ 101 h 101"/>
              </a:gdLst>
              <a:ahLst/>
              <a:cxnLst>
                <a:cxn ang="T8">
                  <a:pos x="T0" y="T1"/>
                </a:cxn>
                <a:cxn ang="T9">
                  <a:pos x="T2" y="T3"/>
                </a:cxn>
                <a:cxn ang="T10">
                  <a:pos x="T4" y="T5"/>
                </a:cxn>
                <a:cxn ang="T11">
                  <a:pos x="T6" y="T7"/>
                </a:cxn>
              </a:cxnLst>
              <a:rect l="T12" t="T13" r="T14" b="T15"/>
              <a:pathLst>
                <a:path w="63" h="101">
                  <a:moveTo>
                    <a:pt x="0" y="0"/>
                  </a:moveTo>
                  <a:lnTo>
                    <a:pt x="63" y="0"/>
                  </a:lnTo>
                  <a:lnTo>
                    <a:pt x="0" y="101"/>
                  </a:lnTo>
                  <a:lnTo>
                    <a:pt x="63" y="101"/>
                  </a:lnTo>
                </a:path>
              </a:pathLst>
            </a:custGeom>
            <a:noFill/>
            <a:ln w="11113">
              <a:solidFill>
                <a:srgbClr val="000000"/>
              </a:solidFill>
              <a:round/>
              <a:headEnd/>
              <a:tailEnd/>
            </a:ln>
          </p:spPr>
          <p:txBody>
            <a:bodyPr/>
            <a:lstStyle/>
            <a:p>
              <a:endParaRPr lang="fr-FR"/>
            </a:p>
          </p:txBody>
        </p:sp>
        <p:sp>
          <p:nvSpPr>
            <p:cNvPr id="44697" name="Freeform 647"/>
            <p:cNvSpPr>
              <a:spLocks/>
            </p:cNvSpPr>
            <p:nvPr/>
          </p:nvSpPr>
          <p:spPr bwMode="auto">
            <a:xfrm>
              <a:off x="1333" y="644"/>
              <a:ext cx="25" cy="52"/>
            </a:xfrm>
            <a:custGeom>
              <a:avLst/>
              <a:gdLst>
                <a:gd name="T0" fmla="*/ 0 w 25"/>
                <a:gd name="T1" fmla="*/ 0 h 104"/>
                <a:gd name="T2" fmla="*/ 0 w 25"/>
                <a:gd name="T3" fmla="*/ 104 h 104"/>
                <a:gd name="T4" fmla="*/ 25 w 25"/>
                <a:gd name="T5" fmla="*/ 68 h 104"/>
                <a:gd name="T6" fmla="*/ 0 60000 65536"/>
                <a:gd name="T7" fmla="*/ 0 60000 65536"/>
                <a:gd name="T8" fmla="*/ 0 60000 65536"/>
                <a:gd name="T9" fmla="*/ 0 w 25"/>
                <a:gd name="T10" fmla="*/ 0 h 104"/>
                <a:gd name="T11" fmla="*/ 25 w 25"/>
                <a:gd name="T12" fmla="*/ 104 h 104"/>
              </a:gdLst>
              <a:ahLst/>
              <a:cxnLst>
                <a:cxn ang="T6">
                  <a:pos x="T0" y="T1"/>
                </a:cxn>
                <a:cxn ang="T7">
                  <a:pos x="T2" y="T3"/>
                </a:cxn>
                <a:cxn ang="T8">
                  <a:pos x="T4" y="T5"/>
                </a:cxn>
              </a:cxnLst>
              <a:rect l="T9" t="T10" r="T11" b="T12"/>
              <a:pathLst>
                <a:path w="25" h="104">
                  <a:moveTo>
                    <a:pt x="0" y="0"/>
                  </a:moveTo>
                  <a:lnTo>
                    <a:pt x="0" y="104"/>
                  </a:lnTo>
                  <a:lnTo>
                    <a:pt x="25" y="68"/>
                  </a:lnTo>
                </a:path>
              </a:pathLst>
            </a:custGeom>
            <a:noFill/>
            <a:ln w="11113">
              <a:solidFill>
                <a:srgbClr val="000000"/>
              </a:solidFill>
              <a:round/>
              <a:headEnd/>
              <a:tailEnd/>
            </a:ln>
          </p:spPr>
          <p:txBody>
            <a:bodyPr/>
            <a:lstStyle/>
            <a:p>
              <a:endParaRPr lang="fr-FR"/>
            </a:p>
          </p:txBody>
        </p:sp>
        <p:sp>
          <p:nvSpPr>
            <p:cNvPr id="44698" name="Freeform 648"/>
            <p:cNvSpPr>
              <a:spLocks/>
            </p:cNvSpPr>
            <p:nvPr/>
          </p:nvSpPr>
          <p:spPr bwMode="auto">
            <a:xfrm>
              <a:off x="844" y="641"/>
              <a:ext cx="62" cy="49"/>
            </a:xfrm>
            <a:custGeom>
              <a:avLst/>
              <a:gdLst>
                <a:gd name="T0" fmla="*/ 0 w 62"/>
                <a:gd name="T1" fmla="*/ 0 h 99"/>
                <a:gd name="T2" fmla="*/ 62 w 62"/>
                <a:gd name="T3" fmla="*/ 0 h 99"/>
                <a:gd name="T4" fmla="*/ 0 w 62"/>
                <a:gd name="T5" fmla="*/ 99 h 99"/>
                <a:gd name="T6" fmla="*/ 62 w 62"/>
                <a:gd name="T7" fmla="*/ 99 h 99"/>
                <a:gd name="T8" fmla="*/ 0 60000 65536"/>
                <a:gd name="T9" fmla="*/ 0 60000 65536"/>
                <a:gd name="T10" fmla="*/ 0 60000 65536"/>
                <a:gd name="T11" fmla="*/ 0 60000 65536"/>
                <a:gd name="T12" fmla="*/ 0 w 62"/>
                <a:gd name="T13" fmla="*/ 0 h 99"/>
                <a:gd name="T14" fmla="*/ 62 w 62"/>
                <a:gd name="T15" fmla="*/ 99 h 99"/>
              </a:gdLst>
              <a:ahLst/>
              <a:cxnLst>
                <a:cxn ang="T8">
                  <a:pos x="T0" y="T1"/>
                </a:cxn>
                <a:cxn ang="T9">
                  <a:pos x="T2" y="T3"/>
                </a:cxn>
                <a:cxn ang="T10">
                  <a:pos x="T4" y="T5"/>
                </a:cxn>
                <a:cxn ang="T11">
                  <a:pos x="T6" y="T7"/>
                </a:cxn>
              </a:cxnLst>
              <a:rect l="T12" t="T13" r="T14" b="T15"/>
              <a:pathLst>
                <a:path w="62" h="99">
                  <a:moveTo>
                    <a:pt x="0" y="0"/>
                  </a:moveTo>
                  <a:lnTo>
                    <a:pt x="62" y="0"/>
                  </a:lnTo>
                  <a:lnTo>
                    <a:pt x="0" y="99"/>
                  </a:lnTo>
                  <a:lnTo>
                    <a:pt x="62" y="99"/>
                  </a:lnTo>
                </a:path>
              </a:pathLst>
            </a:custGeom>
            <a:noFill/>
            <a:ln w="11113">
              <a:solidFill>
                <a:srgbClr val="000000"/>
              </a:solidFill>
              <a:round/>
              <a:headEnd/>
              <a:tailEnd/>
            </a:ln>
          </p:spPr>
          <p:txBody>
            <a:bodyPr/>
            <a:lstStyle/>
            <a:p>
              <a:endParaRPr lang="fr-FR"/>
            </a:p>
          </p:txBody>
        </p:sp>
        <p:sp>
          <p:nvSpPr>
            <p:cNvPr id="44699" name="Freeform 649"/>
            <p:cNvSpPr>
              <a:spLocks/>
            </p:cNvSpPr>
            <p:nvPr/>
          </p:nvSpPr>
          <p:spPr bwMode="auto">
            <a:xfrm>
              <a:off x="922" y="640"/>
              <a:ext cx="25" cy="51"/>
            </a:xfrm>
            <a:custGeom>
              <a:avLst/>
              <a:gdLst>
                <a:gd name="T0" fmla="*/ 0 w 25"/>
                <a:gd name="T1" fmla="*/ 0 h 103"/>
                <a:gd name="T2" fmla="*/ 0 w 25"/>
                <a:gd name="T3" fmla="*/ 103 h 103"/>
                <a:gd name="T4" fmla="*/ 25 w 25"/>
                <a:gd name="T5" fmla="*/ 68 h 103"/>
                <a:gd name="T6" fmla="*/ 0 60000 65536"/>
                <a:gd name="T7" fmla="*/ 0 60000 65536"/>
                <a:gd name="T8" fmla="*/ 0 60000 65536"/>
                <a:gd name="T9" fmla="*/ 0 w 25"/>
                <a:gd name="T10" fmla="*/ 0 h 103"/>
                <a:gd name="T11" fmla="*/ 25 w 25"/>
                <a:gd name="T12" fmla="*/ 103 h 103"/>
              </a:gdLst>
              <a:ahLst/>
              <a:cxnLst>
                <a:cxn ang="T6">
                  <a:pos x="T0" y="T1"/>
                </a:cxn>
                <a:cxn ang="T7">
                  <a:pos x="T2" y="T3"/>
                </a:cxn>
                <a:cxn ang="T8">
                  <a:pos x="T4" y="T5"/>
                </a:cxn>
              </a:cxnLst>
              <a:rect l="T9" t="T10" r="T11" b="T12"/>
              <a:pathLst>
                <a:path w="25" h="103">
                  <a:moveTo>
                    <a:pt x="0" y="0"/>
                  </a:moveTo>
                  <a:lnTo>
                    <a:pt x="0" y="103"/>
                  </a:lnTo>
                  <a:lnTo>
                    <a:pt x="25" y="68"/>
                  </a:lnTo>
                </a:path>
              </a:pathLst>
            </a:custGeom>
            <a:noFill/>
            <a:ln w="11113">
              <a:solidFill>
                <a:srgbClr val="000000"/>
              </a:solidFill>
              <a:round/>
              <a:headEnd/>
              <a:tailEnd/>
            </a:ln>
          </p:spPr>
          <p:txBody>
            <a:bodyPr/>
            <a:lstStyle/>
            <a:p>
              <a:endParaRPr lang="fr-FR"/>
            </a:p>
          </p:txBody>
        </p:sp>
        <p:sp>
          <p:nvSpPr>
            <p:cNvPr id="44700" name="Freeform 650"/>
            <p:cNvSpPr>
              <a:spLocks/>
            </p:cNvSpPr>
            <p:nvPr/>
          </p:nvSpPr>
          <p:spPr bwMode="auto">
            <a:xfrm>
              <a:off x="943" y="1268"/>
              <a:ext cx="63" cy="50"/>
            </a:xfrm>
            <a:custGeom>
              <a:avLst/>
              <a:gdLst>
                <a:gd name="T0" fmla="*/ 0 w 63"/>
                <a:gd name="T1" fmla="*/ 0 h 99"/>
                <a:gd name="T2" fmla="*/ 63 w 63"/>
                <a:gd name="T3" fmla="*/ 0 h 99"/>
                <a:gd name="T4" fmla="*/ 0 w 63"/>
                <a:gd name="T5" fmla="*/ 99 h 99"/>
                <a:gd name="T6" fmla="*/ 63 w 63"/>
                <a:gd name="T7" fmla="*/ 99 h 99"/>
                <a:gd name="T8" fmla="*/ 0 60000 65536"/>
                <a:gd name="T9" fmla="*/ 0 60000 65536"/>
                <a:gd name="T10" fmla="*/ 0 60000 65536"/>
                <a:gd name="T11" fmla="*/ 0 60000 65536"/>
                <a:gd name="T12" fmla="*/ 0 w 63"/>
                <a:gd name="T13" fmla="*/ 0 h 99"/>
                <a:gd name="T14" fmla="*/ 63 w 63"/>
                <a:gd name="T15" fmla="*/ 99 h 99"/>
              </a:gdLst>
              <a:ahLst/>
              <a:cxnLst>
                <a:cxn ang="T8">
                  <a:pos x="T0" y="T1"/>
                </a:cxn>
                <a:cxn ang="T9">
                  <a:pos x="T2" y="T3"/>
                </a:cxn>
                <a:cxn ang="T10">
                  <a:pos x="T4" y="T5"/>
                </a:cxn>
                <a:cxn ang="T11">
                  <a:pos x="T6" y="T7"/>
                </a:cxn>
              </a:cxnLst>
              <a:rect l="T12" t="T13" r="T14" b="T15"/>
              <a:pathLst>
                <a:path w="63" h="99">
                  <a:moveTo>
                    <a:pt x="0" y="0"/>
                  </a:moveTo>
                  <a:lnTo>
                    <a:pt x="63" y="0"/>
                  </a:lnTo>
                  <a:lnTo>
                    <a:pt x="0" y="99"/>
                  </a:lnTo>
                  <a:lnTo>
                    <a:pt x="63" y="99"/>
                  </a:lnTo>
                </a:path>
              </a:pathLst>
            </a:custGeom>
            <a:noFill/>
            <a:ln w="11113">
              <a:solidFill>
                <a:srgbClr val="000000"/>
              </a:solidFill>
              <a:round/>
              <a:headEnd/>
              <a:tailEnd/>
            </a:ln>
          </p:spPr>
          <p:txBody>
            <a:bodyPr/>
            <a:lstStyle/>
            <a:p>
              <a:endParaRPr lang="fr-FR"/>
            </a:p>
          </p:txBody>
        </p:sp>
        <p:sp>
          <p:nvSpPr>
            <p:cNvPr id="44701" name="Freeform 651"/>
            <p:cNvSpPr>
              <a:spLocks/>
            </p:cNvSpPr>
            <p:nvPr/>
          </p:nvSpPr>
          <p:spPr bwMode="auto">
            <a:xfrm>
              <a:off x="1022" y="1267"/>
              <a:ext cx="26" cy="51"/>
            </a:xfrm>
            <a:custGeom>
              <a:avLst/>
              <a:gdLst>
                <a:gd name="T0" fmla="*/ 0 w 26"/>
                <a:gd name="T1" fmla="*/ 0 h 103"/>
                <a:gd name="T2" fmla="*/ 0 w 26"/>
                <a:gd name="T3" fmla="*/ 103 h 103"/>
                <a:gd name="T4" fmla="*/ 26 w 26"/>
                <a:gd name="T5" fmla="*/ 68 h 103"/>
                <a:gd name="T6" fmla="*/ 0 60000 65536"/>
                <a:gd name="T7" fmla="*/ 0 60000 65536"/>
                <a:gd name="T8" fmla="*/ 0 60000 65536"/>
                <a:gd name="T9" fmla="*/ 0 w 26"/>
                <a:gd name="T10" fmla="*/ 0 h 103"/>
                <a:gd name="T11" fmla="*/ 26 w 26"/>
                <a:gd name="T12" fmla="*/ 103 h 103"/>
              </a:gdLst>
              <a:ahLst/>
              <a:cxnLst>
                <a:cxn ang="T6">
                  <a:pos x="T0" y="T1"/>
                </a:cxn>
                <a:cxn ang="T7">
                  <a:pos x="T2" y="T3"/>
                </a:cxn>
                <a:cxn ang="T8">
                  <a:pos x="T4" y="T5"/>
                </a:cxn>
              </a:cxnLst>
              <a:rect l="T9" t="T10" r="T11" b="T12"/>
              <a:pathLst>
                <a:path w="26" h="103">
                  <a:moveTo>
                    <a:pt x="0" y="0"/>
                  </a:moveTo>
                  <a:lnTo>
                    <a:pt x="0" y="103"/>
                  </a:lnTo>
                  <a:lnTo>
                    <a:pt x="26" y="68"/>
                  </a:lnTo>
                </a:path>
              </a:pathLst>
            </a:custGeom>
            <a:noFill/>
            <a:ln w="11113">
              <a:solidFill>
                <a:srgbClr val="000000"/>
              </a:solidFill>
              <a:round/>
              <a:headEnd/>
              <a:tailEnd/>
            </a:ln>
          </p:spPr>
          <p:txBody>
            <a:bodyPr/>
            <a:lstStyle/>
            <a:p>
              <a:endParaRPr lang="fr-FR"/>
            </a:p>
          </p:txBody>
        </p:sp>
        <p:sp>
          <p:nvSpPr>
            <p:cNvPr id="44702" name="Freeform 652"/>
            <p:cNvSpPr>
              <a:spLocks/>
            </p:cNvSpPr>
            <p:nvPr/>
          </p:nvSpPr>
          <p:spPr bwMode="auto">
            <a:xfrm>
              <a:off x="4853" y="2300"/>
              <a:ext cx="172" cy="99"/>
            </a:xfrm>
            <a:custGeom>
              <a:avLst/>
              <a:gdLst>
                <a:gd name="T0" fmla="*/ 0 w 172"/>
                <a:gd name="T1" fmla="*/ 99 h 198"/>
                <a:gd name="T2" fmla="*/ 2 w 172"/>
                <a:gd name="T3" fmla="*/ 78 h 198"/>
                <a:gd name="T4" fmla="*/ 8 w 172"/>
                <a:gd name="T5" fmla="*/ 57 h 198"/>
                <a:gd name="T6" fmla="*/ 18 w 172"/>
                <a:gd name="T7" fmla="*/ 38 h 198"/>
                <a:gd name="T8" fmla="*/ 32 w 172"/>
                <a:gd name="T9" fmla="*/ 22 h 198"/>
                <a:gd name="T10" fmla="*/ 49 w 172"/>
                <a:gd name="T11" fmla="*/ 10 h 198"/>
                <a:gd name="T12" fmla="*/ 66 w 172"/>
                <a:gd name="T13" fmla="*/ 3 h 198"/>
                <a:gd name="T14" fmla="*/ 86 w 172"/>
                <a:gd name="T15" fmla="*/ 0 h 198"/>
                <a:gd name="T16" fmla="*/ 104 w 172"/>
                <a:gd name="T17" fmla="*/ 3 h 198"/>
                <a:gd name="T18" fmla="*/ 122 w 172"/>
                <a:gd name="T19" fmla="*/ 10 h 198"/>
                <a:gd name="T20" fmla="*/ 138 w 172"/>
                <a:gd name="T21" fmla="*/ 22 h 198"/>
                <a:gd name="T22" fmla="*/ 152 w 172"/>
                <a:gd name="T23" fmla="*/ 38 h 198"/>
                <a:gd name="T24" fmla="*/ 163 w 172"/>
                <a:gd name="T25" fmla="*/ 57 h 198"/>
                <a:gd name="T26" fmla="*/ 169 w 172"/>
                <a:gd name="T27" fmla="*/ 78 h 198"/>
                <a:gd name="T28" fmla="*/ 172 w 172"/>
                <a:gd name="T29" fmla="*/ 99 h 198"/>
                <a:gd name="T30" fmla="*/ 169 w 172"/>
                <a:gd name="T31" fmla="*/ 121 h 198"/>
                <a:gd name="T32" fmla="*/ 163 w 172"/>
                <a:gd name="T33" fmla="*/ 142 h 198"/>
                <a:gd name="T34" fmla="*/ 152 w 172"/>
                <a:gd name="T35" fmla="*/ 162 h 198"/>
                <a:gd name="T36" fmla="*/ 138 w 172"/>
                <a:gd name="T37" fmla="*/ 177 h 198"/>
                <a:gd name="T38" fmla="*/ 122 w 172"/>
                <a:gd name="T39" fmla="*/ 188 h 198"/>
                <a:gd name="T40" fmla="*/ 104 w 172"/>
                <a:gd name="T41" fmla="*/ 197 h 198"/>
                <a:gd name="T42" fmla="*/ 86 w 172"/>
                <a:gd name="T43" fmla="*/ 198 h 198"/>
                <a:gd name="T44" fmla="*/ 66 w 172"/>
                <a:gd name="T45" fmla="*/ 197 h 198"/>
                <a:gd name="T46" fmla="*/ 49 w 172"/>
                <a:gd name="T47" fmla="*/ 188 h 198"/>
                <a:gd name="T48" fmla="*/ 32 w 172"/>
                <a:gd name="T49" fmla="*/ 177 h 198"/>
                <a:gd name="T50" fmla="*/ 18 w 172"/>
                <a:gd name="T51" fmla="*/ 162 h 198"/>
                <a:gd name="T52" fmla="*/ 8 w 172"/>
                <a:gd name="T53" fmla="*/ 142 h 198"/>
                <a:gd name="T54" fmla="*/ 2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8"/>
                  </a:lnTo>
                  <a:lnTo>
                    <a:pt x="8" y="57"/>
                  </a:lnTo>
                  <a:lnTo>
                    <a:pt x="18" y="38"/>
                  </a:lnTo>
                  <a:lnTo>
                    <a:pt x="32" y="22"/>
                  </a:lnTo>
                  <a:lnTo>
                    <a:pt x="49" y="10"/>
                  </a:lnTo>
                  <a:lnTo>
                    <a:pt x="66" y="3"/>
                  </a:lnTo>
                  <a:lnTo>
                    <a:pt x="86" y="0"/>
                  </a:lnTo>
                  <a:lnTo>
                    <a:pt x="104" y="3"/>
                  </a:lnTo>
                  <a:lnTo>
                    <a:pt x="122" y="10"/>
                  </a:lnTo>
                  <a:lnTo>
                    <a:pt x="138" y="22"/>
                  </a:lnTo>
                  <a:lnTo>
                    <a:pt x="152" y="38"/>
                  </a:lnTo>
                  <a:lnTo>
                    <a:pt x="163" y="57"/>
                  </a:lnTo>
                  <a:lnTo>
                    <a:pt x="169" y="78"/>
                  </a:lnTo>
                  <a:lnTo>
                    <a:pt x="172" y="99"/>
                  </a:lnTo>
                  <a:lnTo>
                    <a:pt x="169" y="121"/>
                  </a:lnTo>
                  <a:lnTo>
                    <a:pt x="163" y="142"/>
                  </a:lnTo>
                  <a:lnTo>
                    <a:pt x="152" y="162"/>
                  </a:lnTo>
                  <a:lnTo>
                    <a:pt x="138" y="177"/>
                  </a:lnTo>
                  <a:lnTo>
                    <a:pt x="122" y="188"/>
                  </a:lnTo>
                  <a:lnTo>
                    <a:pt x="104" y="197"/>
                  </a:lnTo>
                  <a:lnTo>
                    <a:pt x="86" y="198"/>
                  </a:lnTo>
                  <a:lnTo>
                    <a:pt x="66" y="197"/>
                  </a:lnTo>
                  <a:lnTo>
                    <a:pt x="49" y="188"/>
                  </a:lnTo>
                  <a:lnTo>
                    <a:pt x="32" y="177"/>
                  </a:lnTo>
                  <a:lnTo>
                    <a:pt x="18" y="162"/>
                  </a:lnTo>
                  <a:lnTo>
                    <a:pt x="8" y="142"/>
                  </a:lnTo>
                  <a:lnTo>
                    <a:pt x="2"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703" name="Rectangle 653"/>
            <p:cNvSpPr>
              <a:spLocks noChangeArrowheads="1"/>
            </p:cNvSpPr>
            <p:nvPr/>
          </p:nvSpPr>
          <p:spPr bwMode="auto">
            <a:xfrm>
              <a:off x="4899" y="2325"/>
              <a:ext cx="78" cy="88"/>
            </a:xfrm>
            <a:prstGeom prst="rect">
              <a:avLst/>
            </a:prstGeom>
            <a:noFill/>
            <a:ln w="9525">
              <a:noFill/>
              <a:miter lim="800000"/>
              <a:headEnd/>
              <a:tailEnd/>
            </a:ln>
          </p:spPr>
          <p:txBody>
            <a:bodyPr wrap="none" lIns="0" tIns="0" rIns="0" bIns="0">
              <a:spAutoFit/>
            </a:bodyPr>
            <a:lstStyle/>
            <a:p>
              <a:r>
                <a:rPr lang="fr-FR" sz="800">
                  <a:solidFill>
                    <a:srgbClr val="000000"/>
                  </a:solidFill>
                </a:rPr>
                <a:t>WI</a:t>
              </a:r>
              <a:endParaRPr lang="fr-FR" sz="800">
                <a:solidFill>
                  <a:srgbClr val="FC0128"/>
                </a:solidFill>
                <a:latin typeface="Times New Roman" pitchFamily="18" charset="0"/>
              </a:endParaRPr>
            </a:p>
          </p:txBody>
        </p:sp>
        <p:sp>
          <p:nvSpPr>
            <p:cNvPr id="44704" name="Freeform 654"/>
            <p:cNvSpPr>
              <a:spLocks/>
            </p:cNvSpPr>
            <p:nvPr/>
          </p:nvSpPr>
          <p:spPr bwMode="auto">
            <a:xfrm>
              <a:off x="4617" y="3489"/>
              <a:ext cx="172" cy="99"/>
            </a:xfrm>
            <a:custGeom>
              <a:avLst/>
              <a:gdLst>
                <a:gd name="T0" fmla="*/ 0 w 172"/>
                <a:gd name="T1" fmla="*/ 99 h 198"/>
                <a:gd name="T2" fmla="*/ 2 w 172"/>
                <a:gd name="T3" fmla="*/ 77 h 198"/>
                <a:gd name="T4" fmla="*/ 8 w 172"/>
                <a:gd name="T5" fmla="*/ 56 h 198"/>
                <a:gd name="T6" fmla="*/ 18 w 172"/>
                <a:gd name="T7" fmla="*/ 36 h 198"/>
                <a:gd name="T8" fmla="*/ 32 w 172"/>
                <a:gd name="T9" fmla="*/ 21 h 198"/>
                <a:gd name="T10" fmla="*/ 47 w 172"/>
                <a:gd name="T11" fmla="*/ 10 h 198"/>
                <a:gd name="T12" fmla="*/ 66 w 172"/>
                <a:gd name="T13" fmla="*/ 2 h 198"/>
                <a:gd name="T14" fmla="*/ 86 w 172"/>
                <a:gd name="T15" fmla="*/ 0 h 198"/>
                <a:gd name="T16" fmla="*/ 104 w 172"/>
                <a:gd name="T17" fmla="*/ 2 h 198"/>
                <a:gd name="T18" fmla="*/ 122 w 172"/>
                <a:gd name="T19" fmla="*/ 10 h 198"/>
                <a:gd name="T20" fmla="*/ 138 w 172"/>
                <a:gd name="T21" fmla="*/ 21 h 198"/>
                <a:gd name="T22" fmla="*/ 152 w 172"/>
                <a:gd name="T23" fmla="*/ 36 h 198"/>
                <a:gd name="T24" fmla="*/ 163 w 172"/>
                <a:gd name="T25" fmla="*/ 56 h 198"/>
                <a:gd name="T26" fmla="*/ 169 w 172"/>
                <a:gd name="T27" fmla="*/ 77 h 198"/>
                <a:gd name="T28" fmla="*/ 172 w 172"/>
                <a:gd name="T29" fmla="*/ 99 h 198"/>
                <a:gd name="T30" fmla="*/ 169 w 172"/>
                <a:gd name="T31" fmla="*/ 120 h 198"/>
                <a:gd name="T32" fmla="*/ 163 w 172"/>
                <a:gd name="T33" fmla="*/ 141 h 198"/>
                <a:gd name="T34" fmla="*/ 152 w 172"/>
                <a:gd name="T35" fmla="*/ 161 h 198"/>
                <a:gd name="T36" fmla="*/ 138 w 172"/>
                <a:gd name="T37" fmla="*/ 176 h 198"/>
                <a:gd name="T38" fmla="*/ 122 w 172"/>
                <a:gd name="T39" fmla="*/ 188 h 198"/>
                <a:gd name="T40" fmla="*/ 104 w 172"/>
                <a:gd name="T41" fmla="*/ 195 h 198"/>
                <a:gd name="T42" fmla="*/ 86 w 172"/>
                <a:gd name="T43" fmla="*/ 198 h 198"/>
                <a:gd name="T44" fmla="*/ 66 w 172"/>
                <a:gd name="T45" fmla="*/ 195 h 198"/>
                <a:gd name="T46" fmla="*/ 47 w 172"/>
                <a:gd name="T47" fmla="*/ 188 h 198"/>
                <a:gd name="T48" fmla="*/ 32 w 172"/>
                <a:gd name="T49" fmla="*/ 176 h 198"/>
                <a:gd name="T50" fmla="*/ 18 w 172"/>
                <a:gd name="T51" fmla="*/ 161 h 198"/>
                <a:gd name="T52" fmla="*/ 8 w 172"/>
                <a:gd name="T53" fmla="*/ 141 h 198"/>
                <a:gd name="T54" fmla="*/ 2 w 172"/>
                <a:gd name="T55" fmla="*/ 120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2" y="77"/>
                  </a:lnTo>
                  <a:lnTo>
                    <a:pt x="8" y="56"/>
                  </a:lnTo>
                  <a:lnTo>
                    <a:pt x="18" y="36"/>
                  </a:lnTo>
                  <a:lnTo>
                    <a:pt x="32" y="21"/>
                  </a:lnTo>
                  <a:lnTo>
                    <a:pt x="47" y="10"/>
                  </a:lnTo>
                  <a:lnTo>
                    <a:pt x="66" y="2"/>
                  </a:lnTo>
                  <a:lnTo>
                    <a:pt x="86" y="0"/>
                  </a:lnTo>
                  <a:lnTo>
                    <a:pt x="104" y="2"/>
                  </a:lnTo>
                  <a:lnTo>
                    <a:pt x="122" y="10"/>
                  </a:lnTo>
                  <a:lnTo>
                    <a:pt x="138" y="21"/>
                  </a:lnTo>
                  <a:lnTo>
                    <a:pt x="152" y="36"/>
                  </a:lnTo>
                  <a:lnTo>
                    <a:pt x="163" y="56"/>
                  </a:lnTo>
                  <a:lnTo>
                    <a:pt x="169" y="77"/>
                  </a:lnTo>
                  <a:lnTo>
                    <a:pt x="172" y="99"/>
                  </a:lnTo>
                  <a:lnTo>
                    <a:pt x="169" y="120"/>
                  </a:lnTo>
                  <a:lnTo>
                    <a:pt x="163" y="141"/>
                  </a:lnTo>
                  <a:lnTo>
                    <a:pt x="152" y="161"/>
                  </a:lnTo>
                  <a:lnTo>
                    <a:pt x="138" y="176"/>
                  </a:lnTo>
                  <a:lnTo>
                    <a:pt x="122" y="188"/>
                  </a:lnTo>
                  <a:lnTo>
                    <a:pt x="104" y="195"/>
                  </a:lnTo>
                  <a:lnTo>
                    <a:pt x="86" y="198"/>
                  </a:lnTo>
                  <a:lnTo>
                    <a:pt x="66" y="195"/>
                  </a:lnTo>
                  <a:lnTo>
                    <a:pt x="47" y="188"/>
                  </a:lnTo>
                  <a:lnTo>
                    <a:pt x="32" y="176"/>
                  </a:lnTo>
                  <a:lnTo>
                    <a:pt x="18" y="161"/>
                  </a:lnTo>
                  <a:lnTo>
                    <a:pt x="8" y="141"/>
                  </a:lnTo>
                  <a:lnTo>
                    <a:pt x="2" y="120"/>
                  </a:lnTo>
                  <a:lnTo>
                    <a:pt x="0" y="99"/>
                  </a:lnTo>
                  <a:close/>
                </a:path>
              </a:pathLst>
            </a:custGeom>
            <a:solidFill>
              <a:srgbClr val="FFFFFF"/>
            </a:solidFill>
            <a:ln w="11113">
              <a:solidFill>
                <a:srgbClr val="000000"/>
              </a:solidFill>
              <a:round/>
              <a:headEnd/>
              <a:tailEnd/>
            </a:ln>
          </p:spPr>
          <p:txBody>
            <a:bodyPr/>
            <a:lstStyle/>
            <a:p>
              <a:endParaRPr lang="fr-FR"/>
            </a:p>
          </p:txBody>
        </p:sp>
        <p:sp>
          <p:nvSpPr>
            <p:cNvPr id="44705" name="Rectangle 655"/>
            <p:cNvSpPr>
              <a:spLocks noChangeArrowheads="1"/>
            </p:cNvSpPr>
            <p:nvPr/>
          </p:nvSpPr>
          <p:spPr bwMode="auto">
            <a:xfrm>
              <a:off x="4680" y="3514"/>
              <a:ext cx="54" cy="89"/>
            </a:xfrm>
            <a:prstGeom prst="rect">
              <a:avLst/>
            </a:prstGeom>
            <a:noFill/>
            <a:ln w="9525">
              <a:noFill/>
              <a:miter lim="800000"/>
              <a:headEnd/>
              <a:tailEnd/>
            </a:ln>
          </p:spPr>
          <p:txBody>
            <a:bodyPr wrap="none" lIns="0" tIns="0" rIns="0" bIns="0">
              <a:spAutoFit/>
            </a:bodyPr>
            <a:lstStyle/>
            <a:p>
              <a:r>
                <a:rPr lang="fr-FR" sz="800">
                  <a:solidFill>
                    <a:srgbClr val="000000"/>
                  </a:solidFill>
                </a:rPr>
                <a:t>LI</a:t>
              </a:r>
              <a:endParaRPr lang="fr-FR" sz="800">
                <a:solidFill>
                  <a:srgbClr val="FC0128"/>
                </a:solidFill>
                <a:latin typeface="Times New Roman" pitchFamily="18" charset="0"/>
              </a:endParaRPr>
            </a:p>
          </p:txBody>
        </p:sp>
        <p:sp>
          <p:nvSpPr>
            <p:cNvPr id="44706" name="Line 656"/>
            <p:cNvSpPr>
              <a:spLocks noChangeShapeType="1"/>
            </p:cNvSpPr>
            <p:nvPr/>
          </p:nvSpPr>
          <p:spPr bwMode="auto">
            <a:xfrm>
              <a:off x="4473" y="3320"/>
              <a:ext cx="59" cy="1"/>
            </a:xfrm>
            <a:prstGeom prst="line">
              <a:avLst/>
            </a:prstGeom>
            <a:noFill/>
            <a:ln w="11113">
              <a:solidFill>
                <a:srgbClr val="000000"/>
              </a:solidFill>
              <a:round/>
              <a:headEnd/>
              <a:tailEnd/>
            </a:ln>
          </p:spPr>
          <p:txBody>
            <a:bodyPr/>
            <a:lstStyle/>
            <a:p>
              <a:endParaRPr lang="fr-FR"/>
            </a:p>
          </p:txBody>
        </p:sp>
        <p:sp>
          <p:nvSpPr>
            <p:cNvPr id="44707" name="Line 657"/>
            <p:cNvSpPr>
              <a:spLocks noChangeShapeType="1"/>
            </p:cNvSpPr>
            <p:nvPr/>
          </p:nvSpPr>
          <p:spPr bwMode="auto">
            <a:xfrm>
              <a:off x="4569" y="3320"/>
              <a:ext cx="7" cy="1"/>
            </a:xfrm>
            <a:prstGeom prst="line">
              <a:avLst/>
            </a:prstGeom>
            <a:noFill/>
            <a:ln w="11113">
              <a:solidFill>
                <a:srgbClr val="000000"/>
              </a:solidFill>
              <a:round/>
              <a:headEnd/>
              <a:tailEnd/>
            </a:ln>
          </p:spPr>
          <p:txBody>
            <a:bodyPr/>
            <a:lstStyle/>
            <a:p>
              <a:endParaRPr lang="fr-FR"/>
            </a:p>
          </p:txBody>
        </p:sp>
        <p:sp>
          <p:nvSpPr>
            <p:cNvPr id="44708" name="Line 658"/>
            <p:cNvSpPr>
              <a:spLocks noChangeShapeType="1"/>
            </p:cNvSpPr>
            <p:nvPr/>
          </p:nvSpPr>
          <p:spPr bwMode="auto">
            <a:xfrm>
              <a:off x="4613" y="3320"/>
              <a:ext cx="59" cy="1"/>
            </a:xfrm>
            <a:prstGeom prst="line">
              <a:avLst/>
            </a:prstGeom>
            <a:noFill/>
            <a:ln w="11113">
              <a:solidFill>
                <a:srgbClr val="000000"/>
              </a:solidFill>
              <a:round/>
              <a:headEnd/>
              <a:tailEnd/>
            </a:ln>
          </p:spPr>
          <p:txBody>
            <a:bodyPr/>
            <a:lstStyle/>
            <a:p>
              <a:endParaRPr lang="fr-FR"/>
            </a:p>
          </p:txBody>
        </p:sp>
        <p:sp>
          <p:nvSpPr>
            <p:cNvPr id="44709" name="Line 659"/>
            <p:cNvSpPr>
              <a:spLocks noChangeShapeType="1"/>
            </p:cNvSpPr>
            <p:nvPr/>
          </p:nvSpPr>
          <p:spPr bwMode="auto">
            <a:xfrm>
              <a:off x="4709" y="3320"/>
              <a:ext cx="1" cy="4"/>
            </a:xfrm>
            <a:prstGeom prst="line">
              <a:avLst/>
            </a:prstGeom>
            <a:noFill/>
            <a:ln w="11113">
              <a:solidFill>
                <a:srgbClr val="000000"/>
              </a:solidFill>
              <a:round/>
              <a:headEnd/>
              <a:tailEnd/>
            </a:ln>
          </p:spPr>
          <p:txBody>
            <a:bodyPr/>
            <a:lstStyle/>
            <a:p>
              <a:endParaRPr lang="fr-FR"/>
            </a:p>
          </p:txBody>
        </p:sp>
        <p:sp>
          <p:nvSpPr>
            <p:cNvPr id="44710" name="Line 660"/>
            <p:cNvSpPr>
              <a:spLocks noChangeShapeType="1"/>
            </p:cNvSpPr>
            <p:nvPr/>
          </p:nvSpPr>
          <p:spPr bwMode="auto">
            <a:xfrm>
              <a:off x="4709" y="3345"/>
              <a:ext cx="1" cy="33"/>
            </a:xfrm>
            <a:prstGeom prst="line">
              <a:avLst/>
            </a:prstGeom>
            <a:noFill/>
            <a:ln w="11113">
              <a:solidFill>
                <a:srgbClr val="000000"/>
              </a:solidFill>
              <a:round/>
              <a:headEnd/>
              <a:tailEnd/>
            </a:ln>
          </p:spPr>
          <p:txBody>
            <a:bodyPr/>
            <a:lstStyle/>
            <a:p>
              <a:endParaRPr lang="fr-FR"/>
            </a:p>
          </p:txBody>
        </p:sp>
        <p:sp>
          <p:nvSpPr>
            <p:cNvPr id="44711" name="Line 661"/>
            <p:cNvSpPr>
              <a:spLocks noChangeShapeType="1"/>
            </p:cNvSpPr>
            <p:nvPr/>
          </p:nvSpPr>
          <p:spPr bwMode="auto">
            <a:xfrm>
              <a:off x="4709" y="3399"/>
              <a:ext cx="1" cy="4"/>
            </a:xfrm>
            <a:prstGeom prst="line">
              <a:avLst/>
            </a:prstGeom>
            <a:noFill/>
            <a:ln w="11113">
              <a:solidFill>
                <a:srgbClr val="000000"/>
              </a:solidFill>
              <a:round/>
              <a:headEnd/>
              <a:tailEnd/>
            </a:ln>
          </p:spPr>
          <p:txBody>
            <a:bodyPr/>
            <a:lstStyle/>
            <a:p>
              <a:endParaRPr lang="fr-FR"/>
            </a:p>
          </p:txBody>
        </p:sp>
        <p:sp>
          <p:nvSpPr>
            <p:cNvPr id="44712" name="Line 662"/>
            <p:cNvSpPr>
              <a:spLocks noChangeShapeType="1"/>
            </p:cNvSpPr>
            <p:nvPr/>
          </p:nvSpPr>
          <p:spPr bwMode="auto">
            <a:xfrm>
              <a:off x="4709" y="3424"/>
              <a:ext cx="1" cy="34"/>
            </a:xfrm>
            <a:prstGeom prst="line">
              <a:avLst/>
            </a:prstGeom>
            <a:noFill/>
            <a:ln w="11113">
              <a:solidFill>
                <a:srgbClr val="000000"/>
              </a:solidFill>
              <a:round/>
              <a:headEnd/>
              <a:tailEnd/>
            </a:ln>
          </p:spPr>
          <p:txBody>
            <a:bodyPr/>
            <a:lstStyle/>
            <a:p>
              <a:endParaRPr lang="fr-FR"/>
            </a:p>
          </p:txBody>
        </p:sp>
        <p:sp>
          <p:nvSpPr>
            <p:cNvPr id="44713" name="Line 663"/>
            <p:cNvSpPr>
              <a:spLocks noChangeShapeType="1"/>
            </p:cNvSpPr>
            <p:nvPr/>
          </p:nvSpPr>
          <p:spPr bwMode="auto">
            <a:xfrm>
              <a:off x="4709" y="3479"/>
              <a:ext cx="1" cy="4"/>
            </a:xfrm>
            <a:prstGeom prst="line">
              <a:avLst/>
            </a:prstGeom>
            <a:noFill/>
            <a:ln w="11113">
              <a:solidFill>
                <a:srgbClr val="000000"/>
              </a:solidFill>
              <a:round/>
              <a:headEnd/>
              <a:tailEnd/>
            </a:ln>
          </p:spPr>
          <p:txBody>
            <a:bodyPr/>
            <a:lstStyle/>
            <a:p>
              <a:endParaRPr lang="fr-FR"/>
            </a:p>
          </p:txBody>
        </p:sp>
        <p:sp>
          <p:nvSpPr>
            <p:cNvPr id="44714" name="Line 664"/>
            <p:cNvSpPr>
              <a:spLocks noChangeShapeType="1"/>
            </p:cNvSpPr>
            <p:nvPr/>
          </p:nvSpPr>
          <p:spPr bwMode="auto">
            <a:xfrm>
              <a:off x="4703" y="3591"/>
              <a:ext cx="1" cy="33"/>
            </a:xfrm>
            <a:prstGeom prst="line">
              <a:avLst/>
            </a:prstGeom>
            <a:noFill/>
            <a:ln w="11113">
              <a:solidFill>
                <a:srgbClr val="000000"/>
              </a:solidFill>
              <a:round/>
              <a:headEnd/>
              <a:tailEnd/>
            </a:ln>
          </p:spPr>
          <p:txBody>
            <a:bodyPr/>
            <a:lstStyle/>
            <a:p>
              <a:endParaRPr lang="fr-FR"/>
            </a:p>
          </p:txBody>
        </p:sp>
        <p:sp>
          <p:nvSpPr>
            <p:cNvPr id="44715" name="Line 665"/>
            <p:cNvSpPr>
              <a:spLocks noChangeShapeType="1"/>
            </p:cNvSpPr>
            <p:nvPr/>
          </p:nvSpPr>
          <p:spPr bwMode="auto">
            <a:xfrm>
              <a:off x="4703" y="3645"/>
              <a:ext cx="1" cy="4"/>
            </a:xfrm>
            <a:prstGeom prst="line">
              <a:avLst/>
            </a:prstGeom>
            <a:noFill/>
            <a:ln w="11113">
              <a:solidFill>
                <a:srgbClr val="000000"/>
              </a:solidFill>
              <a:round/>
              <a:headEnd/>
              <a:tailEnd/>
            </a:ln>
          </p:spPr>
          <p:txBody>
            <a:bodyPr/>
            <a:lstStyle/>
            <a:p>
              <a:endParaRPr lang="fr-FR"/>
            </a:p>
          </p:txBody>
        </p:sp>
        <p:sp>
          <p:nvSpPr>
            <p:cNvPr id="44716" name="Line 666"/>
            <p:cNvSpPr>
              <a:spLocks noChangeShapeType="1"/>
            </p:cNvSpPr>
            <p:nvPr/>
          </p:nvSpPr>
          <p:spPr bwMode="auto">
            <a:xfrm>
              <a:off x="4703" y="3670"/>
              <a:ext cx="1" cy="34"/>
            </a:xfrm>
            <a:prstGeom prst="line">
              <a:avLst/>
            </a:prstGeom>
            <a:noFill/>
            <a:ln w="11113">
              <a:solidFill>
                <a:srgbClr val="000000"/>
              </a:solidFill>
              <a:round/>
              <a:headEnd/>
              <a:tailEnd/>
            </a:ln>
          </p:spPr>
          <p:txBody>
            <a:bodyPr/>
            <a:lstStyle/>
            <a:p>
              <a:endParaRPr lang="fr-FR"/>
            </a:p>
          </p:txBody>
        </p:sp>
        <p:sp>
          <p:nvSpPr>
            <p:cNvPr id="44717" name="Line 667"/>
            <p:cNvSpPr>
              <a:spLocks noChangeShapeType="1"/>
            </p:cNvSpPr>
            <p:nvPr/>
          </p:nvSpPr>
          <p:spPr bwMode="auto">
            <a:xfrm>
              <a:off x="4703" y="3725"/>
              <a:ext cx="1" cy="4"/>
            </a:xfrm>
            <a:prstGeom prst="line">
              <a:avLst/>
            </a:prstGeom>
            <a:noFill/>
            <a:ln w="11113">
              <a:solidFill>
                <a:srgbClr val="000000"/>
              </a:solidFill>
              <a:round/>
              <a:headEnd/>
              <a:tailEnd/>
            </a:ln>
          </p:spPr>
          <p:txBody>
            <a:bodyPr/>
            <a:lstStyle/>
            <a:p>
              <a:endParaRPr lang="fr-FR"/>
            </a:p>
          </p:txBody>
        </p:sp>
        <p:sp>
          <p:nvSpPr>
            <p:cNvPr id="44718" name="Line 668"/>
            <p:cNvSpPr>
              <a:spLocks noChangeShapeType="1"/>
            </p:cNvSpPr>
            <p:nvPr/>
          </p:nvSpPr>
          <p:spPr bwMode="auto">
            <a:xfrm>
              <a:off x="4703" y="3750"/>
              <a:ext cx="1" cy="33"/>
            </a:xfrm>
            <a:prstGeom prst="line">
              <a:avLst/>
            </a:prstGeom>
            <a:noFill/>
            <a:ln w="11113">
              <a:solidFill>
                <a:srgbClr val="000000"/>
              </a:solidFill>
              <a:round/>
              <a:headEnd/>
              <a:tailEnd/>
            </a:ln>
          </p:spPr>
          <p:txBody>
            <a:bodyPr/>
            <a:lstStyle/>
            <a:p>
              <a:endParaRPr lang="fr-FR"/>
            </a:p>
          </p:txBody>
        </p:sp>
        <p:sp>
          <p:nvSpPr>
            <p:cNvPr id="44719" name="Line 669"/>
            <p:cNvSpPr>
              <a:spLocks noChangeShapeType="1"/>
            </p:cNvSpPr>
            <p:nvPr/>
          </p:nvSpPr>
          <p:spPr bwMode="auto">
            <a:xfrm>
              <a:off x="4703" y="3804"/>
              <a:ext cx="1" cy="4"/>
            </a:xfrm>
            <a:prstGeom prst="line">
              <a:avLst/>
            </a:prstGeom>
            <a:noFill/>
            <a:ln w="11113">
              <a:solidFill>
                <a:srgbClr val="000000"/>
              </a:solidFill>
              <a:round/>
              <a:headEnd/>
              <a:tailEnd/>
            </a:ln>
          </p:spPr>
          <p:txBody>
            <a:bodyPr/>
            <a:lstStyle/>
            <a:p>
              <a:endParaRPr lang="fr-FR"/>
            </a:p>
          </p:txBody>
        </p:sp>
        <p:sp>
          <p:nvSpPr>
            <p:cNvPr id="44720" name="Line 670"/>
            <p:cNvSpPr>
              <a:spLocks noChangeShapeType="1"/>
            </p:cNvSpPr>
            <p:nvPr/>
          </p:nvSpPr>
          <p:spPr bwMode="auto">
            <a:xfrm flipH="1">
              <a:off x="4622" y="3817"/>
              <a:ext cx="58" cy="1"/>
            </a:xfrm>
            <a:prstGeom prst="line">
              <a:avLst/>
            </a:prstGeom>
            <a:noFill/>
            <a:ln w="11113">
              <a:solidFill>
                <a:srgbClr val="000000"/>
              </a:solidFill>
              <a:round/>
              <a:headEnd/>
              <a:tailEnd/>
            </a:ln>
          </p:spPr>
          <p:txBody>
            <a:bodyPr/>
            <a:lstStyle/>
            <a:p>
              <a:endParaRPr lang="fr-FR"/>
            </a:p>
          </p:txBody>
        </p:sp>
        <p:sp>
          <p:nvSpPr>
            <p:cNvPr id="44721" name="Line 671"/>
            <p:cNvSpPr>
              <a:spLocks noChangeShapeType="1"/>
            </p:cNvSpPr>
            <p:nvPr/>
          </p:nvSpPr>
          <p:spPr bwMode="auto">
            <a:xfrm flipH="1">
              <a:off x="4577" y="3817"/>
              <a:ext cx="8" cy="1"/>
            </a:xfrm>
            <a:prstGeom prst="line">
              <a:avLst/>
            </a:prstGeom>
            <a:noFill/>
            <a:ln w="11113">
              <a:solidFill>
                <a:srgbClr val="000000"/>
              </a:solidFill>
              <a:round/>
              <a:headEnd/>
              <a:tailEnd/>
            </a:ln>
          </p:spPr>
          <p:txBody>
            <a:bodyPr/>
            <a:lstStyle/>
            <a:p>
              <a:endParaRPr lang="fr-FR"/>
            </a:p>
          </p:txBody>
        </p:sp>
        <p:sp>
          <p:nvSpPr>
            <p:cNvPr id="44722" name="Line 672"/>
            <p:cNvSpPr>
              <a:spLocks noChangeShapeType="1"/>
            </p:cNvSpPr>
            <p:nvPr/>
          </p:nvSpPr>
          <p:spPr bwMode="auto">
            <a:xfrm flipH="1">
              <a:off x="4482" y="3817"/>
              <a:ext cx="58" cy="1"/>
            </a:xfrm>
            <a:prstGeom prst="line">
              <a:avLst/>
            </a:prstGeom>
            <a:noFill/>
            <a:ln w="11113">
              <a:solidFill>
                <a:srgbClr val="000000"/>
              </a:solidFill>
              <a:round/>
              <a:headEnd/>
              <a:tailEnd/>
            </a:ln>
          </p:spPr>
          <p:txBody>
            <a:bodyPr/>
            <a:lstStyle/>
            <a:p>
              <a:endParaRPr lang="fr-FR"/>
            </a:p>
          </p:txBody>
        </p:sp>
        <p:sp>
          <p:nvSpPr>
            <p:cNvPr id="44723" name="Line 673"/>
            <p:cNvSpPr>
              <a:spLocks noChangeShapeType="1"/>
            </p:cNvSpPr>
            <p:nvPr/>
          </p:nvSpPr>
          <p:spPr bwMode="auto">
            <a:xfrm flipH="1">
              <a:off x="4437" y="3817"/>
              <a:ext cx="8" cy="1"/>
            </a:xfrm>
            <a:prstGeom prst="line">
              <a:avLst/>
            </a:prstGeom>
            <a:noFill/>
            <a:ln w="11113">
              <a:solidFill>
                <a:srgbClr val="000000"/>
              </a:solidFill>
              <a:round/>
              <a:headEnd/>
              <a:tailEnd/>
            </a:ln>
          </p:spPr>
          <p:txBody>
            <a:bodyPr/>
            <a:lstStyle/>
            <a:p>
              <a:endParaRPr lang="fr-FR"/>
            </a:p>
          </p:txBody>
        </p:sp>
        <p:sp>
          <p:nvSpPr>
            <p:cNvPr id="44724" name="Line 674"/>
            <p:cNvSpPr>
              <a:spLocks noChangeShapeType="1"/>
            </p:cNvSpPr>
            <p:nvPr/>
          </p:nvSpPr>
          <p:spPr bwMode="auto">
            <a:xfrm flipH="1">
              <a:off x="4375" y="3817"/>
              <a:ext cx="25" cy="1"/>
            </a:xfrm>
            <a:prstGeom prst="line">
              <a:avLst/>
            </a:prstGeom>
            <a:noFill/>
            <a:ln w="11113">
              <a:solidFill>
                <a:srgbClr val="000000"/>
              </a:solidFill>
              <a:round/>
              <a:headEnd/>
              <a:tailEnd/>
            </a:ln>
          </p:spPr>
          <p:txBody>
            <a:bodyPr/>
            <a:lstStyle/>
            <a:p>
              <a:endParaRPr lang="fr-FR"/>
            </a:p>
          </p:txBody>
        </p:sp>
        <p:sp>
          <p:nvSpPr>
            <p:cNvPr id="44725" name="Freeform 675"/>
            <p:cNvSpPr>
              <a:spLocks/>
            </p:cNvSpPr>
            <p:nvPr/>
          </p:nvSpPr>
          <p:spPr bwMode="auto">
            <a:xfrm>
              <a:off x="1228" y="3846"/>
              <a:ext cx="171" cy="99"/>
            </a:xfrm>
            <a:custGeom>
              <a:avLst/>
              <a:gdLst>
                <a:gd name="T0" fmla="*/ 0 w 171"/>
                <a:gd name="T1" fmla="*/ 99 h 198"/>
                <a:gd name="T2" fmla="*/ 1 w 171"/>
                <a:gd name="T3" fmla="*/ 77 h 198"/>
                <a:gd name="T4" fmla="*/ 8 w 171"/>
                <a:gd name="T5" fmla="*/ 56 h 198"/>
                <a:gd name="T6" fmla="*/ 19 w 171"/>
                <a:gd name="T7" fmla="*/ 37 h 198"/>
                <a:gd name="T8" fmla="*/ 32 w 171"/>
                <a:gd name="T9" fmla="*/ 22 h 198"/>
                <a:gd name="T10" fmla="*/ 48 w 171"/>
                <a:gd name="T11" fmla="*/ 10 h 198"/>
                <a:gd name="T12" fmla="*/ 66 w 171"/>
                <a:gd name="T13" fmla="*/ 3 h 198"/>
                <a:gd name="T14" fmla="*/ 85 w 171"/>
                <a:gd name="T15" fmla="*/ 0 h 198"/>
                <a:gd name="T16" fmla="*/ 105 w 171"/>
                <a:gd name="T17" fmla="*/ 3 h 198"/>
                <a:gd name="T18" fmla="*/ 123 w 171"/>
                <a:gd name="T19" fmla="*/ 10 h 198"/>
                <a:gd name="T20" fmla="*/ 139 w 171"/>
                <a:gd name="T21" fmla="*/ 22 h 198"/>
                <a:gd name="T22" fmla="*/ 152 w 171"/>
                <a:gd name="T23" fmla="*/ 37 h 198"/>
                <a:gd name="T24" fmla="*/ 162 w 171"/>
                <a:gd name="T25" fmla="*/ 56 h 198"/>
                <a:gd name="T26" fmla="*/ 168 w 171"/>
                <a:gd name="T27" fmla="*/ 77 h 198"/>
                <a:gd name="T28" fmla="*/ 171 w 171"/>
                <a:gd name="T29" fmla="*/ 99 h 198"/>
                <a:gd name="T30" fmla="*/ 168 w 171"/>
                <a:gd name="T31" fmla="*/ 121 h 198"/>
                <a:gd name="T32" fmla="*/ 162 w 171"/>
                <a:gd name="T33" fmla="*/ 142 h 198"/>
                <a:gd name="T34" fmla="*/ 152 w 171"/>
                <a:gd name="T35" fmla="*/ 160 h 198"/>
                <a:gd name="T36" fmla="*/ 139 w 171"/>
                <a:gd name="T37" fmla="*/ 177 h 198"/>
                <a:gd name="T38" fmla="*/ 123 w 171"/>
                <a:gd name="T39" fmla="*/ 188 h 198"/>
                <a:gd name="T40" fmla="*/ 105 w 171"/>
                <a:gd name="T41" fmla="*/ 195 h 198"/>
                <a:gd name="T42" fmla="*/ 85 w 171"/>
                <a:gd name="T43" fmla="*/ 198 h 198"/>
                <a:gd name="T44" fmla="*/ 66 w 171"/>
                <a:gd name="T45" fmla="*/ 195 h 198"/>
                <a:gd name="T46" fmla="*/ 48 w 171"/>
                <a:gd name="T47" fmla="*/ 188 h 198"/>
                <a:gd name="T48" fmla="*/ 32 w 171"/>
                <a:gd name="T49" fmla="*/ 177 h 198"/>
                <a:gd name="T50" fmla="*/ 19 w 171"/>
                <a:gd name="T51" fmla="*/ 160 h 198"/>
                <a:gd name="T52" fmla="*/ 8 w 171"/>
                <a:gd name="T53" fmla="*/ 142 h 198"/>
                <a:gd name="T54" fmla="*/ 1 w 171"/>
                <a:gd name="T55" fmla="*/ 121 h 198"/>
                <a:gd name="T56" fmla="*/ 0 w 171"/>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1"/>
                <a:gd name="T88" fmla="*/ 0 h 198"/>
                <a:gd name="T89" fmla="*/ 171 w 171"/>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1" h="198">
                  <a:moveTo>
                    <a:pt x="0" y="99"/>
                  </a:moveTo>
                  <a:lnTo>
                    <a:pt x="1" y="77"/>
                  </a:lnTo>
                  <a:lnTo>
                    <a:pt x="8" y="56"/>
                  </a:lnTo>
                  <a:lnTo>
                    <a:pt x="19" y="37"/>
                  </a:lnTo>
                  <a:lnTo>
                    <a:pt x="32" y="22"/>
                  </a:lnTo>
                  <a:lnTo>
                    <a:pt x="48" y="10"/>
                  </a:lnTo>
                  <a:lnTo>
                    <a:pt x="66" y="3"/>
                  </a:lnTo>
                  <a:lnTo>
                    <a:pt x="85" y="0"/>
                  </a:lnTo>
                  <a:lnTo>
                    <a:pt x="105" y="3"/>
                  </a:lnTo>
                  <a:lnTo>
                    <a:pt x="123" y="10"/>
                  </a:lnTo>
                  <a:lnTo>
                    <a:pt x="139" y="22"/>
                  </a:lnTo>
                  <a:lnTo>
                    <a:pt x="152" y="37"/>
                  </a:lnTo>
                  <a:lnTo>
                    <a:pt x="162" y="56"/>
                  </a:lnTo>
                  <a:lnTo>
                    <a:pt x="168" y="77"/>
                  </a:lnTo>
                  <a:lnTo>
                    <a:pt x="171" y="99"/>
                  </a:lnTo>
                  <a:lnTo>
                    <a:pt x="168" y="121"/>
                  </a:lnTo>
                  <a:lnTo>
                    <a:pt x="162" y="142"/>
                  </a:lnTo>
                  <a:lnTo>
                    <a:pt x="152" y="160"/>
                  </a:lnTo>
                  <a:lnTo>
                    <a:pt x="139" y="177"/>
                  </a:lnTo>
                  <a:lnTo>
                    <a:pt x="123" y="188"/>
                  </a:lnTo>
                  <a:lnTo>
                    <a:pt x="105" y="195"/>
                  </a:lnTo>
                  <a:lnTo>
                    <a:pt x="85" y="198"/>
                  </a:lnTo>
                  <a:lnTo>
                    <a:pt x="66" y="195"/>
                  </a:lnTo>
                  <a:lnTo>
                    <a:pt x="48" y="188"/>
                  </a:lnTo>
                  <a:lnTo>
                    <a:pt x="32" y="177"/>
                  </a:lnTo>
                  <a:lnTo>
                    <a:pt x="19" y="160"/>
                  </a:lnTo>
                  <a:lnTo>
                    <a:pt x="8" y="142"/>
                  </a:lnTo>
                  <a:lnTo>
                    <a:pt x="1"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726" name="Rectangle 676"/>
            <p:cNvSpPr>
              <a:spLocks noChangeArrowheads="1"/>
            </p:cNvSpPr>
            <p:nvPr/>
          </p:nvSpPr>
          <p:spPr bwMode="auto">
            <a:xfrm>
              <a:off x="1251" y="3872"/>
              <a:ext cx="118" cy="87"/>
            </a:xfrm>
            <a:prstGeom prst="rect">
              <a:avLst/>
            </a:prstGeom>
            <a:noFill/>
            <a:ln w="9525">
              <a:noFill/>
              <a:miter lim="800000"/>
              <a:headEnd/>
              <a:tailEnd/>
            </a:ln>
          </p:spPr>
          <p:txBody>
            <a:bodyPr wrap="none" lIns="0" tIns="0" rIns="0" bIns="0">
              <a:spAutoFit/>
            </a:bodyPr>
            <a:lstStyle/>
            <a:p>
              <a:r>
                <a:rPr lang="fr-FR" sz="800">
                  <a:solidFill>
                    <a:srgbClr val="000000"/>
                  </a:solidFill>
                </a:rPr>
                <a:t>FSL</a:t>
              </a:r>
              <a:endParaRPr lang="fr-FR" sz="800">
                <a:solidFill>
                  <a:srgbClr val="FC0128"/>
                </a:solidFill>
                <a:latin typeface="Times New Roman" pitchFamily="18" charset="0"/>
              </a:endParaRPr>
            </a:p>
          </p:txBody>
        </p:sp>
        <p:sp>
          <p:nvSpPr>
            <p:cNvPr id="44727" name="Line 677"/>
            <p:cNvSpPr>
              <a:spLocks noChangeShapeType="1"/>
            </p:cNvSpPr>
            <p:nvPr/>
          </p:nvSpPr>
          <p:spPr bwMode="auto">
            <a:xfrm>
              <a:off x="1399" y="3895"/>
              <a:ext cx="7" cy="1"/>
            </a:xfrm>
            <a:prstGeom prst="line">
              <a:avLst/>
            </a:prstGeom>
            <a:noFill/>
            <a:ln w="11113">
              <a:solidFill>
                <a:srgbClr val="000000"/>
              </a:solidFill>
              <a:round/>
              <a:headEnd/>
              <a:tailEnd/>
            </a:ln>
          </p:spPr>
          <p:txBody>
            <a:bodyPr/>
            <a:lstStyle/>
            <a:p>
              <a:endParaRPr lang="fr-FR"/>
            </a:p>
          </p:txBody>
        </p:sp>
        <p:sp>
          <p:nvSpPr>
            <p:cNvPr id="44728" name="Line 678"/>
            <p:cNvSpPr>
              <a:spLocks noChangeShapeType="1"/>
            </p:cNvSpPr>
            <p:nvPr/>
          </p:nvSpPr>
          <p:spPr bwMode="auto">
            <a:xfrm>
              <a:off x="1443" y="3895"/>
              <a:ext cx="7" cy="1"/>
            </a:xfrm>
            <a:prstGeom prst="line">
              <a:avLst/>
            </a:prstGeom>
            <a:noFill/>
            <a:ln w="11113">
              <a:solidFill>
                <a:srgbClr val="000000"/>
              </a:solidFill>
              <a:round/>
              <a:headEnd/>
              <a:tailEnd/>
            </a:ln>
          </p:spPr>
          <p:txBody>
            <a:bodyPr/>
            <a:lstStyle/>
            <a:p>
              <a:endParaRPr lang="fr-FR"/>
            </a:p>
          </p:txBody>
        </p:sp>
        <p:sp>
          <p:nvSpPr>
            <p:cNvPr id="44729" name="Line 679"/>
            <p:cNvSpPr>
              <a:spLocks noChangeShapeType="1"/>
            </p:cNvSpPr>
            <p:nvPr/>
          </p:nvSpPr>
          <p:spPr bwMode="auto">
            <a:xfrm>
              <a:off x="1487" y="3895"/>
              <a:ext cx="8" cy="1"/>
            </a:xfrm>
            <a:prstGeom prst="line">
              <a:avLst/>
            </a:prstGeom>
            <a:noFill/>
            <a:ln w="11113">
              <a:solidFill>
                <a:srgbClr val="000000"/>
              </a:solidFill>
              <a:round/>
              <a:headEnd/>
              <a:tailEnd/>
            </a:ln>
          </p:spPr>
          <p:txBody>
            <a:bodyPr/>
            <a:lstStyle/>
            <a:p>
              <a:endParaRPr lang="fr-FR"/>
            </a:p>
          </p:txBody>
        </p:sp>
        <p:sp>
          <p:nvSpPr>
            <p:cNvPr id="44730" name="Freeform 680"/>
            <p:cNvSpPr>
              <a:spLocks/>
            </p:cNvSpPr>
            <p:nvPr/>
          </p:nvSpPr>
          <p:spPr bwMode="auto">
            <a:xfrm>
              <a:off x="1223" y="2398"/>
              <a:ext cx="172" cy="99"/>
            </a:xfrm>
            <a:custGeom>
              <a:avLst/>
              <a:gdLst>
                <a:gd name="T0" fmla="*/ 0 w 172"/>
                <a:gd name="T1" fmla="*/ 99 h 198"/>
                <a:gd name="T2" fmla="*/ 3 w 172"/>
                <a:gd name="T3" fmla="*/ 76 h 198"/>
                <a:gd name="T4" fmla="*/ 9 w 172"/>
                <a:gd name="T5" fmla="*/ 55 h 198"/>
                <a:gd name="T6" fmla="*/ 20 w 172"/>
                <a:gd name="T7" fmla="*/ 37 h 198"/>
                <a:gd name="T8" fmla="*/ 33 w 172"/>
                <a:gd name="T9" fmla="*/ 21 h 198"/>
                <a:gd name="T10" fmla="*/ 49 w 172"/>
                <a:gd name="T11" fmla="*/ 9 h 198"/>
                <a:gd name="T12" fmla="*/ 68 w 172"/>
                <a:gd name="T13" fmla="*/ 2 h 198"/>
                <a:gd name="T14" fmla="*/ 86 w 172"/>
                <a:gd name="T15" fmla="*/ 0 h 198"/>
                <a:gd name="T16" fmla="*/ 106 w 172"/>
                <a:gd name="T17" fmla="*/ 2 h 198"/>
                <a:gd name="T18" fmla="*/ 124 w 172"/>
                <a:gd name="T19" fmla="*/ 9 h 198"/>
                <a:gd name="T20" fmla="*/ 140 w 172"/>
                <a:gd name="T21" fmla="*/ 21 h 198"/>
                <a:gd name="T22" fmla="*/ 154 w 172"/>
                <a:gd name="T23" fmla="*/ 37 h 198"/>
                <a:gd name="T24" fmla="*/ 164 w 172"/>
                <a:gd name="T25" fmla="*/ 55 h 198"/>
                <a:gd name="T26" fmla="*/ 170 w 172"/>
                <a:gd name="T27" fmla="*/ 76 h 198"/>
                <a:gd name="T28" fmla="*/ 172 w 172"/>
                <a:gd name="T29" fmla="*/ 99 h 198"/>
                <a:gd name="T30" fmla="*/ 170 w 172"/>
                <a:gd name="T31" fmla="*/ 121 h 198"/>
                <a:gd name="T32" fmla="*/ 164 w 172"/>
                <a:gd name="T33" fmla="*/ 142 h 198"/>
                <a:gd name="T34" fmla="*/ 154 w 172"/>
                <a:gd name="T35" fmla="*/ 160 h 198"/>
                <a:gd name="T36" fmla="*/ 140 w 172"/>
                <a:gd name="T37" fmla="*/ 177 h 198"/>
                <a:gd name="T38" fmla="*/ 124 w 172"/>
                <a:gd name="T39" fmla="*/ 188 h 198"/>
                <a:gd name="T40" fmla="*/ 106 w 172"/>
                <a:gd name="T41" fmla="*/ 195 h 198"/>
                <a:gd name="T42" fmla="*/ 86 w 172"/>
                <a:gd name="T43" fmla="*/ 198 h 198"/>
                <a:gd name="T44" fmla="*/ 68 w 172"/>
                <a:gd name="T45" fmla="*/ 195 h 198"/>
                <a:gd name="T46" fmla="*/ 49 w 172"/>
                <a:gd name="T47" fmla="*/ 188 h 198"/>
                <a:gd name="T48" fmla="*/ 33 w 172"/>
                <a:gd name="T49" fmla="*/ 177 h 198"/>
                <a:gd name="T50" fmla="*/ 20 w 172"/>
                <a:gd name="T51" fmla="*/ 160 h 198"/>
                <a:gd name="T52" fmla="*/ 9 w 172"/>
                <a:gd name="T53" fmla="*/ 142 h 198"/>
                <a:gd name="T54" fmla="*/ 3 w 172"/>
                <a:gd name="T55" fmla="*/ 121 h 198"/>
                <a:gd name="T56" fmla="*/ 0 w 172"/>
                <a:gd name="T57" fmla="*/ 99 h 1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
                <a:gd name="T88" fmla="*/ 0 h 198"/>
                <a:gd name="T89" fmla="*/ 172 w 172"/>
                <a:gd name="T90" fmla="*/ 198 h 1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 h="198">
                  <a:moveTo>
                    <a:pt x="0" y="99"/>
                  </a:moveTo>
                  <a:lnTo>
                    <a:pt x="3" y="76"/>
                  </a:lnTo>
                  <a:lnTo>
                    <a:pt x="9" y="55"/>
                  </a:lnTo>
                  <a:lnTo>
                    <a:pt x="20" y="37"/>
                  </a:lnTo>
                  <a:lnTo>
                    <a:pt x="33" y="21"/>
                  </a:lnTo>
                  <a:lnTo>
                    <a:pt x="49" y="9"/>
                  </a:lnTo>
                  <a:lnTo>
                    <a:pt x="68" y="2"/>
                  </a:lnTo>
                  <a:lnTo>
                    <a:pt x="86" y="0"/>
                  </a:lnTo>
                  <a:lnTo>
                    <a:pt x="106" y="2"/>
                  </a:lnTo>
                  <a:lnTo>
                    <a:pt x="124" y="9"/>
                  </a:lnTo>
                  <a:lnTo>
                    <a:pt x="140" y="21"/>
                  </a:lnTo>
                  <a:lnTo>
                    <a:pt x="154" y="37"/>
                  </a:lnTo>
                  <a:lnTo>
                    <a:pt x="164" y="55"/>
                  </a:lnTo>
                  <a:lnTo>
                    <a:pt x="170" y="76"/>
                  </a:lnTo>
                  <a:lnTo>
                    <a:pt x="172" y="99"/>
                  </a:lnTo>
                  <a:lnTo>
                    <a:pt x="170" y="121"/>
                  </a:lnTo>
                  <a:lnTo>
                    <a:pt x="164" y="142"/>
                  </a:lnTo>
                  <a:lnTo>
                    <a:pt x="154" y="160"/>
                  </a:lnTo>
                  <a:lnTo>
                    <a:pt x="140" y="177"/>
                  </a:lnTo>
                  <a:lnTo>
                    <a:pt x="124" y="188"/>
                  </a:lnTo>
                  <a:lnTo>
                    <a:pt x="106" y="195"/>
                  </a:lnTo>
                  <a:lnTo>
                    <a:pt x="86" y="198"/>
                  </a:lnTo>
                  <a:lnTo>
                    <a:pt x="68" y="195"/>
                  </a:lnTo>
                  <a:lnTo>
                    <a:pt x="49" y="188"/>
                  </a:lnTo>
                  <a:lnTo>
                    <a:pt x="33" y="177"/>
                  </a:lnTo>
                  <a:lnTo>
                    <a:pt x="20" y="160"/>
                  </a:lnTo>
                  <a:lnTo>
                    <a:pt x="9" y="142"/>
                  </a:lnTo>
                  <a:lnTo>
                    <a:pt x="3" y="121"/>
                  </a:lnTo>
                  <a:lnTo>
                    <a:pt x="0" y="99"/>
                  </a:lnTo>
                  <a:close/>
                </a:path>
              </a:pathLst>
            </a:custGeom>
            <a:solidFill>
              <a:srgbClr val="FFFFFF"/>
            </a:solidFill>
            <a:ln w="11113">
              <a:solidFill>
                <a:srgbClr val="000000"/>
              </a:solidFill>
              <a:round/>
              <a:headEnd/>
              <a:tailEnd/>
            </a:ln>
          </p:spPr>
          <p:txBody>
            <a:bodyPr/>
            <a:lstStyle/>
            <a:p>
              <a:endParaRPr lang="fr-FR"/>
            </a:p>
          </p:txBody>
        </p:sp>
        <p:sp>
          <p:nvSpPr>
            <p:cNvPr id="44731" name="Rectangle 681"/>
            <p:cNvSpPr>
              <a:spLocks noChangeArrowheads="1"/>
            </p:cNvSpPr>
            <p:nvPr/>
          </p:nvSpPr>
          <p:spPr bwMode="auto">
            <a:xfrm>
              <a:off x="1247" y="2423"/>
              <a:ext cx="118" cy="87"/>
            </a:xfrm>
            <a:prstGeom prst="rect">
              <a:avLst/>
            </a:prstGeom>
            <a:noFill/>
            <a:ln w="9525">
              <a:noFill/>
              <a:miter lim="800000"/>
              <a:headEnd/>
              <a:tailEnd/>
            </a:ln>
          </p:spPr>
          <p:txBody>
            <a:bodyPr wrap="none" lIns="0" tIns="0" rIns="0" bIns="0">
              <a:spAutoFit/>
            </a:bodyPr>
            <a:lstStyle/>
            <a:p>
              <a:r>
                <a:rPr lang="fr-FR" sz="800">
                  <a:solidFill>
                    <a:srgbClr val="000000"/>
                  </a:solidFill>
                </a:rPr>
                <a:t>FSL</a:t>
              </a:r>
              <a:endParaRPr lang="fr-FR" sz="800">
                <a:solidFill>
                  <a:srgbClr val="FC0128"/>
                </a:solidFill>
                <a:latin typeface="Times New Roman" pitchFamily="18" charset="0"/>
              </a:endParaRPr>
            </a:p>
          </p:txBody>
        </p:sp>
        <p:sp>
          <p:nvSpPr>
            <p:cNvPr id="44732" name="Line 682"/>
            <p:cNvSpPr>
              <a:spLocks noChangeShapeType="1"/>
            </p:cNvSpPr>
            <p:nvPr/>
          </p:nvSpPr>
          <p:spPr bwMode="auto">
            <a:xfrm>
              <a:off x="1395" y="2447"/>
              <a:ext cx="8" cy="1"/>
            </a:xfrm>
            <a:prstGeom prst="line">
              <a:avLst/>
            </a:prstGeom>
            <a:noFill/>
            <a:ln w="11113">
              <a:solidFill>
                <a:srgbClr val="000000"/>
              </a:solidFill>
              <a:round/>
              <a:headEnd/>
              <a:tailEnd/>
            </a:ln>
          </p:spPr>
          <p:txBody>
            <a:bodyPr/>
            <a:lstStyle/>
            <a:p>
              <a:endParaRPr lang="fr-FR"/>
            </a:p>
          </p:txBody>
        </p:sp>
        <p:sp>
          <p:nvSpPr>
            <p:cNvPr id="44733" name="Line 683"/>
            <p:cNvSpPr>
              <a:spLocks noChangeShapeType="1"/>
            </p:cNvSpPr>
            <p:nvPr/>
          </p:nvSpPr>
          <p:spPr bwMode="auto">
            <a:xfrm>
              <a:off x="1439" y="2447"/>
              <a:ext cx="8" cy="1"/>
            </a:xfrm>
            <a:prstGeom prst="line">
              <a:avLst/>
            </a:prstGeom>
            <a:noFill/>
            <a:ln w="11113">
              <a:solidFill>
                <a:srgbClr val="000000"/>
              </a:solidFill>
              <a:round/>
              <a:headEnd/>
              <a:tailEnd/>
            </a:ln>
          </p:spPr>
          <p:txBody>
            <a:bodyPr/>
            <a:lstStyle/>
            <a:p>
              <a:endParaRPr lang="fr-FR"/>
            </a:p>
          </p:txBody>
        </p:sp>
        <p:sp>
          <p:nvSpPr>
            <p:cNvPr id="44734" name="Line 684"/>
            <p:cNvSpPr>
              <a:spLocks noChangeShapeType="1"/>
            </p:cNvSpPr>
            <p:nvPr/>
          </p:nvSpPr>
          <p:spPr bwMode="auto">
            <a:xfrm>
              <a:off x="1484" y="2447"/>
              <a:ext cx="7" cy="1"/>
            </a:xfrm>
            <a:prstGeom prst="line">
              <a:avLst/>
            </a:prstGeom>
            <a:noFill/>
            <a:ln w="11113">
              <a:solidFill>
                <a:srgbClr val="000000"/>
              </a:solidFill>
              <a:round/>
              <a:headEnd/>
              <a:tailEnd/>
            </a:ln>
          </p:spPr>
          <p:txBody>
            <a:bodyPr/>
            <a:lstStyle/>
            <a:p>
              <a:endParaRPr lang="fr-FR"/>
            </a:p>
          </p:txBody>
        </p:sp>
        <p:sp>
          <p:nvSpPr>
            <p:cNvPr id="44735" name="Freeform 685"/>
            <p:cNvSpPr>
              <a:spLocks/>
            </p:cNvSpPr>
            <p:nvPr/>
          </p:nvSpPr>
          <p:spPr bwMode="auto">
            <a:xfrm>
              <a:off x="1850" y="2523"/>
              <a:ext cx="253" cy="43"/>
            </a:xfrm>
            <a:custGeom>
              <a:avLst/>
              <a:gdLst>
                <a:gd name="T0" fmla="*/ 41 w 253"/>
                <a:gd name="T1" fmla="*/ 0 h 86"/>
                <a:gd name="T2" fmla="*/ 213 w 253"/>
                <a:gd name="T3" fmla="*/ 0 h 86"/>
                <a:gd name="T4" fmla="*/ 253 w 253"/>
                <a:gd name="T5" fmla="*/ 86 h 86"/>
                <a:gd name="T6" fmla="*/ 0 w 253"/>
                <a:gd name="T7" fmla="*/ 86 h 86"/>
                <a:gd name="T8" fmla="*/ 41 w 253"/>
                <a:gd name="T9" fmla="*/ 0 h 86"/>
                <a:gd name="T10" fmla="*/ 0 60000 65536"/>
                <a:gd name="T11" fmla="*/ 0 60000 65536"/>
                <a:gd name="T12" fmla="*/ 0 60000 65536"/>
                <a:gd name="T13" fmla="*/ 0 60000 65536"/>
                <a:gd name="T14" fmla="*/ 0 60000 65536"/>
                <a:gd name="T15" fmla="*/ 0 w 253"/>
                <a:gd name="T16" fmla="*/ 0 h 86"/>
                <a:gd name="T17" fmla="*/ 253 w 253"/>
                <a:gd name="T18" fmla="*/ 86 h 86"/>
              </a:gdLst>
              <a:ahLst/>
              <a:cxnLst>
                <a:cxn ang="T10">
                  <a:pos x="T0" y="T1"/>
                </a:cxn>
                <a:cxn ang="T11">
                  <a:pos x="T2" y="T3"/>
                </a:cxn>
                <a:cxn ang="T12">
                  <a:pos x="T4" y="T5"/>
                </a:cxn>
                <a:cxn ang="T13">
                  <a:pos x="T6" y="T7"/>
                </a:cxn>
                <a:cxn ang="T14">
                  <a:pos x="T8" y="T9"/>
                </a:cxn>
              </a:cxnLst>
              <a:rect l="T15" t="T16" r="T17" b="T18"/>
              <a:pathLst>
                <a:path w="253" h="86">
                  <a:moveTo>
                    <a:pt x="41" y="0"/>
                  </a:moveTo>
                  <a:lnTo>
                    <a:pt x="213" y="0"/>
                  </a:lnTo>
                  <a:lnTo>
                    <a:pt x="253" y="86"/>
                  </a:lnTo>
                  <a:lnTo>
                    <a:pt x="0" y="86"/>
                  </a:lnTo>
                  <a:lnTo>
                    <a:pt x="41" y="0"/>
                  </a:lnTo>
                  <a:close/>
                </a:path>
              </a:pathLst>
            </a:custGeom>
            <a:solidFill>
              <a:srgbClr val="FFFFFF"/>
            </a:solidFill>
            <a:ln w="11113">
              <a:solidFill>
                <a:srgbClr val="000000"/>
              </a:solidFill>
              <a:round/>
              <a:headEnd/>
              <a:tailEnd/>
            </a:ln>
          </p:spPr>
          <p:txBody>
            <a:bodyPr/>
            <a:lstStyle/>
            <a:p>
              <a:endParaRPr lang="fr-FR"/>
            </a:p>
          </p:txBody>
        </p:sp>
        <p:grpSp>
          <p:nvGrpSpPr>
            <p:cNvPr id="44736" name="Group 686"/>
            <p:cNvGrpSpPr>
              <a:grpSpLocks/>
            </p:cNvGrpSpPr>
            <p:nvPr/>
          </p:nvGrpSpPr>
          <p:grpSpPr bwMode="auto">
            <a:xfrm>
              <a:off x="1632" y="2412"/>
              <a:ext cx="131" cy="106"/>
              <a:chOff x="1728" y="2438"/>
              <a:chExt cx="131" cy="106"/>
            </a:xfrm>
          </p:grpSpPr>
          <p:sp>
            <p:nvSpPr>
              <p:cNvPr id="44829" name="Line 687"/>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44830" name="Line 688"/>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44831" name="Line 689"/>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44832" name="Line 690"/>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44833" name="Freeform 691"/>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44834" name="Freeform 692"/>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44835" name="Line 693"/>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44836" name="Line 694"/>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44737" name="Group 695"/>
            <p:cNvGrpSpPr>
              <a:grpSpLocks/>
            </p:cNvGrpSpPr>
            <p:nvPr/>
          </p:nvGrpSpPr>
          <p:grpSpPr bwMode="auto">
            <a:xfrm>
              <a:off x="1625" y="3844"/>
              <a:ext cx="131" cy="106"/>
              <a:chOff x="1728" y="2438"/>
              <a:chExt cx="131" cy="106"/>
            </a:xfrm>
          </p:grpSpPr>
          <p:sp>
            <p:nvSpPr>
              <p:cNvPr id="44821" name="Line 696"/>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44822" name="Line 697"/>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44823" name="Line 698"/>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44824" name="Line 699"/>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44825" name="Freeform 700"/>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44826" name="Freeform 701"/>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44827" name="Line 702"/>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44828" name="Line 703"/>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44738" name="Freeform 704"/>
            <p:cNvSpPr>
              <a:spLocks/>
            </p:cNvSpPr>
            <p:nvPr/>
          </p:nvSpPr>
          <p:spPr bwMode="auto">
            <a:xfrm>
              <a:off x="4715" y="3870"/>
              <a:ext cx="206" cy="129"/>
            </a:xfrm>
            <a:custGeom>
              <a:avLst/>
              <a:gdLst>
                <a:gd name="T0" fmla="*/ 0 w 206"/>
                <a:gd name="T1" fmla="*/ 128 h 256"/>
                <a:gd name="T2" fmla="*/ 1 w 206"/>
                <a:gd name="T3" fmla="*/ 103 h 256"/>
                <a:gd name="T4" fmla="*/ 7 w 206"/>
                <a:gd name="T5" fmla="*/ 79 h 256"/>
                <a:gd name="T6" fmla="*/ 17 w 206"/>
                <a:gd name="T7" fmla="*/ 57 h 256"/>
                <a:gd name="T8" fmla="*/ 30 w 206"/>
                <a:gd name="T9" fmla="*/ 37 h 256"/>
                <a:gd name="T10" fmla="*/ 46 w 206"/>
                <a:gd name="T11" fmla="*/ 21 h 256"/>
                <a:gd name="T12" fmla="*/ 64 w 206"/>
                <a:gd name="T13" fmla="*/ 9 h 256"/>
                <a:gd name="T14" fmla="*/ 82 w 206"/>
                <a:gd name="T15" fmla="*/ 2 h 256"/>
                <a:gd name="T16" fmla="*/ 103 w 206"/>
                <a:gd name="T17" fmla="*/ 0 h 256"/>
                <a:gd name="T18" fmla="*/ 123 w 206"/>
                <a:gd name="T19" fmla="*/ 2 h 256"/>
                <a:gd name="T20" fmla="*/ 143 w 206"/>
                <a:gd name="T21" fmla="*/ 9 h 256"/>
                <a:gd name="T22" fmla="*/ 160 w 206"/>
                <a:gd name="T23" fmla="*/ 21 h 256"/>
                <a:gd name="T24" fmla="*/ 176 w 206"/>
                <a:gd name="T25" fmla="*/ 37 h 256"/>
                <a:gd name="T26" fmla="*/ 188 w 206"/>
                <a:gd name="T27" fmla="*/ 57 h 256"/>
                <a:gd name="T28" fmla="*/ 198 w 206"/>
                <a:gd name="T29" fmla="*/ 79 h 256"/>
                <a:gd name="T30" fmla="*/ 204 w 206"/>
                <a:gd name="T31" fmla="*/ 103 h 256"/>
                <a:gd name="T32" fmla="*/ 206 w 206"/>
                <a:gd name="T33" fmla="*/ 128 h 256"/>
                <a:gd name="T34" fmla="*/ 204 w 206"/>
                <a:gd name="T35" fmla="*/ 153 h 256"/>
                <a:gd name="T36" fmla="*/ 198 w 206"/>
                <a:gd name="T37" fmla="*/ 177 h 256"/>
                <a:gd name="T38" fmla="*/ 188 w 206"/>
                <a:gd name="T39" fmla="*/ 199 h 256"/>
                <a:gd name="T40" fmla="*/ 176 w 206"/>
                <a:gd name="T41" fmla="*/ 218 h 256"/>
                <a:gd name="T42" fmla="*/ 160 w 206"/>
                <a:gd name="T43" fmla="*/ 234 h 256"/>
                <a:gd name="T44" fmla="*/ 143 w 206"/>
                <a:gd name="T45" fmla="*/ 246 h 256"/>
                <a:gd name="T46" fmla="*/ 123 w 206"/>
                <a:gd name="T47" fmla="*/ 253 h 256"/>
                <a:gd name="T48" fmla="*/ 103 w 206"/>
                <a:gd name="T49" fmla="*/ 256 h 256"/>
                <a:gd name="T50" fmla="*/ 82 w 206"/>
                <a:gd name="T51" fmla="*/ 253 h 256"/>
                <a:gd name="T52" fmla="*/ 64 w 206"/>
                <a:gd name="T53" fmla="*/ 246 h 256"/>
                <a:gd name="T54" fmla="*/ 46 w 206"/>
                <a:gd name="T55" fmla="*/ 234 h 256"/>
                <a:gd name="T56" fmla="*/ 30 w 206"/>
                <a:gd name="T57" fmla="*/ 218 h 256"/>
                <a:gd name="T58" fmla="*/ 17 w 206"/>
                <a:gd name="T59" fmla="*/ 199 h 256"/>
                <a:gd name="T60" fmla="*/ 7 w 206"/>
                <a:gd name="T61" fmla="*/ 177 h 256"/>
                <a:gd name="T62" fmla="*/ 1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1" y="103"/>
                  </a:lnTo>
                  <a:lnTo>
                    <a:pt x="7" y="79"/>
                  </a:lnTo>
                  <a:lnTo>
                    <a:pt x="17" y="57"/>
                  </a:lnTo>
                  <a:lnTo>
                    <a:pt x="30" y="37"/>
                  </a:lnTo>
                  <a:lnTo>
                    <a:pt x="46" y="21"/>
                  </a:lnTo>
                  <a:lnTo>
                    <a:pt x="64" y="9"/>
                  </a:lnTo>
                  <a:lnTo>
                    <a:pt x="82" y="2"/>
                  </a:lnTo>
                  <a:lnTo>
                    <a:pt x="103" y="0"/>
                  </a:lnTo>
                  <a:lnTo>
                    <a:pt x="123" y="2"/>
                  </a:lnTo>
                  <a:lnTo>
                    <a:pt x="143" y="9"/>
                  </a:lnTo>
                  <a:lnTo>
                    <a:pt x="160" y="21"/>
                  </a:lnTo>
                  <a:lnTo>
                    <a:pt x="176" y="37"/>
                  </a:lnTo>
                  <a:lnTo>
                    <a:pt x="188" y="57"/>
                  </a:lnTo>
                  <a:lnTo>
                    <a:pt x="198" y="79"/>
                  </a:lnTo>
                  <a:lnTo>
                    <a:pt x="204" y="103"/>
                  </a:lnTo>
                  <a:lnTo>
                    <a:pt x="206" y="128"/>
                  </a:lnTo>
                  <a:lnTo>
                    <a:pt x="204" y="153"/>
                  </a:lnTo>
                  <a:lnTo>
                    <a:pt x="198" y="177"/>
                  </a:lnTo>
                  <a:lnTo>
                    <a:pt x="188" y="199"/>
                  </a:lnTo>
                  <a:lnTo>
                    <a:pt x="176" y="218"/>
                  </a:lnTo>
                  <a:lnTo>
                    <a:pt x="160" y="234"/>
                  </a:lnTo>
                  <a:lnTo>
                    <a:pt x="143" y="246"/>
                  </a:lnTo>
                  <a:lnTo>
                    <a:pt x="123" y="253"/>
                  </a:lnTo>
                  <a:lnTo>
                    <a:pt x="103" y="256"/>
                  </a:lnTo>
                  <a:lnTo>
                    <a:pt x="82" y="253"/>
                  </a:lnTo>
                  <a:lnTo>
                    <a:pt x="64" y="246"/>
                  </a:lnTo>
                  <a:lnTo>
                    <a:pt x="46" y="234"/>
                  </a:lnTo>
                  <a:lnTo>
                    <a:pt x="30" y="218"/>
                  </a:lnTo>
                  <a:lnTo>
                    <a:pt x="17" y="199"/>
                  </a:lnTo>
                  <a:lnTo>
                    <a:pt x="7" y="177"/>
                  </a:lnTo>
                  <a:lnTo>
                    <a:pt x="1" y="153"/>
                  </a:lnTo>
                  <a:lnTo>
                    <a:pt x="0" y="128"/>
                  </a:lnTo>
                  <a:close/>
                </a:path>
              </a:pathLst>
            </a:custGeom>
            <a:solidFill>
              <a:srgbClr val="FFFFFF"/>
            </a:solidFill>
            <a:ln w="11113">
              <a:solidFill>
                <a:srgbClr val="000000"/>
              </a:solidFill>
              <a:round/>
              <a:headEnd/>
              <a:tailEnd/>
            </a:ln>
          </p:spPr>
          <p:txBody>
            <a:bodyPr/>
            <a:lstStyle/>
            <a:p>
              <a:endParaRPr lang="fr-FR"/>
            </a:p>
          </p:txBody>
        </p:sp>
        <p:sp>
          <p:nvSpPr>
            <p:cNvPr id="44739" name="Freeform 705"/>
            <p:cNvSpPr>
              <a:spLocks/>
            </p:cNvSpPr>
            <p:nvPr/>
          </p:nvSpPr>
          <p:spPr bwMode="auto">
            <a:xfrm>
              <a:off x="1910" y="3870"/>
              <a:ext cx="206" cy="129"/>
            </a:xfrm>
            <a:custGeom>
              <a:avLst/>
              <a:gdLst>
                <a:gd name="T0" fmla="*/ 0 w 206"/>
                <a:gd name="T1" fmla="*/ 128 h 256"/>
                <a:gd name="T2" fmla="*/ 2 w 206"/>
                <a:gd name="T3" fmla="*/ 103 h 256"/>
                <a:gd name="T4" fmla="*/ 7 w 206"/>
                <a:gd name="T5" fmla="*/ 79 h 256"/>
                <a:gd name="T6" fmla="*/ 17 w 206"/>
                <a:gd name="T7" fmla="*/ 57 h 256"/>
                <a:gd name="T8" fmla="*/ 31 w 206"/>
                <a:gd name="T9" fmla="*/ 37 h 256"/>
                <a:gd name="T10" fmla="*/ 45 w 206"/>
                <a:gd name="T11" fmla="*/ 21 h 256"/>
                <a:gd name="T12" fmla="*/ 64 w 206"/>
                <a:gd name="T13" fmla="*/ 9 h 256"/>
                <a:gd name="T14" fmla="*/ 83 w 206"/>
                <a:gd name="T15" fmla="*/ 2 h 256"/>
                <a:gd name="T16" fmla="*/ 103 w 206"/>
                <a:gd name="T17" fmla="*/ 0 h 256"/>
                <a:gd name="T18" fmla="*/ 123 w 206"/>
                <a:gd name="T19" fmla="*/ 2 h 256"/>
                <a:gd name="T20" fmla="*/ 142 w 206"/>
                <a:gd name="T21" fmla="*/ 9 h 256"/>
                <a:gd name="T22" fmla="*/ 161 w 206"/>
                <a:gd name="T23" fmla="*/ 21 h 256"/>
                <a:gd name="T24" fmla="*/ 175 w 206"/>
                <a:gd name="T25" fmla="*/ 37 h 256"/>
                <a:gd name="T26" fmla="*/ 189 w 206"/>
                <a:gd name="T27" fmla="*/ 57 h 256"/>
                <a:gd name="T28" fmla="*/ 199 w 206"/>
                <a:gd name="T29" fmla="*/ 79 h 256"/>
                <a:gd name="T30" fmla="*/ 204 w 206"/>
                <a:gd name="T31" fmla="*/ 103 h 256"/>
                <a:gd name="T32" fmla="*/ 206 w 206"/>
                <a:gd name="T33" fmla="*/ 128 h 256"/>
                <a:gd name="T34" fmla="*/ 204 w 206"/>
                <a:gd name="T35" fmla="*/ 153 h 256"/>
                <a:gd name="T36" fmla="*/ 199 w 206"/>
                <a:gd name="T37" fmla="*/ 177 h 256"/>
                <a:gd name="T38" fmla="*/ 189 w 206"/>
                <a:gd name="T39" fmla="*/ 199 h 256"/>
                <a:gd name="T40" fmla="*/ 175 w 206"/>
                <a:gd name="T41" fmla="*/ 218 h 256"/>
                <a:gd name="T42" fmla="*/ 161 w 206"/>
                <a:gd name="T43" fmla="*/ 234 h 256"/>
                <a:gd name="T44" fmla="*/ 142 w 206"/>
                <a:gd name="T45" fmla="*/ 246 h 256"/>
                <a:gd name="T46" fmla="*/ 123 w 206"/>
                <a:gd name="T47" fmla="*/ 253 h 256"/>
                <a:gd name="T48" fmla="*/ 103 w 206"/>
                <a:gd name="T49" fmla="*/ 256 h 256"/>
                <a:gd name="T50" fmla="*/ 83 w 206"/>
                <a:gd name="T51" fmla="*/ 253 h 256"/>
                <a:gd name="T52" fmla="*/ 64 w 206"/>
                <a:gd name="T53" fmla="*/ 246 h 256"/>
                <a:gd name="T54" fmla="*/ 45 w 206"/>
                <a:gd name="T55" fmla="*/ 234 h 256"/>
                <a:gd name="T56" fmla="*/ 31 w 206"/>
                <a:gd name="T57" fmla="*/ 218 h 256"/>
                <a:gd name="T58" fmla="*/ 17 w 206"/>
                <a:gd name="T59" fmla="*/ 199 h 256"/>
                <a:gd name="T60" fmla="*/ 7 w 206"/>
                <a:gd name="T61" fmla="*/ 177 h 256"/>
                <a:gd name="T62" fmla="*/ 2 w 206"/>
                <a:gd name="T63" fmla="*/ 153 h 256"/>
                <a:gd name="T64" fmla="*/ 0 w 206"/>
                <a:gd name="T65" fmla="*/ 128 h 2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6"/>
                <a:gd name="T101" fmla="*/ 206 w 206"/>
                <a:gd name="T102" fmla="*/ 256 h 2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6">
                  <a:moveTo>
                    <a:pt x="0" y="128"/>
                  </a:moveTo>
                  <a:lnTo>
                    <a:pt x="2" y="103"/>
                  </a:lnTo>
                  <a:lnTo>
                    <a:pt x="7" y="79"/>
                  </a:lnTo>
                  <a:lnTo>
                    <a:pt x="17" y="57"/>
                  </a:lnTo>
                  <a:lnTo>
                    <a:pt x="31" y="37"/>
                  </a:lnTo>
                  <a:lnTo>
                    <a:pt x="45" y="21"/>
                  </a:lnTo>
                  <a:lnTo>
                    <a:pt x="64" y="9"/>
                  </a:lnTo>
                  <a:lnTo>
                    <a:pt x="83" y="2"/>
                  </a:lnTo>
                  <a:lnTo>
                    <a:pt x="103" y="0"/>
                  </a:lnTo>
                  <a:lnTo>
                    <a:pt x="123" y="2"/>
                  </a:lnTo>
                  <a:lnTo>
                    <a:pt x="142" y="9"/>
                  </a:lnTo>
                  <a:lnTo>
                    <a:pt x="161" y="21"/>
                  </a:lnTo>
                  <a:lnTo>
                    <a:pt x="175" y="37"/>
                  </a:lnTo>
                  <a:lnTo>
                    <a:pt x="189" y="57"/>
                  </a:lnTo>
                  <a:lnTo>
                    <a:pt x="199" y="79"/>
                  </a:lnTo>
                  <a:lnTo>
                    <a:pt x="204" y="103"/>
                  </a:lnTo>
                  <a:lnTo>
                    <a:pt x="206" y="128"/>
                  </a:lnTo>
                  <a:lnTo>
                    <a:pt x="204" y="153"/>
                  </a:lnTo>
                  <a:lnTo>
                    <a:pt x="199" y="177"/>
                  </a:lnTo>
                  <a:lnTo>
                    <a:pt x="189" y="199"/>
                  </a:lnTo>
                  <a:lnTo>
                    <a:pt x="175" y="218"/>
                  </a:lnTo>
                  <a:lnTo>
                    <a:pt x="161" y="234"/>
                  </a:lnTo>
                  <a:lnTo>
                    <a:pt x="142" y="246"/>
                  </a:lnTo>
                  <a:lnTo>
                    <a:pt x="123" y="253"/>
                  </a:lnTo>
                  <a:lnTo>
                    <a:pt x="103" y="256"/>
                  </a:lnTo>
                  <a:lnTo>
                    <a:pt x="83" y="253"/>
                  </a:lnTo>
                  <a:lnTo>
                    <a:pt x="64" y="246"/>
                  </a:lnTo>
                  <a:lnTo>
                    <a:pt x="45" y="234"/>
                  </a:lnTo>
                  <a:lnTo>
                    <a:pt x="31" y="218"/>
                  </a:lnTo>
                  <a:lnTo>
                    <a:pt x="17" y="199"/>
                  </a:lnTo>
                  <a:lnTo>
                    <a:pt x="7" y="177"/>
                  </a:lnTo>
                  <a:lnTo>
                    <a:pt x="2" y="153"/>
                  </a:lnTo>
                  <a:lnTo>
                    <a:pt x="0" y="128"/>
                  </a:lnTo>
                  <a:close/>
                </a:path>
              </a:pathLst>
            </a:custGeom>
            <a:solidFill>
              <a:srgbClr val="FFFFFF"/>
            </a:solidFill>
            <a:ln w="11113">
              <a:solidFill>
                <a:srgbClr val="000000"/>
              </a:solidFill>
              <a:round/>
              <a:headEnd/>
              <a:tailEnd/>
            </a:ln>
          </p:spPr>
          <p:txBody>
            <a:bodyPr/>
            <a:lstStyle/>
            <a:p>
              <a:endParaRPr lang="fr-FR"/>
            </a:p>
          </p:txBody>
        </p:sp>
        <p:grpSp>
          <p:nvGrpSpPr>
            <p:cNvPr id="44740" name="Group 706"/>
            <p:cNvGrpSpPr>
              <a:grpSpLocks/>
            </p:cNvGrpSpPr>
            <p:nvPr/>
          </p:nvGrpSpPr>
          <p:grpSpPr bwMode="auto">
            <a:xfrm>
              <a:off x="4429" y="3851"/>
              <a:ext cx="131" cy="106"/>
              <a:chOff x="1728" y="2438"/>
              <a:chExt cx="131" cy="106"/>
            </a:xfrm>
          </p:grpSpPr>
          <p:sp>
            <p:nvSpPr>
              <p:cNvPr id="44813" name="Line 707"/>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44814" name="Line 708"/>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44815" name="Line 709"/>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44816" name="Line 710"/>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44817" name="Freeform 711"/>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solidFill>
                <a:srgbClr val="FFFFFF"/>
              </a:solidFill>
              <a:ln w="11176">
                <a:solidFill>
                  <a:srgbClr val="000000"/>
                </a:solidFill>
                <a:round/>
                <a:headEnd/>
                <a:tailEnd/>
              </a:ln>
            </p:spPr>
            <p:txBody>
              <a:bodyPr/>
              <a:lstStyle/>
              <a:p>
                <a:endParaRPr lang="fr-FR"/>
              </a:p>
            </p:txBody>
          </p:sp>
          <p:sp>
            <p:nvSpPr>
              <p:cNvPr id="44818" name="Freeform 712"/>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solidFill>
                <a:srgbClr val="FFFFFF"/>
              </a:solidFill>
              <a:ln w="11176">
                <a:solidFill>
                  <a:srgbClr val="000000"/>
                </a:solidFill>
                <a:round/>
                <a:headEnd/>
                <a:tailEnd/>
              </a:ln>
            </p:spPr>
            <p:txBody>
              <a:bodyPr/>
              <a:lstStyle/>
              <a:p>
                <a:endParaRPr lang="fr-FR"/>
              </a:p>
            </p:txBody>
          </p:sp>
          <p:sp>
            <p:nvSpPr>
              <p:cNvPr id="44819" name="Line 713"/>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44820" name="Line 714"/>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44741" name="Group 715"/>
            <p:cNvGrpSpPr>
              <a:grpSpLocks/>
            </p:cNvGrpSpPr>
            <p:nvPr/>
          </p:nvGrpSpPr>
          <p:grpSpPr bwMode="auto">
            <a:xfrm>
              <a:off x="4525" y="2412"/>
              <a:ext cx="131" cy="106"/>
              <a:chOff x="1728" y="2438"/>
              <a:chExt cx="131" cy="106"/>
            </a:xfrm>
          </p:grpSpPr>
          <p:sp>
            <p:nvSpPr>
              <p:cNvPr id="44805" name="Line 716"/>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44806" name="Line 717"/>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44807" name="Line 718"/>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44808" name="Line 719"/>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44809" name="Freeform 720"/>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44810" name="Freeform 721"/>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44811" name="Line 722"/>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44812" name="Line 723"/>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44742" name="Line 724"/>
            <p:cNvSpPr>
              <a:spLocks noChangeShapeType="1"/>
            </p:cNvSpPr>
            <p:nvPr/>
          </p:nvSpPr>
          <p:spPr bwMode="auto">
            <a:xfrm>
              <a:off x="4512" y="2352"/>
              <a:ext cx="336" cy="0"/>
            </a:xfrm>
            <a:prstGeom prst="line">
              <a:avLst/>
            </a:prstGeom>
            <a:noFill/>
            <a:ln w="12700">
              <a:solidFill>
                <a:schemeClr val="tx1"/>
              </a:solidFill>
              <a:prstDash val="dash"/>
              <a:round/>
              <a:headEnd/>
              <a:tailEnd/>
            </a:ln>
          </p:spPr>
          <p:txBody>
            <a:bodyPr wrap="none" lIns="90000" tIns="46800" rIns="90000" bIns="46800"/>
            <a:lstStyle/>
            <a:p>
              <a:endParaRPr lang="fr-FR"/>
            </a:p>
          </p:txBody>
        </p:sp>
        <p:grpSp>
          <p:nvGrpSpPr>
            <p:cNvPr id="44743" name="Group 725"/>
            <p:cNvGrpSpPr>
              <a:grpSpLocks/>
            </p:cNvGrpSpPr>
            <p:nvPr/>
          </p:nvGrpSpPr>
          <p:grpSpPr bwMode="auto">
            <a:xfrm>
              <a:off x="2160" y="2412"/>
              <a:ext cx="131" cy="106"/>
              <a:chOff x="1728" y="2438"/>
              <a:chExt cx="131" cy="106"/>
            </a:xfrm>
          </p:grpSpPr>
          <p:sp>
            <p:nvSpPr>
              <p:cNvPr id="44797" name="Line 726"/>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44798" name="Line 727"/>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44799" name="Line 728"/>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44800" name="Line 729"/>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44801" name="Freeform 730"/>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44802" name="Freeform 731"/>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44803" name="Line 732"/>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44804" name="Line 733"/>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44744" name="Group 734"/>
            <p:cNvGrpSpPr>
              <a:grpSpLocks/>
            </p:cNvGrpSpPr>
            <p:nvPr/>
          </p:nvGrpSpPr>
          <p:grpSpPr bwMode="auto">
            <a:xfrm>
              <a:off x="3805" y="1632"/>
              <a:ext cx="131" cy="106"/>
              <a:chOff x="1728" y="2438"/>
              <a:chExt cx="131" cy="106"/>
            </a:xfrm>
          </p:grpSpPr>
          <p:sp>
            <p:nvSpPr>
              <p:cNvPr id="44789" name="Line 735"/>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44790" name="Line 736"/>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44791" name="Line 737"/>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44792" name="Line 738"/>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44793" name="Freeform 739"/>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44794" name="Freeform 740"/>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44795" name="Line 741"/>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44796" name="Line 742"/>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44745" name="Group 743"/>
            <p:cNvGrpSpPr>
              <a:grpSpLocks/>
            </p:cNvGrpSpPr>
            <p:nvPr/>
          </p:nvGrpSpPr>
          <p:grpSpPr bwMode="auto">
            <a:xfrm>
              <a:off x="2297" y="3851"/>
              <a:ext cx="131" cy="106"/>
              <a:chOff x="1728" y="2438"/>
              <a:chExt cx="131" cy="106"/>
            </a:xfrm>
          </p:grpSpPr>
          <p:sp>
            <p:nvSpPr>
              <p:cNvPr id="44781" name="Line 744"/>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44782" name="Line 745"/>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44783" name="Line 746"/>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44784" name="Line 747"/>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44785" name="Freeform 748"/>
              <p:cNvSpPr>
                <a:spLocks/>
              </p:cNvSpPr>
              <p:nvPr/>
            </p:nvSpPr>
            <p:spPr bwMode="auto">
              <a:xfrm>
                <a:off x="1745" y="2438"/>
                <a:ext cx="97" cy="45"/>
              </a:xfrm>
              <a:custGeom>
                <a:avLst/>
                <a:gdLst>
                  <a:gd name="T0" fmla="*/ 97 w 97"/>
                  <a:gd name="T1" fmla="*/ 90 h 90"/>
                  <a:gd name="T2" fmla="*/ 0 w 97"/>
                  <a:gd name="T3" fmla="*/ 90 h 90"/>
                  <a:gd name="T4" fmla="*/ 0 w 97"/>
                  <a:gd name="T5" fmla="*/ 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97" y="90"/>
                    </a:moveTo>
                    <a:lnTo>
                      <a:pt x="0" y="90"/>
                    </a:lnTo>
                    <a:lnTo>
                      <a:pt x="0" y="0"/>
                    </a:lnTo>
                  </a:path>
                </a:pathLst>
              </a:custGeom>
              <a:noFill/>
              <a:ln w="11176">
                <a:solidFill>
                  <a:srgbClr val="000000"/>
                </a:solidFill>
                <a:round/>
                <a:headEnd/>
                <a:tailEnd/>
              </a:ln>
            </p:spPr>
            <p:txBody>
              <a:bodyPr/>
              <a:lstStyle/>
              <a:p>
                <a:endParaRPr lang="fr-FR"/>
              </a:p>
            </p:txBody>
          </p:sp>
          <p:sp>
            <p:nvSpPr>
              <p:cNvPr id="44786" name="Freeform 749"/>
              <p:cNvSpPr>
                <a:spLocks/>
              </p:cNvSpPr>
              <p:nvPr/>
            </p:nvSpPr>
            <p:spPr bwMode="auto">
              <a:xfrm>
                <a:off x="1745" y="2438"/>
                <a:ext cx="97" cy="45"/>
              </a:xfrm>
              <a:custGeom>
                <a:avLst/>
                <a:gdLst>
                  <a:gd name="T0" fmla="*/ 0 w 97"/>
                  <a:gd name="T1" fmla="*/ 0 h 90"/>
                  <a:gd name="T2" fmla="*/ 97 w 97"/>
                  <a:gd name="T3" fmla="*/ 0 h 90"/>
                  <a:gd name="T4" fmla="*/ 97 w 97"/>
                  <a:gd name="T5" fmla="*/ 90 h 90"/>
                  <a:gd name="T6" fmla="*/ 0 60000 65536"/>
                  <a:gd name="T7" fmla="*/ 0 60000 65536"/>
                  <a:gd name="T8" fmla="*/ 0 60000 65536"/>
                  <a:gd name="T9" fmla="*/ 0 w 97"/>
                  <a:gd name="T10" fmla="*/ 0 h 90"/>
                  <a:gd name="T11" fmla="*/ 97 w 97"/>
                  <a:gd name="T12" fmla="*/ 90 h 90"/>
                </a:gdLst>
                <a:ahLst/>
                <a:cxnLst>
                  <a:cxn ang="T6">
                    <a:pos x="T0" y="T1"/>
                  </a:cxn>
                  <a:cxn ang="T7">
                    <a:pos x="T2" y="T3"/>
                  </a:cxn>
                  <a:cxn ang="T8">
                    <a:pos x="T4" y="T5"/>
                  </a:cxn>
                </a:cxnLst>
                <a:rect l="T9" t="T10" r="T11" b="T12"/>
                <a:pathLst>
                  <a:path w="97" h="90">
                    <a:moveTo>
                      <a:pt x="0" y="0"/>
                    </a:moveTo>
                    <a:lnTo>
                      <a:pt x="97" y="0"/>
                    </a:lnTo>
                    <a:lnTo>
                      <a:pt x="97" y="90"/>
                    </a:lnTo>
                  </a:path>
                </a:pathLst>
              </a:custGeom>
              <a:noFill/>
              <a:ln w="11176">
                <a:solidFill>
                  <a:srgbClr val="000000"/>
                </a:solidFill>
                <a:round/>
                <a:headEnd/>
                <a:tailEnd/>
              </a:ln>
            </p:spPr>
            <p:txBody>
              <a:bodyPr/>
              <a:lstStyle/>
              <a:p>
                <a:endParaRPr lang="fr-FR"/>
              </a:p>
            </p:txBody>
          </p:sp>
          <p:sp>
            <p:nvSpPr>
              <p:cNvPr id="44787" name="Line 750"/>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44788" name="Line 751"/>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44746" name="Freeform 752"/>
            <p:cNvSpPr>
              <a:spLocks/>
            </p:cNvSpPr>
            <p:nvPr/>
          </p:nvSpPr>
          <p:spPr bwMode="auto">
            <a:xfrm>
              <a:off x="1874" y="2424"/>
              <a:ext cx="206" cy="128"/>
            </a:xfrm>
            <a:custGeom>
              <a:avLst/>
              <a:gdLst>
                <a:gd name="T0" fmla="*/ 0 w 206"/>
                <a:gd name="T1" fmla="*/ 126 h 255"/>
                <a:gd name="T2" fmla="*/ 2 w 206"/>
                <a:gd name="T3" fmla="*/ 101 h 255"/>
                <a:gd name="T4" fmla="*/ 7 w 206"/>
                <a:gd name="T5" fmla="*/ 78 h 255"/>
                <a:gd name="T6" fmla="*/ 17 w 206"/>
                <a:gd name="T7" fmla="*/ 55 h 255"/>
                <a:gd name="T8" fmla="*/ 30 w 206"/>
                <a:gd name="T9" fmla="*/ 36 h 255"/>
                <a:gd name="T10" fmla="*/ 45 w 206"/>
                <a:gd name="T11" fmla="*/ 20 h 255"/>
                <a:gd name="T12" fmla="*/ 64 w 206"/>
                <a:gd name="T13" fmla="*/ 9 h 255"/>
                <a:gd name="T14" fmla="*/ 83 w 206"/>
                <a:gd name="T15" fmla="*/ 1 h 255"/>
                <a:gd name="T16" fmla="*/ 103 w 206"/>
                <a:gd name="T17" fmla="*/ 0 h 255"/>
                <a:gd name="T18" fmla="*/ 123 w 206"/>
                <a:gd name="T19" fmla="*/ 1 h 255"/>
                <a:gd name="T20" fmla="*/ 142 w 206"/>
                <a:gd name="T21" fmla="*/ 9 h 255"/>
                <a:gd name="T22" fmla="*/ 161 w 206"/>
                <a:gd name="T23" fmla="*/ 20 h 255"/>
                <a:gd name="T24" fmla="*/ 175 w 206"/>
                <a:gd name="T25" fmla="*/ 36 h 255"/>
                <a:gd name="T26" fmla="*/ 189 w 206"/>
                <a:gd name="T27" fmla="*/ 55 h 255"/>
                <a:gd name="T28" fmla="*/ 199 w 206"/>
                <a:gd name="T29" fmla="*/ 78 h 255"/>
                <a:gd name="T30" fmla="*/ 204 w 206"/>
                <a:gd name="T31" fmla="*/ 101 h 255"/>
                <a:gd name="T32" fmla="*/ 206 w 206"/>
                <a:gd name="T33" fmla="*/ 126 h 255"/>
                <a:gd name="T34" fmla="*/ 204 w 206"/>
                <a:gd name="T35" fmla="*/ 152 h 255"/>
                <a:gd name="T36" fmla="*/ 199 w 206"/>
                <a:gd name="T37" fmla="*/ 177 h 255"/>
                <a:gd name="T38" fmla="*/ 189 w 206"/>
                <a:gd name="T39" fmla="*/ 198 h 255"/>
                <a:gd name="T40" fmla="*/ 175 w 206"/>
                <a:gd name="T41" fmla="*/ 217 h 255"/>
                <a:gd name="T42" fmla="*/ 161 w 206"/>
                <a:gd name="T43" fmla="*/ 234 h 255"/>
                <a:gd name="T44" fmla="*/ 142 w 206"/>
                <a:gd name="T45" fmla="*/ 245 h 255"/>
                <a:gd name="T46" fmla="*/ 123 w 206"/>
                <a:gd name="T47" fmla="*/ 253 h 255"/>
                <a:gd name="T48" fmla="*/ 103 w 206"/>
                <a:gd name="T49" fmla="*/ 255 h 255"/>
                <a:gd name="T50" fmla="*/ 83 w 206"/>
                <a:gd name="T51" fmla="*/ 253 h 255"/>
                <a:gd name="T52" fmla="*/ 64 w 206"/>
                <a:gd name="T53" fmla="*/ 245 h 255"/>
                <a:gd name="T54" fmla="*/ 45 w 206"/>
                <a:gd name="T55" fmla="*/ 234 h 255"/>
                <a:gd name="T56" fmla="*/ 30 w 206"/>
                <a:gd name="T57" fmla="*/ 217 h 255"/>
                <a:gd name="T58" fmla="*/ 17 w 206"/>
                <a:gd name="T59" fmla="*/ 198 h 255"/>
                <a:gd name="T60" fmla="*/ 7 w 206"/>
                <a:gd name="T61" fmla="*/ 177 h 255"/>
                <a:gd name="T62" fmla="*/ 2 w 206"/>
                <a:gd name="T63" fmla="*/ 152 h 255"/>
                <a:gd name="T64" fmla="*/ 0 w 206"/>
                <a:gd name="T65" fmla="*/ 126 h 2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255"/>
                <a:gd name="T101" fmla="*/ 206 w 206"/>
                <a:gd name="T102" fmla="*/ 255 h 25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255">
                  <a:moveTo>
                    <a:pt x="0" y="126"/>
                  </a:moveTo>
                  <a:lnTo>
                    <a:pt x="2" y="101"/>
                  </a:lnTo>
                  <a:lnTo>
                    <a:pt x="7" y="78"/>
                  </a:lnTo>
                  <a:lnTo>
                    <a:pt x="17" y="55"/>
                  </a:lnTo>
                  <a:lnTo>
                    <a:pt x="30" y="36"/>
                  </a:lnTo>
                  <a:lnTo>
                    <a:pt x="45" y="20"/>
                  </a:lnTo>
                  <a:lnTo>
                    <a:pt x="64" y="9"/>
                  </a:lnTo>
                  <a:lnTo>
                    <a:pt x="83" y="1"/>
                  </a:lnTo>
                  <a:lnTo>
                    <a:pt x="103" y="0"/>
                  </a:lnTo>
                  <a:lnTo>
                    <a:pt x="123" y="1"/>
                  </a:lnTo>
                  <a:lnTo>
                    <a:pt x="142" y="9"/>
                  </a:lnTo>
                  <a:lnTo>
                    <a:pt x="161" y="20"/>
                  </a:lnTo>
                  <a:lnTo>
                    <a:pt x="175" y="36"/>
                  </a:lnTo>
                  <a:lnTo>
                    <a:pt x="189" y="55"/>
                  </a:lnTo>
                  <a:lnTo>
                    <a:pt x="199" y="78"/>
                  </a:lnTo>
                  <a:lnTo>
                    <a:pt x="204" y="101"/>
                  </a:lnTo>
                  <a:lnTo>
                    <a:pt x="206" y="126"/>
                  </a:lnTo>
                  <a:lnTo>
                    <a:pt x="204" y="152"/>
                  </a:lnTo>
                  <a:lnTo>
                    <a:pt x="199" y="177"/>
                  </a:lnTo>
                  <a:lnTo>
                    <a:pt x="189" y="198"/>
                  </a:lnTo>
                  <a:lnTo>
                    <a:pt x="175" y="217"/>
                  </a:lnTo>
                  <a:lnTo>
                    <a:pt x="161" y="234"/>
                  </a:lnTo>
                  <a:lnTo>
                    <a:pt x="142" y="245"/>
                  </a:lnTo>
                  <a:lnTo>
                    <a:pt x="123" y="253"/>
                  </a:lnTo>
                  <a:lnTo>
                    <a:pt x="103" y="255"/>
                  </a:lnTo>
                  <a:lnTo>
                    <a:pt x="83" y="253"/>
                  </a:lnTo>
                  <a:lnTo>
                    <a:pt x="64" y="245"/>
                  </a:lnTo>
                  <a:lnTo>
                    <a:pt x="45" y="234"/>
                  </a:lnTo>
                  <a:lnTo>
                    <a:pt x="30" y="217"/>
                  </a:lnTo>
                  <a:lnTo>
                    <a:pt x="17" y="198"/>
                  </a:lnTo>
                  <a:lnTo>
                    <a:pt x="7" y="177"/>
                  </a:lnTo>
                  <a:lnTo>
                    <a:pt x="2" y="152"/>
                  </a:lnTo>
                  <a:lnTo>
                    <a:pt x="0" y="126"/>
                  </a:lnTo>
                  <a:close/>
                </a:path>
              </a:pathLst>
            </a:custGeom>
            <a:solidFill>
              <a:srgbClr val="FFFFFF"/>
            </a:solidFill>
            <a:ln w="11113">
              <a:solidFill>
                <a:srgbClr val="000000"/>
              </a:solidFill>
              <a:round/>
              <a:headEnd/>
              <a:tailEnd/>
            </a:ln>
          </p:spPr>
          <p:txBody>
            <a:bodyPr/>
            <a:lstStyle/>
            <a:p>
              <a:endParaRPr lang="fr-FR"/>
            </a:p>
          </p:txBody>
        </p:sp>
        <p:sp>
          <p:nvSpPr>
            <p:cNvPr id="44747" name="Text Box 753"/>
            <p:cNvSpPr txBox="1">
              <a:spLocks noChangeArrowheads="1"/>
            </p:cNvSpPr>
            <p:nvPr/>
          </p:nvSpPr>
          <p:spPr bwMode="auto">
            <a:xfrm>
              <a:off x="1056" y="1633"/>
              <a:ext cx="211" cy="174"/>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44748" name="Text Box 754"/>
            <p:cNvSpPr txBox="1">
              <a:spLocks noChangeArrowheads="1"/>
            </p:cNvSpPr>
            <p:nvPr/>
          </p:nvSpPr>
          <p:spPr bwMode="auto">
            <a:xfrm>
              <a:off x="1344" y="1439"/>
              <a:ext cx="211" cy="175"/>
            </a:xfrm>
            <a:prstGeom prst="rect">
              <a:avLst/>
            </a:prstGeom>
            <a:noFill/>
            <a:ln w="12700">
              <a:noFill/>
              <a:miter lim="800000"/>
              <a:headEnd/>
              <a:tailEnd/>
            </a:ln>
          </p:spPr>
          <p:txBody>
            <a:bodyPr wrap="none" lIns="90000" tIns="46800" rIns="90000" bIns="46800">
              <a:spAutoFit/>
            </a:bodyPr>
            <a:lstStyle/>
            <a:p>
              <a:r>
                <a:rPr lang="fr-FR" sz="1000"/>
                <a:t>V3</a:t>
              </a:r>
            </a:p>
          </p:txBody>
        </p:sp>
        <p:sp>
          <p:nvSpPr>
            <p:cNvPr id="44749" name="Text Box 755"/>
            <p:cNvSpPr txBox="1">
              <a:spLocks noChangeArrowheads="1"/>
            </p:cNvSpPr>
            <p:nvPr/>
          </p:nvSpPr>
          <p:spPr bwMode="auto">
            <a:xfrm>
              <a:off x="1872" y="124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44750" name="Text Box 756"/>
            <p:cNvSpPr txBox="1">
              <a:spLocks noChangeArrowheads="1"/>
            </p:cNvSpPr>
            <p:nvPr/>
          </p:nvSpPr>
          <p:spPr bwMode="auto">
            <a:xfrm>
              <a:off x="1901" y="1766"/>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44751" name="Text Box 757"/>
            <p:cNvSpPr txBox="1">
              <a:spLocks noChangeArrowheads="1"/>
            </p:cNvSpPr>
            <p:nvPr/>
          </p:nvSpPr>
          <p:spPr bwMode="auto">
            <a:xfrm>
              <a:off x="1872" y="2736"/>
              <a:ext cx="255" cy="175"/>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44752" name="Text Box 758"/>
            <p:cNvSpPr txBox="1">
              <a:spLocks noChangeArrowheads="1"/>
            </p:cNvSpPr>
            <p:nvPr/>
          </p:nvSpPr>
          <p:spPr bwMode="auto">
            <a:xfrm>
              <a:off x="2001" y="3025"/>
              <a:ext cx="255" cy="174"/>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44753" name="Text Box 759"/>
            <p:cNvSpPr txBox="1">
              <a:spLocks noChangeArrowheads="1"/>
            </p:cNvSpPr>
            <p:nvPr/>
          </p:nvSpPr>
          <p:spPr bwMode="auto">
            <a:xfrm>
              <a:off x="4660" y="124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44754" name="Text Box 760"/>
            <p:cNvSpPr txBox="1">
              <a:spLocks noChangeArrowheads="1"/>
            </p:cNvSpPr>
            <p:nvPr/>
          </p:nvSpPr>
          <p:spPr bwMode="auto">
            <a:xfrm>
              <a:off x="4785" y="1536"/>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44755" name="Text Box 761"/>
            <p:cNvSpPr txBox="1">
              <a:spLocks noChangeArrowheads="1"/>
            </p:cNvSpPr>
            <p:nvPr/>
          </p:nvSpPr>
          <p:spPr bwMode="auto">
            <a:xfrm>
              <a:off x="4579" y="2698"/>
              <a:ext cx="255" cy="174"/>
            </a:xfrm>
            <a:prstGeom prst="rect">
              <a:avLst/>
            </a:prstGeom>
            <a:noFill/>
            <a:ln w="12700">
              <a:noFill/>
              <a:miter lim="800000"/>
              <a:headEnd/>
              <a:tailEnd/>
            </a:ln>
          </p:spPr>
          <p:txBody>
            <a:bodyPr wrap="none" lIns="90000" tIns="46800" rIns="90000" bIns="46800">
              <a:spAutoFit/>
            </a:bodyPr>
            <a:lstStyle/>
            <a:p>
              <a:r>
                <a:rPr lang="fr-FR" sz="1000"/>
                <a:t>V11</a:t>
              </a:r>
            </a:p>
          </p:txBody>
        </p:sp>
        <p:sp>
          <p:nvSpPr>
            <p:cNvPr id="44756" name="Text Box 762"/>
            <p:cNvSpPr txBox="1">
              <a:spLocks noChangeArrowheads="1"/>
            </p:cNvSpPr>
            <p:nvPr/>
          </p:nvSpPr>
          <p:spPr bwMode="auto">
            <a:xfrm>
              <a:off x="4689" y="3014"/>
              <a:ext cx="255" cy="175"/>
            </a:xfrm>
            <a:prstGeom prst="rect">
              <a:avLst/>
            </a:prstGeom>
            <a:noFill/>
            <a:ln w="12700">
              <a:noFill/>
              <a:miter lim="800000"/>
              <a:headEnd/>
              <a:tailEnd/>
            </a:ln>
          </p:spPr>
          <p:txBody>
            <a:bodyPr wrap="none" lIns="90000" tIns="46800" rIns="90000" bIns="46800">
              <a:spAutoFit/>
            </a:bodyPr>
            <a:lstStyle/>
            <a:p>
              <a:r>
                <a:rPr lang="fr-FR" sz="1000"/>
                <a:t>V12</a:t>
              </a:r>
            </a:p>
          </p:txBody>
        </p:sp>
        <p:sp>
          <p:nvSpPr>
            <p:cNvPr id="44757" name="Text Box 763"/>
            <p:cNvSpPr txBox="1">
              <a:spLocks noChangeArrowheads="1"/>
            </p:cNvSpPr>
            <p:nvPr/>
          </p:nvSpPr>
          <p:spPr bwMode="auto">
            <a:xfrm>
              <a:off x="4176" y="1392"/>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44758" name="Text Box 764"/>
            <p:cNvSpPr txBox="1">
              <a:spLocks noChangeArrowheads="1"/>
            </p:cNvSpPr>
            <p:nvPr/>
          </p:nvSpPr>
          <p:spPr bwMode="auto">
            <a:xfrm>
              <a:off x="1344" y="2880"/>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44759" name="Text Box 765"/>
            <p:cNvSpPr txBox="1">
              <a:spLocks noChangeArrowheads="1"/>
            </p:cNvSpPr>
            <p:nvPr/>
          </p:nvSpPr>
          <p:spPr bwMode="auto">
            <a:xfrm>
              <a:off x="3629" y="2784"/>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44760" name="Text Box 766"/>
            <p:cNvSpPr txBox="1">
              <a:spLocks noChangeArrowheads="1"/>
            </p:cNvSpPr>
            <p:nvPr/>
          </p:nvSpPr>
          <p:spPr bwMode="auto">
            <a:xfrm>
              <a:off x="3965" y="2870"/>
              <a:ext cx="211" cy="175"/>
            </a:xfrm>
            <a:prstGeom prst="rect">
              <a:avLst/>
            </a:prstGeom>
            <a:noFill/>
            <a:ln w="12700">
              <a:noFill/>
              <a:miter lim="800000"/>
              <a:headEnd/>
              <a:tailEnd/>
            </a:ln>
          </p:spPr>
          <p:txBody>
            <a:bodyPr wrap="none" lIns="90000" tIns="46800" rIns="90000" bIns="46800">
              <a:spAutoFit/>
            </a:bodyPr>
            <a:lstStyle/>
            <a:p>
              <a:r>
                <a:rPr lang="fr-FR" sz="1000"/>
                <a:t>V2</a:t>
              </a:r>
            </a:p>
          </p:txBody>
        </p:sp>
        <p:sp>
          <p:nvSpPr>
            <p:cNvPr id="44761" name="Text Box 767"/>
            <p:cNvSpPr txBox="1">
              <a:spLocks noChangeArrowheads="1"/>
            </p:cNvSpPr>
            <p:nvPr/>
          </p:nvSpPr>
          <p:spPr bwMode="auto">
            <a:xfrm>
              <a:off x="4128" y="2965"/>
              <a:ext cx="211" cy="175"/>
            </a:xfrm>
            <a:prstGeom prst="rect">
              <a:avLst/>
            </a:prstGeom>
            <a:noFill/>
            <a:ln w="12700">
              <a:noFill/>
              <a:miter lim="800000"/>
              <a:headEnd/>
              <a:tailEnd/>
            </a:ln>
          </p:spPr>
          <p:txBody>
            <a:bodyPr wrap="none" lIns="90000" tIns="46800" rIns="90000" bIns="46800">
              <a:spAutoFit/>
            </a:bodyPr>
            <a:lstStyle/>
            <a:p>
              <a:r>
                <a:rPr lang="fr-FR" sz="1000"/>
                <a:t>V4</a:t>
              </a:r>
            </a:p>
          </p:txBody>
        </p:sp>
        <p:sp>
          <p:nvSpPr>
            <p:cNvPr id="44762" name="Text Box 768"/>
            <p:cNvSpPr txBox="1">
              <a:spLocks noChangeArrowheads="1"/>
            </p:cNvSpPr>
            <p:nvPr/>
          </p:nvSpPr>
          <p:spPr bwMode="auto">
            <a:xfrm>
              <a:off x="3408" y="3062"/>
              <a:ext cx="211" cy="175"/>
            </a:xfrm>
            <a:prstGeom prst="rect">
              <a:avLst/>
            </a:prstGeom>
            <a:noFill/>
            <a:ln w="12700">
              <a:noFill/>
              <a:miter lim="800000"/>
              <a:headEnd/>
              <a:tailEnd/>
            </a:ln>
          </p:spPr>
          <p:txBody>
            <a:bodyPr wrap="none" lIns="90000" tIns="46800" rIns="90000" bIns="46800">
              <a:spAutoFit/>
            </a:bodyPr>
            <a:lstStyle/>
            <a:p>
              <a:r>
                <a:rPr lang="fr-FR" sz="1000"/>
                <a:t>V5</a:t>
              </a:r>
            </a:p>
          </p:txBody>
        </p:sp>
        <p:sp>
          <p:nvSpPr>
            <p:cNvPr id="44763" name="Text Box 769"/>
            <p:cNvSpPr txBox="1">
              <a:spLocks noChangeArrowheads="1"/>
            </p:cNvSpPr>
            <p:nvPr/>
          </p:nvSpPr>
          <p:spPr bwMode="auto">
            <a:xfrm>
              <a:off x="3821" y="1488"/>
              <a:ext cx="211" cy="175"/>
            </a:xfrm>
            <a:prstGeom prst="rect">
              <a:avLst/>
            </a:prstGeom>
            <a:noFill/>
            <a:ln w="12700">
              <a:noFill/>
              <a:miter lim="800000"/>
              <a:headEnd/>
              <a:tailEnd/>
            </a:ln>
          </p:spPr>
          <p:txBody>
            <a:bodyPr wrap="none" lIns="90000" tIns="46800" rIns="90000" bIns="46800">
              <a:spAutoFit/>
            </a:bodyPr>
            <a:lstStyle/>
            <a:p>
              <a:r>
                <a:rPr lang="fr-FR" sz="1000"/>
                <a:t>V5</a:t>
              </a:r>
            </a:p>
          </p:txBody>
        </p:sp>
        <p:sp>
          <p:nvSpPr>
            <p:cNvPr id="44764" name="Text Box 770"/>
            <p:cNvSpPr txBox="1">
              <a:spLocks noChangeArrowheads="1"/>
            </p:cNvSpPr>
            <p:nvPr/>
          </p:nvSpPr>
          <p:spPr bwMode="auto">
            <a:xfrm>
              <a:off x="2784" y="2784"/>
              <a:ext cx="211" cy="175"/>
            </a:xfrm>
            <a:prstGeom prst="rect">
              <a:avLst/>
            </a:prstGeom>
            <a:noFill/>
            <a:ln w="12700">
              <a:noFill/>
              <a:miter lim="800000"/>
              <a:headEnd/>
              <a:tailEnd/>
            </a:ln>
          </p:spPr>
          <p:txBody>
            <a:bodyPr wrap="none" lIns="90000" tIns="46800" rIns="90000" bIns="46800">
              <a:spAutoFit/>
            </a:bodyPr>
            <a:lstStyle/>
            <a:p>
              <a:r>
                <a:rPr lang="fr-FR" sz="1000"/>
                <a:t>V1</a:t>
              </a:r>
            </a:p>
          </p:txBody>
        </p:sp>
        <p:sp>
          <p:nvSpPr>
            <p:cNvPr id="44765" name="Text Box 771"/>
            <p:cNvSpPr txBox="1">
              <a:spLocks noChangeArrowheads="1"/>
            </p:cNvSpPr>
            <p:nvPr/>
          </p:nvSpPr>
          <p:spPr bwMode="auto">
            <a:xfrm>
              <a:off x="4397" y="3936"/>
              <a:ext cx="211" cy="174"/>
            </a:xfrm>
            <a:prstGeom prst="rect">
              <a:avLst/>
            </a:prstGeom>
            <a:noFill/>
            <a:ln w="12700">
              <a:noFill/>
              <a:miter lim="800000"/>
              <a:headEnd/>
              <a:tailEnd/>
            </a:ln>
          </p:spPr>
          <p:txBody>
            <a:bodyPr wrap="none" lIns="90000" tIns="46800" rIns="90000" bIns="46800">
              <a:spAutoFit/>
            </a:bodyPr>
            <a:lstStyle/>
            <a:p>
              <a:r>
                <a:rPr lang="fr-FR" sz="1000"/>
                <a:t>V6</a:t>
              </a:r>
            </a:p>
          </p:txBody>
        </p:sp>
        <p:sp>
          <p:nvSpPr>
            <p:cNvPr id="44766" name="Text Box 772"/>
            <p:cNvSpPr txBox="1">
              <a:spLocks noChangeArrowheads="1"/>
            </p:cNvSpPr>
            <p:nvPr/>
          </p:nvSpPr>
          <p:spPr bwMode="auto">
            <a:xfrm>
              <a:off x="5117" y="3936"/>
              <a:ext cx="211" cy="174"/>
            </a:xfrm>
            <a:prstGeom prst="rect">
              <a:avLst/>
            </a:prstGeom>
            <a:noFill/>
            <a:ln w="12700">
              <a:noFill/>
              <a:miter lim="800000"/>
              <a:headEnd/>
              <a:tailEnd/>
            </a:ln>
          </p:spPr>
          <p:txBody>
            <a:bodyPr wrap="none" lIns="90000" tIns="46800" rIns="90000" bIns="46800">
              <a:spAutoFit/>
            </a:bodyPr>
            <a:lstStyle/>
            <a:p>
              <a:r>
                <a:rPr lang="fr-FR" sz="1000"/>
                <a:t>V7</a:t>
              </a:r>
            </a:p>
          </p:txBody>
        </p:sp>
        <p:sp>
          <p:nvSpPr>
            <p:cNvPr id="44767" name="Text Box 773"/>
            <p:cNvSpPr txBox="1">
              <a:spLocks noChangeArrowheads="1"/>
            </p:cNvSpPr>
            <p:nvPr/>
          </p:nvSpPr>
          <p:spPr bwMode="auto">
            <a:xfrm>
              <a:off x="4848" y="3599"/>
              <a:ext cx="211" cy="175"/>
            </a:xfrm>
            <a:prstGeom prst="rect">
              <a:avLst/>
            </a:prstGeom>
            <a:noFill/>
            <a:ln w="12700">
              <a:noFill/>
              <a:miter lim="800000"/>
              <a:headEnd/>
              <a:tailEnd/>
            </a:ln>
          </p:spPr>
          <p:txBody>
            <a:bodyPr wrap="none" lIns="90000" tIns="46800" rIns="90000" bIns="46800">
              <a:spAutoFit/>
            </a:bodyPr>
            <a:lstStyle/>
            <a:p>
              <a:r>
                <a:rPr lang="fr-FR" sz="1000"/>
                <a:t>V8</a:t>
              </a:r>
            </a:p>
          </p:txBody>
        </p:sp>
        <p:sp>
          <p:nvSpPr>
            <p:cNvPr id="44768" name="Text Box 774"/>
            <p:cNvSpPr txBox="1">
              <a:spLocks noChangeArrowheads="1"/>
            </p:cNvSpPr>
            <p:nvPr/>
          </p:nvSpPr>
          <p:spPr bwMode="auto">
            <a:xfrm>
              <a:off x="4493" y="2485"/>
              <a:ext cx="211" cy="175"/>
            </a:xfrm>
            <a:prstGeom prst="rect">
              <a:avLst/>
            </a:prstGeom>
            <a:noFill/>
            <a:ln w="12700">
              <a:noFill/>
              <a:miter lim="800000"/>
              <a:headEnd/>
              <a:tailEnd/>
            </a:ln>
          </p:spPr>
          <p:txBody>
            <a:bodyPr wrap="none" lIns="90000" tIns="46800" rIns="90000" bIns="46800">
              <a:spAutoFit/>
            </a:bodyPr>
            <a:lstStyle/>
            <a:p>
              <a:r>
                <a:rPr lang="fr-FR" sz="1000"/>
                <a:t>V6</a:t>
              </a:r>
            </a:p>
          </p:txBody>
        </p:sp>
        <p:sp>
          <p:nvSpPr>
            <p:cNvPr id="44769" name="Text Box 775"/>
            <p:cNvSpPr txBox="1">
              <a:spLocks noChangeArrowheads="1"/>
            </p:cNvSpPr>
            <p:nvPr/>
          </p:nvSpPr>
          <p:spPr bwMode="auto">
            <a:xfrm>
              <a:off x="5136" y="2485"/>
              <a:ext cx="211" cy="175"/>
            </a:xfrm>
            <a:prstGeom prst="rect">
              <a:avLst/>
            </a:prstGeom>
            <a:noFill/>
            <a:ln w="12700">
              <a:noFill/>
              <a:miter lim="800000"/>
              <a:headEnd/>
              <a:tailEnd/>
            </a:ln>
          </p:spPr>
          <p:txBody>
            <a:bodyPr wrap="none" lIns="90000" tIns="46800" rIns="90000" bIns="46800">
              <a:spAutoFit/>
            </a:bodyPr>
            <a:lstStyle/>
            <a:p>
              <a:r>
                <a:rPr lang="fr-FR" sz="1000"/>
                <a:t>V7</a:t>
              </a:r>
            </a:p>
          </p:txBody>
        </p:sp>
        <p:sp>
          <p:nvSpPr>
            <p:cNvPr id="44770" name="Text Box 776"/>
            <p:cNvSpPr txBox="1">
              <a:spLocks noChangeArrowheads="1"/>
            </p:cNvSpPr>
            <p:nvPr/>
          </p:nvSpPr>
          <p:spPr bwMode="auto">
            <a:xfrm>
              <a:off x="4896" y="2160"/>
              <a:ext cx="211" cy="174"/>
            </a:xfrm>
            <a:prstGeom prst="rect">
              <a:avLst/>
            </a:prstGeom>
            <a:noFill/>
            <a:ln w="12700">
              <a:noFill/>
              <a:miter lim="800000"/>
              <a:headEnd/>
              <a:tailEnd/>
            </a:ln>
          </p:spPr>
          <p:txBody>
            <a:bodyPr wrap="none" lIns="90000" tIns="46800" rIns="90000" bIns="46800">
              <a:spAutoFit/>
            </a:bodyPr>
            <a:lstStyle/>
            <a:p>
              <a:r>
                <a:rPr lang="fr-FR" sz="1000"/>
                <a:t>V8</a:t>
              </a:r>
            </a:p>
          </p:txBody>
        </p:sp>
        <p:sp>
          <p:nvSpPr>
            <p:cNvPr id="44771" name="Text Box 777"/>
            <p:cNvSpPr txBox="1">
              <a:spLocks noChangeArrowheads="1"/>
            </p:cNvSpPr>
            <p:nvPr/>
          </p:nvSpPr>
          <p:spPr bwMode="auto">
            <a:xfrm>
              <a:off x="5261" y="3504"/>
              <a:ext cx="255" cy="175"/>
            </a:xfrm>
            <a:prstGeom prst="rect">
              <a:avLst/>
            </a:prstGeom>
            <a:noFill/>
            <a:ln w="12700">
              <a:noFill/>
              <a:miter lim="800000"/>
              <a:headEnd/>
              <a:tailEnd/>
            </a:ln>
          </p:spPr>
          <p:txBody>
            <a:bodyPr wrap="none" lIns="90000" tIns="46800" rIns="90000" bIns="46800">
              <a:spAutoFit/>
            </a:bodyPr>
            <a:lstStyle/>
            <a:p>
              <a:r>
                <a:rPr lang="fr-FR" sz="1000"/>
                <a:t>V10</a:t>
              </a:r>
            </a:p>
          </p:txBody>
        </p:sp>
        <p:sp>
          <p:nvSpPr>
            <p:cNvPr id="44772" name="Text Box 778"/>
            <p:cNvSpPr txBox="1">
              <a:spLocks noChangeArrowheads="1"/>
            </p:cNvSpPr>
            <p:nvPr/>
          </p:nvSpPr>
          <p:spPr bwMode="auto">
            <a:xfrm>
              <a:off x="3840" y="2447"/>
              <a:ext cx="255" cy="175"/>
            </a:xfrm>
            <a:prstGeom prst="rect">
              <a:avLst/>
            </a:prstGeom>
            <a:noFill/>
            <a:ln w="12700">
              <a:noFill/>
              <a:miter lim="800000"/>
              <a:headEnd/>
              <a:tailEnd/>
            </a:ln>
          </p:spPr>
          <p:txBody>
            <a:bodyPr wrap="none" lIns="90000" tIns="46800" rIns="90000" bIns="46800">
              <a:spAutoFit/>
            </a:bodyPr>
            <a:lstStyle/>
            <a:p>
              <a:r>
                <a:rPr lang="fr-FR" sz="1000"/>
                <a:t>V10</a:t>
              </a:r>
            </a:p>
          </p:txBody>
        </p:sp>
        <p:sp>
          <p:nvSpPr>
            <p:cNvPr id="44773" name="Text Box 779"/>
            <p:cNvSpPr txBox="1">
              <a:spLocks noChangeArrowheads="1"/>
            </p:cNvSpPr>
            <p:nvPr/>
          </p:nvSpPr>
          <p:spPr bwMode="auto">
            <a:xfrm>
              <a:off x="3393" y="1766"/>
              <a:ext cx="255" cy="174"/>
            </a:xfrm>
            <a:prstGeom prst="rect">
              <a:avLst/>
            </a:prstGeom>
            <a:noFill/>
            <a:ln w="12700">
              <a:noFill/>
              <a:miter lim="800000"/>
              <a:headEnd/>
              <a:tailEnd/>
            </a:ln>
          </p:spPr>
          <p:txBody>
            <a:bodyPr wrap="none" lIns="90000" tIns="46800" rIns="90000" bIns="46800">
              <a:spAutoFit/>
            </a:bodyPr>
            <a:lstStyle/>
            <a:p>
              <a:r>
                <a:rPr lang="fr-FR" sz="1000"/>
                <a:t>V13</a:t>
              </a:r>
            </a:p>
          </p:txBody>
        </p:sp>
        <p:sp>
          <p:nvSpPr>
            <p:cNvPr id="44774" name="Text Box 780"/>
            <p:cNvSpPr txBox="1">
              <a:spLocks noChangeArrowheads="1"/>
            </p:cNvSpPr>
            <p:nvPr/>
          </p:nvSpPr>
          <p:spPr bwMode="auto">
            <a:xfrm>
              <a:off x="3393" y="1872"/>
              <a:ext cx="255" cy="175"/>
            </a:xfrm>
            <a:prstGeom prst="rect">
              <a:avLst/>
            </a:prstGeom>
            <a:noFill/>
            <a:ln w="12700">
              <a:noFill/>
              <a:miter lim="800000"/>
              <a:headEnd/>
              <a:tailEnd/>
            </a:ln>
          </p:spPr>
          <p:txBody>
            <a:bodyPr wrap="none" lIns="90000" tIns="46800" rIns="90000" bIns="46800">
              <a:spAutoFit/>
            </a:bodyPr>
            <a:lstStyle/>
            <a:p>
              <a:r>
                <a:rPr lang="fr-FR" sz="1000"/>
                <a:t>V14</a:t>
              </a:r>
            </a:p>
          </p:txBody>
        </p:sp>
        <p:sp>
          <p:nvSpPr>
            <p:cNvPr id="44775" name="Text Box 781"/>
            <p:cNvSpPr txBox="1">
              <a:spLocks noChangeArrowheads="1"/>
            </p:cNvSpPr>
            <p:nvPr/>
          </p:nvSpPr>
          <p:spPr bwMode="auto">
            <a:xfrm>
              <a:off x="3393" y="2112"/>
              <a:ext cx="255" cy="175"/>
            </a:xfrm>
            <a:prstGeom prst="rect">
              <a:avLst/>
            </a:prstGeom>
            <a:noFill/>
            <a:ln w="12700">
              <a:noFill/>
              <a:miter lim="800000"/>
              <a:headEnd/>
              <a:tailEnd/>
            </a:ln>
          </p:spPr>
          <p:txBody>
            <a:bodyPr wrap="none" lIns="90000" tIns="46800" rIns="90000" bIns="46800">
              <a:spAutoFit/>
            </a:bodyPr>
            <a:lstStyle/>
            <a:p>
              <a:r>
                <a:rPr lang="fr-FR" sz="1000"/>
                <a:t>V15</a:t>
              </a:r>
            </a:p>
          </p:txBody>
        </p:sp>
        <p:sp>
          <p:nvSpPr>
            <p:cNvPr id="44776" name="Text Box 782"/>
            <p:cNvSpPr txBox="1">
              <a:spLocks noChangeArrowheads="1"/>
            </p:cNvSpPr>
            <p:nvPr/>
          </p:nvSpPr>
          <p:spPr bwMode="auto">
            <a:xfrm>
              <a:off x="3393" y="2208"/>
              <a:ext cx="255" cy="175"/>
            </a:xfrm>
            <a:prstGeom prst="rect">
              <a:avLst/>
            </a:prstGeom>
            <a:noFill/>
            <a:ln w="12700">
              <a:noFill/>
              <a:miter lim="800000"/>
              <a:headEnd/>
              <a:tailEnd/>
            </a:ln>
          </p:spPr>
          <p:txBody>
            <a:bodyPr wrap="none" lIns="90000" tIns="46800" rIns="90000" bIns="46800">
              <a:spAutoFit/>
            </a:bodyPr>
            <a:lstStyle/>
            <a:p>
              <a:r>
                <a:rPr lang="fr-FR" sz="1000"/>
                <a:t>V16</a:t>
              </a:r>
            </a:p>
          </p:txBody>
        </p:sp>
        <p:sp>
          <p:nvSpPr>
            <p:cNvPr id="44777" name="Text Box 783"/>
            <p:cNvSpPr txBox="1">
              <a:spLocks noChangeArrowheads="1"/>
            </p:cNvSpPr>
            <p:nvPr/>
          </p:nvSpPr>
          <p:spPr bwMode="auto">
            <a:xfrm>
              <a:off x="3312" y="3216"/>
              <a:ext cx="255" cy="175"/>
            </a:xfrm>
            <a:prstGeom prst="rect">
              <a:avLst/>
            </a:prstGeom>
            <a:noFill/>
            <a:ln w="12700">
              <a:noFill/>
              <a:miter lim="800000"/>
              <a:headEnd/>
              <a:tailEnd/>
            </a:ln>
          </p:spPr>
          <p:txBody>
            <a:bodyPr wrap="none" lIns="90000" tIns="46800" rIns="90000" bIns="46800">
              <a:spAutoFit/>
            </a:bodyPr>
            <a:lstStyle/>
            <a:p>
              <a:r>
                <a:rPr lang="fr-FR" sz="1000"/>
                <a:t>V13</a:t>
              </a:r>
            </a:p>
          </p:txBody>
        </p:sp>
        <p:sp>
          <p:nvSpPr>
            <p:cNvPr id="44778" name="Text Box 784"/>
            <p:cNvSpPr txBox="1">
              <a:spLocks noChangeArrowheads="1"/>
            </p:cNvSpPr>
            <p:nvPr/>
          </p:nvSpPr>
          <p:spPr bwMode="auto">
            <a:xfrm>
              <a:off x="3297" y="3312"/>
              <a:ext cx="255" cy="175"/>
            </a:xfrm>
            <a:prstGeom prst="rect">
              <a:avLst/>
            </a:prstGeom>
            <a:noFill/>
            <a:ln w="12700">
              <a:noFill/>
              <a:miter lim="800000"/>
              <a:headEnd/>
              <a:tailEnd/>
            </a:ln>
          </p:spPr>
          <p:txBody>
            <a:bodyPr wrap="none" lIns="90000" tIns="46800" rIns="90000" bIns="46800">
              <a:spAutoFit/>
            </a:bodyPr>
            <a:lstStyle/>
            <a:p>
              <a:r>
                <a:rPr lang="fr-FR" sz="1000"/>
                <a:t>V14</a:t>
              </a:r>
            </a:p>
          </p:txBody>
        </p:sp>
        <p:sp>
          <p:nvSpPr>
            <p:cNvPr id="44779" name="Text Box 785"/>
            <p:cNvSpPr txBox="1">
              <a:spLocks noChangeArrowheads="1"/>
            </p:cNvSpPr>
            <p:nvPr/>
          </p:nvSpPr>
          <p:spPr bwMode="auto">
            <a:xfrm>
              <a:off x="3312" y="3599"/>
              <a:ext cx="255" cy="175"/>
            </a:xfrm>
            <a:prstGeom prst="rect">
              <a:avLst/>
            </a:prstGeom>
            <a:noFill/>
            <a:ln w="12700">
              <a:noFill/>
              <a:miter lim="800000"/>
              <a:headEnd/>
              <a:tailEnd/>
            </a:ln>
          </p:spPr>
          <p:txBody>
            <a:bodyPr wrap="none" lIns="90000" tIns="46800" rIns="90000" bIns="46800">
              <a:spAutoFit/>
            </a:bodyPr>
            <a:lstStyle/>
            <a:p>
              <a:r>
                <a:rPr lang="fr-FR" sz="1000"/>
                <a:t>V15</a:t>
              </a:r>
            </a:p>
          </p:txBody>
        </p:sp>
        <p:sp>
          <p:nvSpPr>
            <p:cNvPr id="44780" name="Text Box 786"/>
            <p:cNvSpPr txBox="1">
              <a:spLocks noChangeArrowheads="1"/>
            </p:cNvSpPr>
            <p:nvPr/>
          </p:nvSpPr>
          <p:spPr bwMode="auto">
            <a:xfrm>
              <a:off x="3312" y="3686"/>
              <a:ext cx="255" cy="175"/>
            </a:xfrm>
            <a:prstGeom prst="rect">
              <a:avLst/>
            </a:prstGeom>
            <a:noFill/>
            <a:ln w="12700">
              <a:noFill/>
              <a:miter lim="800000"/>
              <a:headEnd/>
              <a:tailEnd/>
            </a:ln>
          </p:spPr>
          <p:txBody>
            <a:bodyPr wrap="none" lIns="90000" tIns="46800" rIns="90000" bIns="46800">
              <a:spAutoFit/>
            </a:bodyPr>
            <a:lstStyle/>
            <a:p>
              <a:r>
                <a:rPr lang="fr-FR" sz="1000"/>
                <a:t>V16</a:t>
              </a:r>
            </a:p>
          </p:txBody>
        </p:sp>
      </p:grpSp>
      <p:grpSp>
        <p:nvGrpSpPr>
          <p:cNvPr id="44039" name="Group 787"/>
          <p:cNvGrpSpPr>
            <a:grpSpLocks/>
          </p:cNvGrpSpPr>
          <p:nvPr/>
        </p:nvGrpSpPr>
        <p:grpSpPr bwMode="auto">
          <a:xfrm>
            <a:off x="8043863" y="152400"/>
            <a:ext cx="889000" cy="1671638"/>
            <a:chOff x="5067" y="96"/>
            <a:chExt cx="560" cy="1053"/>
          </a:xfrm>
        </p:grpSpPr>
        <p:cxnSp>
          <p:nvCxnSpPr>
            <p:cNvPr id="44041" name="AutoShape 788"/>
            <p:cNvCxnSpPr>
              <a:cxnSpLocks noChangeShapeType="1"/>
              <a:stCxn id="44042" idx="2"/>
              <a:endCxn id="44043"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4042" name="Rectangle 789"/>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4043" name="Rectangle 790"/>
            <p:cNvSpPr>
              <a:spLocks noChangeArrowheads="1"/>
            </p:cNvSpPr>
            <p:nvPr/>
          </p:nvSpPr>
          <p:spPr bwMode="auto">
            <a:xfrm>
              <a:off x="5069" y="364"/>
              <a:ext cx="558" cy="171"/>
            </a:xfrm>
            <a:prstGeom prst="rect">
              <a:avLst/>
            </a:prstGeom>
            <a:solidFill>
              <a:srgbClr val="00FFFF"/>
            </a:solid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4044" name="AutoShape 791"/>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4045" name="Rectangle 792"/>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4046" name="Rectangle 793"/>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4047" name="AutoShape 794"/>
            <p:cNvCxnSpPr>
              <a:cxnSpLocks noChangeShapeType="1"/>
              <a:stCxn id="44043" idx="2"/>
              <a:endCxn id="44045"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4048" name="AutoShape 795"/>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4049" name="AutoShape 796"/>
            <p:cNvCxnSpPr>
              <a:cxnSpLocks noChangeShapeType="1"/>
              <a:stCxn id="44045" idx="2"/>
              <a:endCxn id="44046"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4050" name="AutoShape 797"/>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4051" name="AutoShape 798"/>
            <p:cNvCxnSpPr>
              <a:cxnSpLocks noChangeShapeType="1"/>
              <a:endCxn id="44052"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4052" name="AutoShape 799"/>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4053" name="AutoShape 800"/>
            <p:cNvCxnSpPr>
              <a:cxnSpLocks noChangeShapeType="1"/>
              <a:endCxn id="44054"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4054" name="AutoShape 801"/>
            <p:cNvSpPr>
              <a:spLocks noChangeArrowheads="1"/>
            </p:cNvSpPr>
            <p:nvPr/>
          </p:nvSpPr>
          <p:spPr bwMode="auto">
            <a:xfrm>
              <a:off x="5440" y="1100"/>
              <a:ext cx="35"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grpSp>
      <p:sp>
        <p:nvSpPr>
          <p:cNvPr id="44040" name="Oval 802"/>
          <p:cNvSpPr>
            <a:spLocks noChangeArrowheads="1"/>
          </p:cNvSpPr>
          <p:nvPr/>
        </p:nvSpPr>
        <p:spPr bwMode="auto">
          <a:xfrm>
            <a:off x="5219700" y="2816225"/>
            <a:ext cx="1331913" cy="1008063"/>
          </a:xfrm>
          <a:prstGeom prst="ellipse">
            <a:avLst/>
          </a:prstGeom>
          <a:solidFill>
            <a:srgbClr val="CCFFFF">
              <a:alpha val="50195"/>
            </a:srgbClr>
          </a:solidFill>
          <a:ln w="12700">
            <a:solidFill>
              <a:schemeClr val="tx1"/>
            </a:solidFill>
            <a:prstDash val="lgDashDot"/>
            <a:round/>
            <a:headEnd/>
            <a:tailEnd/>
          </a:ln>
        </p:spPr>
        <p:txBody>
          <a:bodyPr wrap="none" lIns="90000" tIns="46800" rIns="90000" bIns="46800" anchor="ctr"/>
          <a:lstStyle/>
          <a:p>
            <a:endParaRPr lang="fr-F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smtClean="0"/>
              <a:t>Agenda</a:t>
            </a:r>
          </a:p>
        </p:txBody>
      </p:sp>
      <p:sp>
        <p:nvSpPr>
          <p:cNvPr id="45059"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4506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5061" name="Espace réservé du numéro de diapositive 5"/>
          <p:cNvSpPr>
            <a:spLocks noGrp="1"/>
          </p:cNvSpPr>
          <p:nvPr>
            <p:ph type="sldNum" sz="quarter" idx="11"/>
          </p:nvPr>
        </p:nvSpPr>
        <p:spPr>
          <a:noFill/>
        </p:spPr>
        <p:txBody>
          <a:bodyPr/>
          <a:lstStyle/>
          <a:p>
            <a:fld id="{088EDC34-6848-4FE1-813A-3A82917ED94C}" type="slidenum">
              <a:rPr lang="en-GB"/>
              <a:pPr/>
              <a:t>43</a:t>
            </a:fld>
            <a:endParaRPr lang="en-GB"/>
          </a:p>
        </p:txBody>
      </p:sp>
      <p:sp>
        <p:nvSpPr>
          <p:cNvPr id="45062" name="Rectangle 4"/>
          <p:cNvSpPr>
            <a:spLocks noChangeArrowheads="1"/>
          </p:cNvSpPr>
          <p:nvPr/>
        </p:nvSpPr>
        <p:spPr bwMode="auto">
          <a:xfrm>
            <a:off x="0" y="3300028"/>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t>Role of Control modules</a:t>
            </a:r>
          </a:p>
        </p:txBody>
      </p:sp>
      <p:sp>
        <p:nvSpPr>
          <p:cNvPr id="46083" name="Rectangle 3"/>
          <p:cNvSpPr>
            <a:spLocks noGrp="1" noChangeArrowheads="1"/>
          </p:cNvSpPr>
          <p:nvPr>
            <p:ph idx="1"/>
          </p:nvPr>
        </p:nvSpPr>
        <p:spPr>
          <a:xfrm>
            <a:off x="179388" y="1125538"/>
            <a:ext cx="7508875" cy="4895850"/>
          </a:xfrm>
        </p:spPr>
        <p:txBody>
          <a:bodyPr/>
          <a:lstStyle/>
          <a:p>
            <a:r>
              <a:rPr lang="en-US" sz="1800" smtClean="0"/>
              <a:t>The lowest, mandatory level in the Physical Hierarchy</a:t>
            </a:r>
          </a:p>
          <a:p>
            <a:pPr lvl="1"/>
            <a:r>
              <a:rPr lang="en-US" sz="1800" smtClean="0"/>
              <a:t>The only actual equipment entity: all upper level are organizational views with larger or smaller focus</a:t>
            </a:r>
          </a:p>
          <a:p>
            <a:pPr lvl="1"/>
            <a:r>
              <a:rPr lang="en-US" sz="1800" smtClean="0"/>
              <a:t>The only acting entity (move actuators, run motors)</a:t>
            </a:r>
          </a:p>
          <a:p>
            <a:r>
              <a:rPr lang="en-US" sz="1800" smtClean="0"/>
              <a:t>Mechanical engineering consistency</a:t>
            </a:r>
          </a:p>
          <a:p>
            <a:pPr lvl="1"/>
            <a:r>
              <a:rPr lang="en-US" sz="1800" smtClean="0"/>
              <a:t>CM breakdown corresponds to generic equipment entities</a:t>
            </a:r>
          </a:p>
          <a:p>
            <a:r>
              <a:rPr lang="en-US" sz="1800" smtClean="0"/>
              <a:t>Simplification of control:</a:t>
            </a:r>
          </a:p>
          <a:p>
            <a:pPr lvl="1"/>
            <a:r>
              <a:rPr lang="en-US" sz="1800" smtClean="0"/>
              <a:t>Execute elementary equipment services invoked by EPEs</a:t>
            </a:r>
          </a:p>
          <a:p>
            <a:r>
              <a:rPr lang="en-US" sz="1800" smtClean="0"/>
              <a:t>Functional leveling of technological variants</a:t>
            </a:r>
          </a:p>
          <a:p>
            <a:pPr lvl="1"/>
            <a:r>
              <a:rPr lang="en-US" sz="1800" smtClean="0"/>
              <a:t>Same interface and capabilities, specific control</a:t>
            </a:r>
          </a:p>
          <a:p>
            <a:r>
              <a:rPr lang="en-US" sz="1800" smtClean="0"/>
              <a:t>Prevent conflicting equipment usage</a:t>
            </a:r>
          </a:p>
          <a:p>
            <a:pPr lvl="1"/>
            <a:r>
              <a:rPr lang="en-US" sz="1800" smtClean="0"/>
              <a:t>EPEs can explicitly allocate control modules providing an inherent interlock between conflicting functionalities</a:t>
            </a:r>
          </a:p>
        </p:txBody>
      </p:sp>
      <p:sp>
        <p:nvSpPr>
          <p:cNvPr id="4608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6085" name="Espace réservé du numéro de diapositive 5"/>
          <p:cNvSpPr>
            <a:spLocks noGrp="1"/>
          </p:cNvSpPr>
          <p:nvPr>
            <p:ph type="sldNum" sz="quarter" idx="11"/>
          </p:nvPr>
        </p:nvSpPr>
        <p:spPr>
          <a:noFill/>
        </p:spPr>
        <p:txBody>
          <a:bodyPr/>
          <a:lstStyle/>
          <a:p>
            <a:fld id="{17A12DD3-DD68-4163-9AD3-86DDCA70F88E}" type="slidenum">
              <a:rPr lang="en-GB"/>
              <a:pPr/>
              <a:t>44</a:t>
            </a:fld>
            <a:endParaRPr lang="en-GB"/>
          </a:p>
        </p:txBody>
      </p:sp>
      <p:grpSp>
        <p:nvGrpSpPr>
          <p:cNvPr id="46086" name="Group 4"/>
          <p:cNvGrpSpPr>
            <a:grpSpLocks/>
          </p:cNvGrpSpPr>
          <p:nvPr/>
        </p:nvGrpSpPr>
        <p:grpSpPr bwMode="auto">
          <a:xfrm>
            <a:off x="8043863" y="152400"/>
            <a:ext cx="889000" cy="1671638"/>
            <a:chOff x="5067" y="96"/>
            <a:chExt cx="560" cy="1053"/>
          </a:xfrm>
        </p:grpSpPr>
        <p:cxnSp>
          <p:nvCxnSpPr>
            <p:cNvPr id="46087" name="AutoShape 5"/>
            <p:cNvCxnSpPr>
              <a:cxnSpLocks noChangeShapeType="1"/>
              <a:stCxn id="46088" idx="2"/>
              <a:endCxn id="46089"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6088"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6089"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6090"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6091"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6092" name="Rectangle 10"/>
            <p:cNvSpPr>
              <a:spLocks noChangeArrowheads="1"/>
            </p:cNvSpPr>
            <p:nvPr/>
          </p:nvSpPr>
          <p:spPr bwMode="auto">
            <a:xfrm>
              <a:off x="5067" y="923"/>
              <a:ext cx="558" cy="171"/>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6093" name="AutoShape 11"/>
            <p:cNvCxnSpPr>
              <a:cxnSpLocks noChangeShapeType="1"/>
              <a:stCxn id="46089" idx="2"/>
              <a:endCxn id="46091"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6094"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6095" name="AutoShape 13"/>
            <p:cNvCxnSpPr>
              <a:cxnSpLocks noChangeShapeType="1"/>
              <a:stCxn id="46091" idx="2"/>
              <a:endCxn id="46092"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6096"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6097" name="AutoShape 15"/>
            <p:cNvCxnSpPr>
              <a:cxnSpLocks noChangeShapeType="1"/>
              <a:endCxn id="46098"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6098"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6099" name="AutoShape 17"/>
            <p:cNvCxnSpPr>
              <a:cxnSpLocks noChangeShapeType="1"/>
              <a:endCxn id="46100"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6100"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GB" smtClean="0"/>
              <a:t>Control Modules</a:t>
            </a:r>
          </a:p>
        </p:txBody>
      </p:sp>
      <p:sp>
        <p:nvSpPr>
          <p:cNvPr id="47107" name="Rectangle 3"/>
          <p:cNvSpPr>
            <a:spLocks noGrp="1" noChangeArrowheads="1"/>
          </p:cNvSpPr>
          <p:nvPr>
            <p:ph idx="1"/>
          </p:nvPr>
        </p:nvSpPr>
        <p:spPr/>
        <p:txBody>
          <a:bodyPr/>
          <a:lstStyle/>
          <a:p>
            <a:r>
              <a:rPr lang="en-GB" sz="1800" smtClean="0"/>
              <a:t>Definition</a:t>
            </a:r>
          </a:p>
          <a:p>
            <a:pPr lvl="1"/>
            <a:r>
              <a:rPr lang="en-US" sz="1800" smtClean="0"/>
              <a:t>A piece of processing equipment with associated collection of sensors, actuators, and other control modules</a:t>
            </a:r>
          </a:p>
          <a:p>
            <a:r>
              <a:rPr lang="en-GB" sz="1800" smtClean="0"/>
              <a:t>Properties</a:t>
            </a:r>
          </a:p>
          <a:p>
            <a:pPr lvl="1"/>
            <a:r>
              <a:rPr lang="en-US" sz="1800" smtClean="0"/>
              <a:t>Every piece of equipment is controlled by one (and only one) control module</a:t>
            </a:r>
          </a:p>
          <a:p>
            <a:pPr lvl="1"/>
            <a:r>
              <a:rPr lang="en-US" sz="1800" smtClean="0"/>
              <a:t>The lowest, mandatory physical level</a:t>
            </a:r>
          </a:p>
          <a:p>
            <a:pPr lvl="2"/>
            <a:r>
              <a:rPr lang="en-US" sz="1600" smtClean="0"/>
              <a:t>Any part of the actual equipmeNT is part of one, and only one control module</a:t>
            </a:r>
          </a:p>
          <a:p>
            <a:pPr lvl="1"/>
            <a:r>
              <a:rPr lang="en-US" sz="1800" smtClean="0"/>
              <a:t>Provides the only connection to the process</a:t>
            </a:r>
          </a:p>
          <a:p>
            <a:pPr lvl="2"/>
            <a:r>
              <a:rPr lang="en-US" sz="1600" smtClean="0"/>
              <a:t>Control modules can content instrumentation</a:t>
            </a:r>
          </a:p>
          <a:p>
            <a:pPr lvl="2"/>
            <a:r>
              <a:rPr lang="en-US" sz="1600" smtClean="0"/>
              <a:t>But Control Modules ARE NOT instruments (see Device Modules)</a:t>
            </a:r>
          </a:p>
          <a:p>
            <a:pPr lvl="1"/>
            <a:r>
              <a:rPr lang="en-US" sz="1800" smtClean="0"/>
              <a:t>Acts as a single entity from a control standpoint</a:t>
            </a:r>
          </a:p>
          <a:p>
            <a:pPr lvl="1"/>
            <a:r>
              <a:rPr lang="en-US" sz="1800" smtClean="0"/>
              <a:t>Do not contain / cannot execute procedural elements</a:t>
            </a:r>
          </a:p>
          <a:p>
            <a:pPr lvl="1"/>
            <a:r>
              <a:rPr lang="fr-FR" sz="1800" smtClean="0"/>
              <a:t>The only real physical entity</a:t>
            </a:r>
          </a:p>
          <a:p>
            <a:pPr lvl="2"/>
            <a:r>
              <a:rPr lang="fr-FR" sz="1600" smtClean="0"/>
              <a:t>All upper levels are more or less focused orgainsational views</a:t>
            </a:r>
          </a:p>
          <a:p>
            <a:pPr lvl="1"/>
            <a:r>
              <a:rPr lang="fr-FR" sz="1800" smtClean="0"/>
              <a:t>Unknown by the Recipe </a:t>
            </a:r>
            <a:endParaRPr lang="en-GB" sz="1800" smtClean="0"/>
          </a:p>
        </p:txBody>
      </p:sp>
      <p:sp>
        <p:nvSpPr>
          <p:cNvPr id="47108"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7109" name="Espace réservé du numéro de diapositive 5"/>
          <p:cNvSpPr>
            <a:spLocks noGrp="1"/>
          </p:cNvSpPr>
          <p:nvPr>
            <p:ph type="sldNum" sz="quarter" idx="11"/>
          </p:nvPr>
        </p:nvSpPr>
        <p:spPr>
          <a:noFill/>
        </p:spPr>
        <p:txBody>
          <a:bodyPr/>
          <a:lstStyle/>
          <a:p>
            <a:fld id="{DDEF9AB2-D9C7-4F5E-B12A-CB6196F677C6}" type="slidenum">
              <a:rPr lang="en-GB"/>
              <a:pPr/>
              <a:t>45</a:t>
            </a:fld>
            <a:endParaRPr lang="en-GB"/>
          </a:p>
        </p:txBody>
      </p:sp>
      <p:grpSp>
        <p:nvGrpSpPr>
          <p:cNvPr id="47110" name="Group 4"/>
          <p:cNvGrpSpPr>
            <a:grpSpLocks/>
          </p:cNvGrpSpPr>
          <p:nvPr/>
        </p:nvGrpSpPr>
        <p:grpSpPr bwMode="auto">
          <a:xfrm>
            <a:off x="8043863" y="152400"/>
            <a:ext cx="889000" cy="1671638"/>
            <a:chOff x="5067" y="96"/>
            <a:chExt cx="560" cy="1053"/>
          </a:xfrm>
        </p:grpSpPr>
        <p:cxnSp>
          <p:nvCxnSpPr>
            <p:cNvPr id="47111" name="AutoShape 5"/>
            <p:cNvCxnSpPr>
              <a:cxnSpLocks noChangeShapeType="1"/>
              <a:stCxn id="47112" idx="2"/>
              <a:endCxn id="47113"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7112"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7113"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7114"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7115"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7116" name="Rectangle 10"/>
            <p:cNvSpPr>
              <a:spLocks noChangeArrowheads="1"/>
            </p:cNvSpPr>
            <p:nvPr/>
          </p:nvSpPr>
          <p:spPr bwMode="auto">
            <a:xfrm>
              <a:off x="5067" y="923"/>
              <a:ext cx="558" cy="171"/>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7117" name="AutoShape 11"/>
            <p:cNvCxnSpPr>
              <a:cxnSpLocks noChangeShapeType="1"/>
              <a:stCxn id="47113" idx="2"/>
              <a:endCxn id="47115"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7118"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7119" name="AutoShape 13"/>
            <p:cNvCxnSpPr>
              <a:cxnSpLocks noChangeShapeType="1"/>
              <a:stCxn id="47115" idx="2"/>
              <a:endCxn id="47116"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7120"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7121" name="AutoShape 15"/>
            <p:cNvCxnSpPr>
              <a:cxnSpLocks noChangeShapeType="1"/>
              <a:endCxn id="47122"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7122"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7123" name="AutoShape 17"/>
            <p:cNvCxnSpPr>
              <a:cxnSpLocks noChangeShapeType="1"/>
              <a:endCxn id="47124"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7124"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mtClean="0"/>
              <a:t>Control modules and flow analysis</a:t>
            </a:r>
          </a:p>
        </p:txBody>
      </p:sp>
      <p:sp>
        <p:nvSpPr>
          <p:cNvPr id="48131" name="Rectangle 3"/>
          <p:cNvSpPr>
            <a:spLocks noGrp="1" noChangeArrowheads="1"/>
          </p:cNvSpPr>
          <p:nvPr>
            <p:ph idx="1"/>
          </p:nvPr>
        </p:nvSpPr>
        <p:spPr>
          <a:xfrm>
            <a:off x="179388" y="1125538"/>
            <a:ext cx="7885112" cy="4895850"/>
          </a:xfrm>
        </p:spPr>
        <p:txBody>
          <a:bodyPr/>
          <a:lstStyle/>
          <a:p>
            <a:r>
              <a:rPr lang="en-US" smtClean="0"/>
              <a:t>Rules</a:t>
            </a:r>
          </a:p>
          <a:p>
            <a:pPr lvl="1"/>
            <a:r>
              <a:rPr lang="en-US" smtClean="0"/>
              <a:t>None in ISA88</a:t>
            </a:r>
          </a:p>
          <a:p>
            <a:r>
              <a:rPr lang="en-US" smtClean="0"/>
              <a:t>WBF Flow analysis concepts:</a:t>
            </a:r>
          </a:p>
          <a:p>
            <a:pPr lvl="1"/>
            <a:r>
              <a:rPr lang="en-US" smtClean="0"/>
              <a:t>Physical flows  get through tangible equipment entities (Control modules)</a:t>
            </a:r>
          </a:p>
          <a:p>
            <a:pPr lvl="1"/>
            <a:r>
              <a:rPr lang="en-US" smtClean="0"/>
              <a:t>A proper breakdown allows to control flows regardless the functional intent. Control modules control … flows</a:t>
            </a:r>
          </a:p>
          <a:p>
            <a:pPr lvl="1"/>
            <a:r>
              <a:rPr lang="en-US" smtClean="0"/>
              <a:t>Breakdown rules for control modules</a:t>
            </a:r>
          </a:p>
          <a:p>
            <a:pPr lvl="2"/>
            <a:r>
              <a:rPr lang="en-US" smtClean="0"/>
              <a:t>CMs are elementary flow sections</a:t>
            </a:r>
          </a:p>
          <a:p>
            <a:pPr lvl="2"/>
            <a:r>
              <a:rPr lang="en-US" smtClean="0"/>
              <a:t>Extension of Delta Nodes / Astrid methodologies</a:t>
            </a:r>
          </a:p>
          <a:p>
            <a:pPr lvl="1"/>
            <a:r>
              <a:rPr lang="en-US" smtClean="0"/>
              <a:t>The resulting breakdown highlights consistent generic equipment entities</a:t>
            </a:r>
          </a:p>
          <a:p>
            <a:endParaRPr lang="en-US" smtClean="0"/>
          </a:p>
        </p:txBody>
      </p:sp>
      <p:sp>
        <p:nvSpPr>
          <p:cNvPr id="4813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8133" name="Espace réservé du numéro de diapositive 5"/>
          <p:cNvSpPr>
            <a:spLocks noGrp="1"/>
          </p:cNvSpPr>
          <p:nvPr>
            <p:ph type="sldNum" sz="quarter" idx="11"/>
          </p:nvPr>
        </p:nvSpPr>
        <p:spPr>
          <a:noFill/>
        </p:spPr>
        <p:txBody>
          <a:bodyPr/>
          <a:lstStyle/>
          <a:p>
            <a:fld id="{682B58B1-8234-4BFF-81DE-75F25FE63B17}" type="slidenum">
              <a:rPr lang="en-GB"/>
              <a:pPr/>
              <a:t>46</a:t>
            </a:fld>
            <a:endParaRPr lang="en-GB"/>
          </a:p>
        </p:txBody>
      </p:sp>
      <p:grpSp>
        <p:nvGrpSpPr>
          <p:cNvPr id="48134" name="Group 4"/>
          <p:cNvGrpSpPr>
            <a:grpSpLocks/>
          </p:cNvGrpSpPr>
          <p:nvPr/>
        </p:nvGrpSpPr>
        <p:grpSpPr bwMode="auto">
          <a:xfrm>
            <a:off x="8043863" y="152400"/>
            <a:ext cx="889000" cy="1671638"/>
            <a:chOff x="5067" y="96"/>
            <a:chExt cx="560" cy="1053"/>
          </a:xfrm>
        </p:grpSpPr>
        <p:cxnSp>
          <p:nvCxnSpPr>
            <p:cNvPr id="48135" name="AutoShape 5"/>
            <p:cNvCxnSpPr>
              <a:cxnSpLocks noChangeShapeType="1"/>
              <a:stCxn id="48136" idx="2"/>
              <a:endCxn id="48137"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8136"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8137"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8138"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8139"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8140" name="Rectangle 10"/>
            <p:cNvSpPr>
              <a:spLocks noChangeArrowheads="1"/>
            </p:cNvSpPr>
            <p:nvPr/>
          </p:nvSpPr>
          <p:spPr bwMode="auto">
            <a:xfrm>
              <a:off x="5067" y="923"/>
              <a:ext cx="558" cy="171"/>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8141" name="AutoShape 11"/>
            <p:cNvCxnSpPr>
              <a:cxnSpLocks noChangeShapeType="1"/>
              <a:stCxn id="48137" idx="2"/>
              <a:endCxn id="48139"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8142"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8143" name="AutoShape 13"/>
            <p:cNvCxnSpPr>
              <a:cxnSpLocks noChangeShapeType="1"/>
              <a:stCxn id="48139" idx="2"/>
              <a:endCxn id="48140"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8144"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8145" name="AutoShape 15"/>
            <p:cNvCxnSpPr>
              <a:cxnSpLocks noChangeShapeType="1"/>
              <a:endCxn id="48146"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8146"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8147" name="AutoShape 17"/>
            <p:cNvCxnSpPr>
              <a:cxnSpLocks noChangeShapeType="1"/>
              <a:endCxn id="48148"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8148"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mtClean="0"/>
              <a:t>Flow Analysis rules for breaking down a facility into CMs</a:t>
            </a:r>
          </a:p>
        </p:txBody>
      </p:sp>
      <p:sp>
        <p:nvSpPr>
          <p:cNvPr id="49155" name="Rectangle 3"/>
          <p:cNvSpPr>
            <a:spLocks noGrp="1" noChangeArrowheads="1"/>
          </p:cNvSpPr>
          <p:nvPr>
            <p:ph idx="1"/>
          </p:nvPr>
        </p:nvSpPr>
        <p:spPr/>
        <p:txBody>
          <a:bodyPr/>
          <a:lstStyle/>
          <a:p>
            <a:r>
              <a:rPr lang="en-US" smtClean="0"/>
              <a:t>Identify all flow breaking devices</a:t>
            </a:r>
          </a:p>
          <a:p>
            <a:pPr lvl="1"/>
            <a:r>
              <a:rPr lang="en-US" smtClean="0"/>
              <a:t>Shut-off valves</a:t>
            </a:r>
          </a:p>
          <a:p>
            <a:pPr lvl="1"/>
            <a:r>
              <a:rPr lang="en-US" smtClean="0"/>
              <a:t>Doors</a:t>
            </a:r>
          </a:p>
          <a:p>
            <a:pPr lvl="1"/>
            <a:r>
              <a:rPr lang="en-US" smtClean="0"/>
              <a:t>Traffic lights</a:t>
            </a:r>
          </a:p>
          <a:p>
            <a:pPr lvl="1"/>
            <a:r>
              <a:rPr lang="en-US" smtClean="0"/>
              <a:t>Removable pipe / Blind flanges</a:t>
            </a:r>
          </a:p>
          <a:p>
            <a:pPr lvl="1"/>
            <a:r>
              <a:rPr lang="en-US" smtClean="0"/>
              <a:t>…</a:t>
            </a:r>
          </a:p>
          <a:p>
            <a:r>
              <a:rPr lang="en-US" smtClean="0"/>
              <a:t>Control modules are bounded by these devices</a:t>
            </a:r>
          </a:p>
          <a:p>
            <a:r>
              <a:rPr lang="en-US" smtClean="0"/>
              <a:t>Several flows may run through a given equipment</a:t>
            </a:r>
          </a:p>
          <a:p>
            <a:pPr lvl="1"/>
            <a:r>
              <a:rPr lang="en-US" smtClean="0"/>
              <a:t>This equipment may be split into several control modules</a:t>
            </a:r>
          </a:p>
          <a:p>
            <a:pPr lvl="2"/>
            <a:r>
              <a:rPr lang="en-US" smtClean="0"/>
              <a:t>Liquid and gaseous part of a tank</a:t>
            </a:r>
          </a:p>
          <a:p>
            <a:pPr lvl="1"/>
            <a:endParaRPr lang="en-US" smtClean="0"/>
          </a:p>
        </p:txBody>
      </p:sp>
      <p:sp>
        <p:nvSpPr>
          <p:cNvPr id="4915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49157" name="Espace réservé du numéro de diapositive 5"/>
          <p:cNvSpPr>
            <a:spLocks noGrp="1"/>
          </p:cNvSpPr>
          <p:nvPr>
            <p:ph type="sldNum" sz="quarter" idx="11"/>
          </p:nvPr>
        </p:nvSpPr>
        <p:spPr>
          <a:noFill/>
        </p:spPr>
        <p:txBody>
          <a:bodyPr/>
          <a:lstStyle/>
          <a:p>
            <a:fld id="{088956A2-1FA1-43B5-8137-3DB2164A3573}" type="slidenum">
              <a:rPr lang="en-GB"/>
              <a:pPr/>
              <a:t>47</a:t>
            </a:fld>
            <a:endParaRPr lang="en-GB"/>
          </a:p>
        </p:txBody>
      </p:sp>
      <p:grpSp>
        <p:nvGrpSpPr>
          <p:cNvPr id="49158" name="Group 4"/>
          <p:cNvGrpSpPr>
            <a:grpSpLocks/>
          </p:cNvGrpSpPr>
          <p:nvPr/>
        </p:nvGrpSpPr>
        <p:grpSpPr bwMode="auto">
          <a:xfrm>
            <a:off x="8043863" y="152400"/>
            <a:ext cx="889000" cy="1671638"/>
            <a:chOff x="5067" y="96"/>
            <a:chExt cx="560" cy="1053"/>
          </a:xfrm>
        </p:grpSpPr>
        <p:cxnSp>
          <p:nvCxnSpPr>
            <p:cNvPr id="49159" name="AutoShape 5"/>
            <p:cNvCxnSpPr>
              <a:cxnSpLocks noChangeShapeType="1"/>
              <a:stCxn id="49160" idx="2"/>
              <a:endCxn id="49161"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49160"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49161"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49162"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49163"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49164" name="Rectangle 10"/>
            <p:cNvSpPr>
              <a:spLocks noChangeArrowheads="1"/>
            </p:cNvSpPr>
            <p:nvPr/>
          </p:nvSpPr>
          <p:spPr bwMode="auto">
            <a:xfrm>
              <a:off x="5067" y="923"/>
              <a:ext cx="558" cy="171"/>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49165" name="AutoShape 11"/>
            <p:cNvCxnSpPr>
              <a:cxnSpLocks noChangeShapeType="1"/>
              <a:stCxn id="49161" idx="2"/>
              <a:endCxn id="49163"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49166"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9167" name="AutoShape 13"/>
            <p:cNvCxnSpPr>
              <a:cxnSpLocks noChangeShapeType="1"/>
              <a:stCxn id="49163" idx="2"/>
              <a:endCxn id="49164"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49168"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9169" name="AutoShape 15"/>
            <p:cNvCxnSpPr>
              <a:cxnSpLocks noChangeShapeType="1"/>
              <a:endCxn id="49170"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49170"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49171" name="AutoShape 17"/>
            <p:cNvCxnSpPr>
              <a:cxnSpLocks noChangeShapeType="1"/>
              <a:endCxn id="49172"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49172"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smtClean="0"/>
              <a:t>Control Module examples</a:t>
            </a:r>
          </a:p>
        </p:txBody>
      </p:sp>
      <p:sp>
        <p:nvSpPr>
          <p:cNvPr id="50179"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0180" name="Espace réservé du numéro de diapositive 4"/>
          <p:cNvSpPr>
            <a:spLocks noGrp="1"/>
          </p:cNvSpPr>
          <p:nvPr>
            <p:ph type="sldNum" sz="quarter" idx="11"/>
          </p:nvPr>
        </p:nvSpPr>
        <p:spPr>
          <a:noFill/>
        </p:spPr>
        <p:txBody>
          <a:bodyPr/>
          <a:lstStyle/>
          <a:p>
            <a:fld id="{BA12914A-944C-4667-A2FF-7138CFB42FAF}" type="slidenum">
              <a:rPr lang="en-GB"/>
              <a:pPr/>
              <a:t>48</a:t>
            </a:fld>
            <a:endParaRPr lang="en-GB"/>
          </a:p>
        </p:txBody>
      </p:sp>
      <p:grpSp>
        <p:nvGrpSpPr>
          <p:cNvPr id="50181" name="Group 3"/>
          <p:cNvGrpSpPr>
            <a:grpSpLocks/>
          </p:cNvGrpSpPr>
          <p:nvPr/>
        </p:nvGrpSpPr>
        <p:grpSpPr bwMode="auto">
          <a:xfrm>
            <a:off x="76200" y="1066800"/>
            <a:ext cx="3357563" cy="2895600"/>
            <a:chOff x="48" y="528"/>
            <a:chExt cx="2448" cy="1920"/>
          </a:xfrm>
        </p:grpSpPr>
        <p:sp>
          <p:nvSpPr>
            <p:cNvPr id="50280" name="Rectangle 4"/>
            <p:cNvSpPr>
              <a:spLocks noChangeArrowheads="1"/>
            </p:cNvSpPr>
            <p:nvPr/>
          </p:nvSpPr>
          <p:spPr bwMode="auto">
            <a:xfrm>
              <a:off x="523" y="528"/>
              <a:ext cx="1848" cy="1920"/>
            </a:xfrm>
            <a:prstGeom prst="rect">
              <a:avLst/>
            </a:prstGeom>
            <a:solidFill>
              <a:srgbClr val="C0C0C0">
                <a:alpha val="50195"/>
              </a:srgbClr>
            </a:solidFill>
            <a:ln w="12700">
              <a:solidFill>
                <a:schemeClr val="tx1"/>
              </a:solidFill>
              <a:miter lim="800000"/>
              <a:headEnd/>
              <a:tailEnd/>
            </a:ln>
          </p:spPr>
          <p:txBody>
            <a:bodyPr wrap="none" anchor="ctr"/>
            <a:lstStyle/>
            <a:p>
              <a:endParaRPr lang="fr-FR"/>
            </a:p>
          </p:txBody>
        </p:sp>
        <p:sp>
          <p:nvSpPr>
            <p:cNvPr id="50281" name="Rectangle 5"/>
            <p:cNvSpPr>
              <a:spLocks noChangeArrowheads="1"/>
            </p:cNvSpPr>
            <p:nvPr/>
          </p:nvSpPr>
          <p:spPr bwMode="auto">
            <a:xfrm>
              <a:off x="48" y="909"/>
              <a:ext cx="663" cy="720"/>
            </a:xfrm>
            <a:prstGeom prst="rect">
              <a:avLst/>
            </a:prstGeom>
            <a:solidFill>
              <a:srgbClr val="00CCFF"/>
            </a:solidFill>
            <a:ln w="25400">
              <a:solidFill>
                <a:srgbClr val="00CCFF"/>
              </a:solidFill>
              <a:miter lim="800000"/>
              <a:headEnd/>
              <a:tailEnd/>
            </a:ln>
          </p:spPr>
          <p:txBody>
            <a:bodyPr wrap="none" anchor="ctr"/>
            <a:lstStyle/>
            <a:p>
              <a:endParaRPr lang="fr-FR"/>
            </a:p>
          </p:txBody>
        </p:sp>
        <p:grpSp>
          <p:nvGrpSpPr>
            <p:cNvPr id="50282" name="Group 6"/>
            <p:cNvGrpSpPr>
              <a:grpSpLocks/>
            </p:cNvGrpSpPr>
            <p:nvPr/>
          </p:nvGrpSpPr>
          <p:grpSpPr bwMode="auto">
            <a:xfrm>
              <a:off x="49" y="741"/>
              <a:ext cx="663" cy="163"/>
              <a:chOff x="358" y="1717"/>
              <a:chExt cx="663" cy="163"/>
            </a:xfrm>
          </p:grpSpPr>
          <p:sp>
            <p:nvSpPr>
              <p:cNvPr id="50314" name="Arc 7"/>
              <p:cNvSpPr>
                <a:spLocks/>
              </p:cNvSpPr>
              <p:nvPr/>
            </p:nvSpPr>
            <p:spPr bwMode="auto">
              <a:xfrm>
                <a:off x="358" y="1717"/>
                <a:ext cx="332" cy="163"/>
              </a:xfrm>
              <a:custGeom>
                <a:avLst/>
                <a:gdLst>
                  <a:gd name="T0" fmla="*/ 0 w 21600"/>
                  <a:gd name="T1" fmla="*/ 163 h 21599"/>
                  <a:gd name="T2" fmla="*/ 331 w 21600"/>
                  <a:gd name="T3" fmla="*/ 0 h 21599"/>
                  <a:gd name="T4" fmla="*/ 332 w 21600"/>
                  <a:gd name="T5" fmla="*/ 163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0" y="21599"/>
                    </a:moveTo>
                    <a:cubicBezTo>
                      <a:pt x="0" y="9695"/>
                      <a:pt x="9631" y="34"/>
                      <a:pt x="21534" y="-1"/>
                    </a:cubicBezTo>
                  </a:path>
                  <a:path w="21600" h="21599" stroke="0" extrusionOk="0">
                    <a:moveTo>
                      <a:pt x="0" y="21599"/>
                    </a:moveTo>
                    <a:cubicBezTo>
                      <a:pt x="0" y="9695"/>
                      <a:pt x="9631" y="34"/>
                      <a:pt x="21534" y="-1"/>
                    </a:cubicBezTo>
                    <a:lnTo>
                      <a:pt x="21600" y="21599"/>
                    </a:lnTo>
                    <a:close/>
                  </a:path>
                </a:pathLst>
              </a:custGeom>
              <a:solidFill>
                <a:srgbClr val="00CCFF"/>
              </a:solidFill>
              <a:ln w="25400" cap="rnd">
                <a:solidFill>
                  <a:srgbClr val="00CCFF"/>
                </a:solidFill>
                <a:round/>
                <a:headEnd/>
                <a:tailEnd/>
              </a:ln>
            </p:spPr>
            <p:txBody>
              <a:bodyPr wrap="none" anchor="ctr"/>
              <a:lstStyle/>
              <a:p>
                <a:endParaRPr lang="fr-FR"/>
              </a:p>
            </p:txBody>
          </p:sp>
          <p:sp>
            <p:nvSpPr>
              <p:cNvPr id="50315" name="Arc 8"/>
              <p:cNvSpPr>
                <a:spLocks/>
              </p:cNvSpPr>
              <p:nvPr/>
            </p:nvSpPr>
            <p:spPr bwMode="auto">
              <a:xfrm>
                <a:off x="689" y="1717"/>
                <a:ext cx="332" cy="163"/>
              </a:xfrm>
              <a:custGeom>
                <a:avLst/>
                <a:gdLst>
                  <a:gd name="T0" fmla="*/ 0 w 21665"/>
                  <a:gd name="T1" fmla="*/ 0 h 21600"/>
                  <a:gd name="T2" fmla="*/ 332 w 21665"/>
                  <a:gd name="T3" fmla="*/ 163 h 21600"/>
                  <a:gd name="T4" fmla="*/ 1 w 21665"/>
                  <a:gd name="T5" fmla="*/ 163 h 21600"/>
                  <a:gd name="T6" fmla="*/ 0 60000 65536"/>
                  <a:gd name="T7" fmla="*/ 0 60000 65536"/>
                  <a:gd name="T8" fmla="*/ 0 60000 65536"/>
                  <a:gd name="T9" fmla="*/ 0 w 21665"/>
                  <a:gd name="T10" fmla="*/ 0 h 21600"/>
                  <a:gd name="T11" fmla="*/ 21665 w 21665"/>
                  <a:gd name="T12" fmla="*/ 21600 h 21600"/>
                </a:gdLst>
                <a:ahLst/>
                <a:cxnLst>
                  <a:cxn ang="T6">
                    <a:pos x="T0" y="T1"/>
                  </a:cxn>
                  <a:cxn ang="T7">
                    <a:pos x="T2" y="T3"/>
                  </a:cxn>
                  <a:cxn ang="T8">
                    <a:pos x="T4" y="T5"/>
                  </a:cxn>
                </a:cxnLst>
                <a:rect l="T9" t="T10" r="T11" b="T12"/>
                <a:pathLst>
                  <a:path w="21665" h="21600" fill="none" extrusionOk="0">
                    <a:moveTo>
                      <a:pt x="-1" y="0"/>
                    </a:moveTo>
                    <a:cubicBezTo>
                      <a:pt x="21" y="0"/>
                      <a:pt x="43" y="-1"/>
                      <a:pt x="65" y="0"/>
                    </a:cubicBezTo>
                    <a:cubicBezTo>
                      <a:pt x="11994" y="0"/>
                      <a:pt x="21665" y="9670"/>
                      <a:pt x="21665" y="21600"/>
                    </a:cubicBezTo>
                  </a:path>
                  <a:path w="21665" h="21600" stroke="0" extrusionOk="0">
                    <a:moveTo>
                      <a:pt x="-1" y="0"/>
                    </a:moveTo>
                    <a:cubicBezTo>
                      <a:pt x="21" y="0"/>
                      <a:pt x="43" y="-1"/>
                      <a:pt x="65" y="0"/>
                    </a:cubicBezTo>
                    <a:cubicBezTo>
                      <a:pt x="11994" y="0"/>
                      <a:pt x="21665" y="9670"/>
                      <a:pt x="21665" y="21600"/>
                    </a:cubicBezTo>
                    <a:lnTo>
                      <a:pt x="65" y="21600"/>
                    </a:lnTo>
                    <a:close/>
                  </a:path>
                </a:pathLst>
              </a:custGeom>
              <a:solidFill>
                <a:srgbClr val="00CCFF"/>
              </a:solidFill>
              <a:ln w="25400" cap="rnd">
                <a:solidFill>
                  <a:srgbClr val="00CCFF"/>
                </a:solidFill>
                <a:round/>
                <a:headEnd/>
                <a:tailEnd/>
              </a:ln>
            </p:spPr>
            <p:txBody>
              <a:bodyPr wrap="none" anchor="ctr"/>
              <a:lstStyle/>
              <a:p>
                <a:endParaRPr lang="fr-FR"/>
              </a:p>
            </p:txBody>
          </p:sp>
        </p:grpSp>
        <p:grpSp>
          <p:nvGrpSpPr>
            <p:cNvPr id="50283" name="Group 9"/>
            <p:cNvGrpSpPr>
              <a:grpSpLocks/>
            </p:cNvGrpSpPr>
            <p:nvPr/>
          </p:nvGrpSpPr>
          <p:grpSpPr bwMode="auto">
            <a:xfrm>
              <a:off x="49" y="1635"/>
              <a:ext cx="663" cy="163"/>
              <a:chOff x="358" y="2611"/>
              <a:chExt cx="663" cy="163"/>
            </a:xfrm>
          </p:grpSpPr>
          <p:sp>
            <p:nvSpPr>
              <p:cNvPr id="50312" name="Arc 10"/>
              <p:cNvSpPr>
                <a:spLocks/>
              </p:cNvSpPr>
              <p:nvPr/>
            </p:nvSpPr>
            <p:spPr bwMode="auto">
              <a:xfrm>
                <a:off x="358" y="2611"/>
                <a:ext cx="332" cy="163"/>
              </a:xfrm>
              <a:custGeom>
                <a:avLst/>
                <a:gdLst>
                  <a:gd name="T0" fmla="*/ 331 w 21600"/>
                  <a:gd name="T1" fmla="*/ 163 h 21599"/>
                  <a:gd name="T2" fmla="*/ 0 w 21600"/>
                  <a:gd name="T3" fmla="*/ 0 h 21599"/>
                  <a:gd name="T4" fmla="*/ 332 w 21600"/>
                  <a:gd name="T5" fmla="*/ 0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21534" y="21599"/>
                    </a:moveTo>
                    <a:cubicBezTo>
                      <a:pt x="9631" y="21564"/>
                      <a:pt x="0" y="11903"/>
                      <a:pt x="0" y="0"/>
                    </a:cubicBezTo>
                  </a:path>
                  <a:path w="21600" h="21599" stroke="0" extrusionOk="0">
                    <a:moveTo>
                      <a:pt x="21534" y="21599"/>
                    </a:moveTo>
                    <a:cubicBezTo>
                      <a:pt x="9631" y="21564"/>
                      <a:pt x="0" y="11903"/>
                      <a:pt x="0" y="0"/>
                    </a:cubicBezTo>
                    <a:lnTo>
                      <a:pt x="21600" y="0"/>
                    </a:lnTo>
                    <a:close/>
                  </a:path>
                </a:pathLst>
              </a:custGeom>
              <a:solidFill>
                <a:srgbClr val="00CCFF"/>
              </a:solidFill>
              <a:ln w="25400" cap="rnd">
                <a:solidFill>
                  <a:srgbClr val="00CCFF"/>
                </a:solidFill>
                <a:round/>
                <a:headEnd/>
                <a:tailEnd/>
              </a:ln>
            </p:spPr>
            <p:txBody>
              <a:bodyPr wrap="none" anchor="ctr"/>
              <a:lstStyle/>
              <a:p>
                <a:endParaRPr lang="fr-FR"/>
              </a:p>
            </p:txBody>
          </p:sp>
          <p:sp>
            <p:nvSpPr>
              <p:cNvPr id="50313" name="Arc 11"/>
              <p:cNvSpPr>
                <a:spLocks/>
              </p:cNvSpPr>
              <p:nvPr/>
            </p:nvSpPr>
            <p:spPr bwMode="auto">
              <a:xfrm>
                <a:off x="689" y="2611"/>
                <a:ext cx="332" cy="163"/>
              </a:xfrm>
              <a:custGeom>
                <a:avLst/>
                <a:gdLst>
                  <a:gd name="T0" fmla="*/ 332 w 21665"/>
                  <a:gd name="T1" fmla="*/ 0 h 21600"/>
                  <a:gd name="T2" fmla="*/ 0 w 21665"/>
                  <a:gd name="T3" fmla="*/ 163 h 21600"/>
                  <a:gd name="T4" fmla="*/ 1 w 21665"/>
                  <a:gd name="T5" fmla="*/ 0 h 21600"/>
                  <a:gd name="T6" fmla="*/ 0 60000 65536"/>
                  <a:gd name="T7" fmla="*/ 0 60000 65536"/>
                  <a:gd name="T8" fmla="*/ 0 60000 65536"/>
                  <a:gd name="T9" fmla="*/ 0 w 21665"/>
                  <a:gd name="T10" fmla="*/ 0 h 21600"/>
                  <a:gd name="T11" fmla="*/ 21665 w 21665"/>
                  <a:gd name="T12" fmla="*/ 21600 h 21600"/>
                </a:gdLst>
                <a:ahLst/>
                <a:cxnLst>
                  <a:cxn ang="T6">
                    <a:pos x="T0" y="T1"/>
                  </a:cxn>
                  <a:cxn ang="T7">
                    <a:pos x="T2" y="T3"/>
                  </a:cxn>
                  <a:cxn ang="T8">
                    <a:pos x="T4" y="T5"/>
                  </a:cxn>
                </a:cxnLst>
                <a:rect l="T9" t="T10" r="T11" b="T12"/>
                <a:pathLst>
                  <a:path w="21665" h="21600" fill="none" extrusionOk="0">
                    <a:moveTo>
                      <a:pt x="21665" y="0"/>
                    </a:moveTo>
                    <a:cubicBezTo>
                      <a:pt x="21665" y="11929"/>
                      <a:pt x="11994" y="21600"/>
                      <a:pt x="65" y="21600"/>
                    </a:cubicBezTo>
                    <a:cubicBezTo>
                      <a:pt x="43" y="21600"/>
                      <a:pt x="21" y="21599"/>
                      <a:pt x="-1" y="21599"/>
                    </a:cubicBezTo>
                  </a:path>
                  <a:path w="21665" h="21600" stroke="0" extrusionOk="0">
                    <a:moveTo>
                      <a:pt x="21665" y="0"/>
                    </a:moveTo>
                    <a:cubicBezTo>
                      <a:pt x="21665" y="11929"/>
                      <a:pt x="11994" y="21600"/>
                      <a:pt x="65" y="21600"/>
                    </a:cubicBezTo>
                    <a:cubicBezTo>
                      <a:pt x="43" y="21600"/>
                      <a:pt x="21" y="21599"/>
                      <a:pt x="-1" y="21599"/>
                    </a:cubicBezTo>
                    <a:lnTo>
                      <a:pt x="65" y="0"/>
                    </a:lnTo>
                    <a:close/>
                  </a:path>
                </a:pathLst>
              </a:custGeom>
              <a:solidFill>
                <a:srgbClr val="00CCFF"/>
              </a:solidFill>
              <a:ln w="25400" cap="rnd">
                <a:solidFill>
                  <a:srgbClr val="00CCFF"/>
                </a:solidFill>
                <a:round/>
                <a:headEnd/>
                <a:tailEnd/>
              </a:ln>
            </p:spPr>
            <p:txBody>
              <a:bodyPr wrap="none" anchor="ctr"/>
              <a:lstStyle/>
              <a:p>
                <a:endParaRPr lang="fr-FR"/>
              </a:p>
            </p:txBody>
          </p:sp>
        </p:grpSp>
        <p:sp>
          <p:nvSpPr>
            <p:cNvPr id="50284" name="Line 12"/>
            <p:cNvSpPr>
              <a:spLocks noChangeShapeType="1"/>
            </p:cNvSpPr>
            <p:nvPr/>
          </p:nvSpPr>
          <p:spPr bwMode="auto">
            <a:xfrm flipH="1" flipV="1">
              <a:off x="376" y="1811"/>
              <a:ext cx="1" cy="392"/>
            </a:xfrm>
            <a:prstGeom prst="line">
              <a:avLst/>
            </a:prstGeom>
            <a:noFill/>
            <a:ln w="25400">
              <a:solidFill>
                <a:srgbClr val="000000"/>
              </a:solidFill>
              <a:round/>
              <a:headEnd/>
              <a:tailEnd/>
            </a:ln>
          </p:spPr>
          <p:txBody>
            <a:bodyPr wrap="none" anchor="ctr"/>
            <a:lstStyle/>
            <a:p>
              <a:endParaRPr lang="fr-FR"/>
            </a:p>
          </p:txBody>
        </p:sp>
        <p:sp>
          <p:nvSpPr>
            <p:cNvPr id="50285" name="Line 13"/>
            <p:cNvSpPr>
              <a:spLocks noChangeShapeType="1"/>
            </p:cNvSpPr>
            <p:nvPr/>
          </p:nvSpPr>
          <p:spPr bwMode="auto">
            <a:xfrm>
              <a:off x="385" y="2203"/>
              <a:ext cx="327" cy="0"/>
            </a:xfrm>
            <a:prstGeom prst="line">
              <a:avLst/>
            </a:prstGeom>
            <a:noFill/>
            <a:ln w="25400">
              <a:solidFill>
                <a:srgbClr val="000000"/>
              </a:solidFill>
              <a:round/>
              <a:headEnd/>
              <a:tailEnd/>
            </a:ln>
          </p:spPr>
          <p:txBody>
            <a:bodyPr wrap="none" anchor="ctr"/>
            <a:lstStyle/>
            <a:p>
              <a:endParaRPr lang="fr-FR"/>
            </a:p>
          </p:txBody>
        </p:sp>
        <p:sp>
          <p:nvSpPr>
            <p:cNvPr id="50286" name="Oval 14"/>
            <p:cNvSpPr>
              <a:spLocks noChangeArrowheads="1"/>
            </p:cNvSpPr>
            <p:nvPr/>
          </p:nvSpPr>
          <p:spPr bwMode="auto">
            <a:xfrm>
              <a:off x="723" y="2090"/>
              <a:ext cx="213" cy="214"/>
            </a:xfrm>
            <a:prstGeom prst="ellipse">
              <a:avLst/>
            </a:prstGeom>
            <a:solidFill>
              <a:schemeClr val="tx1"/>
            </a:solidFill>
            <a:ln w="25400">
              <a:solidFill>
                <a:srgbClr val="000000"/>
              </a:solidFill>
              <a:round/>
              <a:headEnd/>
              <a:tailEnd/>
            </a:ln>
          </p:spPr>
          <p:txBody>
            <a:bodyPr wrap="none" anchor="ctr"/>
            <a:lstStyle/>
            <a:p>
              <a:endParaRPr lang="fr-FR"/>
            </a:p>
          </p:txBody>
        </p:sp>
        <p:sp>
          <p:nvSpPr>
            <p:cNvPr id="50287" name="Line 15"/>
            <p:cNvSpPr>
              <a:spLocks noChangeShapeType="1"/>
            </p:cNvSpPr>
            <p:nvPr/>
          </p:nvSpPr>
          <p:spPr bwMode="auto">
            <a:xfrm>
              <a:off x="741" y="2161"/>
              <a:ext cx="196" cy="34"/>
            </a:xfrm>
            <a:prstGeom prst="line">
              <a:avLst/>
            </a:prstGeom>
            <a:noFill/>
            <a:ln w="25400">
              <a:solidFill>
                <a:srgbClr val="000000"/>
              </a:solidFill>
              <a:round/>
              <a:headEnd/>
              <a:tailEnd/>
            </a:ln>
          </p:spPr>
          <p:txBody>
            <a:bodyPr wrap="none" anchor="ctr"/>
            <a:lstStyle/>
            <a:p>
              <a:endParaRPr lang="fr-FR"/>
            </a:p>
          </p:txBody>
        </p:sp>
        <p:sp>
          <p:nvSpPr>
            <p:cNvPr id="50288" name="Line 16"/>
            <p:cNvSpPr>
              <a:spLocks noChangeShapeType="1"/>
            </p:cNvSpPr>
            <p:nvPr/>
          </p:nvSpPr>
          <p:spPr bwMode="auto">
            <a:xfrm flipV="1">
              <a:off x="735" y="2203"/>
              <a:ext cx="202" cy="56"/>
            </a:xfrm>
            <a:prstGeom prst="line">
              <a:avLst/>
            </a:prstGeom>
            <a:noFill/>
            <a:ln w="25400">
              <a:solidFill>
                <a:srgbClr val="000000"/>
              </a:solidFill>
              <a:round/>
              <a:headEnd/>
              <a:tailEnd/>
            </a:ln>
          </p:spPr>
          <p:txBody>
            <a:bodyPr wrap="none" anchor="ctr"/>
            <a:lstStyle/>
            <a:p>
              <a:endParaRPr lang="fr-FR"/>
            </a:p>
          </p:txBody>
        </p:sp>
        <p:sp>
          <p:nvSpPr>
            <p:cNvPr id="50289" name="Line 17"/>
            <p:cNvSpPr>
              <a:spLocks noChangeShapeType="1"/>
            </p:cNvSpPr>
            <p:nvPr/>
          </p:nvSpPr>
          <p:spPr bwMode="auto">
            <a:xfrm>
              <a:off x="944" y="2204"/>
              <a:ext cx="726" cy="1"/>
            </a:xfrm>
            <a:prstGeom prst="line">
              <a:avLst/>
            </a:prstGeom>
            <a:noFill/>
            <a:ln w="25400">
              <a:solidFill>
                <a:srgbClr val="000000"/>
              </a:solidFill>
              <a:round/>
              <a:headEnd/>
              <a:tailEnd type="triangle" w="med" len="med"/>
            </a:ln>
          </p:spPr>
          <p:txBody>
            <a:bodyPr wrap="none" anchor="ctr"/>
            <a:lstStyle/>
            <a:p>
              <a:endParaRPr lang="fr-FR"/>
            </a:p>
          </p:txBody>
        </p:sp>
        <p:sp>
          <p:nvSpPr>
            <p:cNvPr id="50290" name="Line 18"/>
            <p:cNvSpPr>
              <a:spLocks noChangeShapeType="1"/>
            </p:cNvSpPr>
            <p:nvPr/>
          </p:nvSpPr>
          <p:spPr bwMode="auto">
            <a:xfrm>
              <a:off x="1623" y="1707"/>
              <a:ext cx="101" cy="0"/>
            </a:xfrm>
            <a:prstGeom prst="line">
              <a:avLst/>
            </a:prstGeom>
            <a:noFill/>
            <a:ln w="25400">
              <a:solidFill>
                <a:srgbClr val="000000"/>
              </a:solidFill>
              <a:round/>
              <a:headEnd/>
              <a:tailEnd/>
            </a:ln>
          </p:spPr>
          <p:txBody>
            <a:bodyPr wrap="none" anchor="ctr"/>
            <a:lstStyle/>
            <a:p>
              <a:endParaRPr lang="fr-FR"/>
            </a:p>
          </p:txBody>
        </p:sp>
        <p:sp>
          <p:nvSpPr>
            <p:cNvPr id="50291" name="Line 19"/>
            <p:cNvSpPr>
              <a:spLocks noChangeShapeType="1"/>
            </p:cNvSpPr>
            <p:nvPr/>
          </p:nvSpPr>
          <p:spPr bwMode="auto">
            <a:xfrm flipV="1">
              <a:off x="1623" y="1704"/>
              <a:ext cx="109" cy="181"/>
            </a:xfrm>
            <a:prstGeom prst="line">
              <a:avLst/>
            </a:prstGeom>
            <a:noFill/>
            <a:ln w="25400">
              <a:solidFill>
                <a:srgbClr val="000000"/>
              </a:solidFill>
              <a:round/>
              <a:headEnd/>
              <a:tailEnd/>
            </a:ln>
          </p:spPr>
          <p:txBody>
            <a:bodyPr wrap="none" anchor="ctr"/>
            <a:lstStyle/>
            <a:p>
              <a:endParaRPr lang="fr-FR"/>
            </a:p>
          </p:txBody>
        </p:sp>
        <p:sp>
          <p:nvSpPr>
            <p:cNvPr id="50292" name="Line 20"/>
            <p:cNvSpPr>
              <a:spLocks noChangeShapeType="1"/>
            </p:cNvSpPr>
            <p:nvPr/>
          </p:nvSpPr>
          <p:spPr bwMode="auto">
            <a:xfrm>
              <a:off x="1623" y="1712"/>
              <a:ext cx="109" cy="165"/>
            </a:xfrm>
            <a:prstGeom prst="line">
              <a:avLst/>
            </a:prstGeom>
            <a:noFill/>
            <a:ln w="25400">
              <a:solidFill>
                <a:srgbClr val="000000"/>
              </a:solidFill>
              <a:round/>
              <a:headEnd/>
              <a:tailEnd/>
            </a:ln>
          </p:spPr>
          <p:txBody>
            <a:bodyPr wrap="none" anchor="ctr"/>
            <a:lstStyle/>
            <a:p>
              <a:endParaRPr lang="fr-FR"/>
            </a:p>
          </p:txBody>
        </p:sp>
        <p:sp>
          <p:nvSpPr>
            <p:cNvPr id="50293" name="Line 21"/>
            <p:cNvSpPr>
              <a:spLocks noChangeShapeType="1"/>
            </p:cNvSpPr>
            <p:nvPr/>
          </p:nvSpPr>
          <p:spPr bwMode="auto">
            <a:xfrm>
              <a:off x="1623" y="1880"/>
              <a:ext cx="101" cy="0"/>
            </a:xfrm>
            <a:prstGeom prst="line">
              <a:avLst/>
            </a:prstGeom>
            <a:noFill/>
            <a:ln w="25400">
              <a:solidFill>
                <a:srgbClr val="000000"/>
              </a:solidFill>
              <a:round/>
              <a:headEnd/>
              <a:tailEnd/>
            </a:ln>
          </p:spPr>
          <p:txBody>
            <a:bodyPr wrap="none" anchor="ctr"/>
            <a:lstStyle/>
            <a:p>
              <a:endParaRPr lang="fr-FR"/>
            </a:p>
          </p:txBody>
        </p:sp>
        <p:sp>
          <p:nvSpPr>
            <p:cNvPr id="50294" name="Line 22"/>
            <p:cNvSpPr>
              <a:spLocks noChangeShapeType="1"/>
            </p:cNvSpPr>
            <p:nvPr/>
          </p:nvSpPr>
          <p:spPr bwMode="auto">
            <a:xfrm flipV="1">
              <a:off x="1679" y="2200"/>
              <a:ext cx="196" cy="3"/>
            </a:xfrm>
            <a:prstGeom prst="line">
              <a:avLst/>
            </a:prstGeom>
            <a:noFill/>
            <a:ln w="25400">
              <a:solidFill>
                <a:srgbClr val="000000"/>
              </a:solidFill>
              <a:round/>
              <a:headEnd/>
              <a:tailEnd/>
            </a:ln>
          </p:spPr>
          <p:txBody>
            <a:bodyPr wrap="none" anchor="ctr"/>
            <a:lstStyle/>
            <a:p>
              <a:endParaRPr lang="fr-FR"/>
            </a:p>
          </p:txBody>
        </p:sp>
        <p:sp>
          <p:nvSpPr>
            <p:cNvPr id="50295" name="Freeform 23"/>
            <p:cNvSpPr>
              <a:spLocks/>
            </p:cNvSpPr>
            <p:nvPr/>
          </p:nvSpPr>
          <p:spPr bwMode="auto">
            <a:xfrm>
              <a:off x="1888" y="2147"/>
              <a:ext cx="169" cy="113"/>
            </a:xfrm>
            <a:custGeom>
              <a:avLst/>
              <a:gdLst>
                <a:gd name="T0" fmla="*/ 0 w 169"/>
                <a:gd name="T1" fmla="*/ 112 h 113"/>
                <a:gd name="T2" fmla="*/ 0 w 169"/>
                <a:gd name="T3" fmla="*/ 0 h 113"/>
                <a:gd name="T4" fmla="*/ 168 w 169"/>
                <a:gd name="T5" fmla="*/ 112 h 113"/>
                <a:gd name="T6" fmla="*/ 0 60000 65536"/>
                <a:gd name="T7" fmla="*/ 0 60000 65536"/>
                <a:gd name="T8" fmla="*/ 0 60000 65536"/>
                <a:gd name="T9" fmla="*/ 0 w 169"/>
                <a:gd name="T10" fmla="*/ 0 h 113"/>
                <a:gd name="T11" fmla="*/ 169 w 169"/>
                <a:gd name="T12" fmla="*/ 113 h 113"/>
              </a:gdLst>
              <a:ahLst/>
              <a:cxnLst>
                <a:cxn ang="T6">
                  <a:pos x="T0" y="T1"/>
                </a:cxn>
                <a:cxn ang="T7">
                  <a:pos x="T2" y="T3"/>
                </a:cxn>
                <a:cxn ang="T8">
                  <a:pos x="T4" y="T5"/>
                </a:cxn>
              </a:cxnLst>
              <a:rect l="T9" t="T10" r="T11" b="T12"/>
              <a:pathLst>
                <a:path w="169" h="113">
                  <a:moveTo>
                    <a:pt x="0" y="112"/>
                  </a:moveTo>
                  <a:lnTo>
                    <a:pt x="0" y="0"/>
                  </a:lnTo>
                  <a:lnTo>
                    <a:pt x="168" y="112"/>
                  </a:lnTo>
                </a:path>
              </a:pathLst>
            </a:custGeom>
            <a:noFill/>
            <a:ln w="25400" cap="rnd">
              <a:solidFill>
                <a:srgbClr val="000000"/>
              </a:solidFill>
              <a:round/>
              <a:headEnd/>
              <a:tailEnd/>
            </a:ln>
          </p:spPr>
          <p:txBody>
            <a:bodyPr/>
            <a:lstStyle/>
            <a:p>
              <a:endParaRPr lang="fr-FR"/>
            </a:p>
          </p:txBody>
        </p:sp>
        <p:sp>
          <p:nvSpPr>
            <p:cNvPr id="50296" name="Line 24"/>
            <p:cNvSpPr>
              <a:spLocks noChangeShapeType="1"/>
            </p:cNvSpPr>
            <p:nvPr/>
          </p:nvSpPr>
          <p:spPr bwMode="auto">
            <a:xfrm flipV="1">
              <a:off x="1888" y="2139"/>
              <a:ext cx="165" cy="125"/>
            </a:xfrm>
            <a:prstGeom prst="line">
              <a:avLst/>
            </a:prstGeom>
            <a:noFill/>
            <a:ln w="25400">
              <a:solidFill>
                <a:srgbClr val="000000"/>
              </a:solidFill>
              <a:round/>
              <a:headEnd/>
              <a:tailEnd/>
            </a:ln>
          </p:spPr>
          <p:txBody>
            <a:bodyPr wrap="none" anchor="ctr"/>
            <a:lstStyle/>
            <a:p>
              <a:endParaRPr lang="fr-FR"/>
            </a:p>
          </p:txBody>
        </p:sp>
        <p:sp>
          <p:nvSpPr>
            <p:cNvPr id="50297" name="Line 25"/>
            <p:cNvSpPr>
              <a:spLocks noChangeShapeType="1"/>
            </p:cNvSpPr>
            <p:nvPr/>
          </p:nvSpPr>
          <p:spPr bwMode="auto">
            <a:xfrm flipV="1">
              <a:off x="2058" y="2147"/>
              <a:ext cx="0" cy="112"/>
            </a:xfrm>
            <a:prstGeom prst="line">
              <a:avLst/>
            </a:prstGeom>
            <a:noFill/>
            <a:ln w="25400">
              <a:solidFill>
                <a:srgbClr val="000000"/>
              </a:solidFill>
              <a:round/>
              <a:headEnd/>
              <a:tailEnd/>
            </a:ln>
          </p:spPr>
          <p:txBody>
            <a:bodyPr wrap="none" anchor="ctr"/>
            <a:lstStyle/>
            <a:p>
              <a:endParaRPr lang="fr-FR"/>
            </a:p>
          </p:txBody>
        </p:sp>
        <p:sp>
          <p:nvSpPr>
            <p:cNvPr id="50298" name="Line 26"/>
            <p:cNvSpPr>
              <a:spLocks noChangeShapeType="1"/>
            </p:cNvSpPr>
            <p:nvPr/>
          </p:nvSpPr>
          <p:spPr bwMode="auto">
            <a:xfrm flipV="1">
              <a:off x="1668" y="684"/>
              <a:ext cx="3" cy="1020"/>
            </a:xfrm>
            <a:prstGeom prst="line">
              <a:avLst/>
            </a:prstGeom>
            <a:noFill/>
            <a:ln w="25400">
              <a:solidFill>
                <a:srgbClr val="000000"/>
              </a:solidFill>
              <a:round/>
              <a:headEnd/>
              <a:tailEnd/>
            </a:ln>
          </p:spPr>
          <p:txBody>
            <a:bodyPr wrap="none" anchor="ctr"/>
            <a:lstStyle/>
            <a:p>
              <a:endParaRPr lang="fr-FR"/>
            </a:p>
          </p:txBody>
        </p:sp>
        <p:grpSp>
          <p:nvGrpSpPr>
            <p:cNvPr id="50299" name="Group 27"/>
            <p:cNvGrpSpPr>
              <a:grpSpLocks/>
            </p:cNvGrpSpPr>
            <p:nvPr/>
          </p:nvGrpSpPr>
          <p:grpSpPr bwMode="auto">
            <a:xfrm>
              <a:off x="665" y="657"/>
              <a:ext cx="1003" cy="51"/>
              <a:chOff x="974" y="1633"/>
              <a:chExt cx="1003" cy="51"/>
            </a:xfrm>
          </p:grpSpPr>
          <p:sp>
            <p:nvSpPr>
              <p:cNvPr id="50310" name="Freeform 28"/>
              <p:cNvSpPr>
                <a:spLocks/>
              </p:cNvSpPr>
              <p:nvPr/>
            </p:nvSpPr>
            <p:spPr bwMode="auto">
              <a:xfrm>
                <a:off x="974" y="1633"/>
                <a:ext cx="107" cy="51"/>
              </a:xfrm>
              <a:custGeom>
                <a:avLst/>
                <a:gdLst>
                  <a:gd name="T0" fmla="*/ 0 w 107"/>
                  <a:gd name="T1" fmla="*/ 25 h 51"/>
                  <a:gd name="T2" fmla="*/ 106 w 107"/>
                  <a:gd name="T3" fmla="*/ 0 h 51"/>
                  <a:gd name="T4" fmla="*/ 106 w 107"/>
                  <a:gd name="T5" fmla="*/ 25 h 51"/>
                  <a:gd name="T6" fmla="*/ 106 w 107"/>
                  <a:gd name="T7" fmla="*/ 50 h 51"/>
                  <a:gd name="T8" fmla="*/ 0 w 107"/>
                  <a:gd name="T9" fmla="*/ 25 h 51"/>
                  <a:gd name="T10" fmla="*/ 0 60000 65536"/>
                  <a:gd name="T11" fmla="*/ 0 60000 65536"/>
                  <a:gd name="T12" fmla="*/ 0 60000 65536"/>
                  <a:gd name="T13" fmla="*/ 0 60000 65536"/>
                  <a:gd name="T14" fmla="*/ 0 60000 65536"/>
                  <a:gd name="T15" fmla="*/ 0 w 107"/>
                  <a:gd name="T16" fmla="*/ 0 h 51"/>
                  <a:gd name="T17" fmla="*/ 107 w 107"/>
                  <a:gd name="T18" fmla="*/ 51 h 51"/>
                </a:gdLst>
                <a:ahLst/>
                <a:cxnLst>
                  <a:cxn ang="T10">
                    <a:pos x="T0" y="T1"/>
                  </a:cxn>
                  <a:cxn ang="T11">
                    <a:pos x="T2" y="T3"/>
                  </a:cxn>
                  <a:cxn ang="T12">
                    <a:pos x="T4" y="T5"/>
                  </a:cxn>
                  <a:cxn ang="T13">
                    <a:pos x="T6" y="T7"/>
                  </a:cxn>
                  <a:cxn ang="T14">
                    <a:pos x="T8" y="T9"/>
                  </a:cxn>
                </a:cxnLst>
                <a:rect l="T15" t="T16" r="T17" b="T18"/>
                <a:pathLst>
                  <a:path w="107" h="51">
                    <a:moveTo>
                      <a:pt x="0" y="25"/>
                    </a:moveTo>
                    <a:lnTo>
                      <a:pt x="106" y="0"/>
                    </a:lnTo>
                    <a:lnTo>
                      <a:pt x="106" y="25"/>
                    </a:lnTo>
                    <a:lnTo>
                      <a:pt x="106" y="50"/>
                    </a:lnTo>
                    <a:lnTo>
                      <a:pt x="0" y="25"/>
                    </a:lnTo>
                  </a:path>
                </a:pathLst>
              </a:custGeom>
              <a:solidFill>
                <a:srgbClr val="000000"/>
              </a:solidFill>
              <a:ln w="12700" cap="rnd">
                <a:solidFill>
                  <a:srgbClr val="000000"/>
                </a:solidFill>
                <a:round/>
                <a:headEnd/>
                <a:tailEnd/>
              </a:ln>
            </p:spPr>
            <p:txBody>
              <a:bodyPr/>
              <a:lstStyle/>
              <a:p>
                <a:endParaRPr lang="fr-FR"/>
              </a:p>
            </p:txBody>
          </p:sp>
          <p:sp>
            <p:nvSpPr>
              <p:cNvPr id="50311" name="Line 29"/>
              <p:cNvSpPr>
                <a:spLocks noChangeShapeType="1"/>
              </p:cNvSpPr>
              <p:nvPr/>
            </p:nvSpPr>
            <p:spPr bwMode="auto">
              <a:xfrm>
                <a:off x="1082" y="1660"/>
                <a:ext cx="895" cy="0"/>
              </a:xfrm>
              <a:prstGeom prst="line">
                <a:avLst/>
              </a:prstGeom>
              <a:noFill/>
              <a:ln w="25400">
                <a:solidFill>
                  <a:srgbClr val="000000"/>
                </a:solidFill>
                <a:round/>
                <a:headEnd/>
                <a:tailEnd/>
              </a:ln>
            </p:spPr>
            <p:txBody>
              <a:bodyPr wrap="none" anchor="ctr"/>
              <a:lstStyle/>
              <a:p>
                <a:endParaRPr lang="fr-FR"/>
              </a:p>
            </p:txBody>
          </p:sp>
        </p:grpSp>
        <p:sp>
          <p:nvSpPr>
            <p:cNvPr id="50300" name="Line 30"/>
            <p:cNvSpPr>
              <a:spLocks noChangeShapeType="1"/>
            </p:cNvSpPr>
            <p:nvPr/>
          </p:nvSpPr>
          <p:spPr bwMode="auto">
            <a:xfrm flipV="1">
              <a:off x="658" y="684"/>
              <a:ext cx="0" cy="131"/>
            </a:xfrm>
            <a:prstGeom prst="line">
              <a:avLst/>
            </a:prstGeom>
            <a:noFill/>
            <a:ln w="25400">
              <a:solidFill>
                <a:srgbClr val="000000"/>
              </a:solidFill>
              <a:round/>
              <a:headEnd/>
              <a:tailEnd/>
            </a:ln>
          </p:spPr>
          <p:txBody>
            <a:bodyPr wrap="none" anchor="ctr"/>
            <a:lstStyle/>
            <a:p>
              <a:endParaRPr lang="fr-FR"/>
            </a:p>
          </p:txBody>
        </p:sp>
        <p:sp>
          <p:nvSpPr>
            <p:cNvPr id="50301" name="Rectangle 31"/>
            <p:cNvSpPr>
              <a:spLocks noChangeArrowheads="1"/>
            </p:cNvSpPr>
            <p:nvPr/>
          </p:nvSpPr>
          <p:spPr bwMode="auto">
            <a:xfrm>
              <a:off x="1447" y="1722"/>
              <a:ext cx="88" cy="136"/>
            </a:xfrm>
            <a:prstGeom prst="rect">
              <a:avLst/>
            </a:prstGeom>
            <a:solidFill>
              <a:srgbClr val="000000"/>
            </a:solidFill>
            <a:ln w="12700">
              <a:solidFill>
                <a:srgbClr val="000000"/>
              </a:solidFill>
              <a:miter lim="800000"/>
              <a:headEnd/>
              <a:tailEnd/>
            </a:ln>
          </p:spPr>
          <p:txBody>
            <a:bodyPr wrap="none" anchor="ctr"/>
            <a:lstStyle/>
            <a:p>
              <a:endParaRPr lang="fr-FR"/>
            </a:p>
          </p:txBody>
        </p:sp>
        <p:sp>
          <p:nvSpPr>
            <p:cNvPr id="50302" name="Line 32"/>
            <p:cNvSpPr>
              <a:spLocks noChangeShapeType="1"/>
            </p:cNvSpPr>
            <p:nvPr/>
          </p:nvSpPr>
          <p:spPr bwMode="auto">
            <a:xfrm flipH="1">
              <a:off x="1483" y="1798"/>
              <a:ext cx="192" cy="0"/>
            </a:xfrm>
            <a:prstGeom prst="line">
              <a:avLst/>
            </a:prstGeom>
            <a:noFill/>
            <a:ln w="25400">
              <a:solidFill>
                <a:srgbClr val="000000"/>
              </a:solidFill>
              <a:round/>
              <a:headEnd/>
              <a:tailEnd/>
            </a:ln>
          </p:spPr>
          <p:txBody>
            <a:bodyPr wrap="none" anchor="ctr"/>
            <a:lstStyle/>
            <a:p>
              <a:endParaRPr lang="fr-FR"/>
            </a:p>
          </p:txBody>
        </p:sp>
        <p:sp>
          <p:nvSpPr>
            <p:cNvPr id="50303" name="Rectangle 33"/>
            <p:cNvSpPr>
              <a:spLocks noChangeArrowheads="1"/>
            </p:cNvSpPr>
            <p:nvPr/>
          </p:nvSpPr>
          <p:spPr bwMode="auto">
            <a:xfrm>
              <a:off x="1895" y="1996"/>
              <a:ext cx="136" cy="88"/>
            </a:xfrm>
            <a:prstGeom prst="rect">
              <a:avLst/>
            </a:prstGeom>
            <a:solidFill>
              <a:srgbClr val="000000"/>
            </a:solidFill>
            <a:ln w="12700">
              <a:solidFill>
                <a:srgbClr val="000000"/>
              </a:solidFill>
              <a:miter lim="800000"/>
              <a:headEnd/>
              <a:tailEnd/>
            </a:ln>
          </p:spPr>
          <p:txBody>
            <a:bodyPr wrap="none" anchor="ctr"/>
            <a:lstStyle/>
            <a:p>
              <a:endParaRPr lang="fr-FR"/>
            </a:p>
          </p:txBody>
        </p:sp>
        <p:sp>
          <p:nvSpPr>
            <p:cNvPr id="50304" name="Line 34"/>
            <p:cNvSpPr>
              <a:spLocks noChangeShapeType="1"/>
            </p:cNvSpPr>
            <p:nvPr/>
          </p:nvSpPr>
          <p:spPr bwMode="auto">
            <a:xfrm flipV="1">
              <a:off x="1971" y="2055"/>
              <a:ext cx="0" cy="139"/>
            </a:xfrm>
            <a:prstGeom prst="line">
              <a:avLst/>
            </a:prstGeom>
            <a:noFill/>
            <a:ln w="25400">
              <a:solidFill>
                <a:srgbClr val="000000"/>
              </a:solidFill>
              <a:round/>
              <a:headEnd/>
              <a:tailEnd/>
            </a:ln>
          </p:spPr>
          <p:txBody>
            <a:bodyPr wrap="none" anchor="ctr"/>
            <a:lstStyle/>
            <a:p>
              <a:endParaRPr lang="fr-FR"/>
            </a:p>
          </p:txBody>
        </p:sp>
        <p:sp>
          <p:nvSpPr>
            <p:cNvPr id="50305" name="Line 35"/>
            <p:cNvSpPr>
              <a:spLocks noChangeShapeType="1"/>
            </p:cNvSpPr>
            <p:nvPr/>
          </p:nvSpPr>
          <p:spPr bwMode="auto">
            <a:xfrm>
              <a:off x="2063" y="2203"/>
              <a:ext cx="193" cy="2"/>
            </a:xfrm>
            <a:prstGeom prst="line">
              <a:avLst/>
            </a:prstGeom>
            <a:noFill/>
            <a:ln w="25400">
              <a:solidFill>
                <a:srgbClr val="000000"/>
              </a:solidFill>
              <a:round/>
              <a:headEnd/>
              <a:tailEnd type="triangle" w="med" len="med"/>
            </a:ln>
          </p:spPr>
          <p:txBody>
            <a:bodyPr wrap="none" anchor="ctr"/>
            <a:lstStyle/>
            <a:p>
              <a:endParaRPr lang="fr-FR"/>
            </a:p>
          </p:txBody>
        </p:sp>
        <p:sp>
          <p:nvSpPr>
            <p:cNvPr id="50306" name="Rectangle 36"/>
            <p:cNvSpPr>
              <a:spLocks noChangeArrowheads="1"/>
            </p:cNvSpPr>
            <p:nvPr/>
          </p:nvSpPr>
          <p:spPr bwMode="auto">
            <a:xfrm>
              <a:off x="1651" y="2241"/>
              <a:ext cx="845" cy="200"/>
            </a:xfrm>
            <a:prstGeom prst="rect">
              <a:avLst/>
            </a:prstGeom>
            <a:noFill/>
            <a:ln w="12700">
              <a:noFill/>
              <a:miter lim="800000"/>
              <a:headEnd/>
              <a:tailEnd/>
            </a:ln>
          </p:spPr>
          <p:txBody>
            <a:bodyPr wrap="none" lIns="90487" tIns="44450" rIns="90487" bIns="44450">
              <a:spAutoFit/>
            </a:bodyPr>
            <a:lstStyle/>
            <a:p>
              <a:r>
                <a:rPr lang="en-US" sz="1400" b="1">
                  <a:solidFill>
                    <a:srgbClr val="000000"/>
                  </a:solidFill>
                </a:rPr>
                <a:t>Process XV</a:t>
              </a:r>
            </a:p>
          </p:txBody>
        </p:sp>
        <p:sp>
          <p:nvSpPr>
            <p:cNvPr id="50307" name="Rectangle 37"/>
            <p:cNvSpPr>
              <a:spLocks noChangeArrowheads="1"/>
            </p:cNvSpPr>
            <p:nvPr/>
          </p:nvSpPr>
          <p:spPr bwMode="auto">
            <a:xfrm rot="-5400000">
              <a:off x="1449" y="1498"/>
              <a:ext cx="719" cy="220"/>
            </a:xfrm>
            <a:prstGeom prst="rect">
              <a:avLst/>
            </a:prstGeom>
            <a:noFill/>
            <a:ln w="12700">
              <a:noFill/>
              <a:miter lim="800000"/>
              <a:headEnd/>
              <a:tailEnd/>
            </a:ln>
          </p:spPr>
          <p:txBody>
            <a:bodyPr lIns="90487" tIns="44450" rIns="90487" bIns="44450">
              <a:spAutoFit/>
            </a:bodyPr>
            <a:lstStyle/>
            <a:p>
              <a:r>
                <a:rPr lang="en-US" sz="1400" b="1">
                  <a:solidFill>
                    <a:srgbClr val="000000"/>
                  </a:solidFill>
                </a:rPr>
                <a:t>Recirc XV</a:t>
              </a:r>
            </a:p>
          </p:txBody>
        </p:sp>
        <p:sp>
          <p:nvSpPr>
            <p:cNvPr id="50308" name="Rectangle 38"/>
            <p:cNvSpPr>
              <a:spLocks noChangeArrowheads="1"/>
            </p:cNvSpPr>
            <p:nvPr/>
          </p:nvSpPr>
          <p:spPr bwMode="auto">
            <a:xfrm>
              <a:off x="631" y="1872"/>
              <a:ext cx="492" cy="200"/>
            </a:xfrm>
            <a:prstGeom prst="rect">
              <a:avLst/>
            </a:prstGeom>
            <a:noFill/>
            <a:ln w="12700">
              <a:noFill/>
              <a:miter lim="800000"/>
              <a:headEnd/>
              <a:tailEnd/>
            </a:ln>
          </p:spPr>
          <p:txBody>
            <a:bodyPr wrap="none" lIns="90487" tIns="44450" rIns="90487" bIns="44450">
              <a:spAutoFit/>
            </a:bodyPr>
            <a:lstStyle/>
            <a:p>
              <a:r>
                <a:rPr lang="en-US" sz="1400" b="1">
                  <a:solidFill>
                    <a:srgbClr val="000000"/>
                  </a:solidFill>
                </a:rPr>
                <a:t>Pump</a:t>
              </a:r>
            </a:p>
          </p:txBody>
        </p:sp>
        <p:sp>
          <p:nvSpPr>
            <p:cNvPr id="50309" name="Line 39"/>
            <p:cNvSpPr>
              <a:spLocks noChangeShapeType="1"/>
            </p:cNvSpPr>
            <p:nvPr/>
          </p:nvSpPr>
          <p:spPr bwMode="auto">
            <a:xfrm>
              <a:off x="1668" y="1880"/>
              <a:ext cx="0" cy="320"/>
            </a:xfrm>
            <a:prstGeom prst="line">
              <a:avLst/>
            </a:prstGeom>
            <a:noFill/>
            <a:ln w="28575">
              <a:solidFill>
                <a:srgbClr val="000000"/>
              </a:solidFill>
              <a:round/>
              <a:headEnd/>
              <a:tailEnd/>
            </a:ln>
          </p:spPr>
          <p:txBody>
            <a:bodyPr wrap="none" anchor="ctr"/>
            <a:lstStyle/>
            <a:p>
              <a:endParaRPr lang="fr-FR"/>
            </a:p>
          </p:txBody>
        </p:sp>
      </p:grpSp>
      <p:grpSp>
        <p:nvGrpSpPr>
          <p:cNvPr id="50182" name="Group 40"/>
          <p:cNvGrpSpPr>
            <a:grpSpLocks/>
          </p:cNvGrpSpPr>
          <p:nvPr/>
        </p:nvGrpSpPr>
        <p:grpSpPr bwMode="auto">
          <a:xfrm>
            <a:off x="5321300" y="2143125"/>
            <a:ext cx="1873250" cy="1819275"/>
            <a:chOff x="2132" y="1724"/>
            <a:chExt cx="1848" cy="2136"/>
          </a:xfrm>
        </p:grpSpPr>
        <p:sp>
          <p:nvSpPr>
            <p:cNvPr id="50256" name="Rectangle 41"/>
            <p:cNvSpPr>
              <a:spLocks noChangeArrowheads="1"/>
            </p:cNvSpPr>
            <p:nvPr/>
          </p:nvSpPr>
          <p:spPr bwMode="auto">
            <a:xfrm>
              <a:off x="2132" y="1724"/>
              <a:ext cx="1848" cy="2136"/>
            </a:xfrm>
            <a:prstGeom prst="rect">
              <a:avLst/>
            </a:prstGeom>
            <a:solidFill>
              <a:srgbClr val="C0C0C0">
                <a:alpha val="50195"/>
              </a:srgbClr>
            </a:solidFill>
            <a:ln w="12700">
              <a:solidFill>
                <a:srgbClr val="000000"/>
              </a:solidFill>
              <a:miter lim="800000"/>
              <a:headEnd/>
              <a:tailEnd/>
            </a:ln>
          </p:spPr>
          <p:txBody>
            <a:bodyPr wrap="none" anchor="ctr"/>
            <a:lstStyle/>
            <a:p>
              <a:endParaRPr lang="fr-FR"/>
            </a:p>
          </p:txBody>
        </p:sp>
        <p:sp>
          <p:nvSpPr>
            <p:cNvPr id="50257" name="Oval 42"/>
            <p:cNvSpPr>
              <a:spLocks noChangeArrowheads="1"/>
            </p:cNvSpPr>
            <p:nvPr/>
          </p:nvSpPr>
          <p:spPr bwMode="auto">
            <a:xfrm>
              <a:off x="2320" y="3338"/>
              <a:ext cx="213" cy="214"/>
            </a:xfrm>
            <a:prstGeom prst="ellipse">
              <a:avLst/>
            </a:prstGeom>
            <a:solidFill>
              <a:schemeClr val="tx1"/>
            </a:solidFill>
            <a:ln w="25400">
              <a:solidFill>
                <a:srgbClr val="000000"/>
              </a:solidFill>
              <a:round/>
              <a:headEnd/>
              <a:tailEnd/>
            </a:ln>
          </p:spPr>
          <p:txBody>
            <a:bodyPr wrap="none" anchor="ctr"/>
            <a:lstStyle/>
            <a:p>
              <a:endParaRPr lang="fr-FR"/>
            </a:p>
          </p:txBody>
        </p:sp>
        <p:sp>
          <p:nvSpPr>
            <p:cNvPr id="50258" name="Line 43"/>
            <p:cNvSpPr>
              <a:spLocks noChangeShapeType="1"/>
            </p:cNvSpPr>
            <p:nvPr/>
          </p:nvSpPr>
          <p:spPr bwMode="auto">
            <a:xfrm>
              <a:off x="2338" y="3409"/>
              <a:ext cx="196" cy="34"/>
            </a:xfrm>
            <a:prstGeom prst="line">
              <a:avLst/>
            </a:prstGeom>
            <a:noFill/>
            <a:ln w="25400">
              <a:solidFill>
                <a:srgbClr val="000000"/>
              </a:solidFill>
              <a:round/>
              <a:headEnd/>
              <a:tailEnd/>
            </a:ln>
          </p:spPr>
          <p:txBody>
            <a:bodyPr wrap="none" anchor="ctr"/>
            <a:lstStyle/>
            <a:p>
              <a:endParaRPr lang="fr-FR"/>
            </a:p>
          </p:txBody>
        </p:sp>
        <p:sp>
          <p:nvSpPr>
            <p:cNvPr id="50259" name="Line 44"/>
            <p:cNvSpPr>
              <a:spLocks noChangeShapeType="1"/>
            </p:cNvSpPr>
            <p:nvPr/>
          </p:nvSpPr>
          <p:spPr bwMode="auto">
            <a:xfrm flipV="1">
              <a:off x="2332" y="3451"/>
              <a:ext cx="202" cy="56"/>
            </a:xfrm>
            <a:prstGeom prst="line">
              <a:avLst/>
            </a:prstGeom>
            <a:noFill/>
            <a:ln w="25400">
              <a:solidFill>
                <a:srgbClr val="000000"/>
              </a:solidFill>
              <a:round/>
              <a:headEnd/>
              <a:tailEnd/>
            </a:ln>
          </p:spPr>
          <p:txBody>
            <a:bodyPr wrap="none" anchor="ctr"/>
            <a:lstStyle/>
            <a:p>
              <a:endParaRPr lang="fr-FR"/>
            </a:p>
          </p:txBody>
        </p:sp>
        <p:sp>
          <p:nvSpPr>
            <p:cNvPr id="50260" name="Line 45"/>
            <p:cNvSpPr>
              <a:spLocks noChangeShapeType="1"/>
            </p:cNvSpPr>
            <p:nvPr/>
          </p:nvSpPr>
          <p:spPr bwMode="auto">
            <a:xfrm>
              <a:off x="2541" y="3452"/>
              <a:ext cx="726" cy="1"/>
            </a:xfrm>
            <a:prstGeom prst="line">
              <a:avLst/>
            </a:prstGeom>
            <a:noFill/>
            <a:ln w="25400">
              <a:solidFill>
                <a:srgbClr val="000000"/>
              </a:solidFill>
              <a:round/>
              <a:headEnd/>
              <a:tailEnd type="triangle" w="med" len="med"/>
            </a:ln>
          </p:spPr>
          <p:txBody>
            <a:bodyPr wrap="none" anchor="ctr"/>
            <a:lstStyle/>
            <a:p>
              <a:endParaRPr lang="fr-FR"/>
            </a:p>
          </p:txBody>
        </p:sp>
        <p:sp>
          <p:nvSpPr>
            <p:cNvPr id="50261" name="Line 46"/>
            <p:cNvSpPr>
              <a:spLocks noChangeShapeType="1"/>
            </p:cNvSpPr>
            <p:nvPr/>
          </p:nvSpPr>
          <p:spPr bwMode="auto">
            <a:xfrm flipV="1">
              <a:off x="3268" y="3338"/>
              <a:ext cx="0" cy="113"/>
            </a:xfrm>
            <a:prstGeom prst="line">
              <a:avLst/>
            </a:prstGeom>
            <a:noFill/>
            <a:ln w="25400">
              <a:solidFill>
                <a:srgbClr val="000000"/>
              </a:solidFill>
              <a:round/>
              <a:headEnd/>
              <a:tailEnd/>
            </a:ln>
          </p:spPr>
          <p:txBody>
            <a:bodyPr wrap="none" anchor="ctr"/>
            <a:lstStyle/>
            <a:p>
              <a:endParaRPr lang="fr-FR"/>
            </a:p>
          </p:txBody>
        </p:sp>
        <p:sp>
          <p:nvSpPr>
            <p:cNvPr id="50262" name="Line 47"/>
            <p:cNvSpPr>
              <a:spLocks noChangeShapeType="1"/>
            </p:cNvSpPr>
            <p:nvPr/>
          </p:nvSpPr>
          <p:spPr bwMode="auto">
            <a:xfrm>
              <a:off x="3220" y="3165"/>
              <a:ext cx="101" cy="0"/>
            </a:xfrm>
            <a:prstGeom prst="line">
              <a:avLst/>
            </a:prstGeom>
            <a:noFill/>
            <a:ln w="25400">
              <a:solidFill>
                <a:srgbClr val="000000"/>
              </a:solidFill>
              <a:round/>
              <a:headEnd/>
              <a:tailEnd/>
            </a:ln>
          </p:spPr>
          <p:txBody>
            <a:bodyPr wrap="none" anchor="ctr"/>
            <a:lstStyle/>
            <a:p>
              <a:endParaRPr lang="fr-FR"/>
            </a:p>
          </p:txBody>
        </p:sp>
        <p:sp>
          <p:nvSpPr>
            <p:cNvPr id="50263" name="Line 48"/>
            <p:cNvSpPr>
              <a:spLocks noChangeShapeType="1"/>
            </p:cNvSpPr>
            <p:nvPr/>
          </p:nvSpPr>
          <p:spPr bwMode="auto">
            <a:xfrm flipV="1">
              <a:off x="3220" y="3162"/>
              <a:ext cx="109" cy="181"/>
            </a:xfrm>
            <a:prstGeom prst="line">
              <a:avLst/>
            </a:prstGeom>
            <a:noFill/>
            <a:ln w="25400">
              <a:solidFill>
                <a:srgbClr val="000000"/>
              </a:solidFill>
              <a:round/>
              <a:headEnd/>
              <a:tailEnd/>
            </a:ln>
          </p:spPr>
          <p:txBody>
            <a:bodyPr wrap="none" anchor="ctr"/>
            <a:lstStyle/>
            <a:p>
              <a:endParaRPr lang="fr-FR"/>
            </a:p>
          </p:txBody>
        </p:sp>
        <p:sp>
          <p:nvSpPr>
            <p:cNvPr id="50264" name="Line 49"/>
            <p:cNvSpPr>
              <a:spLocks noChangeShapeType="1"/>
            </p:cNvSpPr>
            <p:nvPr/>
          </p:nvSpPr>
          <p:spPr bwMode="auto">
            <a:xfrm>
              <a:off x="3220" y="3170"/>
              <a:ext cx="109" cy="165"/>
            </a:xfrm>
            <a:prstGeom prst="line">
              <a:avLst/>
            </a:prstGeom>
            <a:noFill/>
            <a:ln w="25400">
              <a:solidFill>
                <a:srgbClr val="000000"/>
              </a:solidFill>
              <a:round/>
              <a:headEnd/>
              <a:tailEnd/>
            </a:ln>
          </p:spPr>
          <p:txBody>
            <a:bodyPr wrap="none" anchor="ctr"/>
            <a:lstStyle/>
            <a:p>
              <a:endParaRPr lang="fr-FR"/>
            </a:p>
          </p:txBody>
        </p:sp>
        <p:sp>
          <p:nvSpPr>
            <p:cNvPr id="50265" name="Line 50"/>
            <p:cNvSpPr>
              <a:spLocks noChangeShapeType="1"/>
            </p:cNvSpPr>
            <p:nvPr/>
          </p:nvSpPr>
          <p:spPr bwMode="auto">
            <a:xfrm>
              <a:off x="3220" y="3338"/>
              <a:ext cx="101" cy="0"/>
            </a:xfrm>
            <a:prstGeom prst="line">
              <a:avLst/>
            </a:prstGeom>
            <a:noFill/>
            <a:ln w="25400">
              <a:solidFill>
                <a:srgbClr val="000000"/>
              </a:solidFill>
              <a:round/>
              <a:headEnd/>
              <a:tailEnd/>
            </a:ln>
          </p:spPr>
          <p:txBody>
            <a:bodyPr wrap="none" anchor="ctr"/>
            <a:lstStyle/>
            <a:p>
              <a:endParaRPr lang="fr-FR"/>
            </a:p>
          </p:txBody>
        </p:sp>
        <p:sp>
          <p:nvSpPr>
            <p:cNvPr id="50266" name="Line 51"/>
            <p:cNvSpPr>
              <a:spLocks noChangeShapeType="1"/>
            </p:cNvSpPr>
            <p:nvPr/>
          </p:nvSpPr>
          <p:spPr bwMode="auto">
            <a:xfrm flipV="1">
              <a:off x="3276" y="3448"/>
              <a:ext cx="196" cy="3"/>
            </a:xfrm>
            <a:prstGeom prst="line">
              <a:avLst/>
            </a:prstGeom>
            <a:noFill/>
            <a:ln w="25400">
              <a:solidFill>
                <a:srgbClr val="000000"/>
              </a:solidFill>
              <a:round/>
              <a:headEnd/>
              <a:tailEnd/>
            </a:ln>
          </p:spPr>
          <p:txBody>
            <a:bodyPr wrap="none" anchor="ctr"/>
            <a:lstStyle/>
            <a:p>
              <a:endParaRPr lang="fr-FR"/>
            </a:p>
          </p:txBody>
        </p:sp>
        <p:sp>
          <p:nvSpPr>
            <p:cNvPr id="50267" name="Freeform 52"/>
            <p:cNvSpPr>
              <a:spLocks/>
            </p:cNvSpPr>
            <p:nvPr/>
          </p:nvSpPr>
          <p:spPr bwMode="auto">
            <a:xfrm>
              <a:off x="3485" y="3395"/>
              <a:ext cx="169" cy="113"/>
            </a:xfrm>
            <a:custGeom>
              <a:avLst/>
              <a:gdLst>
                <a:gd name="T0" fmla="*/ 0 w 169"/>
                <a:gd name="T1" fmla="*/ 112 h 113"/>
                <a:gd name="T2" fmla="*/ 0 w 169"/>
                <a:gd name="T3" fmla="*/ 0 h 113"/>
                <a:gd name="T4" fmla="*/ 168 w 169"/>
                <a:gd name="T5" fmla="*/ 112 h 113"/>
                <a:gd name="T6" fmla="*/ 0 60000 65536"/>
                <a:gd name="T7" fmla="*/ 0 60000 65536"/>
                <a:gd name="T8" fmla="*/ 0 60000 65536"/>
                <a:gd name="T9" fmla="*/ 0 w 169"/>
                <a:gd name="T10" fmla="*/ 0 h 113"/>
                <a:gd name="T11" fmla="*/ 169 w 169"/>
                <a:gd name="T12" fmla="*/ 113 h 113"/>
              </a:gdLst>
              <a:ahLst/>
              <a:cxnLst>
                <a:cxn ang="T6">
                  <a:pos x="T0" y="T1"/>
                </a:cxn>
                <a:cxn ang="T7">
                  <a:pos x="T2" y="T3"/>
                </a:cxn>
                <a:cxn ang="T8">
                  <a:pos x="T4" y="T5"/>
                </a:cxn>
              </a:cxnLst>
              <a:rect l="T9" t="T10" r="T11" b="T12"/>
              <a:pathLst>
                <a:path w="169" h="113">
                  <a:moveTo>
                    <a:pt x="0" y="112"/>
                  </a:moveTo>
                  <a:lnTo>
                    <a:pt x="0" y="0"/>
                  </a:lnTo>
                  <a:lnTo>
                    <a:pt x="168" y="112"/>
                  </a:lnTo>
                </a:path>
              </a:pathLst>
            </a:custGeom>
            <a:solidFill>
              <a:schemeClr val="tx1"/>
            </a:solidFill>
            <a:ln w="25400" cap="rnd">
              <a:solidFill>
                <a:srgbClr val="000000"/>
              </a:solidFill>
              <a:round/>
              <a:headEnd/>
              <a:tailEnd/>
            </a:ln>
          </p:spPr>
          <p:txBody>
            <a:bodyPr/>
            <a:lstStyle/>
            <a:p>
              <a:endParaRPr lang="fr-FR"/>
            </a:p>
          </p:txBody>
        </p:sp>
        <p:sp>
          <p:nvSpPr>
            <p:cNvPr id="50268" name="Line 53"/>
            <p:cNvSpPr>
              <a:spLocks noChangeShapeType="1"/>
            </p:cNvSpPr>
            <p:nvPr/>
          </p:nvSpPr>
          <p:spPr bwMode="auto">
            <a:xfrm flipV="1">
              <a:off x="3485" y="3387"/>
              <a:ext cx="165" cy="125"/>
            </a:xfrm>
            <a:prstGeom prst="line">
              <a:avLst/>
            </a:prstGeom>
            <a:noFill/>
            <a:ln w="25400">
              <a:solidFill>
                <a:srgbClr val="000000"/>
              </a:solidFill>
              <a:round/>
              <a:headEnd/>
              <a:tailEnd/>
            </a:ln>
          </p:spPr>
          <p:txBody>
            <a:bodyPr wrap="none" anchor="ctr"/>
            <a:lstStyle/>
            <a:p>
              <a:endParaRPr lang="fr-FR"/>
            </a:p>
          </p:txBody>
        </p:sp>
        <p:sp>
          <p:nvSpPr>
            <p:cNvPr id="50269" name="Line 54"/>
            <p:cNvSpPr>
              <a:spLocks noChangeShapeType="1"/>
            </p:cNvSpPr>
            <p:nvPr/>
          </p:nvSpPr>
          <p:spPr bwMode="auto">
            <a:xfrm flipV="1">
              <a:off x="3655" y="3395"/>
              <a:ext cx="0" cy="112"/>
            </a:xfrm>
            <a:prstGeom prst="line">
              <a:avLst/>
            </a:prstGeom>
            <a:noFill/>
            <a:ln w="25400">
              <a:solidFill>
                <a:srgbClr val="000000"/>
              </a:solidFill>
              <a:round/>
              <a:headEnd/>
              <a:tailEnd/>
            </a:ln>
          </p:spPr>
          <p:txBody>
            <a:bodyPr wrap="none" anchor="ctr"/>
            <a:lstStyle/>
            <a:p>
              <a:endParaRPr lang="fr-FR"/>
            </a:p>
          </p:txBody>
        </p:sp>
        <p:sp>
          <p:nvSpPr>
            <p:cNvPr id="50270" name="Line 55"/>
            <p:cNvSpPr>
              <a:spLocks noChangeShapeType="1"/>
            </p:cNvSpPr>
            <p:nvPr/>
          </p:nvSpPr>
          <p:spPr bwMode="auto">
            <a:xfrm flipV="1">
              <a:off x="3268" y="1932"/>
              <a:ext cx="0" cy="1238"/>
            </a:xfrm>
            <a:prstGeom prst="line">
              <a:avLst/>
            </a:prstGeom>
            <a:noFill/>
            <a:ln w="25400">
              <a:solidFill>
                <a:srgbClr val="000000"/>
              </a:solidFill>
              <a:round/>
              <a:headEnd/>
              <a:tailEnd/>
            </a:ln>
          </p:spPr>
          <p:txBody>
            <a:bodyPr wrap="none" anchor="ctr"/>
            <a:lstStyle/>
            <a:p>
              <a:endParaRPr lang="fr-FR"/>
            </a:p>
          </p:txBody>
        </p:sp>
        <p:grpSp>
          <p:nvGrpSpPr>
            <p:cNvPr id="50271" name="Group 56"/>
            <p:cNvGrpSpPr>
              <a:grpSpLocks/>
            </p:cNvGrpSpPr>
            <p:nvPr/>
          </p:nvGrpSpPr>
          <p:grpSpPr bwMode="auto">
            <a:xfrm>
              <a:off x="2262" y="1905"/>
              <a:ext cx="1003" cy="51"/>
              <a:chOff x="2022" y="2193"/>
              <a:chExt cx="1003" cy="51"/>
            </a:xfrm>
          </p:grpSpPr>
          <p:sp>
            <p:nvSpPr>
              <p:cNvPr id="50278" name="Freeform 57"/>
              <p:cNvSpPr>
                <a:spLocks/>
              </p:cNvSpPr>
              <p:nvPr/>
            </p:nvSpPr>
            <p:spPr bwMode="auto">
              <a:xfrm>
                <a:off x="2022" y="2193"/>
                <a:ext cx="107" cy="51"/>
              </a:xfrm>
              <a:custGeom>
                <a:avLst/>
                <a:gdLst>
                  <a:gd name="T0" fmla="*/ 0 w 107"/>
                  <a:gd name="T1" fmla="*/ 25 h 51"/>
                  <a:gd name="T2" fmla="*/ 106 w 107"/>
                  <a:gd name="T3" fmla="*/ 0 h 51"/>
                  <a:gd name="T4" fmla="*/ 106 w 107"/>
                  <a:gd name="T5" fmla="*/ 25 h 51"/>
                  <a:gd name="T6" fmla="*/ 106 w 107"/>
                  <a:gd name="T7" fmla="*/ 50 h 51"/>
                  <a:gd name="T8" fmla="*/ 0 w 107"/>
                  <a:gd name="T9" fmla="*/ 25 h 51"/>
                  <a:gd name="T10" fmla="*/ 0 60000 65536"/>
                  <a:gd name="T11" fmla="*/ 0 60000 65536"/>
                  <a:gd name="T12" fmla="*/ 0 60000 65536"/>
                  <a:gd name="T13" fmla="*/ 0 60000 65536"/>
                  <a:gd name="T14" fmla="*/ 0 60000 65536"/>
                  <a:gd name="T15" fmla="*/ 0 w 107"/>
                  <a:gd name="T16" fmla="*/ 0 h 51"/>
                  <a:gd name="T17" fmla="*/ 107 w 107"/>
                  <a:gd name="T18" fmla="*/ 51 h 51"/>
                </a:gdLst>
                <a:ahLst/>
                <a:cxnLst>
                  <a:cxn ang="T10">
                    <a:pos x="T0" y="T1"/>
                  </a:cxn>
                  <a:cxn ang="T11">
                    <a:pos x="T2" y="T3"/>
                  </a:cxn>
                  <a:cxn ang="T12">
                    <a:pos x="T4" y="T5"/>
                  </a:cxn>
                  <a:cxn ang="T13">
                    <a:pos x="T6" y="T7"/>
                  </a:cxn>
                  <a:cxn ang="T14">
                    <a:pos x="T8" y="T9"/>
                  </a:cxn>
                </a:cxnLst>
                <a:rect l="T15" t="T16" r="T17" b="T18"/>
                <a:pathLst>
                  <a:path w="107" h="51">
                    <a:moveTo>
                      <a:pt x="0" y="25"/>
                    </a:moveTo>
                    <a:lnTo>
                      <a:pt x="106" y="0"/>
                    </a:lnTo>
                    <a:lnTo>
                      <a:pt x="106" y="25"/>
                    </a:lnTo>
                    <a:lnTo>
                      <a:pt x="106" y="50"/>
                    </a:lnTo>
                    <a:lnTo>
                      <a:pt x="0" y="25"/>
                    </a:lnTo>
                  </a:path>
                </a:pathLst>
              </a:custGeom>
              <a:solidFill>
                <a:schemeClr val="tx1"/>
              </a:solidFill>
              <a:ln w="12700" cap="rnd">
                <a:solidFill>
                  <a:srgbClr val="000000"/>
                </a:solidFill>
                <a:round/>
                <a:headEnd/>
                <a:tailEnd/>
              </a:ln>
            </p:spPr>
            <p:txBody>
              <a:bodyPr/>
              <a:lstStyle/>
              <a:p>
                <a:endParaRPr lang="fr-FR"/>
              </a:p>
            </p:txBody>
          </p:sp>
          <p:sp>
            <p:nvSpPr>
              <p:cNvPr id="50279" name="Line 58"/>
              <p:cNvSpPr>
                <a:spLocks noChangeShapeType="1"/>
              </p:cNvSpPr>
              <p:nvPr/>
            </p:nvSpPr>
            <p:spPr bwMode="auto">
              <a:xfrm>
                <a:off x="2130" y="2220"/>
                <a:ext cx="895" cy="0"/>
              </a:xfrm>
              <a:prstGeom prst="line">
                <a:avLst/>
              </a:prstGeom>
              <a:noFill/>
              <a:ln w="25400">
                <a:solidFill>
                  <a:srgbClr val="000000"/>
                </a:solidFill>
                <a:round/>
                <a:headEnd/>
                <a:tailEnd/>
              </a:ln>
            </p:spPr>
            <p:txBody>
              <a:bodyPr wrap="none" anchor="ctr"/>
              <a:lstStyle/>
              <a:p>
                <a:endParaRPr lang="fr-FR"/>
              </a:p>
            </p:txBody>
          </p:sp>
        </p:grpSp>
        <p:sp>
          <p:nvSpPr>
            <p:cNvPr id="50272" name="Line 59"/>
            <p:cNvSpPr>
              <a:spLocks noChangeShapeType="1"/>
            </p:cNvSpPr>
            <p:nvPr/>
          </p:nvSpPr>
          <p:spPr bwMode="auto">
            <a:xfrm flipV="1">
              <a:off x="2256" y="1932"/>
              <a:ext cx="0" cy="131"/>
            </a:xfrm>
            <a:prstGeom prst="line">
              <a:avLst/>
            </a:prstGeom>
            <a:noFill/>
            <a:ln w="25400">
              <a:solidFill>
                <a:schemeClr val="tx1"/>
              </a:solidFill>
              <a:round/>
              <a:headEnd/>
              <a:tailEnd/>
            </a:ln>
          </p:spPr>
          <p:txBody>
            <a:bodyPr wrap="none" anchor="ctr"/>
            <a:lstStyle/>
            <a:p>
              <a:endParaRPr lang="fr-FR"/>
            </a:p>
          </p:txBody>
        </p:sp>
        <p:sp>
          <p:nvSpPr>
            <p:cNvPr id="50273" name="Rectangle 60"/>
            <p:cNvSpPr>
              <a:spLocks noChangeArrowheads="1"/>
            </p:cNvSpPr>
            <p:nvPr/>
          </p:nvSpPr>
          <p:spPr bwMode="auto">
            <a:xfrm>
              <a:off x="3044" y="3180"/>
              <a:ext cx="88" cy="136"/>
            </a:xfrm>
            <a:prstGeom prst="rect">
              <a:avLst/>
            </a:prstGeom>
            <a:solidFill>
              <a:srgbClr val="000000"/>
            </a:solidFill>
            <a:ln w="12700">
              <a:solidFill>
                <a:srgbClr val="000000"/>
              </a:solidFill>
              <a:miter lim="800000"/>
              <a:headEnd/>
              <a:tailEnd/>
            </a:ln>
          </p:spPr>
          <p:txBody>
            <a:bodyPr wrap="none" anchor="ctr"/>
            <a:lstStyle/>
            <a:p>
              <a:endParaRPr lang="fr-FR"/>
            </a:p>
          </p:txBody>
        </p:sp>
        <p:sp>
          <p:nvSpPr>
            <p:cNvPr id="50274" name="Line 61"/>
            <p:cNvSpPr>
              <a:spLocks noChangeShapeType="1"/>
            </p:cNvSpPr>
            <p:nvPr/>
          </p:nvSpPr>
          <p:spPr bwMode="auto">
            <a:xfrm flipH="1">
              <a:off x="3080" y="3256"/>
              <a:ext cx="192" cy="0"/>
            </a:xfrm>
            <a:prstGeom prst="line">
              <a:avLst/>
            </a:prstGeom>
            <a:noFill/>
            <a:ln w="25400">
              <a:solidFill>
                <a:srgbClr val="000000"/>
              </a:solidFill>
              <a:round/>
              <a:headEnd/>
              <a:tailEnd/>
            </a:ln>
          </p:spPr>
          <p:txBody>
            <a:bodyPr wrap="none" anchor="ctr"/>
            <a:lstStyle/>
            <a:p>
              <a:endParaRPr lang="fr-FR"/>
            </a:p>
          </p:txBody>
        </p:sp>
        <p:sp>
          <p:nvSpPr>
            <p:cNvPr id="50275" name="Rectangle 62"/>
            <p:cNvSpPr>
              <a:spLocks noChangeArrowheads="1"/>
            </p:cNvSpPr>
            <p:nvPr/>
          </p:nvSpPr>
          <p:spPr bwMode="auto">
            <a:xfrm>
              <a:off x="3492" y="3244"/>
              <a:ext cx="136" cy="88"/>
            </a:xfrm>
            <a:prstGeom prst="rect">
              <a:avLst/>
            </a:prstGeom>
            <a:solidFill>
              <a:srgbClr val="000000"/>
            </a:solidFill>
            <a:ln w="12700">
              <a:solidFill>
                <a:srgbClr val="000000"/>
              </a:solidFill>
              <a:miter lim="800000"/>
              <a:headEnd/>
              <a:tailEnd/>
            </a:ln>
          </p:spPr>
          <p:txBody>
            <a:bodyPr wrap="none" anchor="ctr"/>
            <a:lstStyle/>
            <a:p>
              <a:endParaRPr lang="fr-FR"/>
            </a:p>
          </p:txBody>
        </p:sp>
        <p:sp>
          <p:nvSpPr>
            <p:cNvPr id="50276" name="Line 63"/>
            <p:cNvSpPr>
              <a:spLocks noChangeShapeType="1"/>
            </p:cNvSpPr>
            <p:nvPr/>
          </p:nvSpPr>
          <p:spPr bwMode="auto">
            <a:xfrm flipV="1">
              <a:off x="3568" y="3303"/>
              <a:ext cx="0" cy="139"/>
            </a:xfrm>
            <a:prstGeom prst="line">
              <a:avLst/>
            </a:prstGeom>
            <a:noFill/>
            <a:ln w="25400">
              <a:solidFill>
                <a:srgbClr val="000000"/>
              </a:solidFill>
              <a:round/>
              <a:headEnd/>
              <a:tailEnd/>
            </a:ln>
          </p:spPr>
          <p:txBody>
            <a:bodyPr wrap="none" anchor="ctr"/>
            <a:lstStyle/>
            <a:p>
              <a:endParaRPr lang="fr-FR"/>
            </a:p>
          </p:txBody>
        </p:sp>
        <p:sp>
          <p:nvSpPr>
            <p:cNvPr id="50277" name="Line 64"/>
            <p:cNvSpPr>
              <a:spLocks noChangeShapeType="1"/>
            </p:cNvSpPr>
            <p:nvPr/>
          </p:nvSpPr>
          <p:spPr bwMode="auto">
            <a:xfrm>
              <a:off x="3660" y="3451"/>
              <a:ext cx="193" cy="2"/>
            </a:xfrm>
            <a:prstGeom prst="line">
              <a:avLst/>
            </a:prstGeom>
            <a:noFill/>
            <a:ln w="25400">
              <a:solidFill>
                <a:srgbClr val="000000"/>
              </a:solidFill>
              <a:round/>
              <a:headEnd/>
              <a:tailEnd type="triangle" w="med" len="med"/>
            </a:ln>
          </p:spPr>
          <p:txBody>
            <a:bodyPr wrap="none" anchor="ctr"/>
            <a:lstStyle/>
            <a:p>
              <a:endParaRPr lang="fr-FR"/>
            </a:p>
          </p:txBody>
        </p:sp>
      </p:grpSp>
      <p:grpSp>
        <p:nvGrpSpPr>
          <p:cNvPr id="50183" name="Group 65"/>
          <p:cNvGrpSpPr>
            <a:grpSpLocks/>
          </p:cNvGrpSpPr>
          <p:nvPr/>
        </p:nvGrpSpPr>
        <p:grpSpPr bwMode="auto">
          <a:xfrm>
            <a:off x="4756150" y="2582863"/>
            <a:ext cx="573088" cy="795337"/>
            <a:chOff x="913" y="3431"/>
            <a:chExt cx="600" cy="501"/>
          </a:xfrm>
        </p:grpSpPr>
        <p:sp>
          <p:nvSpPr>
            <p:cNvPr id="50253" name="Line 66"/>
            <p:cNvSpPr>
              <a:spLocks noChangeShapeType="1"/>
            </p:cNvSpPr>
            <p:nvPr/>
          </p:nvSpPr>
          <p:spPr bwMode="auto">
            <a:xfrm>
              <a:off x="929" y="3431"/>
              <a:ext cx="584" cy="0"/>
            </a:xfrm>
            <a:prstGeom prst="line">
              <a:avLst/>
            </a:prstGeom>
            <a:noFill/>
            <a:ln w="25400">
              <a:solidFill>
                <a:schemeClr val="tx1"/>
              </a:solidFill>
              <a:round/>
              <a:headEnd/>
              <a:tailEnd/>
            </a:ln>
          </p:spPr>
          <p:txBody>
            <a:bodyPr wrap="none" anchor="ctr"/>
            <a:lstStyle/>
            <a:p>
              <a:endParaRPr lang="fr-FR"/>
            </a:p>
          </p:txBody>
        </p:sp>
        <p:sp>
          <p:nvSpPr>
            <p:cNvPr id="50254" name="Line 67"/>
            <p:cNvSpPr>
              <a:spLocks noChangeShapeType="1"/>
            </p:cNvSpPr>
            <p:nvPr/>
          </p:nvSpPr>
          <p:spPr bwMode="auto">
            <a:xfrm>
              <a:off x="921" y="3680"/>
              <a:ext cx="584" cy="0"/>
            </a:xfrm>
            <a:prstGeom prst="line">
              <a:avLst/>
            </a:prstGeom>
            <a:noFill/>
            <a:ln w="25400">
              <a:solidFill>
                <a:schemeClr val="tx1"/>
              </a:solidFill>
              <a:round/>
              <a:headEnd/>
              <a:tailEnd/>
            </a:ln>
          </p:spPr>
          <p:txBody>
            <a:bodyPr wrap="none" anchor="ctr"/>
            <a:lstStyle/>
            <a:p>
              <a:endParaRPr lang="fr-FR"/>
            </a:p>
          </p:txBody>
        </p:sp>
        <p:sp>
          <p:nvSpPr>
            <p:cNvPr id="50255" name="Line 68"/>
            <p:cNvSpPr>
              <a:spLocks noChangeShapeType="1"/>
            </p:cNvSpPr>
            <p:nvPr/>
          </p:nvSpPr>
          <p:spPr bwMode="auto">
            <a:xfrm>
              <a:off x="913" y="3932"/>
              <a:ext cx="584" cy="0"/>
            </a:xfrm>
            <a:prstGeom prst="line">
              <a:avLst/>
            </a:prstGeom>
            <a:noFill/>
            <a:ln w="25400">
              <a:solidFill>
                <a:schemeClr val="tx1"/>
              </a:solidFill>
              <a:round/>
              <a:headEnd/>
              <a:tailEnd/>
            </a:ln>
          </p:spPr>
          <p:txBody>
            <a:bodyPr wrap="none" anchor="ctr"/>
            <a:lstStyle/>
            <a:p>
              <a:endParaRPr lang="fr-FR"/>
            </a:p>
          </p:txBody>
        </p:sp>
      </p:grpSp>
      <p:sp>
        <p:nvSpPr>
          <p:cNvPr id="50184" name="Rectangle 69"/>
          <p:cNvSpPr>
            <a:spLocks noChangeArrowheads="1"/>
          </p:cNvSpPr>
          <p:nvPr/>
        </p:nvSpPr>
        <p:spPr bwMode="auto">
          <a:xfrm>
            <a:off x="3694113" y="2316163"/>
            <a:ext cx="1082675" cy="363537"/>
          </a:xfrm>
          <a:prstGeom prst="rect">
            <a:avLst/>
          </a:prstGeom>
          <a:noFill/>
          <a:ln w="12700">
            <a:noFill/>
            <a:miter lim="800000"/>
            <a:headEnd/>
            <a:tailEnd/>
          </a:ln>
        </p:spPr>
        <p:txBody>
          <a:bodyPr wrap="none" lIns="90487" tIns="44450" rIns="90487" bIns="44450">
            <a:spAutoFit/>
          </a:bodyPr>
          <a:lstStyle/>
          <a:p>
            <a:r>
              <a:rPr lang="en-US" sz="1800"/>
              <a:t>Circulate</a:t>
            </a:r>
          </a:p>
        </p:txBody>
      </p:sp>
      <p:sp>
        <p:nvSpPr>
          <p:cNvPr id="50185" name="Rectangle 70"/>
          <p:cNvSpPr>
            <a:spLocks noChangeArrowheads="1"/>
          </p:cNvSpPr>
          <p:nvPr/>
        </p:nvSpPr>
        <p:spPr bwMode="auto">
          <a:xfrm>
            <a:off x="3414713" y="2762250"/>
            <a:ext cx="1336675" cy="363538"/>
          </a:xfrm>
          <a:prstGeom prst="rect">
            <a:avLst/>
          </a:prstGeom>
          <a:noFill/>
          <a:ln w="12700">
            <a:noFill/>
            <a:miter lim="800000"/>
            <a:headEnd/>
            <a:tailEnd/>
          </a:ln>
        </p:spPr>
        <p:txBody>
          <a:bodyPr wrap="none" lIns="90487" tIns="44450" rIns="90487" bIns="44450">
            <a:spAutoFit/>
          </a:bodyPr>
          <a:lstStyle/>
          <a:p>
            <a:pPr algn="r"/>
            <a:r>
              <a:rPr lang="en-US" sz="1800"/>
              <a:t>To Process</a:t>
            </a:r>
          </a:p>
        </p:txBody>
      </p:sp>
      <p:sp>
        <p:nvSpPr>
          <p:cNvPr id="50186" name="Rectangle 71"/>
          <p:cNvSpPr>
            <a:spLocks noChangeArrowheads="1"/>
          </p:cNvSpPr>
          <p:nvPr/>
        </p:nvSpPr>
        <p:spPr bwMode="auto">
          <a:xfrm>
            <a:off x="4105275" y="3155950"/>
            <a:ext cx="650875" cy="363538"/>
          </a:xfrm>
          <a:prstGeom prst="rect">
            <a:avLst/>
          </a:prstGeom>
          <a:noFill/>
          <a:ln w="12700">
            <a:noFill/>
            <a:miter lim="800000"/>
            <a:headEnd/>
            <a:tailEnd/>
          </a:ln>
        </p:spPr>
        <p:txBody>
          <a:bodyPr wrap="none" lIns="90487" tIns="44450" rIns="90487" bIns="44450">
            <a:spAutoFit/>
          </a:bodyPr>
          <a:lstStyle/>
          <a:p>
            <a:r>
              <a:rPr lang="en-US" sz="1800"/>
              <a:t>Stop</a:t>
            </a:r>
          </a:p>
        </p:txBody>
      </p:sp>
      <p:grpSp>
        <p:nvGrpSpPr>
          <p:cNvPr id="50187" name="Group 72"/>
          <p:cNvGrpSpPr>
            <a:grpSpLocks/>
          </p:cNvGrpSpPr>
          <p:nvPr/>
        </p:nvGrpSpPr>
        <p:grpSpPr bwMode="auto">
          <a:xfrm>
            <a:off x="7180263" y="2582863"/>
            <a:ext cx="623887" cy="795337"/>
            <a:chOff x="2679" y="3431"/>
            <a:chExt cx="600" cy="501"/>
          </a:xfrm>
        </p:grpSpPr>
        <p:sp>
          <p:nvSpPr>
            <p:cNvPr id="50250" name="Line 73"/>
            <p:cNvSpPr>
              <a:spLocks noChangeShapeType="1"/>
            </p:cNvSpPr>
            <p:nvPr/>
          </p:nvSpPr>
          <p:spPr bwMode="auto">
            <a:xfrm>
              <a:off x="2695" y="3431"/>
              <a:ext cx="584" cy="0"/>
            </a:xfrm>
            <a:prstGeom prst="line">
              <a:avLst/>
            </a:prstGeom>
            <a:noFill/>
            <a:ln w="25400">
              <a:solidFill>
                <a:schemeClr val="tx1"/>
              </a:solidFill>
              <a:round/>
              <a:headEnd/>
              <a:tailEnd/>
            </a:ln>
          </p:spPr>
          <p:txBody>
            <a:bodyPr wrap="none" anchor="ctr"/>
            <a:lstStyle/>
            <a:p>
              <a:endParaRPr lang="fr-FR"/>
            </a:p>
          </p:txBody>
        </p:sp>
        <p:sp>
          <p:nvSpPr>
            <p:cNvPr id="50251" name="Line 74"/>
            <p:cNvSpPr>
              <a:spLocks noChangeShapeType="1"/>
            </p:cNvSpPr>
            <p:nvPr/>
          </p:nvSpPr>
          <p:spPr bwMode="auto">
            <a:xfrm>
              <a:off x="2687" y="3680"/>
              <a:ext cx="584" cy="0"/>
            </a:xfrm>
            <a:prstGeom prst="line">
              <a:avLst/>
            </a:prstGeom>
            <a:noFill/>
            <a:ln w="25400">
              <a:solidFill>
                <a:schemeClr val="tx1"/>
              </a:solidFill>
              <a:round/>
              <a:headEnd/>
              <a:tailEnd/>
            </a:ln>
          </p:spPr>
          <p:txBody>
            <a:bodyPr wrap="none" anchor="ctr"/>
            <a:lstStyle/>
            <a:p>
              <a:endParaRPr lang="fr-FR"/>
            </a:p>
          </p:txBody>
        </p:sp>
        <p:sp>
          <p:nvSpPr>
            <p:cNvPr id="50252" name="Line 75"/>
            <p:cNvSpPr>
              <a:spLocks noChangeShapeType="1"/>
            </p:cNvSpPr>
            <p:nvPr/>
          </p:nvSpPr>
          <p:spPr bwMode="auto">
            <a:xfrm>
              <a:off x="2679" y="3932"/>
              <a:ext cx="584" cy="0"/>
            </a:xfrm>
            <a:prstGeom prst="line">
              <a:avLst/>
            </a:prstGeom>
            <a:noFill/>
            <a:ln w="25400">
              <a:solidFill>
                <a:schemeClr val="tx1"/>
              </a:solidFill>
              <a:round/>
              <a:headEnd/>
              <a:tailEnd/>
            </a:ln>
          </p:spPr>
          <p:txBody>
            <a:bodyPr wrap="none" anchor="ctr"/>
            <a:lstStyle/>
            <a:p>
              <a:endParaRPr lang="fr-FR"/>
            </a:p>
          </p:txBody>
        </p:sp>
      </p:grpSp>
      <p:sp>
        <p:nvSpPr>
          <p:cNvPr id="50188" name="Rectangle 76"/>
          <p:cNvSpPr>
            <a:spLocks noChangeArrowheads="1"/>
          </p:cNvSpPr>
          <p:nvPr/>
        </p:nvSpPr>
        <p:spPr bwMode="auto">
          <a:xfrm>
            <a:off x="7883525" y="2319338"/>
            <a:ext cx="1260475" cy="363537"/>
          </a:xfrm>
          <a:prstGeom prst="rect">
            <a:avLst/>
          </a:prstGeom>
          <a:noFill/>
          <a:ln w="12700">
            <a:noFill/>
            <a:miter lim="800000"/>
            <a:headEnd/>
            <a:tailEnd/>
          </a:ln>
        </p:spPr>
        <p:txBody>
          <a:bodyPr wrap="none" lIns="90487" tIns="44450" rIns="90487" bIns="44450">
            <a:spAutoFit/>
          </a:bodyPr>
          <a:lstStyle/>
          <a:p>
            <a:r>
              <a:rPr lang="en-US" sz="1800"/>
              <a:t>Circulating</a:t>
            </a:r>
          </a:p>
        </p:txBody>
      </p:sp>
      <p:sp>
        <p:nvSpPr>
          <p:cNvPr id="50189" name="Rectangle 77"/>
          <p:cNvSpPr>
            <a:spLocks noChangeArrowheads="1"/>
          </p:cNvSpPr>
          <p:nvPr/>
        </p:nvSpPr>
        <p:spPr bwMode="auto">
          <a:xfrm>
            <a:off x="7880350" y="2759075"/>
            <a:ext cx="1019175" cy="363538"/>
          </a:xfrm>
          <a:prstGeom prst="rect">
            <a:avLst/>
          </a:prstGeom>
          <a:noFill/>
          <a:ln w="12700">
            <a:noFill/>
            <a:miter lim="800000"/>
            <a:headEnd/>
            <a:tailEnd/>
          </a:ln>
        </p:spPr>
        <p:txBody>
          <a:bodyPr wrap="none" lIns="90487" tIns="44450" rIns="90487" bIns="44450">
            <a:spAutoFit/>
          </a:bodyPr>
          <a:lstStyle/>
          <a:p>
            <a:r>
              <a:rPr lang="en-US" sz="1800"/>
              <a:t>Sending</a:t>
            </a:r>
          </a:p>
        </p:txBody>
      </p:sp>
      <p:sp>
        <p:nvSpPr>
          <p:cNvPr id="50190" name="Rectangle 78"/>
          <p:cNvSpPr>
            <a:spLocks noChangeArrowheads="1"/>
          </p:cNvSpPr>
          <p:nvPr/>
        </p:nvSpPr>
        <p:spPr bwMode="auto">
          <a:xfrm>
            <a:off x="7880350" y="3216275"/>
            <a:ext cx="1031875" cy="363538"/>
          </a:xfrm>
          <a:prstGeom prst="rect">
            <a:avLst/>
          </a:prstGeom>
          <a:noFill/>
          <a:ln w="12700">
            <a:noFill/>
            <a:miter lim="800000"/>
            <a:headEnd/>
            <a:tailEnd/>
          </a:ln>
        </p:spPr>
        <p:txBody>
          <a:bodyPr wrap="none" lIns="90487" tIns="44450" rIns="90487" bIns="44450">
            <a:spAutoFit/>
          </a:bodyPr>
          <a:lstStyle/>
          <a:p>
            <a:r>
              <a:rPr lang="en-US" sz="1800"/>
              <a:t>Stopped</a:t>
            </a:r>
          </a:p>
        </p:txBody>
      </p:sp>
      <p:sp>
        <p:nvSpPr>
          <p:cNvPr id="50191" name="Rectangle 79"/>
          <p:cNvSpPr>
            <a:spLocks noChangeArrowheads="1"/>
          </p:cNvSpPr>
          <p:nvPr/>
        </p:nvSpPr>
        <p:spPr bwMode="auto">
          <a:xfrm>
            <a:off x="3352800" y="1981200"/>
            <a:ext cx="1479550" cy="393700"/>
          </a:xfrm>
          <a:prstGeom prst="rect">
            <a:avLst/>
          </a:prstGeom>
          <a:noFill/>
          <a:ln w="12700">
            <a:noFill/>
            <a:miter lim="800000"/>
            <a:headEnd/>
            <a:tailEnd/>
          </a:ln>
        </p:spPr>
        <p:txBody>
          <a:bodyPr wrap="none" lIns="90487" tIns="44450" rIns="90487" bIns="44450">
            <a:spAutoFit/>
          </a:bodyPr>
          <a:lstStyle/>
          <a:p>
            <a:r>
              <a:rPr lang="en-US" u="sng"/>
              <a:t>Commands</a:t>
            </a:r>
          </a:p>
        </p:txBody>
      </p:sp>
      <p:sp>
        <p:nvSpPr>
          <p:cNvPr id="50192" name="Rectangle 80"/>
          <p:cNvSpPr>
            <a:spLocks noChangeArrowheads="1"/>
          </p:cNvSpPr>
          <p:nvPr/>
        </p:nvSpPr>
        <p:spPr bwMode="auto">
          <a:xfrm>
            <a:off x="7927975" y="1984375"/>
            <a:ext cx="900113" cy="393700"/>
          </a:xfrm>
          <a:prstGeom prst="rect">
            <a:avLst/>
          </a:prstGeom>
          <a:noFill/>
          <a:ln w="12700">
            <a:noFill/>
            <a:miter lim="800000"/>
            <a:headEnd/>
            <a:tailEnd/>
          </a:ln>
        </p:spPr>
        <p:txBody>
          <a:bodyPr wrap="none" lIns="90487" tIns="44450" rIns="90487" bIns="44450">
            <a:spAutoFit/>
          </a:bodyPr>
          <a:lstStyle/>
          <a:p>
            <a:r>
              <a:rPr lang="en-US" u="sng"/>
              <a:t>States</a:t>
            </a:r>
          </a:p>
        </p:txBody>
      </p:sp>
      <p:graphicFrame>
        <p:nvGraphicFramePr>
          <p:cNvPr id="2410592" name="Group 96"/>
          <p:cNvGraphicFramePr>
            <a:graphicFrameLocks noGrp="1"/>
          </p:cNvGraphicFramePr>
          <p:nvPr/>
        </p:nvGraphicFramePr>
        <p:xfrm>
          <a:off x="2286000" y="4097338"/>
          <a:ext cx="4068763" cy="1935360"/>
        </p:xfrm>
        <a:graphic>
          <a:graphicData uri="http://schemas.openxmlformats.org/drawingml/2006/table">
            <a:tbl>
              <a:tblPr/>
              <a:tblGrid>
                <a:gridCol w="1612900"/>
                <a:gridCol w="881063"/>
                <a:gridCol w="1028700"/>
                <a:gridCol w="546100"/>
              </a:tblGrid>
              <a:tr h="2428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200" b="1"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Circulate</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ToProcess</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Stop</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97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Start Pompe</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8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Stop  Pompe</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13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Open Recirc XV</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8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Close Recirc XV</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13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Open Process XV</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8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0" lang="en-US" sz="1200" b="0" i="0" u="none" strike="noStrike" cap="none" normalizeH="0" baseline="0" smtClean="0">
                          <a:ln>
                            <a:noFill/>
                          </a:ln>
                          <a:solidFill>
                            <a:srgbClr val="000000"/>
                          </a:solidFill>
                          <a:effectLst/>
                          <a:latin typeface="Arial" charset="0"/>
                        </a:rPr>
                        <a:t>Close Process XV</a:t>
                      </a:r>
                      <a:endParaRPr kumimoji="0" lang="en-GB" sz="1200" b="0" i="0" u="none" strike="noStrike" cap="none" normalizeH="0" baseline="0" smtClean="0">
                        <a:ln>
                          <a:noFill/>
                        </a:ln>
                        <a:solidFill>
                          <a:srgbClr val="000000"/>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0</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200" b="1" i="0" u="none" strike="noStrike" cap="none" normalizeH="0" baseline="0" smtClean="0">
                          <a:ln>
                            <a:noFill/>
                          </a:ln>
                          <a:solidFill>
                            <a:schemeClr val="bg2"/>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50235" name="Group 138"/>
          <p:cNvGrpSpPr>
            <a:grpSpLocks/>
          </p:cNvGrpSpPr>
          <p:nvPr/>
        </p:nvGrpSpPr>
        <p:grpSpPr bwMode="auto">
          <a:xfrm>
            <a:off x="8043863" y="152400"/>
            <a:ext cx="889000" cy="1671638"/>
            <a:chOff x="5067" y="96"/>
            <a:chExt cx="560" cy="1053"/>
          </a:xfrm>
        </p:grpSpPr>
        <p:cxnSp>
          <p:nvCxnSpPr>
            <p:cNvPr id="50236" name="AutoShape 139"/>
            <p:cNvCxnSpPr>
              <a:cxnSpLocks noChangeShapeType="1"/>
              <a:stCxn id="50237" idx="2"/>
              <a:endCxn id="50238"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50237" name="Rectangle 140"/>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50238" name="Rectangle 141"/>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50239" name="AutoShape 142"/>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50240" name="Rectangle 143"/>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50241" name="Rectangle 144"/>
            <p:cNvSpPr>
              <a:spLocks noChangeArrowheads="1"/>
            </p:cNvSpPr>
            <p:nvPr/>
          </p:nvSpPr>
          <p:spPr bwMode="auto">
            <a:xfrm>
              <a:off x="5067" y="923"/>
              <a:ext cx="558" cy="171"/>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50242" name="AutoShape 145"/>
            <p:cNvCxnSpPr>
              <a:cxnSpLocks noChangeShapeType="1"/>
              <a:stCxn id="50238" idx="2"/>
              <a:endCxn id="50240"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50243" name="AutoShape 146"/>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0244" name="AutoShape 147"/>
            <p:cNvCxnSpPr>
              <a:cxnSpLocks noChangeShapeType="1"/>
              <a:stCxn id="50240" idx="2"/>
              <a:endCxn id="50241"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50245" name="AutoShape 148"/>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0246" name="AutoShape 149"/>
            <p:cNvCxnSpPr>
              <a:cxnSpLocks noChangeShapeType="1"/>
              <a:endCxn id="50247"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50247" name="AutoShape 150"/>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0248" name="AutoShape 151"/>
            <p:cNvCxnSpPr>
              <a:cxnSpLocks noChangeShapeType="1"/>
              <a:endCxn id="50249"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50249" name="AutoShape 152"/>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mtClean="0"/>
              <a:t>Control Module examples</a:t>
            </a:r>
            <a:endParaRPr lang="fr-FR" smtClean="0"/>
          </a:p>
        </p:txBody>
      </p:sp>
      <p:sp>
        <p:nvSpPr>
          <p:cNvPr id="51203"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1204" name="Espace réservé du numéro de diapositive 4"/>
          <p:cNvSpPr>
            <a:spLocks noGrp="1"/>
          </p:cNvSpPr>
          <p:nvPr>
            <p:ph type="sldNum" sz="quarter" idx="11"/>
          </p:nvPr>
        </p:nvSpPr>
        <p:spPr>
          <a:noFill/>
        </p:spPr>
        <p:txBody>
          <a:bodyPr/>
          <a:lstStyle/>
          <a:p>
            <a:fld id="{3E4E9571-E1B0-48BA-96C1-CF0ECA9A178C}" type="slidenum">
              <a:rPr lang="en-GB"/>
              <a:pPr/>
              <a:t>49</a:t>
            </a:fld>
            <a:endParaRPr lang="en-GB"/>
          </a:p>
        </p:txBody>
      </p:sp>
      <p:sp>
        <p:nvSpPr>
          <p:cNvPr id="51205" name="Rectangle 3"/>
          <p:cNvSpPr>
            <a:spLocks noChangeArrowheads="1"/>
          </p:cNvSpPr>
          <p:nvPr/>
        </p:nvSpPr>
        <p:spPr bwMode="auto">
          <a:xfrm>
            <a:off x="5953125" y="3973513"/>
            <a:ext cx="1895475" cy="2122487"/>
          </a:xfrm>
          <a:prstGeom prst="rect">
            <a:avLst/>
          </a:prstGeom>
          <a:solidFill>
            <a:srgbClr val="CCFFFF"/>
          </a:solidFill>
          <a:ln w="19050">
            <a:solidFill>
              <a:schemeClr val="tx1"/>
            </a:solidFill>
            <a:prstDash val="lgDashDot"/>
            <a:miter lim="800000"/>
            <a:headEnd/>
            <a:tailEnd/>
          </a:ln>
        </p:spPr>
        <p:txBody>
          <a:bodyPr wrap="none"/>
          <a:lstStyle/>
          <a:p>
            <a:pPr marL="342900" indent="-342900"/>
            <a:r>
              <a:rPr lang="en-US" sz="1400" b="1">
                <a:solidFill>
                  <a:srgbClr val="000066"/>
                </a:solidFill>
              </a:rPr>
              <a:t>CM3</a:t>
            </a:r>
          </a:p>
        </p:txBody>
      </p:sp>
      <p:sp>
        <p:nvSpPr>
          <p:cNvPr id="51206" name="Rectangle 4"/>
          <p:cNvSpPr>
            <a:spLocks noChangeArrowheads="1"/>
          </p:cNvSpPr>
          <p:nvPr/>
        </p:nvSpPr>
        <p:spPr bwMode="auto">
          <a:xfrm>
            <a:off x="6080125" y="1143000"/>
            <a:ext cx="1706563" cy="2667000"/>
          </a:xfrm>
          <a:prstGeom prst="rect">
            <a:avLst/>
          </a:prstGeom>
          <a:solidFill>
            <a:srgbClr val="CCFFFF"/>
          </a:solidFill>
          <a:ln w="19050">
            <a:solidFill>
              <a:schemeClr val="tx1"/>
            </a:solidFill>
            <a:prstDash val="lgDashDot"/>
            <a:miter lim="800000"/>
            <a:headEnd/>
            <a:tailEnd/>
          </a:ln>
        </p:spPr>
        <p:txBody>
          <a:bodyPr wrap="none"/>
          <a:lstStyle/>
          <a:p>
            <a:pPr marL="342900" indent="-342900"/>
            <a:r>
              <a:rPr lang="en-US" sz="1400" b="1">
                <a:solidFill>
                  <a:srgbClr val="000066"/>
                </a:solidFill>
              </a:rPr>
              <a:t>CM4</a:t>
            </a:r>
          </a:p>
        </p:txBody>
      </p:sp>
      <p:sp>
        <p:nvSpPr>
          <p:cNvPr id="51207" name="Rectangle 5"/>
          <p:cNvSpPr>
            <a:spLocks noChangeArrowheads="1"/>
          </p:cNvSpPr>
          <p:nvPr/>
        </p:nvSpPr>
        <p:spPr bwMode="auto">
          <a:xfrm>
            <a:off x="212725" y="4019550"/>
            <a:ext cx="2438400" cy="1695450"/>
          </a:xfrm>
          <a:prstGeom prst="rect">
            <a:avLst/>
          </a:prstGeom>
          <a:solidFill>
            <a:srgbClr val="CCFFFF"/>
          </a:solidFill>
          <a:ln w="19050">
            <a:solidFill>
              <a:schemeClr val="tx1"/>
            </a:solidFill>
            <a:prstDash val="lgDashDot"/>
            <a:miter lim="800000"/>
            <a:headEnd/>
            <a:tailEnd/>
          </a:ln>
        </p:spPr>
        <p:txBody>
          <a:bodyPr wrap="none"/>
          <a:lstStyle/>
          <a:p>
            <a:pPr marL="342900" indent="-342900"/>
            <a:r>
              <a:rPr lang="en-US" sz="1400" b="1">
                <a:solidFill>
                  <a:srgbClr val="000066"/>
                </a:solidFill>
              </a:rPr>
              <a:t>CM1</a:t>
            </a:r>
          </a:p>
        </p:txBody>
      </p:sp>
      <p:grpSp>
        <p:nvGrpSpPr>
          <p:cNvPr id="51208" name="Group 6"/>
          <p:cNvGrpSpPr>
            <a:grpSpLocks/>
          </p:cNvGrpSpPr>
          <p:nvPr/>
        </p:nvGrpSpPr>
        <p:grpSpPr bwMode="auto">
          <a:xfrm>
            <a:off x="1647825" y="5062538"/>
            <a:ext cx="409575" cy="487362"/>
            <a:chOff x="1152" y="2836"/>
            <a:chExt cx="320" cy="427"/>
          </a:xfrm>
        </p:grpSpPr>
        <p:grpSp>
          <p:nvGrpSpPr>
            <p:cNvPr id="51284" name="Group 7"/>
            <p:cNvGrpSpPr>
              <a:grpSpLocks/>
            </p:cNvGrpSpPr>
            <p:nvPr/>
          </p:nvGrpSpPr>
          <p:grpSpPr bwMode="auto">
            <a:xfrm rot="5400000">
              <a:off x="1205" y="2997"/>
              <a:ext cx="213" cy="320"/>
              <a:chOff x="5136" y="2400"/>
              <a:chExt cx="768" cy="864"/>
            </a:xfrm>
          </p:grpSpPr>
          <p:sp>
            <p:nvSpPr>
              <p:cNvPr id="51288" name="AutoShape 8"/>
              <p:cNvSpPr>
                <a:spLocks noChangeArrowheads="1"/>
              </p:cNvSpPr>
              <p:nvPr/>
            </p:nvSpPr>
            <p:spPr bwMode="auto">
              <a:xfrm>
                <a:off x="5136" y="2784"/>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sp>
            <p:nvSpPr>
              <p:cNvPr id="51289" name="AutoShape 9"/>
              <p:cNvSpPr>
                <a:spLocks noChangeArrowheads="1"/>
              </p:cNvSpPr>
              <p:nvPr/>
            </p:nvSpPr>
            <p:spPr bwMode="auto">
              <a:xfrm flipV="1">
                <a:off x="5136" y="2400"/>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grpSp>
        <p:sp>
          <p:nvSpPr>
            <p:cNvPr id="51285" name="Line 10"/>
            <p:cNvSpPr>
              <a:spLocks noChangeShapeType="1"/>
            </p:cNvSpPr>
            <p:nvPr/>
          </p:nvSpPr>
          <p:spPr bwMode="auto">
            <a:xfrm flipV="1">
              <a:off x="1311" y="2970"/>
              <a:ext cx="0" cy="186"/>
            </a:xfrm>
            <a:prstGeom prst="line">
              <a:avLst/>
            </a:prstGeom>
            <a:noFill/>
            <a:ln w="38100">
              <a:solidFill>
                <a:srgbClr val="000066"/>
              </a:solidFill>
              <a:round/>
              <a:headEnd/>
              <a:tailEnd/>
            </a:ln>
          </p:spPr>
          <p:txBody>
            <a:bodyPr/>
            <a:lstStyle/>
            <a:p>
              <a:endParaRPr lang="fr-FR"/>
            </a:p>
          </p:txBody>
        </p:sp>
        <p:sp>
          <p:nvSpPr>
            <p:cNvPr id="51286" name="AutoShape 11"/>
            <p:cNvSpPr>
              <a:spLocks noChangeArrowheads="1"/>
            </p:cNvSpPr>
            <p:nvPr/>
          </p:nvSpPr>
          <p:spPr bwMode="auto">
            <a:xfrm rot="-5400000">
              <a:off x="1244" y="2807"/>
              <a:ext cx="134" cy="192"/>
            </a:xfrm>
            <a:prstGeom prst="flowChartDelay">
              <a:avLst/>
            </a:prstGeom>
            <a:solidFill>
              <a:schemeClr val="tx2"/>
            </a:solidFill>
            <a:ln w="25400">
              <a:solidFill>
                <a:srgbClr val="000066"/>
              </a:solidFill>
              <a:miter lim="800000"/>
              <a:headEnd/>
              <a:tailEnd/>
            </a:ln>
          </p:spPr>
          <p:txBody>
            <a:bodyPr wrap="none" anchor="ctr"/>
            <a:lstStyle/>
            <a:p>
              <a:endParaRPr lang="fr-FR"/>
            </a:p>
          </p:txBody>
        </p:sp>
        <p:sp>
          <p:nvSpPr>
            <p:cNvPr id="51287" name="Rectangle 12"/>
            <p:cNvSpPr>
              <a:spLocks noChangeArrowheads="1"/>
            </p:cNvSpPr>
            <p:nvPr/>
          </p:nvSpPr>
          <p:spPr bwMode="auto">
            <a:xfrm>
              <a:off x="1311" y="2996"/>
              <a:ext cx="64" cy="80"/>
            </a:xfrm>
            <a:prstGeom prst="rect">
              <a:avLst/>
            </a:prstGeom>
            <a:solidFill>
              <a:schemeClr val="tx2"/>
            </a:solidFill>
            <a:ln w="25400">
              <a:solidFill>
                <a:srgbClr val="000066"/>
              </a:solidFill>
              <a:miter lim="800000"/>
              <a:headEnd/>
              <a:tailEnd/>
            </a:ln>
          </p:spPr>
          <p:txBody>
            <a:bodyPr wrap="none" anchor="ctr"/>
            <a:lstStyle/>
            <a:p>
              <a:endParaRPr lang="fr-FR"/>
            </a:p>
          </p:txBody>
        </p:sp>
      </p:grpSp>
      <p:sp>
        <p:nvSpPr>
          <p:cNvPr id="51209" name="Line 13"/>
          <p:cNvSpPr>
            <a:spLocks noChangeShapeType="1"/>
          </p:cNvSpPr>
          <p:nvPr/>
        </p:nvSpPr>
        <p:spPr bwMode="auto">
          <a:xfrm>
            <a:off x="360363" y="5440363"/>
            <a:ext cx="2146300" cy="0"/>
          </a:xfrm>
          <a:prstGeom prst="line">
            <a:avLst/>
          </a:prstGeom>
          <a:noFill/>
          <a:ln w="38100">
            <a:solidFill>
              <a:srgbClr val="000066"/>
            </a:solidFill>
            <a:round/>
            <a:headEnd/>
            <a:tailEnd/>
          </a:ln>
        </p:spPr>
        <p:txBody>
          <a:bodyPr/>
          <a:lstStyle/>
          <a:p>
            <a:endParaRPr lang="fr-FR"/>
          </a:p>
        </p:txBody>
      </p:sp>
      <p:sp>
        <p:nvSpPr>
          <p:cNvPr id="51210" name="AutoShape 14"/>
          <p:cNvSpPr>
            <a:spLocks noChangeArrowheads="1"/>
          </p:cNvSpPr>
          <p:nvPr/>
        </p:nvSpPr>
        <p:spPr bwMode="auto">
          <a:xfrm>
            <a:off x="728663" y="5003800"/>
            <a:ext cx="244475" cy="217488"/>
          </a:xfrm>
          <a:prstGeom prst="flowChartSummingJunction">
            <a:avLst/>
          </a:prstGeom>
          <a:noFill/>
          <a:ln w="19050">
            <a:solidFill>
              <a:schemeClr val="tx1"/>
            </a:solidFill>
            <a:round/>
            <a:headEnd/>
            <a:tailEnd/>
          </a:ln>
        </p:spPr>
        <p:txBody>
          <a:bodyPr wrap="none" anchor="ctr"/>
          <a:lstStyle/>
          <a:p>
            <a:endParaRPr lang="fr-FR"/>
          </a:p>
        </p:txBody>
      </p:sp>
      <p:sp>
        <p:nvSpPr>
          <p:cNvPr id="51211" name="Line 15"/>
          <p:cNvSpPr>
            <a:spLocks noChangeShapeType="1"/>
          </p:cNvSpPr>
          <p:nvPr/>
        </p:nvSpPr>
        <p:spPr bwMode="auto">
          <a:xfrm flipV="1">
            <a:off x="849313" y="5221288"/>
            <a:ext cx="0" cy="219075"/>
          </a:xfrm>
          <a:prstGeom prst="line">
            <a:avLst/>
          </a:prstGeom>
          <a:noFill/>
          <a:ln w="19050">
            <a:solidFill>
              <a:srgbClr val="000066"/>
            </a:solidFill>
            <a:round/>
            <a:headEnd/>
            <a:tailEnd/>
          </a:ln>
        </p:spPr>
        <p:txBody>
          <a:bodyPr/>
          <a:lstStyle/>
          <a:p>
            <a:endParaRPr lang="fr-FR"/>
          </a:p>
        </p:txBody>
      </p:sp>
      <p:sp>
        <p:nvSpPr>
          <p:cNvPr id="51212" name="Oval 16"/>
          <p:cNvSpPr>
            <a:spLocks noChangeArrowheads="1"/>
          </p:cNvSpPr>
          <p:nvPr/>
        </p:nvSpPr>
        <p:spPr bwMode="auto">
          <a:xfrm>
            <a:off x="1585913" y="4292600"/>
            <a:ext cx="552450" cy="492125"/>
          </a:xfrm>
          <a:prstGeom prst="ellipse">
            <a:avLst/>
          </a:prstGeom>
          <a:solidFill>
            <a:schemeClr val="bg1"/>
          </a:solidFill>
          <a:ln w="19050">
            <a:solidFill>
              <a:schemeClr val="tx1"/>
            </a:solidFill>
            <a:round/>
            <a:headEnd/>
            <a:tailEnd/>
          </a:ln>
        </p:spPr>
        <p:txBody>
          <a:bodyPr wrap="none" anchor="ctr"/>
          <a:lstStyle/>
          <a:p>
            <a:pPr marL="342900" indent="-342900" algn="ctr"/>
            <a:r>
              <a:rPr lang="en-US" sz="1400" b="1">
                <a:solidFill>
                  <a:srgbClr val="000066"/>
                </a:solidFill>
              </a:rPr>
              <a:t>PID</a:t>
            </a:r>
          </a:p>
        </p:txBody>
      </p:sp>
      <p:sp>
        <p:nvSpPr>
          <p:cNvPr id="51213" name="Line 17"/>
          <p:cNvSpPr>
            <a:spLocks noChangeShapeType="1"/>
          </p:cNvSpPr>
          <p:nvPr/>
        </p:nvSpPr>
        <p:spPr bwMode="auto">
          <a:xfrm flipV="1">
            <a:off x="849313" y="4565650"/>
            <a:ext cx="0" cy="438150"/>
          </a:xfrm>
          <a:prstGeom prst="line">
            <a:avLst/>
          </a:prstGeom>
          <a:noFill/>
          <a:ln w="19050">
            <a:solidFill>
              <a:schemeClr val="tx1"/>
            </a:solidFill>
            <a:round/>
            <a:headEnd/>
            <a:tailEnd/>
          </a:ln>
        </p:spPr>
        <p:txBody>
          <a:bodyPr/>
          <a:lstStyle/>
          <a:p>
            <a:endParaRPr lang="fr-FR"/>
          </a:p>
        </p:txBody>
      </p:sp>
      <p:sp>
        <p:nvSpPr>
          <p:cNvPr id="51214" name="Line 18"/>
          <p:cNvSpPr>
            <a:spLocks noChangeShapeType="1"/>
          </p:cNvSpPr>
          <p:nvPr/>
        </p:nvSpPr>
        <p:spPr bwMode="auto">
          <a:xfrm>
            <a:off x="849313" y="4565650"/>
            <a:ext cx="736600" cy="0"/>
          </a:xfrm>
          <a:prstGeom prst="line">
            <a:avLst/>
          </a:prstGeom>
          <a:noFill/>
          <a:ln w="19050">
            <a:solidFill>
              <a:schemeClr val="tx1"/>
            </a:solidFill>
            <a:round/>
            <a:headEnd/>
            <a:tailEnd type="triangle" w="med" len="med"/>
          </a:ln>
        </p:spPr>
        <p:txBody>
          <a:bodyPr/>
          <a:lstStyle/>
          <a:p>
            <a:endParaRPr lang="fr-FR"/>
          </a:p>
        </p:txBody>
      </p:sp>
      <p:sp>
        <p:nvSpPr>
          <p:cNvPr id="51215" name="Line 19"/>
          <p:cNvSpPr>
            <a:spLocks noChangeShapeType="1"/>
          </p:cNvSpPr>
          <p:nvPr/>
        </p:nvSpPr>
        <p:spPr bwMode="auto">
          <a:xfrm>
            <a:off x="1831975" y="4784725"/>
            <a:ext cx="0" cy="274638"/>
          </a:xfrm>
          <a:prstGeom prst="line">
            <a:avLst/>
          </a:prstGeom>
          <a:noFill/>
          <a:ln w="19050">
            <a:solidFill>
              <a:schemeClr val="tx1"/>
            </a:solidFill>
            <a:round/>
            <a:headEnd/>
            <a:tailEnd type="triangle" w="med" len="med"/>
          </a:ln>
        </p:spPr>
        <p:txBody>
          <a:bodyPr/>
          <a:lstStyle/>
          <a:p>
            <a:endParaRPr lang="fr-FR"/>
          </a:p>
        </p:txBody>
      </p:sp>
      <p:sp>
        <p:nvSpPr>
          <p:cNvPr id="51216" name="Line 20"/>
          <p:cNvSpPr>
            <a:spLocks noChangeShapeType="1"/>
          </p:cNvSpPr>
          <p:nvPr/>
        </p:nvSpPr>
        <p:spPr bwMode="auto">
          <a:xfrm>
            <a:off x="1892300" y="3690938"/>
            <a:ext cx="0" cy="601662"/>
          </a:xfrm>
          <a:prstGeom prst="line">
            <a:avLst/>
          </a:prstGeom>
          <a:noFill/>
          <a:ln w="38100">
            <a:solidFill>
              <a:schemeClr val="tx1"/>
            </a:solidFill>
            <a:round/>
            <a:headEnd/>
            <a:tailEnd type="triangle" w="med" len="med"/>
          </a:ln>
        </p:spPr>
        <p:txBody>
          <a:bodyPr/>
          <a:lstStyle/>
          <a:p>
            <a:endParaRPr lang="fr-FR"/>
          </a:p>
        </p:txBody>
      </p:sp>
      <p:sp>
        <p:nvSpPr>
          <p:cNvPr id="51217" name="Line 21"/>
          <p:cNvSpPr>
            <a:spLocks noChangeShapeType="1"/>
          </p:cNvSpPr>
          <p:nvPr/>
        </p:nvSpPr>
        <p:spPr bwMode="auto">
          <a:xfrm flipV="1">
            <a:off x="849313" y="3581400"/>
            <a:ext cx="0" cy="984250"/>
          </a:xfrm>
          <a:prstGeom prst="line">
            <a:avLst/>
          </a:prstGeom>
          <a:noFill/>
          <a:ln w="38100">
            <a:solidFill>
              <a:schemeClr val="tx1"/>
            </a:solidFill>
            <a:round/>
            <a:headEnd/>
            <a:tailEnd type="triangle" w="med" len="med"/>
          </a:ln>
        </p:spPr>
        <p:txBody>
          <a:bodyPr/>
          <a:lstStyle/>
          <a:p>
            <a:endParaRPr lang="fr-FR"/>
          </a:p>
        </p:txBody>
      </p:sp>
      <p:grpSp>
        <p:nvGrpSpPr>
          <p:cNvPr id="51218" name="Group 22"/>
          <p:cNvGrpSpPr>
            <a:grpSpLocks/>
          </p:cNvGrpSpPr>
          <p:nvPr/>
        </p:nvGrpSpPr>
        <p:grpSpPr bwMode="auto">
          <a:xfrm rot="-5400000">
            <a:off x="7161213" y="4787900"/>
            <a:ext cx="447675" cy="561975"/>
            <a:chOff x="3024" y="4037"/>
            <a:chExt cx="320" cy="427"/>
          </a:xfrm>
        </p:grpSpPr>
        <p:grpSp>
          <p:nvGrpSpPr>
            <p:cNvPr id="51278" name="Group 23"/>
            <p:cNvGrpSpPr>
              <a:grpSpLocks/>
            </p:cNvGrpSpPr>
            <p:nvPr/>
          </p:nvGrpSpPr>
          <p:grpSpPr bwMode="auto">
            <a:xfrm rot="5400000">
              <a:off x="3077" y="4198"/>
              <a:ext cx="213" cy="320"/>
              <a:chOff x="5136" y="2400"/>
              <a:chExt cx="768" cy="864"/>
            </a:xfrm>
          </p:grpSpPr>
          <p:sp>
            <p:nvSpPr>
              <p:cNvPr id="51282" name="AutoShape 24"/>
              <p:cNvSpPr>
                <a:spLocks noChangeArrowheads="1"/>
              </p:cNvSpPr>
              <p:nvPr/>
            </p:nvSpPr>
            <p:spPr bwMode="auto">
              <a:xfrm>
                <a:off x="5136" y="2784"/>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sp>
            <p:nvSpPr>
              <p:cNvPr id="51283" name="AutoShape 25"/>
              <p:cNvSpPr>
                <a:spLocks noChangeArrowheads="1"/>
              </p:cNvSpPr>
              <p:nvPr/>
            </p:nvSpPr>
            <p:spPr bwMode="auto">
              <a:xfrm flipV="1">
                <a:off x="5136" y="2400"/>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grpSp>
        <p:sp>
          <p:nvSpPr>
            <p:cNvPr id="51279" name="Line 26"/>
            <p:cNvSpPr>
              <a:spLocks noChangeShapeType="1"/>
            </p:cNvSpPr>
            <p:nvPr/>
          </p:nvSpPr>
          <p:spPr bwMode="auto">
            <a:xfrm flipV="1">
              <a:off x="3183" y="4171"/>
              <a:ext cx="0" cy="186"/>
            </a:xfrm>
            <a:prstGeom prst="line">
              <a:avLst/>
            </a:prstGeom>
            <a:noFill/>
            <a:ln w="38100">
              <a:solidFill>
                <a:srgbClr val="000066"/>
              </a:solidFill>
              <a:round/>
              <a:headEnd/>
              <a:tailEnd/>
            </a:ln>
          </p:spPr>
          <p:txBody>
            <a:bodyPr/>
            <a:lstStyle/>
            <a:p>
              <a:endParaRPr lang="fr-FR"/>
            </a:p>
          </p:txBody>
        </p:sp>
        <p:sp>
          <p:nvSpPr>
            <p:cNvPr id="51280" name="AutoShape 27"/>
            <p:cNvSpPr>
              <a:spLocks noChangeArrowheads="1"/>
            </p:cNvSpPr>
            <p:nvPr/>
          </p:nvSpPr>
          <p:spPr bwMode="auto">
            <a:xfrm rot="-5400000">
              <a:off x="3116" y="4008"/>
              <a:ext cx="134" cy="192"/>
            </a:xfrm>
            <a:prstGeom prst="flowChartDelay">
              <a:avLst/>
            </a:prstGeom>
            <a:solidFill>
              <a:schemeClr val="tx2"/>
            </a:solidFill>
            <a:ln w="25400">
              <a:solidFill>
                <a:srgbClr val="000066"/>
              </a:solidFill>
              <a:miter lim="800000"/>
              <a:headEnd/>
              <a:tailEnd/>
            </a:ln>
          </p:spPr>
          <p:txBody>
            <a:bodyPr wrap="none" anchor="ctr"/>
            <a:lstStyle/>
            <a:p>
              <a:endParaRPr lang="fr-FR"/>
            </a:p>
          </p:txBody>
        </p:sp>
        <p:sp>
          <p:nvSpPr>
            <p:cNvPr id="51281" name="Rectangle 28"/>
            <p:cNvSpPr>
              <a:spLocks noChangeArrowheads="1"/>
            </p:cNvSpPr>
            <p:nvPr/>
          </p:nvSpPr>
          <p:spPr bwMode="auto">
            <a:xfrm>
              <a:off x="3183" y="4197"/>
              <a:ext cx="64" cy="80"/>
            </a:xfrm>
            <a:prstGeom prst="rect">
              <a:avLst/>
            </a:prstGeom>
            <a:solidFill>
              <a:schemeClr val="tx2"/>
            </a:solidFill>
            <a:ln w="25400">
              <a:solidFill>
                <a:srgbClr val="000066"/>
              </a:solidFill>
              <a:miter lim="800000"/>
              <a:headEnd/>
              <a:tailEnd/>
            </a:ln>
          </p:spPr>
          <p:txBody>
            <a:bodyPr wrap="none" anchor="ctr"/>
            <a:lstStyle/>
            <a:p>
              <a:endParaRPr lang="fr-FR"/>
            </a:p>
          </p:txBody>
        </p:sp>
      </p:grpSp>
      <p:sp>
        <p:nvSpPr>
          <p:cNvPr id="51219" name="Line 29"/>
          <p:cNvSpPr>
            <a:spLocks noChangeShapeType="1"/>
          </p:cNvSpPr>
          <p:nvPr/>
        </p:nvSpPr>
        <p:spPr bwMode="auto">
          <a:xfrm>
            <a:off x="7532688" y="4241800"/>
            <a:ext cx="0" cy="1744663"/>
          </a:xfrm>
          <a:prstGeom prst="line">
            <a:avLst/>
          </a:prstGeom>
          <a:noFill/>
          <a:ln w="38100">
            <a:solidFill>
              <a:srgbClr val="000066"/>
            </a:solidFill>
            <a:round/>
            <a:headEnd/>
            <a:tailEnd/>
          </a:ln>
        </p:spPr>
        <p:txBody>
          <a:bodyPr/>
          <a:lstStyle/>
          <a:p>
            <a:endParaRPr lang="fr-FR"/>
          </a:p>
        </p:txBody>
      </p:sp>
      <p:sp>
        <p:nvSpPr>
          <p:cNvPr id="51220" name="Oval 30"/>
          <p:cNvSpPr>
            <a:spLocks noChangeArrowheads="1"/>
          </p:cNvSpPr>
          <p:nvPr/>
        </p:nvSpPr>
        <p:spPr bwMode="auto">
          <a:xfrm>
            <a:off x="6394450" y="4778375"/>
            <a:ext cx="506413" cy="536575"/>
          </a:xfrm>
          <a:prstGeom prst="ellipse">
            <a:avLst/>
          </a:prstGeom>
          <a:solidFill>
            <a:schemeClr val="bg1"/>
          </a:solidFill>
          <a:ln w="19050">
            <a:solidFill>
              <a:schemeClr val="tx1"/>
            </a:solidFill>
            <a:round/>
            <a:headEnd/>
            <a:tailEnd/>
          </a:ln>
        </p:spPr>
        <p:txBody>
          <a:bodyPr wrap="none" anchor="ctr"/>
          <a:lstStyle/>
          <a:p>
            <a:pPr marL="342900" indent="-342900" algn="ctr"/>
            <a:r>
              <a:rPr lang="en-US" sz="1400" b="1">
                <a:solidFill>
                  <a:srgbClr val="000066"/>
                </a:solidFill>
              </a:rPr>
              <a:t>HIC</a:t>
            </a:r>
          </a:p>
        </p:txBody>
      </p:sp>
      <p:sp>
        <p:nvSpPr>
          <p:cNvPr id="51221" name="Line 31"/>
          <p:cNvSpPr>
            <a:spLocks noChangeShapeType="1"/>
          </p:cNvSpPr>
          <p:nvPr/>
        </p:nvSpPr>
        <p:spPr bwMode="auto">
          <a:xfrm>
            <a:off x="7597775" y="1284288"/>
            <a:ext cx="0" cy="1944687"/>
          </a:xfrm>
          <a:prstGeom prst="line">
            <a:avLst/>
          </a:prstGeom>
          <a:noFill/>
          <a:ln w="38100">
            <a:solidFill>
              <a:srgbClr val="000066"/>
            </a:solidFill>
            <a:round/>
            <a:headEnd/>
            <a:tailEnd/>
          </a:ln>
        </p:spPr>
        <p:txBody>
          <a:bodyPr/>
          <a:lstStyle/>
          <a:p>
            <a:endParaRPr lang="fr-FR"/>
          </a:p>
        </p:txBody>
      </p:sp>
      <p:sp>
        <p:nvSpPr>
          <p:cNvPr id="51222" name="AutoShape 32"/>
          <p:cNvSpPr>
            <a:spLocks noChangeArrowheads="1"/>
          </p:cNvSpPr>
          <p:nvPr/>
        </p:nvSpPr>
        <p:spPr bwMode="auto">
          <a:xfrm>
            <a:off x="7091363" y="2797175"/>
            <a:ext cx="252412" cy="268288"/>
          </a:xfrm>
          <a:prstGeom prst="flowChartSummingJunction">
            <a:avLst/>
          </a:prstGeom>
          <a:noFill/>
          <a:ln w="19050">
            <a:solidFill>
              <a:schemeClr val="tx1"/>
            </a:solidFill>
            <a:round/>
            <a:headEnd/>
            <a:tailEnd/>
          </a:ln>
        </p:spPr>
        <p:txBody>
          <a:bodyPr wrap="none" anchor="ctr"/>
          <a:lstStyle/>
          <a:p>
            <a:endParaRPr lang="fr-FR"/>
          </a:p>
        </p:txBody>
      </p:sp>
      <p:sp>
        <p:nvSpPr>
          <p:cNvPr id="51223" name="Line 33"/>
          <p:cNvSpPr>
            <a:spLocks noChangeShapeType="1"/>
          </p:cNvSpPr>
          <p:nvPr/>
        </p:nvSpPr>
        <p:spPr bwMode="auto">
          <a:xfrm flipH="1" flipV="1">
            <a:off x="7343775" y="2930525"/>
            <a:ext cx="254000" cy="0"/>
          </a:xfrm>
          <a:prstGeom prst="line">
            <a:avLst/>
          </a:prstGeom>
          <a:noFill/>
          <a:ln w="19050">
            <a:solidFill>
              <a:schemeClr val="tx1"/>
            </a:solidFill>
            <a:round/>
            <a:headEnd/>
            <a:tailEnd/>
          </a:ln>
        </p:spPr>
        <p:txBody>
          <a:bodyPr/>
          <a:lstStyle/>
          <a:p>
            <a:endParaRPr lang="fr-FR"/>
          </a:p>
        </p:txBody>
      </p:sp>
      <p:grpSp>
        <p:nvGrpSpPr>
          <p:cNvPr id="51224" name="Group 34"/>
          <p:cNvGrpSpPr>
            <a:grpSpLocks/>
          </p:cNvGrpSpPr>
          <p:nvPr/>
        </p:nvGrpSpPr>
        <p:grpSpPr bwMode="auto">
          <a:xfrm>
            <a:off x="7470775" y="1843088"/>
            <a:ext cx="280988" cy="447675"/>
            <a:chOff x="5136" y="2400"/>
            <a:chExt cx="768" cy="864"/>
          </a:xfrm>
        </p:grpSpPr>
        <p:sp>
          <p:nvSpPr>
            <p:cNvPr id="51276" name="AutoShape 35"/>
            <p:cNvSpPr>
              <a:spLocks noChangeArrowheads="1"/>
            </p:cNvSpPr>
            <p:nvPr/>
          </p:nvSpPr>
          <p:spPr bwMode="auto">
            <a:xfrm>
              <a:off x="5136" y="2784"/>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sp>
          <p:nvSpPr>
            <p:cNvPr id="51277" name="AutoShape 36"/>
            <p:cNvSpPr>
              <a:spLocks noChangeArrowheads="1"/>
            </p:cNvSpPr>
            <p:nvPr/>
          </p:nvSpPr>
          <p:spPr bwMode="auto">
            <a:xfrm flipV="1">
              <a:off x="5136" y="2400"/>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grpSp>
      <p:grpSp>
        <p:nvGrpSpPr>
          <p:cNvPr id="51225" name="Group 37"/>
          <p:cNvGrpSpPr>
            <a:grpSpLocks/>
          </p:cNvGrpSpPr>
          <p:nvPr/>
        </p:nvGrpSpPr>
        <p:grpSpPr bwMode="auto">
          <a:xfrm>
            <a:off x="7470775" y="3252788"/>
            <a:ext cx="280988" cy="446087"/>
            <a:chOff x="5136" y="2400"/>
            <a:chExt cx="768" cy="864"/>
          </a:xfrm>
        </p:grpSpPr>
        <p:sp>
          <p:nvSpPr>
            <p:cNvPr id="51274" name="AutoShape 38"/>
            <p:cNvSpPr>
              <a:spLocks noChangeArrowheads="1"/>
            </p:cNvSpPr>
            <p:nvPr/>
          </p:nvSpPr>
          <p:spPr bwMode="auto">
            <a:xfrm>
              <a:off x="5136" y="2784"/>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sp>
          <p:nvSpPr>
            <p:cNvPr id="51275" name="AutoShape 39"/>
            <p:cNvSpPr>
              <a:spLocks noChangeArrowheads="1"/>
            </p:cNvSpPr>
            <p:nvPr/>
          </p:nvSpPr>
          <p:spPr bwMode="auto">
            <a:xfrm flipV="1">
              <a:off x="5136" y="2400"/>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grpSp>
      <p:sp>
        <p:nvSpPr>
          <p:cNvPr id="51226" name="Rectangle 40"/>
          <p:cNvSpPr>
            <a:spLocks noChangeArrowheads="1"/>
          </p:cNvSpPr>
          <p:nvPr/>
        </p:nvSpPr>
        <p:spPr bwMode="auto">
          <a:xfrm>
            <a:off x="2879725" y="2914650"/>
            <a:ext cx="2819400" cy="3119438"/>
          </a:xfrm>
          <a:prstGeom prst="rect">
            <a:avLst/>
          </a:prstGeom>
          <a:solidFill>
            <a:srgbClr val="CCFFFF"/>
          </a:solidFill>
          <a:ln w="19050">
            <a:solidFill>
              <a:schemeClr val="tx1"/>
            </a:solidFill>
            <a:prstDash val="lgDashDot"/>
            <a:miter lim="800000"/>
            <a:headEnd/>
            <a:tailEnd/>
          </a:ln>
        </p:spPr>
        <p:txBody>
          <a:bodyPr wrap="none"/>
          <a:lstStyle/>
          <a:p>
            <a:pPr marL="342900" indent="-342900"/>
            <a:r>
              <a:rPr lang="en-US" sz="1400" b="1">
                <a:solidFill>
                  <a:srgbClr val="000066"/>
                </a:solidFill>
              </a:rPr>
              <a:t>CM2</a:t>
            </a:r>
          </a:p>
        </p:txBody>
      </p:sp>
      <p:grpSp>
        <p:nvGrpSpPr>
          <p:cNvPr id="51227" name="Group 41"/>
          <p:cNvGrpSpPr>
            <a:grpSpLocks/>
          </p:cNvGrpSpPr>
          <p:nvPr/>
        </p:nvGrpSpPr>
        <p:grpSpPr bwMode="auto">
          <a:xfrm>
            <a:off x="4498975" y="5430838"/>
            <a:ext cx="420688" cy="487362"/>
            <a:chOff x="3024" y="4037"/>
            <a:chExt cx="320" cy="427"/>
          </a:xfrm>
        </p:grpSpPr>
        <p:grpSp>
          <p:nvGrpSpPr>
            <p:cNvPr id="51268" name="Group 42"/>
            <p:cNvGrpSpPr>
              <a:grpSpLocks/>
            </p:cNvGrpSpPr>
            <p:nvPr/>
          </p:nvGrpSpPr>
          <p:grpSpPr bwMode="auto">
            <a:xfrm rot="5400000">
              <a:off x="3077" y="4198"/>
              <a:ext cx="213" cy="320"/>
              <a:chOff x="5136" y="2400"/>
              <a:chExt cx="768" cy="864"/>
            </a:xfrm>
          </p:grpSpPr>
          <p:sp>
            <p:nvSpPr>
              <p:cNvPr id="51272" name="AutoShape 43"/>
              <p:cNvSpPr>
                <a:spLocks noChangeArrowheads="1"/>
              </p:cNvSpPr>
              <p:nvPr/>
            </p:nvSpPr>
            <p:spPr bwMode="auto">
              <a:xfrm>
                <a:off x="5136" y="2784"/>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sp>
            <p:nvSpPr>
              <p:cNvPr id="51273" name="AutoShape 44"/>
              <p:cNvSpPr>
                <a:spLocks noChangeArrowheads="1"/>
              </p:cNvSpPr>
              <p:nvPr/>
            </p:nvSpPr>
            <p:spPr bwMode="auto">
              <a:xfrm flipV="1">
                <a:off x="5136" y="2400"/>
                <a:ext cx="768" cy="480"/>
              </a:xfrm>
              <a:prstGeom prst="triangle">
                <a:avLst>
                  <a:gd name="adj" fmla="val 50000"/>
                </a:avLst>
              </a:prstGeom>
              <a:solidFill>
                <a:schemeClr val="tx2"/>
              </a:solidFill>
              <a:ln w="25400">
                <a:solidFill>
                  <a:srgbClr val="000066"/>
                </a:solidFill>
                <a:miter lim="800000"/>
                <a:headEnd/>
                <a:tailEnd/>
              </a:ln>
            </p:spPr>
            <p:txBody>
              <a:bodyPr wrap="none" anchor="ctr"/>
              <a:lstStyle/>
              <a:p>
                <a:endParaRPr lang="fr-FR"/>
              </a:p>
            </p:txBody>
          </p:sp>
        </p:grpSp>
        <p:sp>
          <p:nvSpPr>
            <p:cNvPr id="51269" name="Line 45"/>
            <p:cNvSpPr>
              <a:spLocks noChangeShapeType="1"/>
            </p:cNvSpPr>
            <p:nvPr/>
          </p:nvSpPr>
          <p:spPr bwMode="auto">
            <a:xfrm flipV="1">
              <a:off x="3183" y="4171"/>
              <a:ext cx="0" cy="186"/>
            </a:xfrm>
            <a:prstGeom prst="line">
              <a:avLst/>
            </a:prstGeom>
            <a:noFill/>
            <a:ln w="38100">
              <a:solidFill>
                <a:srgbClr val="000066"/>
              </a:solidFill>
              <a:round/>
              <a:headEnd/>
              <a:tailEnd/>
            </a:ln>
          </p:spPr>
          <p:txBody>
            <a:bodyPr/>
            <a:lstStyle/>
            <a:p>
              <a:endParaRPr lang="fr-FR"/>
            </a:p>
          </p:txBody>
        </p:sp>
        <p:sp>
          <p:nvSpPr>
            <p:cNvPr id="51270" name="AutoShape 46"/>
            <p:cNvSpPr>
              <a:spLocks noChangeArrowheads="1"/>
            </p:cNvSpPr>
            <p:nvPr/>
          </p:nvSpPr>
          <p:spPr bwMode="auto">
            <a:xfrm rot="-5400000">
              <a:off x="3116" y="4008"/>
              <a:ext cx="134" cy="192"/>
            </a:xfrm>
            <a:prstGeom prst="flowChartDelay">
              <a:avLst/>
            </a:prstGeom>
            <a:solidFill>
              <a:schemeClr val="tx2"/>
            </a:solidFill>
            <a:ln w="25400">
              <a:solidFill>
                <a:srgbClr val="000066"/>
              </a:solidFill>
              <a:miter lim="800000"/>
              <a:headEnd/>
              <a:tailEnd/>
            </a:ln>
          </p:spPr>
          <p:txBody>
            <a:bodyPr wrap="none" anchor="ctr"/>
            <a:lstStyle/>
            <a:p>
              <a:endParaRPr lang="fr-FR"/>
            </a:p>
          </p:txBody>
        </p:sp>
        <p:sp>
          <p:nvSpPr>
            <p:cNvPr id="51271" name="Rectangle 47"/>
            <p:cNvSpPr>
              <a:spLocks noChangeArrowheads="1"/>
            </p:cNvSpPr>
            <p:nvPr/>
          </p:nvSpPr>
          <p:spPr bwMode="auto">
            <a:xfrm>
              <a:off x="3183" y="4197"/>
              <a:ext cx="64" cy="80"/>
            </a:xfrm>
            <a:prstGeom prst="rect">
              <a:avLst/>
            </a:prstGeom>
            <a:solidFill>
              <a:schemeClr val="tx2"/>
            </a:solidFill>
            <a:ln w="25400">
              <a:solidFill>
                <a:srgbClr val="000066"/>
              </a:solidFill>
              <a:miter lim="800000"/>
              <a:headEnd/>
              <a:tailEnd/>
            </a:ln>
          </p:spPr>
          <p:txBody>
            <a:bodyPr wrap="none" anchor="ctr"/>
            <a:lstStyle/>
            <a:p>
              <a:endParaRPr lang="fr-FR"/>
            </a:p>
          </p:txBody>
        </p:sp>
      </p:grpSp>
      <p:sp>
        <p:nvSpPr>
          <p:cNvPr id="51228" name="Line 48"/>
          <p:cNvSpPr>
            <a:spLocks noChangeShapeType="1"/>
          </p:cNvSpPr>
          <p:nvPr/>
        </p:nvSpPr>
        <p:spPr bwMode="auto">
          <a:xfrm>
            <a:off x="2879725" y="5810250"/>
            <a:ext cx="2782888" cy="0"/>
          </a:xfrm>
          <a:prstGeom prst="line">
            <a:avLst/>
          </a:prstGeom>
          <a:noFill/>
          <a:ln w="38100">
            <a:solidFill>
              <a:srgbClr val="000066"/>
            </a:solidFill>
            <a:round/>
            <a:headEnd/>
            <a:tailEnd/>
          </a:ln>
        </p:spPr>
        <p:txBody>
          <a:bodyPr/>
          <a:lstStyle/>
          <a:p>
            <a:endParaRPr lang="fr-FR"/>
          </a:p>
        </p:txBody>
      </p:sp>
      <p:sp>
        <p:nvSpPr>
          <p:cNvPr id="51229" name="AutoShape 49"/>
          <p:cNvSpPr>
            <a:spLocks noChangeArrowheads="1"/>
          </p:cNvSpPr>
          <p:nvPr/>
        </p:nvSpPr>
        <p:spPr bwMode="auto">
          <a:xfrm>
            <a:off x="3549650" y="5372100"/>
            <a:ext cx="254000" cy="219075"/>
          </a:xfrm>
          <a:prstGeom prst="flowChartSummingJunction">
            <a:avLst/>
          </a:prstGeom>
          <a:noFill/>
          <a:ln w="19050">
            <a:solidFill>
              <a:schemeClr val="tx1"/>
            </a:solidFill>
            <a:round/>
            <a:headEnd/>
            <a:tailEnd/>
          </a:ln>
        </p:spPr>
        <p:txBody>
          <a:bodyPr wrap="none" anchor="ctr"/>
          <a:lstStyle/>
          <a:p>
            <a:endParaRPr lang="fr-FR"/>
          </a:p>
        </p:txBody>
      </p:sp>
      <p:sp>
        <p:nvSpPr>
          <p:cNvPr id="51230" name="Line 50"/>
          <p:cNvSpPr>
            <a:spLocks noChangeShapeType="1"/>
          </p:cNvSpPr>
          <p:nvPr/>
        </p:nvSpPr>
        <p:spPr bwMode="auto">
          <a:xfrm flipV="1">
            <a:off x="3676650" y="5591175"/>
            <a:ext cx="0" cy="219075"/>
          </a:xfrm>
          <a:prstGeom prst="line">
            <a:avLst/>
          </a:prstGeom>
          <a:noFill/>
          <a:ln w="19050">
            <a:solidFill>
              <a:srgbClr val="000066"/>
            </a:solidFill>
            <a:round/>
            <a:headEnd/>
            <a:tailEnd/>
          </a:ln>
        </p:spPr>
        <p:txBody>
          <a:bodyPr/>
          <a:lstStyle/>
          <a:p>
            <a:endParaRPr lang="fr-FR"/>
          </a:p>
        </p:txBody>
      </p:sp>
      <p:sp>
        <p:nvSpPr>
          <p:cNvPr id="51231" name="Oval 51"/>
          <p:cNvSpPr>
            <a:spLocks noChangeArrowheads="1"/>
          </p:cNvSpPr>
          <p:nvPr/>
        </p:nvSpPr>
        <p:spPr bwMode="auto">
          <a:xfrm>
            <a:off x="4119563" y="3729038"/>
            <a:ext cx="504825" cy="438150"/>
          </a:xfrm>
          <a:prstGeom prst="ellipse">
            <a:avLst/>
          </a:prstGeom>
          <a:solidFill>
            <a:schemeClr val="bg1"/>
          </a:solidFill>
          <a:ln w="19050">
            <a:solidFill>
              <a:schemeClr val="tx1"/>
            </a:solidFill>
            <a:round/>
            <a:headEnd/>
            <a:tailEnd/>
          </a:ln>
        </p:spPr>
        <p:txBody>
          <a:bodyPr wrap="none" anchor="ctr"/>
          <a:lstStyle/>
          <a:p>
            <a:pPr marL="342900" indent="-342900" algn="ctr"/>
            <a:r>
              <a:rPr lang="en-US" sz="1400" b="1">
                <a:solidFill>
                  <a:srgbClr val="000066"/>
                </a:solidFill>
              </a:rPr>
              <a:t>PID</a:t>
            </a:r>
          </a:p>
        </p:txBody>
      </p:sp>
      <p:sp>
        <p:nvSpPr>
          <p:cNvPr id="51232" name="Line 52"/>
          <p:cNvSpPr>
            <a:spLocks noChangeShapeType="1"/>
          </p:cNvSpPr>
          <p:nvPr/>
        </p:nvSpPr>
        <p:spPr bwMode="auto">
          <a:xfrm flipV="1">
            <a:off x="3676650" y="3948113"/>
            <a:ext cx="0" cy="1423987"/>
          </a:xfrm>
          <a:prstGeom prst="line">
            <a:avLst/>
          </a:prstGeom>
          <a:noFill/>
          <a:ln w="19050">
            <a:solidFill>
              <a:schemeClr val="tx1"/>
            </a:solidFill>
            <a:round/>
            <a:headEnd/>
            <a:tailEnd/>
          </a:ln>
        </p:spPr>
        <p:txBody>
          <a:bodyPr/>
          <a:lstStyle/>
          <a:p>
            <a:endParaRPr lang="fr-FR"/>
          </a:p>
        </p:txBody>
      </p:sp>
      <p:sp>
        <p:nvSpPr>
          <p:cNvPr id="51233" name="Line 53"/>
          <p:cNvSpPr>
            <a:spLocks noChangeShapeType="1"/>
          </p:cNvSpPr>
          <p:nvPr/>
        </p:nvSpPr>
        <p:spPr bwMode="auto">
          <a:xfrm flipV="1">
            <a:off x="3676650" y="3948113"/>
            <a:ext cx="442913" cy="1587"/>
          </a:xfrm>
          <a:prstGeom prst="line">
            <a:avLst/>
          </a:prstGeom>
          <a:noFill/>
          <a:ln w="19050">
            <a:solidFill>
              <a:schemeClr val="tx1"/>
            </a:solidFill>
            <a:round/>
            <a:headEnd/>
            <a:tailEnd type="triangle" w="med" len="med"/>
          </a:ln>
        </p:spPr>
        <p:txBody>
          <a:bodyPr/>
          <a:lstStyle/>
          <a:p>
            <a:endParaRPr lang="fr-FR"/>
          </a:p>
        </p:txBody>
      </p:sp>
      <p:sp>
        <p:nvSpPr>
          <p:cNvPr id="51234" name="Line 54"/>
          <p:cNvSpPr>
            <a:spLocks noChangeShapeType="1"/>
          </p:cNvSpPr>
          <p:nvPr/>
        </p:nvSpPr>
        <p:spPr bwMode="auto">
          <a:xfrm>
            <a:off x="4687888" y="4714875"/>
            <a:ext cx="0" cy="711200"/>
          </a:xfrm>
          <a:prstGeom prst="line">
            <a:avLst/>
          </a:prstGeom>
          <a:noFill/>
          <a:ln w="19050">
            <a:solidFill>
              <a:schemeClr val="tx1"/>
            </a:solidFill>
            <a:round/>
            <a:headEnd/>
            <a:tailEnd type="triangle" w="med" len="med"/>
          </a:ln>
        </p:spPr>
        <p:txBody>
          <a:bodyPr/>
          <a:lstStyle/>
          <a:p>
            <a:endParaRPr lang="fr-FR"/>
          </a:p>
        </p:txBody>
      </p:sp>
      <p:sp>
        <p:nvSpPr>
          <p:cNvPr id="51235" name="Oval 55"/>
          <p:cNvSpPr>
            <a:spLocks noChangeArrowheads="1"/>
          </p:cNvSpPr>
          <p:nvPr/>
        </p:nvSpPr>
        <p:spPr bwMode="auto">
          <a:xfrm>
            <a:off x="4751388" y="3344863"/>
            <a:ext cx="506412" cy="438150"/>
          </a:xfrm>
          <a:prstGeom prst="ellipse">
            <a:avLst/>
          </a:prstGeom>
          <a:solidFill>
            <a:schemeClr val="bg1"/>
          </a:solidFill>
          <a:ln w="19050">
            <a:solidFill>
              <a:schemeClr val="tx1"/>
            </a:solidFill>
            <a:round/>
            <a:headEnd/>
            <a:tailEnd/>
          </a:ln>
        </p:spPr>
        <p:txBody>
          <a:bodyPr wrap="none" anchor="ctr"/>
          <a:lstStyle/>
          <a:p>
            <a:pPr marL="342900" indent="-342900" algn="ctr"/>
            <a:r>
              <a:rPr lang="en-US" sz="1400" b="1">
                <a:solidFill>
                  <a:srgbClr val="000066"/>
                </a:solidFill>
              </a:rPr>
              <a:t>PID</a:t>
            </a:r>
          </a:p>
        </p:txBody>
      </p:sp>
      <p:sp>
        <p:nvSpPr>
          <p:cNvPr id="51236" name="Line 56"/>
          <p:cNvSpPr>
            <a:spLocks noChangeShapeType="1"/>
          </p:cNvSpPr>
          <p:nvPr/>
        </p:nvSpPr>
        <p:spPr bwMode="auto">
          <a:xfrm>
            <a:off x="4435475" y="4167188"/>
            <a:ext cx="0" cy="273050"/>
          </a:xfrm>
          <a:prstGeom prst="line">
            <a:avLst/>
          </a:prstGeom>
          <a:noFill/>
          <a:ln w="19050">
            <a:solidFill>
              <a:schemeClr val="tx1"/>
            </a:solidFill>
            <a:round/>
            <a:headEnd/>
            <a:tailEnd/>
          </a:ln>
        </p:spPr>
        <p:txBody>
          <a:bodyPr/>
          <a:lstStyle/>
          <a:p>
            <a:endParaRPr lang="fr-FR"/>
          </a:p>
        </p:txBody>
      </p:sp>
      <p:sp>
        <p:nvSpPr>
          <p:cNvPr id="51237" name="Line 57"/>
          <p:cNvSpPr>
            <a:spLocks noChangeShapeType="1"/>
          </p:cNvSpPr>
          <p:nvPr/>
        </p:nvSpPr>
        <p:spPr bwMode="auto">
          <a:xfrm>
            <a:off x="5067300" y="3783013"/>
            <a:ext cx="0" cy="219075"/>
          </a:xfrm>
          <a:prstGeom prst="line">
            <a:avLst/>
          </a:prstGeom>
          <a:noFill/>
          <a:ln w="38100">
            <a:solidFill>
              <a:schemeClr val="tx1"/>
            </a:solidFill>
            <a:round/>
            <a:headEnd/>
            <a:tailEnd/>
          </a:ln>
        </p:spPr>
        <p:txBody>
          <a:bodyPr/>
          <a:lstStyle/>
          <a:p>
            <a:endParaRPr lang="fr-FR"/>
          </a:p>
        </p:txBody>
      </p:sp>
      <p:sp>
        <p:nvSpPr>
          <p:cNvPr id="51238" name="Line 58"/>
          <p:cNvSpPr>
            <a:spLocks noChangeShapeType="1"/>
          </p:cNvSpPr>
          <p:nvPr/>
        </p:nvSpPr>
        <p:spPr bwMode="auto">
          <a:xfrm flipH="1" flipV="1">
            <a:off x="4435475" y="4440238"/>
            <a:ext cx="252413" cy="219075"/>
          </a:xfrm>
          <a:prstGeom prst="line">
            <a:avLst/>
          </a:prstGeom>
          <a:noFill/>
          <a:ln w="19050">
            <a:solidFill>
              <a:schemeClr val="tx1"/>
            </a:solidFill>
            <a:prstDash val="dash"/>
            <a:round/>
            <a:headEnd type="oval" w="med" len="med"/>
            <a:tailEnd type="oval" w="med" len="med"/>
          </a:ln>
        </p:spPr>
        <p:txBody>
          <a:bodyPr/>
          <a:lstStyle/>
          <a:p>
            <a:endParaRPr lang="fr-FR"/>
          </a:p>
        </p:txBody>
      </p:sp>
      <p:sp>
        <p:nvSpPr>
          <p:cNvPr id="51239" name="Line 59"/>
          <p:cNvSpPr>
            <a:spLocks noChangeShapeType="1"/>
          </p:cNvSpPr>
          <p:nvPr/>
        </p:nvSpPr>
        <p:spPr bwMode="auto">
          <a:xfrm flipV="1">
            <a:off x="4687888" y="4440238"/>
            <a:ext cx="190500" cy="219075"/>
          </a:xfrm>
          <a:prstGeom prst="line">
            <a:avLst/>
          </a:prstGeom>
          <a:noFill/>
          <a:ln w="19050">
            <a:solidFill>
              <a:schemeClr val="tx1"/>
            </a:solidFill>
            <a:prstDash val="dash"/>
            <a:round/>
            <a:headEnd/>
            <a:tailEnd type="oval" w="med" len="med"/>
          </a:ln>
        </p:spPr>
        <p:txBody>
          <a:bodyPr/>
          <a:lstStyle/>
          <a:p>
            <a:endParaRPr lang="fr-FR"/>
          </a:p>
        </p:txBody>
      </p:sp>
      <p:sp>
        <p:nvSpPr>
          <p:cNvPr id="51240" name="Line 60"/>
          <p:cNvSpPr>
            <a:spLocks noChangeShapeType="1"/>
          </p:cNvSpPr>
          <p:nvPr/>
        </p:nvSpPr>
        <p:spPr bwMode="auto">
          <a:xfrm flipV="1">
            <a:off x="4878388" y="4221163"/>
            <a:ext cx="0" cy="219075"/>
          </a:xfrm>
          <a:prstGeom prst="line">
            <a:avLst/>
          </a:prstGeom>
          <a:noFill/>
          <a:ln w="19050">
            <a:solidFill>
              <a:schemeClr val="tx1"/>
            </a:solidFill>
            <a:round/>
            <a:headEnd/>
            <a:tailEnd/>
          </a:ln>
        </p:spPr>
        <p:txBody>
          <a:bodyPr/>
          <a:lstStyle/>
          <a:p>
            <a:endParaRPr lang="fr-FR"/>
          </a:p>
        </p:txBody>
      </p:sp>
      <p:sp>
        <p:nvSpPr>
          <p:cNvPr id="51241" name="Line 61"/>
          <p:cNvSpPr>
            <a:spLocks noChangeShapeType="1"/>
          </p:cNvSpPr>
          <p:nvPr/>
        </p:nvSpPr>
        <p:spPr bwMode="auto">
          <a:xfrm flipH="1">
            <a:off x="4878388" y="4002088"/>
            <a:ext cx="188912" cy="219075"/>
          </a:xfrm>
          <a:prstGeom prst="line">
            <a:avLst/>
          </a:prstGeom>
          <a:noFill/>
          <a:ln w="19050">
            <a:solidFill>
              <a:schemeClr val="tx1"/>
            </a:solidFill>
            <a:prstDash val="dash"/>
            <a:round/>
            <a:headEnd type="oval" w="med" len="med"/>
            <a:tailEnd type="oval" w="med" len="med"/>
          </a:ln>
        </p:spPr>
        <p:txBody>
          <a:bodyPr/>
          <a:lstStyle/>
          <a:p>
            <a:endParaRPr lang="fr-FR"/>
          </a:p>
        </p:txBody>
      </p:sp>
      <p:sp>
        <p:nvSpPr>
          <p:cNvPr id="51242" name="Line 62"/>
          <p:cNvSpPr>
            <a:spLocks noChangeShapeType="1"/>
          </p:cNvSpPr>
          <p:nvPr/>
        </p:nvSpPr>
        <p:spPr bwMode="auto">
          <a:xfrm>
            <a:off x="5067300" y="4002088"/>
            <a:ext cx="190500" cy="219075"/>
          </a:xfrm>
          <a:prstGeom prst="line">
            <a:avLst/>
          </a:prstGeom>
          <a:noFill/>
          <a:ln w="19050">
            <a:solidFill>
              <a:schemeClr val="tx1"/>
            </a:solidFill>
            <a:prstDash val="dash"/>
            <a:round/>
            <a:headEnd/>
            <a:tailEnd type="oval" w="med" len="med"/>
          </a:ln>
        </p:spPr>
        <p:txBody>
          <a:bodyPr/>
          <a:lstStyle/>
          <a:p>
            <a:endParaRPr lang="fr-FR"/>
          </a:p>
        </p:txBody>
      </p:sp>
      <p:sp>
        <p:nvSpPr>
          <p:cNvPr id="51243" name="Oval 63"/>
          <p:cNvSpPr>
            <a:spLocks noChangeArrowheads="1"/>
          </p:cNvSpPr>
          <p:nvPr/>
        </p:nvSpPr>
        <p:spPr bwMode="auto">
          <a:xfrm>
            <a:off x="4435475" y="4822825"/>
            <a:ext cx="504825" cy="438150"/>
          </a:xfrm>
          <a:prstGeom prst="ellipse">
            <a:avLst/>
          </a:prstGeom>
          <a:solidFill>
            <a:schemeClr val="bg1"/>
          </a:solidFill>
          <a:ln w="19050">
            <a:solidFill>
              <a:schemeClr val="tx1"/>
            </a:solidFill>
            <a:round/>
            <a:headEnd/>
            <a:tailEnd/>
          </a:ln>
        </p:spPr>
        <p:txBody>
          <a:bodyPr wrap="none" anchor="ctr"/>
          <a:lstStyle/>
          <a:p>
            <a:pPr marL="342900" indent="-342900" algn="ctr"/>
            <a:r>
              <a:rPr lang="en-US" sz="1400" b="1">
                <a:solidFill>
                  <a:srgbClr val="000066"/>
                </a:solidFill>
              </a:rPr>
              <a:t>HIC</a:t>
            </a:r>
          </a:p>
        </p:txBody>
      </p:sp>
      <p:sp>
        <p:nvSpPr>
          <p:cNvPr id="51244" name="Line 64"/>
          <p:cNvSpPr>
            <a:spLocks noChangeShapeType="1"/>
          </p:cNvSpPr>
          <p:nvPr/>
        </p:nvSpPr>
        <p:spPr bwMode="auto">
          <a:xfrm flipV="1">
            <a:off x="5241925" y="4221163"/>
            <a:ext cx="15875" cy="808037"/>
          </a:xfrm>
          <a:prstGeom prst="line">
            <a:avLst/>
          </a:prstGeom>
          <a:noFill/>
          <a:ln w="19050">
            <a:solidFill>
              <a:schemeClr val="tx1"/>
            </a:solidFill>
            <a:round/>
            <a:headEnd/>
            <a:tailEnd/>
          </a:ln>
        </p:spPr>
        <p:txBody>
          <a:bodyPr/>
          <a:lstStyle/>
          <a:p>
            <a:endParaRPr lang="fr-FR"/>
          </a:p>
        </p:txBody>
      </p:sp>
      <p:sp>
        <p:nvSpPr>
          <p:cNvPr id="51245" name="Line 65"/>
          <p:cNvSpPr>
            <a:spLocks noChangeShapeType="1"/>
          </p:cNvSpPr>
          <p:nvPr/>
        </p:nvSpPr>
        <p:spPr bwMode="auto">
          <a:xfrm>
            <a:off x="4371975" y="2743200"/>
            <a:ext cx="0" cy="985838"/>
          </a:xfrm>
          <a:prstGeom prst="line">
            <a:avLst/>
          </a:prstGeom>
          <a:noFill/>
          <a:ln w="38100">
            <a:solidFill>
              <a:schemeClr val="tx1"/>
            </a:solidFill>
            <a:round/>
            <a:headEnd/>
            <a:tailEnd type="triangle" w="med" len="med"/>
          </a:ln>
        </p:spPr>
        <p:txBody>
          <a:bodyPr/>
          <a:lstStyle/>
          <a:p>
            <a:endParaRPr lang="fr-FR"/>
          </a:p>
        </p:txBody>
      </p:sp>
      <p:sp>
        <p:nvSpPr>
          <p:cNvPr id="51246" name="Line 66"/>
          <p:cNvSpPr>
            <a:spLocks noChangeShapeType="1"/>
          </p:cNvSpPr>
          <p:nvPr/>
        </p:nvSpPr>
        <p:spPr bwMode="auto">
          <a:xfrm>
            <a:off x="5003800" y="2743200"/>
            <a:ext cx="0" cy="601663"/>
          </a:xfrm>
          <a:prstGeom prst="line">
            <a:avLst/>
          </a:prstGeom>
          <a:noFill/>
          <a:ln w="38100">
            <a:solidFill>
              <a:schemeClr val="tx1"/>
            </a:solidFill>
            <a:round/>
            <a:headEnd/>
            <a:tailEnd type="triangle" w="med" len="med"/>
          </a:ln>
        </p:spPr>
        <p:txBody>
          <a:bodyPr/>
          <a:lstStyle/>
          <a:p>
            <a:endParaRPr lang="fr-FR"/>
          </a:p>
        </p:txBody>
      </p:sp>
      <p:sp>
        <p:nvSpPr>
          <p:cNvPr id="51247" name="Line 67"/>
          <p:cNvSpPr>
            <a:spLocks noChangeShapeType="1"/>
          </p:cNvSpPr>
          <p:nvPr/>
        </p:nvSpPr>
        <p:spPr bwMode="auto">
          <a:xfrm flipV="1">
            <a:off x="3676650" y="2743200"/>
            <a:ext cx="0" cy="1204913"/>
          </a:xfrm>
          <a:prstGeom prst="line">
            <a:avLst/>
          </a:prstGeom>
          <a:noFill/>
          <a:ln w="38100">
            <a:solidFill>
              <a:schemeClr val="tx1"/>
            </a:solidFill>
            <a:round/>
            <a:headEnd/>
            <a:tailEnd type="triangle" w="med" len="med"/>
          </a:ln>
        </p:spPr>
        <p:txBody>
          <a:bodyPr/>
          <a:lstStyle/>
          <a:p>
            <a:endParaRPr lang="fr-FR"/>
          </a:p>
        </p:txBody>
      </p:sp>
      <p:sp>
        <p:nvSpPr>
          <p:cNvPr id="51248" name="Line 68"/>
          <p:cNvSpPr>
            <a:spLocks noChangeShapeType="1"/>
          </p:cNvSpPr>
          <p:nvPr/>
        </p:nvSpPr>
        <p:spPr bwMode="auto">
          <a:xfrm>
            <a:off x="6461125" y="2895600"/>
            <a:ext cx="609600" cy="0"/>
          </a:xfrm>
          <a:prstGeom prst="line">
            <a:avLst/>
          </a:prstGeom>
          <a:noFill/>
          <a:ln w="19050">
            <a:solidFill>
              <a:schemeClr val="tx1"/>
            </a:solidFill>
            <a:round/>
            <a:headEnd/>
            <a:tailEnd/>
          </a:ln>
        </p:spPr>
        <p:txBody>
          <a:bodyPr wrap="none"/>
          <a:lstStyle/>
          <a:p>
            <a:endParaRPr lang="fr-FR"/>
          </a:p>
        </p:txBody>
      </p:sp>
      <p:sp>
        <p:nvSpPr>
          <p:cNvPr id="51249" name="Line 69"/>
          <p:cNvSpPr>
            <a:spLocks noChangeShapeType="1"/>
          </p:cNvSpPr>
          <p:nvPr/>
        </p:nvSpPr>
        <p:spPr bwMode="auto">
          <a:xfrm>
            <a:off x="6461125" y="2895600"/>
            <a:ext cx="0" cy="609600"/>
          </a:xfrm>
          <a:prstGeom prst="line">
            <a:avLst/>
          </a:prstGeom>
          <a:noFill/>
          <a:ln w="19050">
            <a:solidFill>
              <a:schemeClr val="tx1"/>
            </a:solidFill>
            <a:round/>
            <a:headEnd/>
            <a:tailEnd/>
          </a:ln>
        </p:spPr>
        <p:txBody>
          <a:bodyPr wrap="none"/>
          <a:lstStyle/>
          <a:p>
            <a:endParaRPr lang="fr-FR"/>
          </a:p>
        </p:txBody>
      </p:sp>
      <p:sp>
        <p:nvSpPr>
          <p:cNvPr id="51250" name="Line 70"/>
          <p:cNvSpPr>
            <a:spLocks noChangeShapeType="1"/>
          </p:cNvSpPr>
          <p:nvPr/>
        </p:nvSpPr>
        <p:spPr bwMode="auto">
          <a:xfrm flipV="1">
            <a:off x="5241925" y="5029200"/>
            <a:ext cx="1143000" cy="0"/>
          </a:xfrm>
          <a:prstGeom prst="line">
            <a:avLst/>
          </a:prstGeom>
          <a:noFill/>
          <a:ln w="19050">
            <a:solidFill>
              <a:schemeClr val="tx1"/>
            </a:solidFill>
            <a:round/>
            <a:headEnd/>
            <a:tailEnd/>
          </a:ln>
        </p:spPr>
        <p:txBody>
          <a:bodyPr/>
          <a:lstStyle/>
          <a:p>
            <a:endParaRPr lang="fr-FR"/>
          </a:p>
        </p:txBody>
      </p:sp>
      <p:sp>
        <p:nvSpPr>
          <p:cNvPr id="51251" name="Line 71"/>
          <p:cNvSpPr>
            <a:spLocks noChangeShapeType="1"/>
          </p:cNvSpPr>
          <p:nvPr/>
        </p:nvSpPr>
        <p:spPr bwMode="auto">
          <a:xfrm flipH="1" flipV="1">
            <a:off x="6918325" y="5029200"/>
            <a:ext cx="254000" cy="0"/>
          </a:xfrm>
          <a:prstGeom prst="line">
            <a:avLst/>
          </a:prstGeom>
          <a:noFill/>
          <a:ln w="19050">
            <a:solidFill>
              <a:schemeClr val="tx1"/>
            </a:solidFill>
            <a:round/>
            <a:headEnd/>
            <a:tailEnd/>
          </a:ln>
        </p:spPr>
        <p:txBody>
          <a:bodyPr/>
          <a:lstStyle/>
          <a:p>
            <a:endParaRPr lang="fr-FR"/>
          </a:p>
        </p:txBody>
      </p:sp>
      <p:sp>
        <p:nvSpPr>
          <p:cNvPr id="51252" name="Line 72"/>
          <p:cNvSpPr>
            <a:spLocks noChangeShapeType="1"/>
          </p:cNvSpPr>
          <p:nvPr/>
        </p:nvSpPr>
        <p:spPr bwMode="auto">
          <a:xfrm flipH="1">
            <a:off x="5241925" y="3505200"/>
            <a:ext cx="1219200" cy="0"/>
          </a:xfrm>
          <a:prstGeom prst="line">
            <a:avLst/>
          </a:prstGeom>
          <a:noFill/>
          <a:ln w="19050">
            <a:solidFill>
              <a:schemeClr val="tx1"/>
            </a:solidFill>
            <a:round/>
            <a:headEnd/>
            <a:tailEnd/>
          </a:ln>
        </p:spPr>
        <p:txBody>
          <a:bodyPr/>
          <a:lstStyle/>
          <a:p>
            <a:endParaRPr lang="fr-FR"/>
          </a:p>
        </p:txBody>
      </p:sp>
      <p:grpSp>
        <p:nvGrpSpPr>
          <p:cNvPr id="51253" name="Group 88"/>
          <p:cNvGrpSpPr>
            <a:grpSpLocks/>
          </p:cNvGrpSpPr>
          <p:nvPr/>
        </p:nvGrpSpPr>
        <p:grpSpPr bwMode="auto">
          <a:xfrm>
            <a:off x="8043863" y="152400"/>
            <a:ext cx="889000" cy="1671638"/>
            <a:chOff x="5067" y="96"/>
            <a:chExt cx="560" cy="1053"/>
          </a:xfrm>
        </p:grpSpPr>
        <p:cxnSp>
          <p:nvCxnSpPr>
            <p:cNvPr id="51254" name="AutoShape 89"/>
            <p:cNvCxnSpPr>
              <a:cxnSpLocks noChangeShapeType="1"/>
              <a:stCxn id="51255" idx="2"/>
              <a:endCxn id="51256"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51255" name="Rectangle 90"/>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51256" name="Rectangle 91"/>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51257" name="AutoShape 92"/>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51258" name="Rectangle 93"/>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51259" name="Rectangle 94"/>
            <p:cNvSpPr>
              <a:spLocks noChangeArrowheads="1"/>
            </p:cNvSpPr>
            <p:nvPr/>
          </p:nvSpPr>
          <p:spPr bwMode="auto">
            <a:xfrm>
              <a:off x="5067" y="923"/>
              <a:ext cx="558" cy="171"/>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51260" name="AutoShape 95"/>
            <p:cNvCxnSpPr>
              <a:cxnSpLocks noChangeShapeType="1"/>
              <a:stCxn id="51256" idx="2"/>
              <a:endCxn id="51258"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51261" name="AutoShape 96"/>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1262" name="AutoShape 97"/>
            <p:cNvCxnSpPr>
              <a:cxnSpLocks noChangeShapeType="1"/>
              <a:stCxn id="51258" idx="2"/>
              <a:endCxn id="51259"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51263" name="AutoShape 98"/>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1264" name="AutoShape 99"/>
            <p:cNvCxnSpPr>
              <a:cxnSpLocks noChangeShapeType="1"/>
              <a:endCxn id="51265"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51265" name="AutoShape 100"/>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1266" name="AutoShape 101"/>
            <p:cNvCxnSpPr>
              <a:cxnSpLocks noChangeShapeType="1"/>
              <a:endCxn id="51267"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51267" name="AutoShape 102"/>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mtClean="0"/>
              <a:t>Objectives of the physical asset modeling</a:t>
            </a:r>
          </a:p>
        </p:txBody>
      </p:sp>
      <p:sp>
        <p:nvSpPr>
          <p:cNvPr id="7171" name="Rectangle 3"/>
          <p:cNvSpPr>
            <a:spLocks noGrp="1" noChangeArrowheads="1"/>
          </p:cNvSpPr>
          <p:nvPr>
            <p:ph idx="1"/>
          </p:nvPr>
        </p:nvSpPr>
        <p:spPr/>
        <p:txBody>
          <a:bodyPr/>
          <a:lstStyle/>
          <a:p>
            <a:r>
              <a:rPr lang="en-US" smtClean="0"/>
              <a:t>Provide to the system a depiction of the actual composition of the facility</a:t>
            </a:r>
          </a:p>
          <a:p>
            <a:pPr lvl="1"/>
            <a:r>
              <a:rPr lang="en-US" smtClean="0"/>
              <a:t>We build a consistent image of the world from our social and cultural environment, our senses, our experiences</a:t>
            </a:r>
          </a:p>
          <a:p>
            <a:pPr lvl="1"/>
            <a:r>
              <a:rPr lang="en-US" smtClean="0"/>
              <a:t>The quite limited perception and computing capabilities of an information system imposes to provide it a structured, preformatted view of its physical environment.</a:t>
            </a:r>
          </a:p>
          <a:p>
            <a:r>
              <a:rPr lang="en-US" smtClean="0"/>
              <a:t>This view may be </a:t>
            </a:r>
          </a:p>
          <a:p>
            <a:pPr lvl="1"/>
            <a:r>
              <a:rPr lang="en-US" smtClean="0"/>
              <a:t>Rigid =  corresponding to a typical assembly of its constituting equipment</a:t>
            </a:r>
          </a:p>
          <a:p>
            <a:pPr lvl="1"/>
            <a:r>
              <a:rPr lang="en-US" smtClean="0"/>
              <a:t>Dynamic = linked to the functional objective of the considered instant</a:t>
            </a:r>
          </a:p>
          <a:p>
            <a:pPr lvl="2"/>
            <a:r>
              <a:rPr lang="en-US" smtClean="0"/>
              <a:t>“meccano” view of an entirely dismantled facility, assembled at need to execute a particular “process oriented” functionality</a:t>
            </a:r>
          </a:p>
        </p:txBody>
      </p:sp>
      <p:sp>
        <p:nvSpPr>
          <p:cNvPr id="717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7173" name="Espace réservé du numéro de diapositive 5"/>
          <p:cNvSpPr>
            <a:spLocks noGrp="1"/>
          </p:cNvSpPr>
          <p:nvPr>
            <p:ph type="sldNum" sz="quarter" idx="11"/>
          </p:nvPr>
        </p:nvSpPr>
        <p:spPr>
          <a:noFill/>
        </p:spPr>
        <p:txBody>
          <a:bodyPr/>
          <a:lstStyle/>
          <a:p>
            <a:fld id="{358A3B25-DE15-40F1-B3FD-67F2926CA696}" type="slidenum">
              <a:rPr lang="en-GB"/>
              <a:pPr/>
              <a:t>5</a:t>
            </a:fld>
            <a:endParaRPr lang="en-GB"/>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mtClean="0"/>
              <a:t>Control Module examples</a:t>
            </a:r>
          </a:p>
        </p:txBody>
      </p:sp>
      <p:sp>
        <p:nvSpPr>
          <p:cNvPr id="52227"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2228" name="Espace réservé du numéro de diapositive 4"/>
          <p:cNvSpPr>
            <a:spLocks noGrp="1"/>
          </p:cNvSpPr>
          <p:nvPr>
            <p:ph type="sldNum" sz="quarter" idx="11"/>
          </p:nvPr>
        </p:nvSpPr>
        <p:spPr>
          <a:noFill/>
        </p:spPr>
        <p:txBody>
          <a:bodyPr/>
          <a:lstStyle/>
          <a:p>
            <a:fld id="{BA0492D5-8388-4A47-99E9-85CF6F2C0325}" type="slidenum">
              <a:rPr lang="en-GB"/>
              <a:pPr/>
              <a:t>50</a:t>
            </a:fld>
            <a:endParaRPr lang="en-GB"/>
          </a:p>
        </p:txBody>
      </p:sp>
      <p:sp>
        <p:nvSpPr>
          <p:cNvPr id="52229" name="Rectangle 3"/>
          <p:cNvSpPr>
            <a:spLocks noChangeArrowheads="1"/>
          </p:cNvSpPr>
          <p:nvPr/>
        </p:nvSpPr>
        <p:spPr bwMode="auto">
          <a:xfrm>
            <a:off x="441325" y="1150938"/>
            <a:ext cx="2133600" cy="2133600"/>
          </a:xfrm>
          <a:prstGeom prst="rect">
            <a:avLst/>
          </a:prstGeom>
          <a:solidFill>
            <a:srgbClr val="FFFFFF"/>
          </a:solidFill>
          <a:ln w="9525">
            <a:solidFill>
              <a:schemeClr val="tx1"/>
            </a:solidFill>
            <a:miter lim="800000"/>
            <a:headEnd/>
            <a:tailEnd/>
          </a:ln>
        </p:spPr>
        <p:txBody>
          <a:bodyPr wrap="none" anchor="ctr"/>
          <a:lstStyle/>
          <a:p>
            <a:endParaRPr lang="fr-FR"/>
          </a:p>
        </p:txBody>
      </p:sp>
      <p:sp>
        <p:nvSpPr>
          <p:cNvPr id="52230" name="Freeform 4"/>
          <p:cNvSpPr>
            <a:spLocks noChangeAspect="1"/>
          </p:cNvSpPr>
          <p:nvPr/>
        </p:nvSpPr>
        <p:spPr bwMode="auto">
          <a:xfrm rot="5400000">
            <a:off x="517525" y="1773238"/>
            <a:ext cx="292100" cy="292100"/>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sp>
        <p:nvSpPr>
          <p:cNvPr id="52231" name="Line 5"/>
          <p:cNvSpPr>
            <a:spLocks noChangeShapeType="1"/>
          </p:cNvSpPr>
          <p:nvPr/>
        </p:nvSpPr>
        <p:spPr bwMode="auto">
          <a:xfrm>
            <a:off x="669925" y="2071688"/>
            <a:ext cx="0" cy="228600"/>
          </a:xfrm>
          <a:prstGeom prst="line">
            <a:avLst/>
          </a:prstGeom>
          <a:noFill/>
          <a:ln w="9525">
            <a:solidFill>
              <a:schemeClr val="tx1"/>
            </a:solidFill>
            <a:round/>
            <a:headEnd/>
            <a:tailEnd/>
          </a:ln>
        </p:spPr>
        <p:txBody>
          <a:bodyPr wrap="none" anchor="ctr"/>
          <a:lstStyle/>
          <a:p>
            <a:endParaRPr lang="fr-FR"/>
          </a:p>
        </p:txBody>
      </p:sp>
      <p:sp>
        <p:nvSpPr>
          <p:cNvPr id="52232" name="Line 6"/>
          <p:cNvSpPr>
            <a:spLocks noChangeShapeType="1"/>
          </p:cNvSpPr>
          <p:nvPr/>
        </p:nvSpPr>
        <p:spPr bwMode="auto">
          <a:xfrm>
            <a:off x="669925" y="1309688"/>
            <a:ext cx="0" cy="463550"/>
          </a:xfrm>
          <a:prstGeom prst="line">
            <a:avLst/>
          </a:prstGeom>
          <a:noFill/>
          <a:ln w="9525">
            <a:solidFill>
              <a:schemeClr val="tx1"/>
            </a:solidFill>
            <a:round/>
            <a:headEnd/>
            <a:tailEnd/>
          </a:ln>
        </p:spPr>
        <p:txBody>
          <a:bodyPr wrap="none" anchor="ctr"/>
          <a:lstStyle/>
          <a:p>
            <a:endParaRPr lang="fr-FR"/>
          </a:p>
        </p:txBody>
      </p:sp>
      <p:sp>
        <p:nvSpPr>
          <p:cNvPr id="52233" name="Freeform 7"/>
          <p:cNvSpPr>
            <a:spLocks noChangeAspect="1"/>
          </p:cNvSpPr>
          <p:nvPr/>
        </p:nvSpPr>
        <p:spPr bwMode="auto">
          <a:xfrm rot="5400000">
            <a:off x="1389063" y="1773238"/>
            <a:ext cx="292100" cy="292100"/>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sp>
        <p:nvSpPr>
          <p:cNvPr id="52234" name="Line 8"/>
          <p:cNvSpPr>
            <a:spLocks noChangeShapeType="1"/>
          </p:cNvSpPr>
          <p:nvPr/>
        </p:nvSpPr>
        <p:spPr bwMode="auto">
          <a:xfrm>
            <a:off x="1535113" y="2071688"/>
            <a:ext cx="0" cy="228600"/>
          </a:xfrm>
          <a:prstGeom prst="line">
            <a:avLst/>
          </a:prstGeom>
          <a:noFill/>
          <a:ln w="9525">
            <a:solidFill>
              <a:schemeClr val="tx1"/>
            </a:solidFill>
            <a:round/>
            <a:headEnd/>
            <a:tailEnd/>
          </a:ln>
        </p:spPr>
        <p:txBody>
          <a:bodyPr wrap="none" anchor="ctr"/>
          <a:lstStyle/>
          <a:p>
            <a:endParaRPr lang="fr-FR"/>
          </a:p>
        </p:txBody>
      </p:sp>
      <p:sp>
        <p:nvSpPr>
          <p:cNvPr id="52235" name="Line 9"/>
          <p:cNvSpPr>
            <a:spLocks noChangeShapeType="1"/>
          </p:cNvSpPr>
          <p:nvPr/>
        </p:nvSpPr>
        <p:spPr bwMode="auto">
          <a:xfrm>
            <a:off x="1535113" y="1309688"/>
            <a:ext cx="0" cy="463550"/>
          </a:xfrm>
          <a:prstGeom prst="line">
            <a:avLst/>
          </a:prstGeom>
          <a:noFill/>
          <a:ln w="9525">
            <a:solidFill>
              <a:schemeClr val="tx1"/>
            </a:solidFill>
            <a:round/>
            <a:headEnd/>
            <a:tailEnd/>
          </a:ln>
        </p:spPr>
        <p:txBody>
          <a:bodyPr wrap="none" anchor="ctr"/>
          <a:lstStyle/>
          <a:p>
            <a:endParaRPr lang="fr-FR"/>
          </a:p>
        </p:txBody>
      </p:sp>
      <p:sp>
        <p:nvSpPr>
          <p:cNvPr id="52236" name="Freeform 10"/>
          <p:cNvSpPr>
            <a:spLocks noChangeAspect="1"/>
          </p:cNvSpPr>
          <p:nvPr/>
        </p:nvSpPr>
        <p:spPr bwMode="auto">
          <a:xfrm rot="5400000">
            <a:off x="1825625" y="1773238"/>
            <a:ext cx="292100" cy="292100"/>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sp>
        <p:nvSpPr>
          <p:cNvPr id="52237" name="Line 11"/>
          <p:cNvSpPr>
            <a:spLocks noChangeShapeType="1"/>
          </p:cNvSpPr>
          <p:nvPr/>
        </p:nvSpPr>
        <p:spPr bwMode="auto">
          <a:xfrm>
            <a:off x="1971675" y="2071688"/>
            <a:ext cx="0" cy="228600"/>
          </a:xfrm>
          <a:prstGeom prst="line">
            <a:avLst/>
          </a:prstGeom>
          <a:noFill/>
          <a:ln w="9525">
            <a:solidFill>
              <a:schemeClr val="tx1"/>
            </a:solidFill>
            <a:round/>
            <a:headEnd/>
            <a:tailEnd/>
          </a:ln>
        </p:spPr>
        <p:txBody>
          <a:bodyPr wrap="none" anchor="ctr"/>
          <a:lstStyle/>
          <a:p>
            <a:endParaRPr lang="fr-FR"/>
          </a:p>
        </p:txBody>
      </p:sp>
      <p:sp>
        <p:nvSpPr>
          <p:cNvPr id="52238" name="Line 12"/>
          <p:cNvSpPr>
            <a:spLocks noChangeShapeType="1"/>
          </p:cNvSpPr>
          <p:nvPr/>
        </p:nvSpPr>
        <p:spPr bwMode="auto">
          <a:xfrm>
            <a:off x="1971675" y="1309688"/>
            <a:ext cx="0" cy="463550"/>
          </a:xfrm>
          <a:prstGeom prst="line">
            <a:avLst/>
          </a:prstGeom>
          <a:noFill/>
          <a:ln w="9525">
            <a:solidFill>
              <a:schemeClr val="tx1"/>
            </a:solidFill>
            <a:round/>
            <a:headEnd/>
            <a:tailEnd/>
          </a:ln>
        </p:spPr>
        <p:txBody>
          <a:bodyPr wrap="none" anchor="ctr"/>
          <a:lstStyle/>
          <a:p>
            <a:endParaRPr lang="fr-FR"/>
          </a:p>
        </p:txBody>
      </p:sp>
      <p:sp>
        <p:nvSpPr>
          <p:cNvPr id="52239" name="Line 13"/>
          <p:cNvSpPr>
            <a:spLocks noChangeShapeType="1"/>
          </p:cNvSpPr>
          <p:nvPr/>
        </p:nvSpPr>
        <p:spPr bwMode="auto">
          <a:xfrm>
            <a:off x="669925" y="2300288"/>
            <a:ext cx="1752600" cy="0"/>
          </a:xfrm>
          <a:prstGeom prst="line">
            <a:avLst/>
          </a:prstGeom>
          <a:noFill/>
          <a:ln w="9525">
            <a:solidFill>
              <a:schemeClr val="tx1"/>
            </a:solidFill>
            <a:round/>
            <a:headEnd/>
            <a:tailEnd/>
          </a:ln>
        </p:spPr>
        <p:txBody>
          <a:bodyPr wrap="none" anchor="ctr"/>
          <a:lstStyle/>
          <a:p>
            <a:endParaRPr lang="fr-FR"/>
          </a:p>
        </p:txBody>
      </p:sp>
      <p:sp>
        <p:nvSpPr>
          <p:cNvPr id="52240" name="Freeform 14"/>
          <p:cNvSpPr>
            <a:spLocks noChangeAspect="1"/>
          </p:cNvSpPr>
          <p:nvPr/>
        </p:nvSpPr>
        <p:spPr bwMode="auto">
          <a:xfrm rot="5400000">
            <a:off x="952500" y="1773238"/>
            <a:ext cx="292100" cy="292100"/>
          </a:xfrm>
          <a:custGeom>
            <a:avLst/>
            <a:gdLst>
              <a:gd name="T0" fmla="*/ 0 w 240"/>
              <a:gd name="T1" fmla="*/ 240 h 240"/>
              <a:gd name="T2" fmla="*/ 0 w 240"/>
              <a:gd name="T3" fmla="*/ 0 h 240"/>
              <a:gd name="T4" fmla="*/ 240 w 240"/>
              <a:gd name="T5" fmla="*/ 240 h 240"/>
              <a:gd name="T6" fmla="*/ 240 w 240"/>
              <a:gd name="T7" fmla="*/ 0 h 240"/>
              <a:gd name="T8" fmla="*/ 0 w 240"/>
              <a:gd name="T9" fmla="*/ 240 h 240"/>
              <a:gd name="T10" fmla="*/ 0 60000 65536"/>
              <a:gd name="T11" fmla="*/ 0 60000 65536"/>
              <a:gd name="T12" fmla="*/ 0 60000 65536"/>
              <a:gd name="T13" fmla="*/ 0 60000 65536"/>
              <a:gd name="T14" fmla="*/ 0 60000 65536"/>
              <a:gd name="T15" fmla="*/ 0 w 240"/>
              <a:gd name="T16" fmla="*/ 0 h 240"/>
              <a:gd name="T17" fmla="*/ 240 w 240"/>
              <a:gd name="T18" fmla="*/ 240 h 240"/>
            </a:gdLst>
            <a:ahLst/>
            <a:cxnLst>
              <a:cxn ang="T10">
                <a:pos x="T0" y="T1"/>
              </a:cxn>
              <a:cxn ang="T11">
                <a:pos x="T2" y="T3"/>
              </a:cxn>
              <a:cxn ang="T12">
                <a:pos x="T4" y="T5"/>
              </a:cxn>
              <a:cxn ang="T13">
                <a:pos x="T6" y="T7"/>
              </a:cxn>
              <a:cxn ang="T14">
                <a:pos x="T8" y="T9"/>
              </a:cxn>
            </a:cxnLst>
            <a:rect l="T15" t="T16" r="T17" b="T18"/>
            <a:pathLst>
              <a:path w="240" h="240">
                <a:moveTo>
                  <a:pt x="0" y="240"/>
                </a:moveTo>
                <a:lnTo>
                  <a:pt x="0" y="0"/>
                </a:lnTo>
                <a:lnTo>
                  <a:pt x="240" y="240"/>
                </a:lnTo>
                <a:lnTo>
                  <a:pt x="240" y="0"/>
                </a:lnTo>
                <a:lnTo>
                  <a:pt x="0" y="240"/>
                </a:lnTo>
                <a:close/>
              </a:path>
            </a:pathLst>
          </a:custGeom>
          <a:solidFill>
            <a:schemeClr val="tx1"/>
          </a:solidFill>
          <a:ln w="9525">
            <a:solidFill>
              <a:schemeClr val="tx1"/>
            </a:solidFill>
            <a:round/>
            <a:headEnd/>
            <a:tailEnd/>
          </a:ln>
        </p:spPr>
        <p:txBody>
          <a:bodyPr wrap="none" anchor="ctr"/>
          <a:lstStyle/>
          <a:p>
            <a:endParaRPr lang="fr-FR"/>
          </a:p>
        </p:txBody>
      </p:sp>
      <p:sp>
        <p:nvSpPr>
          <p:cNvPr id="52241" name="Line 15"/>
          <p:cNvSpPr>
            <a:spLocks noChangeShapeType="1"/>
          </p:cNvSpPr>
          <p:nvPr/>
        </p:nvSpPr>
        <p:spPr bwMode="auto">
          <a:xfrm>
            <a:off x="1098550" y="2071688"/>
            <a:ext cx="0" cy="228600"/>
          </a:xfrm>
          <a:prstGeom prst="line">
            <a:avLst/>
          </a:prstGeom>
          <a:noFill/>
          <a:ln w="9525">
            <a:solidFill>
              <a:schemeClr val="tx1"/>
            </a:solidFill>
            <a:round/>
            <a:headEnd/>
            <a:tailEnd/>
          </a:ln>
        </p:spPr>
        <p:txBody>
          <a:bodyPr wrap="none" anchor="ctr"/>
          <a:lstStyle/>
          <a:p>
            <a:endParaRPr lang="fr-FR"/>
          </a:p>
        </p:txBody>
      </p:sp>
      <p:sp>
        <p:nvSpPr>
          <p:cNvPr id="52242" name="Line 16"/>
          <p:cNvSpPr>
            <a:spLocks noChangeShapeType="1"/>
          </p:cNvSpPr>
          <p:nvPr/>
        </p:nvSpPr>
        <p:spPr bwMode="auto">
          <a:xfrm>
            <a:off x="1098550" y="1309688"/>
            <a:ext cx="0" cy="463550"/>
          </a:xfrm>
          <a:prstGeom prst="line">
            <a:avLst/>
          </a:prstGeom>
          <a:noFill/>
          <a:ln w="9525">
            <a:solidFill>
              <a:schemeClr val="tx1"/>
            </a:solidFill>
            <a:round/>
            <a:headEnd/>
            <a:tailEnd/>
          </a:ln>
        </p:spPr>
        <p:txBody>
          <a:bodyPr wrap="none" anchor="ctr"/>
          <a:lstStyle/>
          <a:p>
            <a:endParaRPr lang="fr-FR"/>
          </a:p>
        </p:txBody>
      </p:sp>
      <p:sp>
        <p:nvSpPr>
          <p:cNvPr id="52243" name="Text Box 17"/>
          <p:cNvSpPr txBox="1">
            <a:spLocks noChangeArrowheads="1"/>
          </p:cNvSpPr>
          <p:nvPr/>
        </p:nvSpPr>
        <p:spPr bwMode="auto">
          <a:xfrm>
            <a:off x="517525" y="2633663"/>
            <a:ext cx="1981200" cy="581025"/>
          </a:xfrm>
          <a:prstGeom prst="rect">
            <a:avLst/>
          </a:prstGeom>
          <a:noFill/>
          <a:ln w="9525">
            <a:noFill/>
            <a:miter lim="800000"/>
            <a:headEnd/>
            <a:tailEnd/>
          </a:ln>
        </p:spPr>
        <p:txBody>
          <a:bodyPr>
            <a:spAutoFit/>
          </a:bodyPr>
          <a:lstStyle/>
          <a:p>
            <a:r>
              <a:rPr lang="en-US" sz="1600"/>
              <a:t>Material Selection Control Module</a:t>
            </a:r>
            <a:endParaRPr lang="en-US" sz="1800">
              <a:latin typeface="Tahoma" pitchFamily="34" charset="0"/>
            </a:endParaRPr>
          </a:p>
        </p:txBody>
      </p:sp>
      <p:sp>
        <p:nvSpPr>
          <p:cNvPr id="52244" name="Text Box 18"/>
          <p:cNvSpPr txBox="1">
            <a:spLocks noChangeArrowheads="1"/>
          </p:cNvSpPr>
          <p:nvPr/>
        </p:nvSpPr>
        <p:spPr bwMode="auto">
          <a:xfrm>
            <a:off x="2803525" y="1233488"/>
            <a:ext cx="3063875" cy="1770062"/>
          </a:xfrm>
          <a:prstGeom prst="rect">
            <a:avLst/>
          </a:prstGeom>
          <a:noFill/>
          <a:ln w="9525">
            <a:noFill/>
            <a:miter lim="800000"/>
            <a:headEnd/>
            <a:tailEnd/>
          </a:ln>
        </p:spPr>
        <p:txBody>
          <a:bodyPr>
            <a:spAutoFit/>
          </a:bodyPr>
          <a:lstStyle/>
          <a:p>
            <a:pPr marL="234950" indent="-234950"/>
            <a:r>
              <a:rPr lang="en-US" b="1">
                <a:latin typeface="Courier New" pitchFamily="49" charset="0"/>
              </a:rPr>
              <a:t>Raw_Matl_Req</a:t>
            </a:r>
            <a:r>
              <a:rPr lang="en-US" sz="1800">
                <a:latin typeface="Tahoma" pitchFamily="34" charset="0"/>
              </a:rPr>
              <a:t> as enum:</a:t>
            </a:r>
          </a:p>
          <a:p>
            <a:pPr marL="234950" indent="-234950"/>
            <a:r>
              <a:rPr lang="en-US" sz="1800">
                <a:latin typeface="Tahoma" pitchFamily="34" charset="0"/>
              </a:rPr>
              <a:t>	0   None</a:t>
            </a:r>
          </a:p>
          <a:p>
            <a:pPr marL="234950" indent="-234950"/>
            <a:r>
              <a:rPr lang="en-US" sz="1800">
                <a:latin typeface="Tahoma" pitchFamily="34" charset="0"/>
              </a:rPr>
              <a:t>	1   Cream</a:t>
            </a:r>
          </a:p>
          <a:p>
            <a:pPr marL="234950" indent="-234950"/>
            <a:r>
              <a:rPr lang="en-US" sz="1800">
                <a:latin typeface="Tahoma" pitchFamily="34" charset="0"/>
              </a:rPr>
              <a:t>	2   Milk</a:t>
            </a:r>
          </a:p>
          <a:p>
            <a:pPr marL="234950" indent="-234950"/>
            <a:r>
              <a:rPr lang="en-US" sz="1800">
                <a:latin typeface="Tahoma" pitchFamily="34" charset="0"/>
              </a:rPr>
              <a:t>	3   Corn Syrup</a:t>
            </a:r>
          </a:p>
          <a:p>
            <a:pPr marL="234950" indent="-234950"/>
            <a:r>
              <a:rPr lang="en-US" sz="1800">
                <a:latin typeface="Tahoma" pitchFamily="34" charset="0"/>
              </a:rPr>
              <a:t>	4   Water</a:t>
            </a:r>
          </a:p>
        </p:txBody>
      </p:sp>
      <p:grpSp>
        <p:nvGrpSpPr>
          <p:cNvPr id="52245" name="Group 19"/>
          <p:cNvGrpSpPr>
            <a:grpSpLocks/>
          </p:cNvGrpSpPr>
          <p:nvPr/>
        </p:nvGrpSpPr>
        <p:grpSpPr bwMode="auto">
          <a:xfrm>
            <a:off x="8043863" y="152400"/>
            <a:ext cx="889000" cy="1671638"/>
            <a:chOff x="5067" y="96"/>
            <a:chExt cx="560" cy="1053"/>
          </a:xfrm>
        </p:grpSpPr>
        <p:cxnSp>
          <p:nvCxnSpPr>
            <p:cNvPr id="52266" name="AutoShape 20"/>
            <p:cNvCxnSpPr>
              <a:cxnSpLocks noChangeShapeType="1"/>
              <a:stCxn id="52267" idx="2"/>
              <a:endCxn id="52268"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52267" name="Rectangle 21"/>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52268" name="Rectangle 22"/>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52269" name="AutoShape 23"/>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52270" name="Rectangle 24"/>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52271" name="Rectangle 25"/>
            <p:cNvSpPr>
              <a:spLocks noChangeArrowheads="1"/>
            </p:cNvSpPr>
            <p:nvPr/>
          </p:nvSpPr>
          <p:spPr bwMode="auto">
            <a:xfrm>
              <a:off x="5067" y="923"/>
              <a:ext cx="558" cy="171"/>
            </a:xfrm>
            <a:prstGeom prst="rect">
              <a:avLst/>
            </a:prstGeom>
            <a:solidFill>
              <a:srgbClr val="00FFFF"/>
            </a:solid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52272" name="AutoShape 26"/>
            <p:cNvCxnSpPr>
              <a:cxnSpLocks noChangeShapeType="1"/>
              <a:stCxn id="52268" idx="2"/>
              <a:endCxn id="52270"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52273" name="AutoShape 27"/>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2274" name="AutoShape 28"/>
            <p:cNvCxnSpPr>
              <a:cxnSpLocks noChangeShapeType="1"/>
              <a:stCxn id="52270" idx="2"/>
              <a:endCxn id="52271"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52275" name="AutoShape 29"/>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2276" name="AutoShape 30"/>
            <p:cNvCxnSpPr>
              <a:cxnSpLocks noChangeShapeType="1"/>
              <a:endCxn id="52277"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52277" name="AutoShape 31"/>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2278" name="AutoShape 32"/>
            <p:cNvCxnSpPr>
              <a:cxnSpLocks noChangeShapeType="1"/>
              <a:endCxn id="52279"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52279" name="AutoShape 33"/>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
        <p:nvSpPr>
          <p:cNvPr id="52246" name="Rectangle 34"/>
          <p:cNvSpPr>
            <a:spLocks noChangeArrowheads="1"/>
          </p:cNvSpPr>
          <p:nvPr/>
        </p:nvSpPr>
        <p:spPr bwMode="auto">
          <a:xfrm>
            <a:off x="457200" y="3429000"/>
            <a:ext cx="1752600" cy="2286000"/>
          </a:xfrm>
          <a:prstGeom prst="rect">
            <a:avLst/>
          </a:prstGeom>
          <a:solidFill>
            <a:srgbClr val="FFFFFF"/>
          </a:solidFill>
          <a:ln w="9525">
            <a:solidFill>
              <a:schemeClr val="tx1"/>
            </a:solidFill>
            <a:miter lim="800000"/>
            <a:headEnd/>
            <a:tailEnd/>
          </a:ln>
        </p:spPr>
        <p:txBody>
          <a:bodyPr wrap="none" anchor="ctr"/>
          <a:lstStyle/>
          <a:p>
            <a:endParaRPr lang="fr-FR"/>
          </a:p>
        </p:txBody>
      </p:sp>
      <p:sp>
        <p:nvSpPr>
          <p:cNvPr id="52247" name="Rectangle 35"/>
          <p:cNvSpPr>
            <a:spLocks noChangeArrowheads="1"/>
          </p:cNvSpPr>
          <p:nvPr/>
        </p:nvSpPr>
        <p:spPr bwMode="auto">
          <a:xfrm>
            <a:off x="1143000" y="3505200"/>
            <a:ext cx="609600" cy="457200"/>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52248" name="Text Box 36"/>
          <p:cNvSpPr txBox="1">
            <a:spLocks noChangeArrowheads="1"/>
          </p:cNvSpPr>
          <p:nvPr/>
        </p:nvSpPr>
        <p:spPr bwMode="auto">
          <a:xfrm>
            <a:off x="533400" y="5029200"/>
            <a:ext cx="1752600" cy="581025"/>
          </a:xfrm>
          <a:prstGeom prst="rect">
            <a:avLst/>
          </a:prstGeom>
          <a:noFill/>
          <a:ln w="9525">
            <a:noFill/>
            <a:miter lim="800000"/>
            <a:headEnd/>
            <a:tailEnd/>
          </a:ln>
        </p:spPr>
        <p:txBody>
          <a:bodyPr>
            <a:spAutoFit/>
          </a:bodyPr>
          <a:lstStyle/>
          <a:p>
            <a:r>
              <a:rPr lang="en-US" sz="1600"/>
              <a:t>Pump</a:t>
            </a:r>
          </a:p>
          <a:p>
            <a:r>
              <a:rPr lang="en-US" sz="1600"/>
              <a:t>Control Module</a:t>
            </a:r>
          </a:p>
        </p:txBody>
      </p:sp>
      <p:sp>
        <p:nvSpPr>
          <p:cNvPr id="52249" name="Line 37"/>
          <p:cNvSpPr>
            <a:spLocks noChangeShapeType="1"/>
          </p:cNvSpPr>
          <p:nvPr/>
        </p:nvSpPr>
        <p:spPr bwMode="auto">
          <a:xfrm>
            <a:off x="1638300" y="4457700"/>
            <a:ext cx="0" cy="228600"/>
          </a:xfrm>
          <a:prstGeom prst="line">
            <a:avLst/>
          </a:prstGeom>
          <a:noFill/>
          <a:ln w="9525">
            <a:solidFill>
              <a:schemeClr val="tx1"/>
            </a:solidFill>
            <a:round/>
            <a:headEnd/>
            <a:tailEnd/>
          </a:ln>
        </p:spPr>
        <p:txBody>
          <a:bodyPr wrap="none" anchor="ctr"/>
          <a:lstStyle/>
          <a:p>
            <a:endParaRPr lang="fr-FR"/>
          </a:p>
        </p:txBody>
      </p:sp>
      <p:sp>
        <p:nvSpPr>
          <p:cNvPr id="52250" name="Line 38"/>
          <p:cNvSpPr>
            <a:spLocks noChangeShapeType="1"/>
          </p:cNvSpPr>
          <p:nvPr/>
        </p:nvSpPr>
        <p:spPr bwMode="auto">
          <a:xfrm>
            <a:off x="762000" y="4686300"/>
            <a:ext cx="1143000" cy="0"/>
          </a:xfrm>
          <a:prstGeom prst="line">
            <a:avLst/>
          </a:prstGeom>
          <a:noFill/>
          <a:ln w="9525">
            <a:solidFill>
              <a:schemeClr val="tx1"/>
            </a:solidFill>
            <a:round/>
            <a:headEnd/>
            <a:tailEnd/>
          </a:ln>
        </p:spPr>
        <p:txBody>
          <a:bodyPr wrap="none" anchor="ctr"/>
          <a:lstStyle/>
          <a:p>
            <a:endParaRPr lang="fr-FR"/>
          </a:p>
        </p:txBody>
      </p:sp>
      <p:sp>
        <p:nvSpPr>
          <p:cNvPr id="52251" name="Line 39"/>
          <p:cNvSpPr>
            <a:spLocks noChangeShapeType="1"/>
          </p:cNvSpPr>
          <p:nvPr/>
        </p:nvSpPr>
        <p:spPr bwMode="auto">
          <a:xfrm flipV="1">
            <a:off x="1104900" y="3733800"/>
            <a:ext cx="0" cy="914400"/>
          </a:xfrm>
          <a:prstGeom prst="line">
            <a:avLst/>
          </a:prstGeom>
          <a:noFill/>
          <a:ln w="12700">
            <a:solidFill>
              <a:schemeClr val="tx1"/>
            </a:solidFill>
            <a:round/>
            <a:headEnd/>
            <a:tailEnd/>
          </a:ln>
        </p:spPr>
        <p:txBody>
          <a:bodyPr wrap="none" anchor="ctr"/>
          <a:lstStyle/>
          <a:p>
            <a:endParaRPr lang="fr-FR"/>
          </a:p>
        </p:txBody>
      </p:sp>
      <p:sp>
        <p:nvSpPr>
          <p:cNvPr id="52252" name="Line 40"/>
          <p:cNvSpPr>
            <a:spLocks noChangeShapeType="1"/>
          </p:cNvSpPr>
          <p:nvPr/>
        </p:nvSpPr>
        <p:spPr bwMode="auto">
          <a:xfrm>
            <a:off x="1104900" y="3733800"/>
            <a:ext cx="800100" cy="0"/>
          </a:xfrm>
          <a:prstGeom prst="line">
            <a:avLst/>
          </a:prstGeom>
          <a:noFill/>
          <a:ln w="12700">
            <a:solidFill>
              <a:schemeClr val="tx1"/>
            </a:solidFill>
            <a:round/>
            <a:headEnd/>
            <a:tailEnd/>
          </a:ln>
        </p:spPr>
        <p:txBody>
          <a:bodyPr wrap="none" anchor="ctr"/>
          <a:lstStyle/>
          <a:p>
            <a:endParaRPr lang="fr-FR"/>
          </a:p>
        </p:txBody>
      </p:sp>
      <p:sp>
        <p:nvSpPr>
          <p:cNvPr id="52253" name="Line 41"/>
          <p:cNvSpPr>
            <a:spLocks noChangeShapeType="1"/>
          </p:cNvSpPr>
          <p:nvPr/>
        </p:nvSpPr>
        <p:spPr bwMode="auto">
          <a:xfrm>
            <a:off x="1638300" y="3733800"/>
            <a:ext cx="0" cy="457200"/>
          </a:xfrm>
          <a:prstGeom prst="line">
            <a:avLst/>
          </a:prstGeom>
          <a:noFill/>
          <a:ln w="12700">
            <a:solidFill>
              <a:schemeClr val="tx1"/>
            </a:solidFill>
            <a:round/>
            <a:headEnd/>
            <a:tailEnd/>
          </a:ln>
        </p:spPr>
        <p:txBody>
          <a:bodyPr wrap="none" anchor="ctr"/>
          <a:lstStyle/>
          <a:p>
            <a:endParaRPr lang="fr-FR"/>
          </a:p>
        </p:txBody>
      </p:sp>
      <p:sp>
        <p:nvSpPr>
          <p:cNvPr id="52254" name="AutoShape 42"/>
          <p:cNvSpPr>
            <a:spLocks noChangeArrowheads="1"/>
          </p:cNvSpPr>
          <p:nvPr/>
        </p:nvSpPr>
        <p:spPr bwMode="auto">
          <a:xfrm rot="-5400000">
            <a:off x="1143000" y="3619500"/>
            <a:ext cx="304800" cy="228600"/>
          </a:xfrm>
          <a:prstGeom prst="triangle">
            <a:avLst>
              <a:gd name="adj" fmla="val 50000"/>
            </a:avLst>
          </a:prstGeom>
          <a:solidFill>
            <a:schemeClr val="accent2"/>
          </a:solidFill>
          <a:ln w="12700">
            <a:solidFill>
              <a:schemeClr val="tx1"/>
            </a:solidFill>
            <a:miter lim="800000"/>
            <a:headEnd/>
            <a:tailEnd/>
          </a:ln>
        </p:spPr>
        <p:txBody>
          <a:bodyPr wrap="none" anchor="ctr"/>
          <a:lstStyle/>
          <a:p>
            <a:endParaRPr lang="fr-FR"/>
          </a:p>
        </p:txBody>
      </p:sp>
      <p:sp>
        <p:nvSpPr>
          <p:cNvPr id="52255" name="Oval 43"/>
          <p:cNvSpPr>
            <a:spLocks noChangeArrowheads="1"/>
          </p:cNvSpPr>
          <p:nvPr/>
        </p:nvSpPr>
        <p:spPr bwMode="auto">
          <a:xfrm>
            <a:off x="1562100" y="3657600"/>
            <a:ext cx="152400" cy="152400"/>
          </a:xfrm>
          <a:prstGeom prst="ellipse">
            <a:avLst/>
          </a:prstGeom>
          <a:solidFill>
            <a:schemeClr val="folHlink"/>
          </a:solidFill>
          <a:ln w="9525">
            <a:solidFill>
              <a:schemeClr val="tx1"/>
            </a:solidFill>
            <a:round/>
            <a:headEnd/>
            <a:tailEnd/>
          </a:ln>
        </p:spPr>
        <p:txBody>
          <a:bodyPr wrap="none" anchor="ctr"/>
          <a:lstStyle/>
          <a:p>
            <a:pPr algn="ctr"/>
            <a:endParaRPr lang="en-GB" sz="3600">
              <a:latin typeface="Tahoma" pitchFamily="34" charset="0"/>
            </a:endParaRPr>
          </a:p>
        </p:txBody>
      </p:sp>
      <p:sp>
        <p:nvSpPr>
          <p:cNvPr id="52256" name="Oval 44"/>
          <p:cNvSpPr>
            <a:spLocks noChangeArrowheads="1"/>
          </p:cNvSpPr>
          <p:nvPr/>
        </p:nvSpPr>
        <p:spPr bwMode="auto">
          <a:xfrm>
            <a:off x="1447800" y="4076700"/>
            <a:ext cx="381000" cy="381000"/>
          </a:xfrm>
          <a:prstGeom prst="ellipse">
            <a:avLst/>
          </a:prstGeom>
          <a:noFill/>
          <a:ln w="9525">
            <a:solidFill>
              <a:schemeClr val="tx1"/>
            </a:solidFill>
            <a:round/>
            <a:headEnd/>
            <a:tailEnd/>
          </a:ln>
        </p:spPr>
        <p:txBody>
          <a:bodyPr wrap="none" anchor="ctr"/>
          <a:lstStyle/>
          <a:p>
            <a:pPr algn="ctr"/>
            <a:r>
              <a:rPr lang="en-US" sz="1800"/>
              <a:t>FT</a:t>
            </a:r>
          </a:p>
        </p:txBody>
      </p:sp>
      <p:grpSp>
        <p:nvGrpSpPr>
          <p:cNvPr id="52257" name="Group 45"/>
          <p:cNvGrpSpPr>
            <a:grpSpLocks/>
          </p:cNvGrpSpPr>
          <p:nvPr/>
        </p:nvGrpSpPr>
        <p:grpSpPr bwMode="auto">
          <a:xfrm>
            <a:off x="823913" y="4495800"/>
            <a:ext cx="547687" cy="455613"/>
            <a:chOff x="384" y="3600"/>
            <a:chExt cx="345" cy="287"/>
          </a:xfrm>
        </p:grpSpPr>
        <p:sp>
          <p:nvSpPr>
            <p:cNvPr id="52260" name="Freeform 46"/>
            <p:cNvSpPr>
              <a:spLocks noChangeAspect="1"/>
            </p:cNvSpPr>
            <p:nvPr/>
          </p:nvSpPr>
          <p:spPr bwMode="auto">
            <a:xfrm>
              <a:off x="384" y="3772"/>
              <a:ext cx="345" cy="115"/>
            </a:xfrm>
            <a:custGeom>
              <a:avLst/>
              <a:gdLst>
                <a:gd name="T0" fmla="*/ 96 w 288"/>
                <a:gd name="T1" fmla="*/ 0 h 96"/>
                <a:gd name="T2" fmla="*/ 0 w 288"/>
                <a:gd name="T3" fmla="*/ 96 h 96"/>
                <a:gd name="T4" fmla="*/ 288 w 288"/>
                <a:gd name="T5" fmla="*/ 96 h 96"/>
                <a:gd name="T6" fmla="*/ 192 w 288"/>
                <a:gd name="T7" fmla="*/ 0 h 96"/>
                <a:gd name="T8" fmla="*/ 96 w 288"/>
                <a:gd name="T9" fmla="*/ 0 h 96"/>
                <a:gd name="T10" fmla="*/ 0 60000 65536"/>
                <a:gd name="T11" fmla="*/ 0 60000 65536"/>
                <a:gd name="T12" fmla="*/ 0 60000 65536"/>
                <a:gd name="T13" fmla="*/ 0 60000 65536"/>
                <a:gd name="T14" fmla="*/ 0 60000 65536"/>
                <a:gd name="T15" fmla="*/ 0 w 288"/>
                <a:gd name="T16" fmla="*/ 0 h 96"/>
                <a:gd name="T17" fmla="*/ 288 w 288"/>
                <a:gd name="T18" fmla="*/ 96 h 96"/>
              </a:gdLst>
              <a:ahLst/>
              <a:cxnLst>
                <a:cxn ang="T10">
                  <a:pos x="T0" y="T1"/>
                </a:cxn>
                <a:cxn ang="T11">
                  <a:pos x="T2" y="T3"/>
                </a:cxn>
                <a:cxn ang="T12">
                  <a:pos x="T4" y="T5"/>
                </a:cxn>
                <a:cxn ang="T13">
                  <a:pos x="T6" y="T7"/>
                </a:cxn>
                <a:cxn ang="T14">
                  <a:pos x="T8" y="T9"/>
                </a:cxn>
              </a:cxnLst>
              <a:rect l="T15" t="T16" r="T17" b="T18"/>
              <a:pathLst>
                <a:path w="288" h="96">
                  <a:moveTo>
                    <a:pt x="96" y="0"/>
                  </a:moveTo>
                  <a:lnTo>
                    <a:pt x="0" y="96"/>
                  </a:lnTo>
                  <a:lnTo>
                    <a:pt x="288" y="96"/>
                  </a:lnTo>
                  <a:lnTo>
                    <a:pt x="192" y="0"/>
                  </a:lnTo>
                  <a:lnTo>
                    <a:pt x="96" y="0"/>
                  </a:lnTo>
                  <a:close/>
                </a:path>
              </a:pathLst>
            </a:custGeom>
            <a:solidFill>
              <a:schemeClr val="bg1"/>
            </a:solidFill>
            <a:ln w="9525">
              <a:solidFill>
                <a:schemeClr val="tx1"/>
              </a:solidFill>
              <a:round/>
              <a:headEnd/>
              <a:tailEnd/>
            </a:ln>
          </p:spPr>
          <p:txBody>
            <a:bodyPr wrap="none" anchor="ctr"/>
            <a:lstStyle/>
            <a:p>
              <a:endParaRPr lang="fr-FR"/>
            </a:p>
          </p:txBody>
        </p:sp>
        <p:sp>
          <p:nvSpPr>
            <p:cNvPr id="52261" name="Oval 47"/>
            <p:cNvSpPr>
              <a:spLocks noChangeAspect="1" noChangeArrowheads="1"/>
            </p:cNvSpPr>
            <p:nvPr/>
          </p:nvSpPr>
          <p:spPr bwMode="auto">
            <a:xfrm>
              <a:off x="442" y="3600"/>
              <a:ext cx="230" cy="230"/>
            </a:xfrm>
            <a:prstGeom prst="ellipse">
              <a:avLst/>
            </a:prstGeom>
            <a:solidFill>
              <a:schemeClr val="bg1"/>
            </a:solidFill>
            <a:ln w="9525">
              <a:solidFill>
                <a:schemeClr val="tx1"/>
              </a:solidFill>
              <a:round/>
              <a:headEnd/>
              <a:tailEnd/>
            </a:ln>
          </p:spPr>
          <p:txBody>
            <a:bodyPr wrap="none" anchor="ctr"/>
            <a:lstStyle/>
            <a:p>
              <a:endParaRPr lang="fr-FR"/>
            </a:p>
          </p:txBody>
        </p:sp>
        <p:sp>
          <p:nvSpPr>
            <p:cNvPr id="52262" name="Arc 48"/>
            <p:cNvSpPr>
              <a:spLocks noChangeAspect="1"/>
            </p:cNvSpPr>
            <p:nvPr/>
          </p:nvSpPr>
          <p:spPr bwMode="auto">
            <a:xfrm flipH="1">
              <a:off x="459" y="3714"/>
              <a:ext cx="101" cy="115"/>
            </a:xfrm>
            <a:custGeom>
              <a:avLst/>
              <a:gdLst>
                <a:gd name="T0" fmla="*/ 0 w 19010"/>
                <a:gd name="T1" fmla="*/ 0 h 21600"/>
                <a:gd name="T2" fmla="*/ 101 w 19010"/>
                <a:gd name="T3" fmla="*/ 60 h 21600"/>
                <a:gd name="T4" fmla="*/ 0 w 19010"/>
                <a:gd name="T5" fmla="*/ 115 h 21600"/>
                <a:gd name="T6" fmla="*/ 0 60000 65536"/>
                <a:gd name="T7" fmla="*/ 0 60000 65536"/>
                <a:gd name="T8" fmla="*/ 0 60000 65536"/>
                <a:gd name="T9" fmla="*/ 0 w 19010"/>
                <a:gd name="T10" fmla="*/ 0 h 21600"/>
                <a:gd name="T11" fmla="*/ 19010 w 19010"/>
                <a:gd name="T12" fmla="*/ 21600 h 21600"/>
              </a:gdLst>
              <a:ahLst/>
              <a:cxnLst>
                <a:cxn ang="T6">
                  <a:pos x="T0" y="T1"/>
                </a:cxn>
                <a:cxn ang="T7">
                  <a:pos x="T2" y="T3"/>
                </a:cxn>
                <a:cxn ang="T8">
                  <a:pos x="T4" y="T5"/>
                </a:cxn>
              </a:cxnLst>
              <a:rect l="T9" t="T10" r="T11" b="T12"/>
              <a:pathLst>
                <a:path w="19010" h="21600" fill="none" extrusionOk="0">
                  <a:moveTo>
                    <a:pt x="-1" y="0"/>
                  </a:moveTo>
                  <a:cubicBezTo>
                    <a:pt x="7939" y="0"/>
                    <a:pt x="15239" y="4356"/>
                    <a:pt x="19009" y="11344"/>
                  </a:cubicBezTo>
                </a:path>
                <a:path w="19010" h="21600" stroke="0" extrusionOk="0">
                  <a:moveTo>
                    <a:pt x="-1" y="0"/>
                  </a:moveTo>
                  <a:cubicBezTo>
                    <a:pt x="7939" y="0"/>
                    <a:pt x="15239" y="4356"/>
                    <a:pt x="19009" y="11344"/>
                  </a:cubicBezTo>
                  <a:lnTo>
                    <a:pt x="0" y="21600"/>
                  </a:lnTo>
                  <a:close/>
                </a:path>
              </a:pathLst>
            </a:custGeom>
            <a:solidFill>
              <a:schemeClr val="bg1"/>
            </a:solidFill>
            <a:ln w="9525">
              <a:solidFill>
                <a:schemeClr val="tx1"/>
              </a:solidFill>
              <a:round/>
              <a:headEnd/>
              <a:tailEnd/>
            </a:ln>
          </p:spPr>
          <p:txBody>
            <a:bodyPr wrap="none" anchor="ctr"/>
            <a:lstStyle/>
            <a:p>
              <a:endParaRPr lang="fr-FR"/>
            </a:p>
          </p:txBody>
        </p:sp>
        <p:sp>
          <p:nvSpPr>
            <p:cNvPr id="52263" name="Arc 49"/>
            <p:cNvSpPr>
              <a:spLocks noChangeAspect="1"/>
            </p:cNvSpPr>
            <p:nvPr/>
          </p:nvSpPr>
          <p:spPr bwMode="auto">
            <a:xfrm>
              <a:off x="439" y="3617"/>
              <a:ext cx="115" cy="96"/>
            </a:xfrm>
            <a:custGeom>
              <a:avLst/>
              <a:gdLst>
                <a:gd name="T0" fmla="*/ 64 w 21600"/>
                <a:gd name="T1" fmla="*/ 0 h 17972"/>
                <a:gd name="T2" fmla="*/ 115 w 21600"/>
                <a:gd name="T3" fmla="*/ 96 h 17972"/>
                <a:gd name="T4" fmla="*/ 0 w 21600"/>
                <a:gd name="T5" fmla="*/ 96 h 17972"/>
                <a:gd name="T6" fmla="*/ 0 60000 65536"/>
                <a:gd name="T7" fmla="*/ 0 60000 65536"/>
                <a:gd name="T8" fmla="*/ 0 60000 65536"/>
                <a:gd name="T9" fmla="*/ 0 w 21600"/>
                <a:gd name="T10" fmla="*/ 0 h 17972"/>
                <a:gd name="T11" fmla="*/ 21600 w 21600"/>
                <a:gd name="T12" fmla="*/ 17972 h 17972"/>
              </a:gdLst>
              <a:ahLst/>
              <a:cxnLst>
                <a:cxn ang="T6">
                  <a:pos x="T0" y="T1"/>
                </a:cxn>
                <a:cxn ang="T7">
                  <a:pos x="T2" y="T3"/>
                </a:cxn>
                <a:cxn ang="T8">
                  <a:pos x="T4" y="T5"/>
                </a:cxn>
              </a:cxnLst>
              <a:rect l="T9" t="T10" r="T11" b="T12"/>
              <a:pathLst>
                <a:path w="21600" h="17972" fill="none" extrusionOk="0">
                  <a:moveTo>
                    <a:pt x="11981" y="0"/>
                  </a:moveTo>
                  <a:cubicBezTo>
                    <a:pt x="17990" y="4006"/>
                    <a:pt x="21600" y="10750"/>
                    <a:pt x="21600" y="17972"/>
                  </a:cubicBezTo>
                </a:path>
                <a:path w="21600" h="17972" stroke="0" extrusionOk="0">
                  <a:moveTo>
                    <a:pt x="11981" y="0"/>
                  </a:moveTo>
                  <a:cubicBezTo>
                    <a:pt x="17990" y="4006"/>
                    <a:pt x="21600" y="10750"/>
                    <a:pt x="21600" y="17972"/>
                  </a:cubicBezTo>
                  <a:lnTo>
                    <a:pt x="0" y="17972"/>
                  </a:lnTo>
                  <a:close/>
                </a:path>
              </a:pathLst>
            </a:custGeom>
            <a:solidFill>
              <a:schemeClr val="bg1"/>
            </a:solidFill>
            <a:ln w="9525">
              <a:solidFill>
                <a:schemeClr val="tx1"/>
              </a:solidFill>
              <a:round/>
              <a:headEnd/>
              <a:tailEnd/>
            </a:ln>
          </p:spPr>
          <p:txBody>
            <a:bodyPr wrap="none" anchor="ctr"/>
            <a:lstStyle/>
            <a:p>
              <a:endParaRPr lang="fr-FR"/>
            </a:p>
          </p:txBody>
        </p:sp>
        <p:sp>
          <p:nvSpPr>
            <p:cNvPr id="52264" name="Arc 50"/>
            <p:cNvSpPr>
              <a:spLocks noChangeAspect="1"/>
            </p:cNvSpPr>
            <p:nvPr/>
          </p:nvSpPr>
          <p:spPr bwMode="auto">
            <a:xfrm flipH="1" flipV="1">
              <a:off x="557" y="3715"/>
              <a:ext cx="115" cy="100"/>
            </a:xfrm>
            <a:custGeom>
              <a:avLst/>
              <a:gdLst>
                <a:gd name="T0" fmla="*/ 56 w 21600"/>
                <a:gd name="T1" fmla="*/ 0 h 18882"/>
                <a:gd name="T2" fmla="*/ 115 w 21600"/>
                <a:gd name="T3" fmla="*/ 100 h 18882"/>
                <a:gd name="T4" fmla="*/ 0 w 21600"/>
                <a:gd name="T5" fmla="*/ 100 h 18882"/>
                <a:gd name="T6" fmla="*/ 0 60000 65536"/>
                <a:gd name="T7" fmla="*/ 0 60000 65536"/>
                <a:gd name="T8" fmla="*/ 0 60000 65536"/>
                <a:gd name="T9" fmla="*/ 0 w 21600"/>
                <a:gd name="T10" fmla="*/ 0 h 18882"/>
                <a:gd name="T11" fmla="*/ 21600 w 21600"/>
                <a:gd name="T12" fmla="*/ 18882 h 18882"/>
              </a:gdLst>
              <a:ahLst/>
              <a:cxnLst>
                <a:cxn ang="T6">
                  <a:pos x="T0" y="T1"/>
                </a:cxn>
                <a:cxn ang="T7">
                  <a:pos x="T2" y="T3"/>
                </a:cxn>
                <a:cxn ang="T8">
                  <a:pos x="T4" y="T5"/>
                </a:cxn>
              </a:cxnLst>
              <a:rect l="T9" t="T10" r="T11" b="T12"/>
              <a:pathLst>
                <a:path w="21600" h="18882" fill="none" extrusionOk="0">
                  <a:moveTo>
                    <a:pt x="10489" y="0"/>
                  </a:moveTo>
                  <a:cubicBezTo>
                    <a:pt x="17347" y="3809"/>
                    <a:pt x="21600" y="11037"/>
                    <a:pt x="21600" y="18882"/>
                  </a:cubicBezTo>
                </a:path>
                <a:path w="21600" h="18882" stroke="0" extrusionOk="0">
                  <a:moveTo>
                    <a:pt x="10489" y="0"/>
                  </a:moveTo>
                  <a:cubicBezTo>
                    <a:pt x="17347" y="3809"/>
                    <a:pt x="21600" y="11037"/>
                    <a:pt x="21600" y="18882"/>
                  </a:cubicBezTo>
                  <a:lnTo>
                    <a:pt x="0" y="18882"/>
                  </a:lnTo>
                  <a:close/>
                </a:path>
              </a:pathLst>
            </a:custGeom>
            <a:solidFill>
              <a:schemeClr val="bg1"/>
            </a:solidFill>
            <a:ln w="9525">
              <a:solidFill>
                <a:schemeClr val="tx1"/>
              </a:solidFill>
              <a:round/>
              <a:headEnd/>
              <a:tailEnd/>
            </a:ln>
          </p:spPr>
          <p:txBody>
            <a:bodyPr wrap="none" anchor="ctr"/>
            <a:lstStyle/>
            <a:p>
              <a:endParaRPr lang="fr-FR"/>
            </a:p>
          </p:txBody>
        </p:sp>
        <p:sp>
          <p:nvSpPr>
            <p:cNvPr id="52265" name="Arc 51"/>
            <p:cNvSpPr>
              <a:spLocks noChangeAspect="1"/>
            </p:cNvSpPr>
            <p:nvPr/>
          </p:nvSpPr>
          <p:spPr bwMode="auto">
            <a:xfrm rot="5400000">
              <a:off x="548" y="3607"/>
              <a:ext cx="115" cy="101"/>
            </a:xfrm>
            <a:custGeom>
              <a:avLst/>
              <a:gdLst>
                <a:gd name="T0" fmla="*/ 56 w 21600"/>
                <a:gd name="T1" fmla="*/ 0 h 18820"/>
                <a:gd name="T2" fmla="*/ 115 w 21600"/>
                <a:gd name="T3" fmla="*/ 101 h 18820"/>
                <a:gd name="T4" fmla="*/ 0 w 21600"/>
                <a:gd name="T5" fmla="*/ 101 h 18820"/>
                <a:gd name="T6" fmla="*/ 0 60000 65536"/>
                <a:gd name="T7" fmla="*/ 0 60000 65536"/>
                <a:gd name="T8" fmla="*/ 0 60000 65536"/>
                <a:gd name="T9" fmla="*/ 0 w 21600"/>
                <a:gd name="T10" fmla="*/ 0 h 18820"/>
                <a:gd name="T11" fmla="*/ 21600 w 21600"/>
                <a:gd name="T12" fmla="*/ 18820 h 18820"/>
              </a:gdLst>
              <a:ahLst/>
              <a:cxnLst>
                <a:cxn ang="T6">
                  <a:pos x="T0" y="T1"/>
                </a:cxn>
                <a:cxn ang="T7">
                  <a:pos x="T2" y="T3"/>
                </a:cxn>
                <a:cxn ang="T8">
                  <a:pos x="T4" y="T5"/>
                </a:cxn>
              </a:cxnLst>
              <a:rect l="T9" t="T10" r="T11" b="T12"/>
              <a:pathLst>
                <a:path w="21600" h="18820" fill="none" extrusionOk="0">
                  <a:moveTo>
                    <a:pt x="10600" y="0"/>
                  </a:moveTo>
                  <a:cubicBezTo>
                    <a:pt x="17395" y="3827"/>
                    <a:pt x="21600" y="11021"/>
                    <a:pt x="21600" y="18820"/>
                  </a:cubicBezTo>
                </a:path>
                <a:path w="21600" h="18820" stroke="0" extrusionOk="0">
                  <a:moveTo>
                    <a:pt x="10600" y="0"/>
                  </a:moveTo>
                  <a:cubicBezTo>
                    <a:pt x="17395" y="3827"/>
                    <a:pt x="21600" y="11021"/>
                    <a:pt x="21600" y="18820"/>
                  </a:cubicBezTo>
                  <a:lnTo>
                    <a:pt x="0" y="18820"/>
                  </a:lnTo>
                  <a:close/>
                </a:path>
              </a:pathLst>
            </a:custGeom>
            <a:solidFill>
              <a:schemeClr val="bg1"/>
            </a:solidFill>
            <a:ln w="9525">
              <a:solidFill>
                <a:schemeClr val="tx1"/>
              </a:solidFill>
              <a:round/>
              <a:headEnd/>
              <a:tailEnd/>
            </a:ln>
          </p:spPr>
          <p:txBody>
            <a:bodyPr wrap="none" anchor="ctr"/>
            <a:lstStyle/>
            <a:p>
              <a:endParaRPr lang="fr-FR"/>
            </a:p>
          </p:txBody>
        </p:sp>
      </p:grpSp>
      <p:sp>
        <p:nvSpPr>
          <p:cNvPr id="52258" name="Text Box 52"/>
          <p:cNvSpPr txBox="1">
            <a:spLocks noChangeArrowheads="1"/>
          </p:cNvSpPr>
          <p:nvPr/>
        </p:nvSpPr>
        <p:spPr bwMode="auto">
          <a:xfrm>
            <a:off x="2438400" y="3487738"/>
            <a:ext cx="3886200" cy="2379662"/>
          </a:xfrm>
          <a:prstGeom prst="rect">
            <a:avLst/>
          </a:prstGeom>
          <a:noFill/>
          <a:ln w="9525">
            <a:noFill/>
            <a:miter lim="800000"/>
            <a:headEnd/>
            <a:tailEnd/>
          </a:ln>
        </p:spPr>
        <p:txBody>
          <a:bodyPr>
            <a:spAutoFit/>
          </a:bodyPr>
          <a:lstStyle/>
          <a:p>
            <a:pPr marL="234950" indent="-234950"/>
            <a:r>
              <a:rPr lang="en-US" sz="1800">
                <a:latin typeface="Tahoma" pitchFamily="34" charset="0"/>
              </a:rPr>
              <a:t>Define </a:t>
            </a:r>
            <a:r>
              <a:rPr lang="en-US" b="1">
                <a:latin typeface="Courier New" pitchFamily="49" charset="0"/>
              </a:rPr>
              <a:t>Discharge_Flow_SP</a:t>
            </a:r>
            <a:r>
              <a:rPr lang="en-US" sz="1800">
                <a:latin typeface="Tahoma" pitchFamily="34" charset="0"/>
              </a:rPr>
              <a:t> as</a:t>
            </a:r>
          </a:p>
          <a:p>
            <a:pPr marL="234950" indent="-234950"/>
            <a:r>
              <a:rPr lang="en-US" sz="1800">
                <a:latin typeface="Tahoma" pitchFamily="34" charset="0"/>
              </a:rPr>
              <a:t>	0 - 60 GPM</a:t>
            </a:r>
          </a:p>
          <a:p>
            <a:pPr marL="234950" indent="-234950"/>
            <a:endParaRPr lang="en-US" sz="1800">
              <a:latin typeface="Tahoma" pitchFamily="34" charset="0"/>
            </a:endParaRPr>
          </a:p>
          <a:p>
            <a:pPr marL="234950" indent="-234950"/>
            <a:r>
              <a:rPr lang="en-US" sz="1800">
                <a:latin typeface="Tahoma" pitchFamily="34" charset="0"/>
              </a:rPr>
              <a:t>Define </a:t>
            </a:r>
            <a:r>
              <a:rPr lang="en-US" b="1">
                <a:latin typeface="Courier New" pitchFamily="49" charset="0"/>
              </a:rPr>
              <a:t>Recirc_Flow_SP</a:t>
            </a:r>
            <a:r>
              <a:rPr lang="en-US" sz="1800">
                <a:latin typeface="Tahoma" pitchFamily="34" charset="0"/>
              </a:rPr>
              <a:t> as</a:t>
            </a:r>
          </a:p>
          <a:p>
            <a:pPr marL="234950" indent="-234950"/>
            <a:r>
              <a:rPr lang="en-US" sz="1800">
                <a:latin typeface="Tahoma" pitchFamily="34" charset="0"/>
              </a:rPr>
              <a:t>	0 - 60 GPM</a:t>
            </a:r>
          </a:p>
          <a:p>
            <a:pPr marL="234950" indent="-234950"/>
            <a:endParaRPr lang="en-US" sz="1800">
              <a:latin typeface="Tahoma" pitchFamily="34" charset="0"/>
            </a:endParaRPr>
          </a:p>
          <a:p>
            <a:pPr marL="234950" indent="-234950"/>
            <a:r>
              <a:rPr lang="en-US" sz="1800">
                <a:latin typeface="Tahoma" pitchFamily="34" charset="0"/>
              </a:rPr>
              <a:t>Define</a:t>
            </a:r>
            <a:r>
              <a:rPr lang="en-US" b="1">
                <a:latin typeface="Tahoma" pitchFamily="34" charset="0"/>
              </a:rPr>
              <a:t> </a:t>
            </a:r>
            <a:r>
              <a:rPr lang="en-US" b="1">
                <a:latin typeface="Courier New" pitchFamily="49" charset="0"/>
              </a:rPr>
              <a:t>CIP_Flow_SP</a:t>
            </a:r>
            <a:r>
              <a:rPr lang="en-US" sz="1800">
                <a:latin typeface="Tahoma" pitchFamily="34" charset="0"/>
              </a:rPr>
              <a:t> as</a:t>
            </a:r>
          </a:p>
          <a:p>
            <a:pPr marL="234950" indent="-234950"/>
            <a:r>
              <a:rPr lang="en-US" sz="1800">
                <a:latin typeface="Tahoma" pitchFamily="34" charset="0"/>
              </a:rPr>
              <a:t>	0 - 140 GPM</a:t>
            </a:r>
          </a:p>
        </p:txBody>
      </p:sp>
      <p:sp>
        <p:nvSpPr>
          <p:cNvPr id="52259" name="Text Box 53"/>
          <p:cNvSpPr txBox="1">
            <a:spLocks noChangeArrowheads="1"/>
          </p:cNvSpPr>
          <p:nvPr/>
        </p:nvSpPr>
        <p:spPr bwMode="auto">
          <a:xfrm>
            <a:off x="1593850" y="3668713"/>
            <a:ext cx="103188" cy="185737"/>
          </a:xfrm>
          <a:prstGeom prst="rect">
            <a:avLst/>
          </a:prstGeom>
          <a:noFill/>
          <a:ln w="12700">
            <a:solidFill>
              <a:schemeClr val="tx1"/>
            </a:solidFill>
            <a:miter lim="800000"/>
            <a:headEnd/>
            <a:tailEnd/>
          </a:ln>
        </p:spPr>
        <p:txBody>
          <a:bodyPr wrap="none" lIns="0" tIns="0" rIns="0" bIns="0" anchor="ctr">
            <a:spAutoFit/>
          </a:bodyPr>
          <a:lstStyle/>
          <a:p>
            <a:pPr algn="ctr">
              <a:lnSpc>
                <a:spcPct val="95000"/>
              </a:lnSpc>
            </a:pPr>
            <a:r>
              <a:rPr lang="en-US" sz="1200">
                <a:latin typeface="Symbol" pitchFamily="18" charset="2"/>
              </a:rPr>
              <a:t>S</a:t>
            </a:r>
          </a:p>
        </p:txBody>
      </p:sp>
    </p:spTree>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GB" smtClean="0"/>
              <a:t>Agenda</a:t>
            </a:r>
          </a:p>
        </p:txBody>
      </p:sp>
      <p:sp>
        <p:nvSpPr>
          <p:cNvPr id="53251"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5325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3253" name="Espace réservé du numéro de diapositive 5"/>
          <p:cNvSpPr>
            <a:spLocks noGrp="1"/>
          </p:cNvSpPr>
          <p:nvPr>
            <p:ph type="sldNum" sz="quarter" idx="11"/>
          </p:nvPr>
        </p:nvSpPr>
        <p:spPr>
          <a:noFill/>
        </p:spPr>
        <p:txBody>
          <a:bodyPr/>
          <a:lstStyle/>
          <a:p>
            <a:fld id="{DFD80B8C-CED3-4F24-8040-ACE0A45C4F43}" type="slidenum">
              <a:rPr lang="en-GB"/>
              <a:pPr/>
              <a:t>51</a:t>
            </a:fld>
            <a:endParaRPr lang="en-GB"/>
          </a:p>
        </p:txBody>
      </p:sp>
      <p:sp>
        <p:nvSpPr>
          <p:cNvPr id="53254" name="Rectangle 4"/>
          <p:cNvSpPr>
            <a:spLocks noChangeArrowheads="1"/>
          </p:cNvSpPr>
          <p:nvPr/>
        </p:nvSpPr>
        <p:spPr bwMode="auto">
          <a:xfrm>
            <a:off x="0" y="3660068"/>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mtClean="0"/>
              <a:t>Device Module</a:t>
            </a:r>
          </a:p>
        </p:txBody>
      </p:sp>
      <p:sp>
        <p:nvSpPr>
          <p:cNvPr id="54275" name="Rectangle 3"/>
          <p:cNvSpPr>
            <a:spLocks noGrp="1" noChangeArrowheads="1"/>
          </p:cNvSpPr>
          <p:nvPr>
            <p:ph idx="1"/>
          </p:nvPr>
        </p:nvSpPr>
        <p:spPr>
          <a:xfrm>
            <a:off x="179388" y="1125538"/>
            <a:ext cx="7808912" cy="4895850"/>
          </a:xfrm>
        </p:spPr>
        <p:txBody>
          <a:bodyPr/>
          <a:lstStyle/>
          <a:p>
            <a:r>
              <a:rPr lang="en-US" smtClean="0"/>
              <a:t>Sensors and actuators are not defined in the standard</a:t>
            </a:r>
          </a:p>
          <a:p>
            <a:r>
              <a:rPr lang="en-US" smtClean="0"/>
              <a:t>Sensors and actuators can be considered as:</a:t>
            </a:r>
          </a:p>
          <a:p>
            <a:pPr lvl="1"/>
            <a:r>
              <a:rPr lang="en-US" smtClean="0"/>
              <a:t>First level control modules</a:t>
            </a:r>
          </a:p>
          <a:p>
            <a:pPr lvl="2"/>
            <a:r>
              <a:rPr lang="en-US" smtClean="0"/>
              <a:t>Possible because of the recursive nature of the control module</a:t>
            </a:r>
          </a:p>
          <a:p>
            <a:pPr lvl="2"/>
            <a:r>
              <a:rPr lang="en-US" smtClean="0"/>
              <a:t>Common practice</a:t>
            </a:r>
          </a:p>
          <a:p>
            <a:pPr lvl="1"/>
            <a:r>
              <a:rPr lang="en-US" smtClean="0"/>
              <a:t>Device modules, an additional element</a:t>
            </a:r>
          </a:p>
          <a:p>
            <a:pPr lvl="2"/>
            <a:r>
              <a:rPr lang="en-US" smtClean="0"/>
              <a:t>The standard allows extensions</a:t>
            </a:r>
          </a:p>
          <a:p>
            <a:pPr lvl="2"/>
            <a:r>
              <a:rPr lang="en-US" smtClean="0"/>
              <a:t>Allows to preserve the true nature of the Control Module as an abstraction layer: a control module does not necessarily hold instruments…</a:t>
            </a:r>
          </a:p>
          <a:p>
            <a:pPr lvl="2"/>
            <a:r>
              <a:rPr lang="en-US" smtClean="0"/>
              <a:t>Proposed in ISA88 part 5</a:t>
            </a:r>
          </a:p>
        </p:txBody>
      </p:sp>
      <p:sp>
        <p:nvSpPr>
          <p:cNvPr id="5427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4277" name="Espace réservé du numéro de diapositive 5"/>
          <p:cNvSpPr>
            <a:spLocks noGrp="1"/>
          </p:cNvSpPr>
          <p:nvPr>
            <p:ph type="sldNum" sz="quarter" idx="11"/>
          </p:nvPr>
        </p:nvSpPr>
        <p:spPr>
          <a:noFill/>
        </p:spPr>
        <p:txBody>
          <a:bodyPr/>
          <a:lstStyle/>
          <a:p>
            <a:fld id="{B5F97CEA-DB0B-4143-9D6A-8836EC1FC217}" type="slidenum">
              <a:rPr lang="en-GB"/>
              <a:pPr/>
              <a:t>52</a:t>
            </a:fld>
            <a:endParaRPr lang="en-GB"/>
          </a:p>
        </p:txBody>
      </p:sp>
      <p:grpSp>
        <p:nvGrpSpPr>
          <p:cNvPr id="54278" name="Group 24"/>
          <p:cNvGrpSpPr>
            <a:grpSpLocks/>
          </p:cNvGrpSpPr>
          <p:nvPr/>
        </p:nvGrpSpPr>
        <p:grpSpPr bwMode="auto">
          <a:xfrm>
            <a:off x="8043863" y="152400"/>
            <a:ext cx="906462" cy="2155825"/>
            <a:chOff x="5067" y="96"/>
            <a:chExt cx="571" cy="1358"/>
          </a:xfrm>
        </p:grpSpPr>
        <p:cxnSp>
          <p:nvCxnSpPr>
            <p:cNvPr id="54279" name="AutoShape 5"/>
            <p:cNvCxnSpPr>
              <a:cxnSpLocks noChangeShapeType="1"/>
              <a:stCxn id="54280" idx="2"/>
              <a:endCxn id="54281"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54280"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54281"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54282"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54283"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54284"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54285" name="AutoShape 11"/>
            <p:cNvCxnSpPr>
              <a:cxnSpLocks noChangeShapeType="1"/>
              <a:stCxn id="54281" idx="2"/>
              <a:endCxn id="54283"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54286"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4287" name="AutoShape 13"/>
            <p:cNvCxnSpPr>
              <a:cxnSpLocks noChangeShapeType="1"/>
              <a:stCxn id="54283" idx="2"/>
              <a:endCxn id="54284"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54288"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4289" name="AutoShape 15"/>
            <p:cNvCxnSpPr>
              <a:cxnSpLocks noChangeShapeType="1"/>
              <a:endCxn id="54290"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54290"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4291" name="AutoShape 17"/>
            <p:cNvCxnSpPr>
              <a:cxnSpLocks noChangeShapeType="1"/>
              <a:endCxn id="54292"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54292"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sp>
          <p:nvSpPr>
            <p:cNvPr id="54293" name="Rectangle 19"/>
            <p:cNvSpPr>
              <a:spLocks noChangeArrowheads="1"/>
            </p:cNvSpPr>
            <p:nvPr/>
          </p:nvSpPr>
          <p:spPr bwMode="auto">
            <a:xfrm>
              <a:off x="5080" y="1228"/>
              <a:ext cx="558" cy="171"/>
            </a:xfrm>
            <a:prstGeom prst="rect">
              <a:avLst/>
            </a:prstGeom>
            <a:solidFill>
              <a:srgbClr val="FFFF00"/>
            </a:solidFill>
            <a:ln w="38100">
              <a:solidFill>
                <a:schemeClr val="tx1"/>
              </a:solidFill>
              <a:miter lim="800000"/>
              <a:headEnd/>
              <a:tailEnd type="none" w="lg" len="lg"/>
            </a:ln>
          </p:spPr>
          <p:txBody>
            <a:bodyPr wrap="none" lIns="82058" tIns="41029" rIns="82058" bIns="41029" anchor="ctr"/>
            <a:lstStyle/>
            <a:p>
              <a:pPr algn="ctr" defTabSz="820738"/>
              <a:r>
                <a:rPr lang="en-US" sz="900"/>
                <a:t>DEVICE</a:t>
              </a:r>
            </a:p>
            <a:p>
              <a:pPr algn="ctr" defTabSz="820738"/>
              <a:r>
                <a:rPr lang="en-US" sz="900"/>
                <a:t>MODULE</a:t>
              </a:r>
            </a:p>
          </p:txBody>
        </p:sp>
        <p:cxnSp>
          <p:nvCxnSpPr>
            <p:cNvPr id="54294" name="AutoShape 20"/>
            <p:cNvCxnSpPr>
              <a:cxnSpLocks noChangeShapeType="1"/>
              <a:endCxn id="54293" idx="0"/>
            </p:cNvCxnSpPr>
            <p:nvPr/>
          </p:nvCxnSpPr>
          <p:spPr bwMode="auto">
            <a:xfrm>
              <a:off x="5359" y="1119"/>
              <a:ext cx="0" cy="97"/>
            </a:xfrm>
            <a:prstGeom prst="straightConnector1">
              <a:avLst/>
            </a:prstGeom>
            <a:noFill/>
            <a:ln w="9525">
              <a:solidFill>
                <a:schemeClr val="tx1"/>
              </a:solidFill>
              <a:round/>
              <a:headEnd/>
              <a:tailEnd type="none" w="lg" len="lg"/>
            </a:ln>
          </p:spPr>
        </p:cxnSp>
        <p:sp>
          <p:nvSpPr>
            <p:cNvPr id="54295" name="AutoShape 21"/>
            <p:cNvSpPr>
              <a:spLocks noChangeArrowheads="1"/>
            </p:cNvSpPr>
            <p:nvPr/>
          </p:nvSpPr>
          <p:spPr bwMode="auto">
            <a:xfrm>
              <a:off x="5344" y="1117"/>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4296" name="AutoShape 22"/>
            <p:cNvCxnSpPr>
              <a:cxnSpLocks noChangeShapeType="1"/>
              <a:endCxn id="54297" idx="2"/>
            </p:cNvCxnSpPr>
            <p:nvPr/>
          </p:nvCxnSpPr>
          <p:spPr bwMode="auto">
            <a:xfrm flipH="1">
              <a:off x="5471" y="1312"/>
              <a:ext cx="161" cy="142"/>
            </a:xfrm>
            <a:prstGeom prst="bentConnector4">
              <a:avLst>
                <a:gd name="adj1" fmla="val -58065"/>
                <a:gd name="adj2" fmla="val 112093"/>
              </a:avLst>
            </a:prstGeom>
            <a:noFill/>
            <a:ln w="9525">
              <a:solidFill>
                <a:schemeClr val="tx1"/>
              </a:solidFill>
              <a:miter lim="800000"/>
              <a:headEnd/>
              <a:tailEnd/>
            </a:ln>
          </p:spPr>
        </p:cxnSp>
        <p:sp>
          <p:nvSpPr>
            <p:cNvPr id="54297" name="AutoShape 23"/>
            <p:cNvSpPr>
              <a:spLocks noChangeArrowheads="1"/>
            </p:cNvSpPr>
            <p:nvPr/>
          </p:nvSpPr>
          <p:spPr bwMode="auto">
            <a:xfrm>
              <a:off x="5453" y="1405"/>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mtClean="0"/>
              <a:t>Flow Analysis: Device modules attachment to CMs</a:t>
            </a:r>
          </a:p>
        </p:txBody>
      </p:sp>
      <p:sp>
        <p:nvSpPr>
          <p:cNvPr id="55299" name="Rectangle 3"/>
          <p:cNvSpPr>
            <a:spLocks noGrp="1" noChangeArrowheads="1"/>
          </p:cNvSpPr>
          <p:nvPr>
            <p:ph idx="1"/>
          </p:nvPr>
        </p:nvSpPr>
        <p:spPr/>
        <p:txBody>
          <a:bodyPr/>
          <a:lstStyle/>
          <a:p>
            <a:r>
              <a:rPr lang="en-US" smtClean="0"/>
              <a:t>DM are attached to the supporting CM</a:t>
            </a:r>
          </a:p>
          <a:p>
            <a:r>
              <a:rPr lang="en-US" smtClean="0"/>
              <a:t>Flow breaking devices are between 2 or more CMs. They may be considered as:</a:t>
            </a:r>
          </a:p>
          <a:p>
            <a:pPr lvl="1"/>
            <a:r>
              <a:rPr lang="en-US" smtClean="0"/>
              <a:t>Independent CMs : More flexible, WBF current work proposed approach (Directing nodes)</a:t>
            </a:r>
          </a:p>
          <a:p>
            <a:pPr lvl="1"/>
            <a:r>
              <a:rPr lang="en-US" smtClean="0"/>
              <a:t>Device modules attached to one of the adjacent CM (Current ASTRID or DELTA NODE methods)</a:t>
            </a:r>
          </a:p>
          <a:p>
            <a:pPr lvl="2"/>
            <a:r>
              <a:rPr lang="en-US" smtClean="0"/>
              <a:t>Rule 1: A flow breaking device is attached to the upstream CM</a:t>
            </a:r>
          </a:p>
          <a:p>
            <a:pPr lvl="2"/>
            <a:r>
              <a:rPr lang="en-US" smtClean="0"/>
              <a:t>Rule 2: A flow breaking device is attached to the user of a shared flow (utility for example)</a:t>
            </a:r>
          </a:p>
          <a:p>
            <a:pPr lvl="2"/>
            <a:r>
              <a:rPr lang="en-US" smtClean="0"/>
              <a:t>Rule 3: The second rule prevails on the first one</a:t>
            </a:r>
          </a:p>
          <a:p>
            <a:pPr>
              <a:buFont typeface="Arial" charset="0"/>
              <a:buNone/>
            </a:pPr>
            <a:endParaRPr lang="en-US" smtClean="0"/>
          </a:p>
          <a:p>
            <a:pPr lvl="1"/>
            <a:endParaRPr lang="en-US" smtClean="0"/>
          </a:p>
        </p:txBody>
      </p:sp>
      <p:sp>
        <p:nvSpPr>
          <p:cNvPr id="5530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5301" name="Espace réservé du numéro de diapositive 5"/>
          <p:cNvSpPr>
            <a:spLocks noGrp="1"/>
          </p:cNvSpPr>
          <p:nvPr>
            <p:ph type="sldNum" sz="quarter" idx="11"/>
          </p:nvPr>
        </p:nvSpPr>
        <p:spPr>
          <a:noFill/>
        </p:spPr>
        <p:txBody>
          <a:bodyPr/>
          <a:lstStyle/>
          <a:p>
            <a:fld id="{FC24709F-E760-48F1-BDCB-F9F5838FACFA}" type="slidenum">
              <a:rPr lang="en-GB"/>
              <a:pPr/>
              <a:t>53</a:t>
            </a:fld>
            <a:endParaRPr lang="en-GB"/>
          </a:p>
        </p:txBody>
      </p:sp>
      <p:grpSp>
        <p:nvGrpSpPr>
          <p:cNvPr id="55302" name="Group 4"/>
          <p:cNvGrpSpPr>
            <a:grpSpLocks/>
          </p:cNvGrpSpPr>
          <p:nvPr/>
        </p:nvGrpSpPr>
        <p:grpSpPr bwMode="auto">
          <a:xfrm>
            <a:off x="8043863" y="152400"/>
            <a:ext cx="906462" cy="2155825"/>
            <a:chOff x="5067" y="96"/>
            <a:chExt cx="571" cy="1358"/>
          </a:xfrm>
        </p:grpSpPr>
        <p:cxnSp>
          <p:nvCxnSpPr>
            <p:cNvPr id="55303" name="AutoShape 5"/>
            <p:cNvCxnSpPr>
              <a:cxnSpLocks noChangeShapeType="1"/>
              <a:stCxn id="55304" idx="2"/>
              <a:endCxn id="55305"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55304" name="Rectangle 6"/>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55305" name="Rectangle 7"/>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55306" name="AutoShape 8"/>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55307" name="Rectangle 9"/>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55308" name="Rectangle 10"/>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55309" name="AutoShape 11"/>
            <p:cNvCxnSpPr>
              <a:cxnSpLocks noChangeShapeType="1"/>
              <a:stCxn id="55305" idx="2"/>
              <a:endCxn id="55307"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55310" name="AutoShape 12"/>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5311" name="AutoShape 13"/>
            <p:cNvCxnSpPr>
              <a:cxnSpLocks noChangeShapeType="1"/>
              <a:stCxn id="55307" idx="2"/>
              <a:endCxn id="55308"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55312" name="AutoShape 14"/>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5313" name="AutoShape 15"/>
            <p:cNvCxnSpPr>
              <a:cxnSpLocks noChangeShapeType="1"/>
              <a:endCxn id="55314"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55314" name="AutoShape 16"/>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5315" name="AutoShape 17"/>
            <p:cNvCxnSpPr>
              <a:cxnSpLocks noChangeShapeType="1"/>
              <a:endCxn id="55316"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55316" name="AutoShape 18"/>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sp>
          <p:nvSpPr>
            <p:cNvPr id="55317" name="Rectangle 19"/>
            <p:cNvSpPr>
              <a:spLocks noChangeArrowheads="1"/>
            </p:cNvSpPr>
            <p:nvPr/>
          </p:nvSpPr>
          <p:spPr bwMode="auto">
            <a:xfrm>
              <a:off x="5080" y="1228"/>
              <a:ext cx="558" cy="171"/>
            </a:xfrm>
            <a:prstGeom prst="rect">
              <a:avLst/>
            </a:prstGeom>
            <a:solidFill>
              <a:srgbClr val="FFFF00"/>
            </a:solidFill>
            <a:ln w="38100">
              <a:solidFill>
                <a:schemeClr val="tx1"/>
              </a:solidFill>
              <a:miter lim="800000"/>
              <a:headEnd/>
              <a:tailEnd type="none" w="lg" len="lg"/>
            </a:ln>
          </p:spPr>
          <p:txBody>
            <a:bodyPr wrap="none" lIns="82058" tIns="41029" rIns="82058" bIns="41029" anchor="ctr"/>
            <a:lstStyle/>
            <a:p>
              <a:pPr algn="ctr" defTabSz="820738"/>
              <a:r>
                <a:rPr lang="en-US" sz="900"/>
                <a:t>DEVICE</a:t>
              </a:r>
            </a:p>
            <a:p>
              <a:pPr algn="ctr" defTabSz="820738"/>
              <a:r>
                <a:rPr lang="en-US" sz="900"/>
                <a:t>MODULE</a:t>
              </a:r>
            </a:p>
          </p:txBody>
        </p:sp>
        <p:cxnSp>
          <p:nvCxnSpPr>
            <p:cNvPr id="55318" name="AutoShape 20"/>
            <p:cNvCxnSpPr>
              <a:cxnSpLocks noChangeShapeType="1"/>
              <a:endCxn id="55317" idx="0"/>
            </p:cNvCxnSpPr>
            <p:nvPr/>
          </p:nvCxnSpPr>
          <p:spPr bwMode="auto">
            <a:xfrm>
              <a:off x="5359" y="1119"/>
              <a:ext cx="0" cy="97"/>
            </a:xfrm>
            <a:prstGeom prst="straightConnector1">
              <a:avLst/>
            </a:prstGeom>
            <a:noFill/>
            <a:ln w="9525">
              <a:solidFill>
                <a:schemeClr val="tx1"/>
              </a:solidFill>
              <a:round/>
              <a:headEnd/>
              <a:tailEnd type="none" w="lg" len="lg"/>
            </a:ln>
          </p:spPr>
        </p:cxnSp>
        <p:sp>
          <p:nvSpPr>
            <p:cNvPr id="55319" name="AutoShape 21"/>
            <p:cNvSpPr>
              <a:spLocks noChangeArrowheads="1"/>
            </p:cNvSpPr>
            <p:nvPr/>
          </p:nvSpPr>
          <p:spPr bwMode="auto">
            <a:xfrm>
              <a:off x="5344" y="1117"/>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5320" name="AutoShape 22"/>
            <p:cNvCxnSpPr>
              <a:cxnSpLocks noChangeShapeType="1"/>
              <a:endCxn id="55321" idx="2"/>
            </p:cNvCxnSpPr>
            <p:nvPr/>
          </p:nvCxnSpPr>
          <p:spPr bwMode="auto">
            <a:xfrm flipH="1">
              <a:off x="5471" y="1312"/>
              <a:ext cx="161" cy="142"/>
            </a:xfrm>
            <a:prstGeom prst="bentConnector4">
              <a:avLst>
                <a:gd name="adj1" fmla="val -58065"/>
                <a:gd name="adj2" fmla="val 112093"/>
              </a:avLst>
            </a:prstGeom>
            <a:noFill/>
            <a:ln w="9525">
              <a:solidFill>
                <a:schemeClr val="tx1"/>
              </a:solidFill>
              <a:miter lim="800000"/>
              <a:headEnd/>
              <a:tailEnd/>
            </a:ln>
          </p:spPr>
        </p:cxnSp>
        <p:sp>
          <p:nvSpPr>
            <p:cNvPr id="55321" name="AutoShape 23"/>
            <p:cNvSpPr>
              <a:spLocks noChangeArrowheads="1"/>
            </p:cNvSpPr>
            <p:nvPr/>
          </p:nvSpPr>
          <p:spPr bwMode="auto">
            <a:xfrm>
              <a:off x="5453" y="1405"/>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mtClean="0"/>
              <a:t>Device safety and control</a:t>
            </a:r>
          </a:p>
        </p:txBody>
      </p:sp>
      <p:sp>
        <p:nvSpPr>
          <p:cNvPr id="56323"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6324" name="Espace réservé du numéro de diapositive 4"/>
          <p:cNvSpPr>
            <a:spLocks noGrp="1"/>
          </p:cNvSpPr>
          <p:nvPr>
            <p:ph type="sldNum" sz="quarter" idx="11"/>
          </p:nvPr>
        </p:nvSpPr>
        <p:spPr>
          <a:noFill/>
        </p:spPr>
        <p:txBody>
          <a:bodyPr/>
          <a:lstStyle/>
          <a:p>
            <a:fld id="{6804D4BC-12AB-47AE-BCD0-478AE621D9A5}" type="slidenum">
              <a:rPr lang="en-GB"/>
              <a:pPr/>
              <a:t>54</a:t>
            </a:fld>
            <a:endParaRPr lang="en-GB"/>
          </a:p>
        </p:txBody>
      </p:sp>
      <p:sp>
        <p:nvSpPr>
          <p:cNvPr id="56325" name="Rectangle 3"/>
          <p:cNvSpPr>
            <a:spLocks noChangeArrowheads="1"/>
          </p:cNvSpPr>
          <p:nvPr/>
        </p:nvSpPr>
        <p:spPr bwMode="auto">
          <a:xfrm>
            <a:off x="3886200" y="3933825"/>
            <a:ext cx="1912938" cy="614363"/>
          </a:xfrm>
          <a:prstGeom prst="rect">
            <a:avLst/>
          </a:prstGeom>
          <a:noFill/>
          <a:ln w="9525">
            <a:solidFill>
              <a:schemeClr val="tx1"/>
            </a:solidFill>
            <a:miter lim="800000"/>
            <a:headEnd/>
            <a:tailEnd/>
          </a:ln>
        </p:spPr>
        <p:txBody>
          <a:bodyPr/>
          <a:lstStyle/>
          <a:p>
            <a:pPr algn="ctr"/>
            <a:r>
              <a:rPr lang="fr-FR" sz="1600"/>
              <a:t>Acting device</a:t>
            </a:r>
          </a:p>
        </p:txBody>
      </p:sp>
      <p:sp>
        <p:nvSpPr>
          <p:cNvPr id="56326" name="Rectangle 4"/>
          <p:cNvSpPr>
            <a:spLocks noChangeArrowheads="1"/>
          </p:cNvSpPr>
          <p:nvPr/>
        </p:nvSpPr>
        <p:spPr bwMode="auto">
          <a:xfrm>
            <a:off x="3659188" y="2024063"/>
            <a:ext cx="2360612" cy="539750"/>
          </a:xfrm>
          <a:prstGeom prst="rect">
            <a:avLst/>
          </a:prstGeom>
          <a:noFill/>
          <a:ln w="9525">
            <a:solidFill>
              <a:schemeClr val="tx1"/>
            </a:solidFill>
            <a:miter lim="800000"/>
            <a:headEnd/>
            <a:tailEnd/>
          </a:ln>
        </p:spPr>
        <p:txBody>
          <a:bodyPr/>
          <a:lstStyle/>
          <a:p>
            <a:pPr algn="ctr"/>
            <a:r>
              <a:rPr lang="fr-FR" sz="1600"/>
              <a:t>Owning CM</a:t>
            </a:r>
          </a:p>
          <a:p>
            <a:pPr algn="ctr"/>
            <a:r>
              <a:rPr lang="fr-FR" sz="1600"/>
              <a:t>(automatic control)</a:t>
            </a:r>
          </a:p>
        </p:txBody>
      </p:sp>
      <p:sp>
        <p:nvSpPr>
          <p:cNvPr id="56327" name="Rectangle 5"/>
          <p:cNvSpPr>
            <a:spLocks noChangeArrowheads="1"/>
          </p:cNvSpPr>
          <p:nvPr/>
        </p:nvSpPr>
        <p:spPr bwMode="auto">
          <a:xfrm>
            <a:off x="228600" y="3284538"/>
            <a:ext cx="2590800" cy="803275"/>
          </a:xfrm>
          <a:prstGeom prst="rect">
            <a:avLst/>
          </a:prstGeom>
          <a:noFill/>
          <a:ln w="9525">
            <a:solidFill>
              <a:schemeClr val="tx1"/>
            </a:solidFill>
            <a:miter lim="800000"/>
            <a:headEnd/>
            <a:tailEnd/>
          </a:ln>
        </p:spPr>
        <p:txBody>
          <a:bodyPr/>
          <a:lstStyle/>
          <a:p>
            <a:pPr algn="ctr"/>
            <a:r>
              <a:rPr lang="fr-FR" sz="1600" b="1"/>
              <a:t>Interlocking task</a:t>
            </a:r>
          </a:p>
          <a:p>
            <a:pPr algn="ctr"/>
            <a:r>
              <a:rPr lang="fr-FR" sz="1600"/>
              <a:t>Product and equipment protection</a:t>
            </a:r>
          </a:p>
        </p:txBody>
      </p:sp>
      <p:sp>
        <p:nvSpPr>
          <p:cNvPr id="56328" name="Rectangle 6"/>
          <p:cNvSpPr>
            <a:spLocks noChangeArrowheads="1"/>
          </p:cNvSpPr>
          <p:nvPr/>
        </p:nvSpPr>
        <p:spPr bwMode="auto">
          <a:xfrm>
            <a:off x="228600" y="4232275"/>
            <a:ext cx="2590800" cy="1074738"/>
          </a:xfrm>
          <a:prstGeom prst="rect">
            <a:avLst/>
          </a:prstGeom>
          <a:noFill/>
          <a:ln w="9525">
            <a:solidFill>
              <a:schemeClr val="tx1"/>
            </a:solidFill>
            <a:miter lim="800000"/>
            <a:headEnd/>
            <a:tailEnd/>
          </a:ln>
        </p:spPr>
        <p:txBody>
          <a:bodyPr/>
          <a:lstStyle/>
          <a:p>
            <a:pPr algn="ctr"/>
            <a:r>
              <a:rPr lang="fr-FR" sz="1600" b="1"/>
              <a:t>Safety task</a:t>
            </a:r>
          </a:p>
          <a:p>
            <a:pPr algn="ctr"/>
            <a:r>
              <a:rPr lang="fr-FR" sz="1600"/>
              <a:t>Personnel and environment protection</a:t>
            </a:r>
          </a:p>
          <a:p>
            <a:pPr algn="ctr"/>
            <a:r>
              <a:rPr lang="fr-FR" sz="1600"/>
              <a:t>(external safety system)</a:t>
            </a:r>
          </a:p>
        </p:txBody>
      </p:sp>
      <p:grpSp>
        <p:nvGrpSpPr>
          <p:cNvPr id="56329" name="Group 7"/>
          <p:cNvGrpSpPr>
            <a:grpSpLocks/>
          </p:cNvGrpSpPr>
          <p:nvPr/>
        </p:nvGrpSpPr>
        <p:grpSpPr bwMode="auto">
          <a:xfrm>
            <a:off x="4572000" y="4927600"/>
            <a:ext cx="538163" cy="563563"/>
            <a:chOff x="4464" y="8939"/>
            <a:chExt cx="404" cy="418"/>
          </a:xfrm>
        </p:grpSpPr>
        <p:sp>
          <p:nvSpPr>
            <p:cNvPr id="56374" name="Oval 8"/>
            <p:cNvSpPr>
              <a:spLocks noChangeArrowheads="1"/>
            </p:cNvSpPr>
            <p:nvPr/>
          </p:nvSpPr>
          <p:spPr bwMode="auto">
            <a:xfrm>
              <a:off x="4464" y="8983"/>
              <a:ext cx="404" cy="374"/>
            </a:xfrm>
            <a:prstGeom prst="ellipse">
              <a:avLst/>
            </a:prstGeom>
            <a:noFill/>
            <a:ln w="9525">
              <a:solidFill>
                <a:schemeClr val="tx1"/>
              </a:solidFill>
              <a:round/>
              <a:headEnd/>
              <a:tailEnd/>
            </a:ln>
          </p:spPr>
          <p:txBody>
            <a:bodyPr/>
            <a:lstStyle/>
            <a:p>
              <a:endParaRPr lang="fr-FR"/>
            </a:p>
          </p:txBody>
        </p:sp>
        <p:sp>
          <p:nvSpPr>
            <p:cNvPr id="56375" name="AutoShape 9"/>
            <p:cNvSpPr>
              <a:spLocks noChangeArrowheads="1"/>
            </p:cNvSpPr>
            <p:nvPr/>
          </p:nvSpPr>
          <p:spPr bwMode="auto">
            <a:xfrm>
              <a:off x="4464" y="9128"/>
              <a:ext cx="404" cy="229"/>
            </a:xfrm>
            <a:prstGeom prst="triangle">
              <a:avLst>
                <a:gd name="adj" fmla="val 50000"/>
              </a:avLst>
            </a:prstGeom>
            <a:noFill/>
            <a:ln w="9525">
              <a:solidFill>
                <a:schemeClr val="tx1"/>
              </a:solidFill>
              <a:miter lim="800000"/>
              <a:headEnd/>
              <a:tailEnd/>
            </a:ln>
          </p:spPr>
          <p:txBody>
            <a:bodyPr/>
            <a:lstStyle/>
            <a:p>
              <a:endParaRPr lang="fr-FR"/>
            </a:p>
          </p:txBody>
        </p:sp>
        <p:sp>
          <p:nvSpPr>
            <p:cNvPr id="56376" name="AutoShape 10"/>
            <p:cNvSpPr>
              <a:spLocks noChangeArrowheads="1"/>
            </p:cNvSpPr>
            <p:nvPr/>
          </p:nvSpPr>
          <p:spPr bwMode="auto">
            <a:xfrm rot="10800000">
              <a:off x="4723" y="8939"/>
              <a:ext cx="144" cy="230"/>
            </a:xfrm>
            <a:prstGeom prst="rtTriangle">
              <a:avLst/>
            </a:prstGeom>
            <a:noFill/>
            <a:ln w="9525">
              <a:solidFill>
                <a:schemeClr val="tx1"/>
              </a:solidFill>
              <a:miter lim="800000"/>
              <a:headEnd/>
              <a:tailEnd/>
            </a:ln>
          </p:spPr>
          <p:txBody>
            <a:bodyPr/>
            <a:lstStyle/>
            <a:p>
              <a:endParaRPr lang="fr-FR"/>
            </a:p>
          </p:txBody>
        </p:sp>
      </p:grpSp>
      <p:sp>
        <p:nvSpPr>
          <p:cNvPr id="56330" name="Rectangle 11"/>
          <p:cNvSpPr>
            <a:spLocks noChangeArrowheads="1"/>
          </p:cNvSpPr>
          <p:nvPr/>
        </p:nvSpPr>
        <p:spPr bwMode="auto">
          <a:xfrm>
            <a:off x="420688" y="2019300"/>
            <a:ext cx="2360612" cy="541338"/>
          </a:xfrm>
          <a:prstGeom prst="rect">
            <a:avLst/>
          </a:prstGeom>
          <a:noFill/>
          <a:ln w="9525">
            <a:solidFill>
              <a:schemeClr val="tx1"/>
            </a:solidFill>
            <a:miter lim="800000"/>
            <a:headEnd/>
            <a:tailEnd/>
          </a:ln>
        </p:spPr>
        <p:txBody>
          <a:bodyPr/>
          <a:lstStyle/>
          <a:p>
            <a:pPr algn="ctr"/>
            <a:r>
              <a:rPr lang="fr-FR" sz="1600"/>
              <a:t>Operator (HMI)</a:t>
            </a:r>
          </a:p>
        </p:txBody>
      </p:sp>
      <p:sp>
        <p:nvSpPr>
          <p:cNvPr id="56331" name="Text Box 12"/>
          <p:cNvSpPr txBox="1">
            <a:spLocks noChangeArrowheads="1"/>
          </p:cNvSpPr>
          <p:nvPr/>
        </p:nvSpPr>
        <p:spPr bwMode="auto">
          <a:xfrm>
            <a:off x="2362200" y="3048000"/>
            <a:ext cx="1460500" cy="430213"/>
          </a:xfrm>
          <a:prstGeom prst="rect">
            <a:avLst/>
          </a:prstGeom>
          <a:noFill/>
          <a:ln w="9525">
            <a:noFill/>
            <a:miter lim="800000"/>
            <a:headEnd/>
            <a:tailEnd/>
          </a:ln>
        </p:spPr>
        <p:txBody>
          <a:bodyPr lIns="0" tIns="0" rIns="0" bIns="0"/>
          <a:lstStyle/>
          <a:p>
            <a:pPr algn="r"/>
            <a:r>
              <a:rPr lang="fr-FR" sz="1600"/>
              <a:t>Manual</a:t>
            </a:r>
          </a:p>
          <a:p>
            <a:pPr algn="r"/>
            <a:r>
              <a:rPr lang="fr-FR" sz="1600"/>
              <a:t>control</a:t>
            </a:r>
          </a:p>
        </p:txBody>
      </p:sp>
      <p:sp>
        <p:nvSpPr>
          <p:cNvPr id="56332" name="Text Box 13"/>
          <p:cNvSpPr txBox="1">
            <a:spLocks noChangeArrowheads="1"/>
          </p:cNvSpPr>
          <p:nvPr/>
        </p:nvSpPr>
        <p:spPr bwMode="auto">
          <a:xfrm>
            <a:off x="4953000" y="3035300"/>
            <a:ext cx="914400" cy="519113"/>
          </a:xfrm>
          <a:prstGeom prst="rect">
            <a:avLst/>
          </a:prstGeom>
          <a:noFill/>
          <a:ln w="9525">
            <a:noFill/>
            <a:miter lim="800000"/>
            <a:headEnd/>
            <a:tailEnd/>
          </a:ln>
        </p:spPr>
        <p:txBody>
          <a:bodyPr lIns="0" tIns="0" rIns="0" bIns="0"/>
          <a:lstStyle/>
          <a:p>
            <a:r>
              <a:rPr lang="fr-FR" sz="1600"/>
              <a:t>Automatic control</a:t>
            </a:r>
          </a:p>
        </p:txBody>
      </p:sp>
      <p:sp>
        <p:nvSpPr>
          <p:cNvPr id="56333" name="Text Box 14"/>
          <p:cNvSpPr txBox="1">
            <a:spLocks noChangeArrowheads="1"/>
          </p:cNvSpPr>
          <p:nvPr/>
        </p:nvSpPr>
        <p:spPr bwMode="auto">
          <a:xfrm>
            <a:off x="6934200" y="3700463"/>
            <a:ext cx="1524000" cy="463550"/>
          </a:xfrm>
          <a:prstGeom prst="rect">
            <a:avLst/>
          </a:prstGeom>
          <a:noFill/>
          <a:ln w="9525">
            <a:solidFill>
              <a:schemeClr val="tx1"/>
            </a:solidFill>
            <a:miter lim="800000"/>
            <a:headEnd/>
            <a:tailEnd/>
          </a:ln>
        </p:spPr>
        <p:txBody>
          <a:bodyPr lIns="0" tIns="0" rIns="0" bIns="0"/>
          <a:lstStyle/>
          <a:p>
            <a:pPr algn="ctr"/>
            <a:r>
              <a:rPr lang="fr-FR" sz="1600"/>
              <a:t>Flow integrity</a:t>
            </a:r>
          </a:p>
        </p:txBody>
      </p:sp>
      <p:sp>
        <p:nvSpPr>
          <p:cNvPr id="56334" name="Text Box 15"/>
          <p:cNvSpPr txBox="1">
            <a:spLocks noChangeArrowheads="1"/>
          </p:cNvSpPr>
          <p:nvPr/>
        </p:nvSpPr>
        <p:spPr bwMode="auto">
          <a:xfrm>
            <a:off x="6934200" y="4157663"/>
            <a:ext cx="1524000" cy="463550"/>
          </a:xfrm>
          <a:prstGeom prst="rect">
            <a:avLst/>
          </a:prstGeom>
          <a:noFill/>
          <a:ln w="9525">
            <a:solidFill>
              <a:schemeClr val="tx1"/>
            </a:solidFill>
            <a:miter lim="800000"/>
            <a:headEnd/>
            <a:tailEnd/>
          </a:ln>
        </p:spPr>
        <p:txBody>
          <a:bodyPr lIns="0" tIns="0" rIns="0" bIns="0"/>
          <a:lstStyle/>
          <a:p>
            <a:pPr algn="ctr">
              <a:spcBef>
                <a:spcPts val="300"/>
              </a:spcBef>
              <a:spcAft>
                <a:spcPts val="300"/>
              </a:spcAft>
            </a:pPr>
            <a:r>
              <a:rPr lang="en-US" sz="1600" i="1"/>
              <a:t>Content compatibility</a:t>
            </a:r>
          </a:p>
        </p:txBody>
      </p:sp>
      <p:sp>
        <p:nvSpPr>
          <p:cNvPr id="56335" name="Text Box 16"/>
          <p:cNvSpPr txBox="1">
            <a:spLocks noChangeArrowheads="1"/>
          </p:cNvSpPr>
          <p:nvPr/>
        </p:nvSpPr>
        <p:spPr bwMode="auto">
          <a:xfrm>
            <a:off x="6934200" y="4614863"/>
            <a:ext cx="1524000" cy="463550"/>
          </a:xfrm>
          <a:prstGeom prst="rect">
            <a:avLst/>
          </a:prstGeom>
          <a:noFill/>
          <a:ln w="9525">
            <a:solidFill>
              <a:schemeClr val="tx1"/>
            </a:solidFill>
            <a:miter lim="800000"/>
            <a:headEnd/>
            <a:tailEnd/>
          </a:ln>
        </p:spPr>
        <p:txBody>
          <a:bodyPr lIns="0" tIns="0" rIns="0" bIns="0"/>
          <a:lstStyle/>
          <a:p>
            <a:pPr algn="ctr">
              <a:spcBef>
                <a:spcPts val="300"/>
              </a:spcBef>
              <a:spcAft>
                <a:spcPts val="300"/>
              </a:spcAft>
            </a:pPr>
            <a:r>
              <a:rPr lang="en-US" sz="1600" i="1"/>
              <a:t>Capacity constraints</a:t>
            </a:r>
          </a:p>
        </p:txBody>
      </p:sp>
      <p:cxnSp>
        <p:nvCxnSpPr>
          <p:cNvPr id="56336" name="AutoShape 17"/>
          <p:cNvCxnSpPr>
            <a:cxnSpLocks noChangeShapeType="1"/>
            <a:stCxn id="56333" idx="1"/>
            <a:endCxn id="56325" idx="3"/>
          </p:cNvCxnSpPr>
          <p:nvPr/>
        </p:nvCxnSpPr>
        <p:spPr bwMode="auto">
          <a:xfrm flipH="1">
            <a:off x="5799138" y="3932238"/>
            <a:ext cx="1135062" cy="309562"/>
          </a:xfrm>
          <a:prstGeom prst="straightConnector1">
            <a:avLst/>
          </a:prstGeom>
          <a:noFill/>
          <a:ln w="19050" cap="rnd">
            <a:solidFill>
              <a:schemeClr val="tx1"/>
            </a:solidFill>
            <a:prstDash val="sysDot"/>
            <a:round/>
            <a:headEnd/>
            <a:tailEnd type="triangle" w="med" len="med"/>
          </a:ln>
        </p:spPr>
      </p:cxnSp>
      <p:cxnSp>
        <p:nvCxnSpPr>
          <p:cNvPr id="56337" name="AutoShape 18"/>
          <p:cNvCxnSpPr>
            <a:cxnSpLocks noChangeShapeType="1"/>
            <a:stCxn id="56334" idx="1"/>
            <a:endCxn id="56325" idx="3"/>
          </p:cNvCxnSpPr>
          <p:nvPr/>
        </p:nvCxnSpPr>
        <p:spPr bwMode="auto">
          <a:xfrm flipH="1" flipV="1">
            <a:off x="5799138" y="4241800"/>
            <a:ext cx="1135062" cy="147638"/>
          </a:xfrm>
          <a:prstGeom prst="straightConnector1">
            <a:avLst/>
          </a:prstGeom>
          <a:noFill/>
          <a:ln w="19050" cap="rnd">
            <a:solidFill>
              <a:schemeClr val="tx1"/>
            </a:solidFill>
            <a:prstDash val="sysDot"/>
            <a:round/>
            <a:headEnd/>
            <a:tailEnd type="triangle" w="med" len="med"/>
          </a:ln>
        </p:spPr>
      </p:cxnSp>
      <p:cxnSp>
        <p:nvCxnSpPr>
          <p:cNvPr id="56338" name="AutoShape 19"/>
          <p:cNvCxnSpPr>
            <a:cxnSpLocks noChangeShapeType="1"/>
            <a:stCxn id="56335" idx="1"/>
            <a:endCxn id="56325" idx="3"/>
          </p:cNvCxnSpPr>
          <p:nvPr/>
        </p:nvCxnSpPr>
        <p:spPr bwMode="auto">
          <a:xfrm flipH="1" flipV="1">
            <a:off x="5799138" y="4241800"/>
            <a:ext cx="1135062" cy="604838"/>
          </a:xfrm>
          <a:prstGeom prst="straightConnector1">
            <a:avLst/>
          </a:prstGeom>
          <a:noFill/>
          <a:ln w="19050" cap="rnd">
            <a:solidFill>
              <a:schemeClr val="tx1"/>
            </a:solidFill>
            <a:prstDash val="sysDot"/>
            <a:round/>
            <a:headEnd/>
            <a:tailEnd type="triangle" w="med" len="med"/>
          </a:ln>
        </p:spPr>
      </p:cxnSp>
      <p:sp>
        <p:nvSpPr>
          <p:cNvPr id="56339" name="Text Box 20"/>
          <p:cNvSpPr txBox="1">
            <a:spLocks noChangeArrowheads="1"/>
          </p:cNvSpPr>
          <p:nvPr/>
        </p:nvSpPr>
        <p:spPr bwMode="auto">
          <a:xfrm>
            <a:off x="6781800" y="3402013"/>
            <a:ext cx="1905000" cy="1727200"/>
          </a:xfrm>
          <a:prstGeom prst="rect">
            <a:avLst/>
          </a:prstGeom>
          <a:noFill/>
          <a:ln w="9525">
            <a:solidFill>
              <a:schemeClr val="tx1"/>
            </a:solidFill>
            <a:prstDash val="dash"/>
            <a:miter lim="800000"/>
            <a:headEnd/>
            <a:tailEnd/>
          </a:ln>
        </p:spPr>
        <p:txBody>
          <a:bodyPr lIns="0" tIns="0" rIns="0" bIns="0"/>
          <a:lstStyle/>
          <a:p>
            <a:pPr algn="ctr">
              <a:spcBef>
                <a:spcPts val="300"/>
              </a:spcBef>
              <a:spcAft>
                <a:spcPts val="300"/>
              </a:spcAft>
            </a:pPr>
            <a:r>
              <a:rPr lang="en-US" sz="1600" i="1"/>
              <a:t>Flow interlocks</a:t>
            </a:r>
          </a:p>
        </p:txBody>
      </p:sp>
      <p:sp>
        <p:nvSpPr>
          <p:cNvPr id="56340" name="Rectangle 21"/>
          <p:cNvSpPr>
            <a:spLocks noChangeArrowheads="1"/>
          </p:cNvSpPr>
          <p:nvPr/>
        </p:nvSpPr>
        <p:spPr bwMode="auto">
          <a:xfrm>
            <a:off x="6553200" y="2019300"/>
            <a:ext cx="2362200" cy="541338"/>
          </a:xfrm>
          <a:prstGeom prst="rect">
            <a:avLst/>
          </a:prstGeom>
          <a:noFill/>
          <a:ln w="9525">
            <a:solidFill>
              <a:schemeClr val="tx1"/>
            </a:solidFill>
            <a:miter lim="800000"/>
            <a:headEnd/>
            <a:tailEnd/>
          </a:ln>
        </p:spPr>
        <p:txBody>
          <a:bodyPr/>
          <a:lstStyle/>
          <a:p>
            <a:pPr algn="ctr"/>
            <a:r>
              <a:rPr lang="fr-FR" sz="1600"/>
              <a:t>Adjacent CM</a:t>
            </a:r>
          </a:p>
          <a:p>
            <a:pPr algn="ctr"/>
            <a:r>
              <a:rPr lang="fr-FR" sz="1600"/>
              <a:t>(Flow control)</a:t>
            </a:r>
          </a:p>
        </p:txBody>
      </p:sp>
      <p:cxnSp>
        <p:nvCxnSpPr>
          <p:cNvPr id="56341" name="AutoShape 22"/>
          <p:cNvCxnSpPr>
            <a:cxnSpLocks noChangeShapeType="1"/>
            <a:stCxn id="56328" idx="3"/>
            <a:endCxn id="56325" idx="1"/>
          </p:cNvCxnSpPr>
          <p:nvPr/>
        </p:nvCxnSpPr>
        <p:spPr bwMode="auto">
          <a:xfrm flipV="1">
            <a:off x="2819400" y="4241800"/>
            <a:ext cx="1066800" cy="528638"/>
          </a:xfrm>
          <a:prstGeom prst="straightConnector1">
            <a:avLst/>
          </a:prstGeom>
          <a:noFill/>
          <a:ln w="19050" cap="rnd">
            <a:solidFill>
              <a:schemeClr val="tx1"/>
            </a:solidFill>
            <a:prstDash val="sysDot"/>
            <a:round/>
            <a:headEnd/>
            <a:tailEnd type="triangle" w="med" len="med"/>
          </a:ln>
        </p:spPr>
      </p:cxnSp>
      <p:cxnSp>
        <p:nvCxnSpPr>
          <p:cNvPr id="56342" name="AutoShape 23"/>
          <p:cNvCxnSpPr>
            <a:cxnSpLocks noChangeShapeType="1"/>
            <a:stCxn id="56327" idx="3"/>
            <a:endCxn id="56325" idx="1"/>
          </p:cNvCxnSpPr>
          <p:nvPr/>
        </p:nvCxnSpPr>
        <p:spPr bwMode="auto">
          <a:xfrm>
            <a:off x="2819400" y="3686175"/>
            <a:ext cx="1066800" cy="555625"/>
          </a:xfrm>
          <a:prstGeom prst="straightConnector1">
            <a:avLst/>
          </a:prstGeom>
          <a:noFill/>
          <a:ln w="19050" cap="rnd">
            <a:solidFill>
              <a:schemeClr val="tx1"/>
            </a:solidFill>
            <a:prstDash val="sysDot"/>
            <a:round/>
            <a:headEnd/>
            <a:tailEnd type="triangle" w="med" len="med"/>
          </a:ln>
        </p:spPr>
      </p:cxnSp>
      <p:cxnSp>
        <p:nvCxnSpPr>
          <p:cNvPr id="56343" name="AutoShape 24"/>
          <p:cNvCxnSpPr>
            <a:cxnSpLocks noChangeShapeType="1"/>
            <a:stCxn id="56326" idx="2"/>
            <a:endCxn id="56325" idx="0"/>
          </p:cNvCxnSpPr>
          <p:nvPr/>
        </p:nvCxnSpPr>
        <p:spPr bwMode="auto">
          <a:xfrm>
            <a:off x="4840288" y="2563813"/>
            <a:ext cx="3175" cy="1370012"/>
          </a:xfrm>
          <a:prstGeom prst="straightConnector1">
            <a:avLst/>
          </a:prstGeom>
          <a:noFill/>
          <a:ln w="9525">
            <a:solidFill>
              <a:schemeClr val="tx1"/>
            </a:solidFill>
            <a:round/>
            <a:headEnd/>
            <a:tailEnd type="triangle" w="med" len="med"/>
          </a:ln>
        </p:spPr>
      </p:cxnSp>
      <p:cxnSp>
        <p:nvCxnSpPr>
          <p:cNvPr id="56344" name="AutoShape 25"/>
          <p:cNvCxnSpPr>
            <a:cxnSpLocks noChangeShapeType="1"/>
            <a:stCxn id="56330" idx="3"/>
            <a:endCxn id="56325" idx="0"/>
          </p:cNvCxnSpPr>
          <p:nvPr/>
        </p:nvCxnSpPr>
        <p:spPr bwMode="auto">
          <a:xfrm>
            <a:off x="2781300" y="2290763"/>
            <a:ext cx="2062163" cy="1643062"/>
          </a:xfrm>
          <a:prstGeom prst="straightConnector1">
            <a:avLst/>
          </a:prstGeom>
          <a:noFill/>
          <a:ln w="9525">
            <a:solidFill>
              <a:schemeClr val="tx1"/>
            </a:solidFill>
            <a:round/>
            <a:headEnd/>
            <a:tailEnd type="triangle" w="med" len="med"/>
          </a:ln>
        </p:spPr>
      </p:cxnSp>
      <p:cxnSp>
        <p:nvCxnSpPr>
          <p:cNvPr id="56345" name="AutoShape 26"/>
          <p:cNvCxnSpPr>
            <a:cxnSpLocks noChangeShapeType="1"/>
            <a:stCxn id="56325" idx="2"/>
            <a:endCxn id="56374" idx="0"/>
          </p:cNvCxnSpPr>
          <p:nvPr/>
        </p:nvCxnSpPr>
        <p:spPr bwMode="auto">
          <a:xfrm flipH="1">
            <a:off x="4841875" y="4548188"/>
            <a:ext cx="1588" cy="438150"/>
          </a:xfrm>
          <a:prstGeom prst="straightConnector1">
            <a:avLst/>
          </a:prstGeom>
          <a:noFill/>
          <a:ln w="9525">
            <a:solidFill>
              <a:schemeClr val="tx1"/>
            </a:solidFill>
            <a:round/>
            <a:headEnd/>
            <a:tailEnd type="triangle" w="lg" len="med"/>
          </a:ln>
        </p:spPr>
      </p:cxnSp>
      <p:cxnSp>
        <p:nvCxnSpPr>
          <p:cNvPr id="56346" name="AutoShape 27"/>
          <p:cNvCxnSpPr>
            <a:cxnSpLocks noChangeShapeType="1"/>
            <a:stCxn id="56326" idx="2"/>
            <a:endCxn id="56339" idx="0"/>
          </p:cNvCxnSpPr>
          <p:nvPr/>
        </p:nvCxnSpPr>
        <p:spPr bwMode="auto">
          <a:xfrm>
            <a:off x="4840288" y="2563813"/>
            <a:ext cx="2894012" cy="838200"/>
          </a:xfrm>
          <a:prstGeom prst="straightConnector1">
            <a:avLst/>
          </a:prstGeom>
          <a:noFill/>
          <a:ln w="9525">
            <a:solidFill>
              <a:schemeClr val="tx1"/>
            </a:solidFill>
            <a:prstDash val="dash"/>
            <a:round/>
            <a:headEnd/>
            <a:tailEnd type="triangle" w="med" len="med"/>
          </a:ln>
        </p:spPr>
      </p:cxnSp>
      <p:cxnSp>
        <p:nvCxnSpPr>
          <p:cNvPr id="56347" name="AutoShape 28"/>
          <p:cNvCxnSpPr>
            <a:cxnSpLocks noChangeShapeType="1"/>
            <a:stCxn id="56340" idx="2"/>
            <a:endCxn id="56339" idx="0"/>
          </p:cNvCxnSpPr>
          <p:nvPr/>
        </p:nvCxnSpPr>
        <p:spPr bwMode="auto">
          <a:xfrm>
            <a:off x="7734300" y="2560638"/>
            <a:ext cx="0" cy="841375"/>
          </a:xfrm>
          <a:prstGeom prst="straightConnector1">
            <a:avLst/>
          </a:prstGeom>
          <a:noFill/>
          <a:ln w="9525">
            <a:solidFill>
              <a:schemeClr val="tx1"/>
            </a:solidFill>
            <a:prstDash val="dash"/>
            <a:round/>
            <a:headEnd/>
            <a:tailEnd type="triangle" w="med" len="med"/>
          </a:ln>
        </p:spPr>
      </p:cxnSp>
      <p:sp>
        <p:nvSpPr>
          <p:cNvPr id="56348" name="Line 29"/>
          <p:cNvSpPr>
            <a:spLocks noChangeShapeType="1"/>
          </p:cNvSpPr>
          <p:nvPr/>
        </p:nvSpPr>
        <p:spPr bwMode="auto">
          <a:xfrm>
            <a:off x="381000" y="5530850"/>
            <a:ext cx="1219200" cy="0"/>
          </a:xfrm>
          <a:prstGeom prst="line">
            <a:avLst/>
          </a:prstGeom>
          <a:noFill/>
          <a:ln w="9525">
            <a:solidFill>
              <a:schemeClr val="tx1"/>
            </a:solidFill>
            <a:round/>
            <a:headEnd/>
            <a:tailEnd/>
          </a:ln>
        </p:spPr>
        <p:txBody>
          <a:bodyPr/>
          <a:lstStyle/>
          <a:p>
            <a:endParaRPr lang="fr-FR"/>
          </a:p>
        </p:txBody>
      </p:sp>
      <p:sp>
        <p:nvSpPr>
          <p:cNvPr id="56349" name="Line 30"/>
          <p:cNvSpPr>
            <a:spLocks noChangeShapeType="1"/>
          </p:cNvSpPr>
          <p:nvPr/>
        </p:nvSpPr>
        <p:spPr bwMode="auto">
          <a:xfrm>
            <a:off x="381000" y="5781675"/>
            <a:ext cx="1219200" cy="0"/>
          </a:xfrm>
          <a:prstGeom prst="line">
            <a:avLst/>
          </a:prstGeom>
          <a:noFill/>
          <a:ln w="9525">
            <a:solidFill>
              <a:schemeClr val="tx1"/>
            </a:solidFill>
            <a:prstDash val="dash"/>
            <a:round/>
            <a:headEnd/>
            <a:tailEnd/>
          </a:ln>
        </p:spPr>
        <p:txBody>
          <a:bodyPr/>
          <a:lstStyle/>
          <a:p>
            <a:endParaRPr lang="fr-FR"/>
          </a:p>
        </p:txBody>
      </p:sp>
      <p:sp>
        <p:nvSpPr>
          <p:cNvPr id="56350" name="Line 31"/>
          <p:cNvSpPr>
            <a:spLocks noChangeShapeType="1"/>
          </p:cNvSpPr>
          <p:nvPr/>
        </p:nvSpPr>
        <p:spPr bwMode="auto">
          <a:xfrm>
            <a:off x="381000" y="6021388"/>
            <a:ext cx="1219200" cy="0"/>
          </a:xfrm>
          <a:prstGeom prst="line">
            <a:avLst/>
          </a:prstGeom>
          <a:noFill/>
          <a:ln w="19050" cap="rnd">
            <a:solidFill>
              <a:schemeClr val="tx1"/>
            </a:solidFill>
            <a:prstDash val="sysDot"/>
            <a:round/>
            <a:headEnd/>
            <a:tailEnd/>
          </a:ln>
        </p:spPr>
        <p:txBody>
          <a:bodyPr/>
          <a:lstStyle/>
          <a:p>
            <a:endParaRPr lang="fr-FR"/>
          </a:p>
        </p:txBody>
      </p:sp>
      <p:sp>
        <p:nvSpPr>
          <p:cNvPr id="56351" name="Text Box 32"/>
          <p:cNvSpPr txBox="1">
            <a:spLocks noChangeArrowheads="1"/>
          </p:cNvSpPr>
          <p:nvPr/>
        </p:nvSpPr>
        <p:spPr bwMode="auto">
          <a:xfrm>
            <a:off x="1889125" y="5383213"/>
            <a:ext cx="1222375" cy="336550"/>
          </a:xfrm>
          <a:prstGeom prst="rect">
            <a:avLst/>
          </a:prstGeom>
          <a:noFill/>
          <a:ln w="9525">
            <a:noFill/>
            <a:miter lim="800000"/>
            <a:headEnd/>
            <a:tailEnd/>
          </a:ln>
        </p:spPr>
        <p:txBody>
          <a:bodyPr wrap="none">
            <a:spAutoFit/>
          </a:bodyPr>
          <a:lstStyle/>
          <a:p>
            <a:pPr eaLnBrk="1" hangingPunct="1"/>
            <a:r>
              <a:rPr lang="fr-FR" sz="1600"/>
              <a:t>Commands</a:t>
            </a:r>
          </a:p>
        </p:txBody>
      </p:sp>
      <p:sp>
        <p:nvSpPr>
          <p:cNvPr id="56352" name="Text Box 33"/>
          <p:cNvSpPr txBox="1">
            <a:spLocks noChangeArrowheads="1"/>
          </p:cNvSpPr>
          <p:nvPr/>
        </p:nvSpPr>
        <p:spPr bwMode="auto">
          <a:xfrm>
            <a:off x="1873250" y="5611813"/>
            <a:ext cx="1685925" cy="336550"/>
          </a:xfrm>
          <a:prstGeom prst="rect">
            <a:avLst/>
          </a:prstGeom>
          <a:noFill/>
          <a:ln w="9525">
            <a:noFill/>
            <a:miter lim="800000"/>
            <a:headEnd/>
            <a:tailEnd/>
          </a:ln>
        </p:spPr>
        <p:txBody>
          <a:bodyPr wrap="none">
            <a:spAutoFit/>
          </a:bodyPr>
          <a:lstStyle/>
          <a:p>
            <a:pPr eaLnBrk="1" hangingPunct="1"/>
            <a:r>
              <a:rPr lang="fr-FR" sz="1600"/>
              <a:t>Flow Information</a:t>
            </a:r>
          </a:p>
        </p:txBody>
      </p:sp>
      <p:sp>
        <p:nvSpPr>
          <p:cNvPr id="56353" name="Text Box 34"/>
          <p:cNvSpPr txBox="1">
            <a:spLocks noChangeArrowheads="1"/>
          </p:cNvSpPr>
          <p:nvPr/>
        </p:nvSpPr>
        <p:spPr bwMode="auto">
          <a:xfrm>
            <a:off x="1873250" y="5842000"/>
            <a:ext cx="952500" cy="336550"/>
          </a:xfrm>
          <a:prstGeom prst="rect">
            <a:avLst/>
          </a:prstGeom>
          <a:noFill/>
          <a:ln w="9525">
            <a:noFill/>
            <a:miter lim="800000"/>
            <a:headEnd/>
            <a:tailEnd/>
          </a:ln>
        </p:spPr>
        <p:txBody>
          <a:bodyPr wrap="none">
            <a:spAutoFit/>
          </a:bodyPr>
          <a:lstStyle/>
          <a:p>
            <a:pPr eaLnBrk="1" hangingPunct="1"/>
            <a:r>
              <a:rPr lang="fr-FR" sz="1600"/>
              <a:t>Interlock</a:t>
            </a:r>
          </a:p>
        </p:txBody>
      </p:sp>
      <p:grpSp>
        <p:nvGrpSpPr>
          <p:cNvPr id="56354" name="Group 50"/>
          <p:cNvGrpSpPr>
            <a:grpSpLocks/>
          </p:cNvGrpSpPr>
          <p:nvPr/>
        </p:nvGrpSpPr>
        <p:grpSpPr bwMode="auto">
          <a:xfrm>
            <a:off x="8043863" y="152400"/>
            <a:ext cx="906462" cy="2155825"/>
            <a:chOff x="5067" y="96"/>
            <a:chExt cx="571" cy="1358"/>
          </a:xfrm>
        </p:grpSpPr>
        <p:cxnSp>
          <p:nvCxnSpPr>
            <p:cNvPr id="56355" name="AutoShape 51"/>
            <p:cNvCxnSpPr>
              <a:cxnSpLocks noChangeShapeType="1"/>
              <a:stCxn id="56356" idx="2"/>
              <a:endCxn id="56357"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56356" name="Rectangle 52"/>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56357" name="Rectangle 53"/>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56358" name="AutoShape 54"/>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56359" name="Rectangle 55"/>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56360" name="Rectangle 56"/>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56361" name="AutoShape 57"/>
            <p:cNvCxnSpPr>
              <a:cxnSpLocks noChangeShapeType="1"/>
              <a:stCxn id="56357" idx="2"/>
              <a:endCxn id="56359"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56362" name="AutoShape 58"/>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6363" name="AutoShape 59"/>
            <p:cNvCxnSpPr>
              <a:cxnSpLocks noChangeShapeType="1"/>
              <a:stCxn id="56359" idx="2"/>
              <a:endCxn id="56360"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56364" name="AutoShape 60"/>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6365" name="AutoShape 61"/>
            <p:cNvCxnSpPr>
              <a:cxnSpLocks noChangeShapeType="1"/>
              <a:endCxn id="56366"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56366" name="AutoShape 62"/>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6367" name="AutoShape 63"/>
            <p:cNvCxnSpPr>
              <a:cxnSpLocks noChangeShapeType="1"/>
              <a:endCxn id="56368"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56368" name="AutoShape 64"/>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sp>
          <p:nvSpPr>
            <p:cNvPr id="56369" name="Rectangle 65"/>
            <p:cNvSpPr>
              <a:spLocks noChangeArrowheads="1"/>
            </p:cNvSpPr>
            <p:nvPr/>
          </p:nvSpPr>
          <p:spPr bwMode="auto">
            <a:xfrm>
              <a:off x="5080" y="1228"/>
              <a:ext cx="558" cy="171"/>
            </a:xfrm>
            <a:prstGeom prst="rect">
              <a:avLst/>
            </a:prstGeom>
            <a:solidFill>
              <a:srgbClr val="FFFF00"/>
            </a:solidFill>
            <a:ln w="38100">
              <a:solidFill>
                <a:schemeClr val="tx1"/>
              </a:solidFill>
              <a:miter lim="800000"/>
              <a:headEnd/>
              <a:tailEnd type="none" w="lg" len="lg"/>
            </a:ln>
          </p:spPr>
          <p:txBody>
            <a:bodyPr wrap="none" lIns="82058" tIns="41029" rIns="82058" bIns="41029" anchor="ctr"/>
            <a:lstStyle/>
            <a:p>
              <a:pPr algn="ctr" defTabSz="820738"/>
              <a:r>
                <a:rPr lang="en-US" sz="900"/>
                <a:t>DEVICE</a:t>
              </a:r>
            </a:p>
            <a:p>
              <a:pPr algn="ctr" defTabSz="820738"/>
              <a:r>
                <a:rPr lang="en-US" sz="900"/>
                <a:t>MODULE</a:t>
              </a:r>
            </a:p>
          </p:txBody>
        </p:sp>
        <p:cxnSp>
          <p:nvCxnSpPr>
            <p:cNvPr id="56370" name="AutoShape 66"/>
            <p:cNvCxnSpPr>
              <a:cxnSpLocks noChangeShapeType="1"/>
              <a:endCxn id="56369" idx="0"/>
            </p:cNvCxnSpPr>
            <p:nvPr/>
          </p:nvCxnSpPr>
          <p:spPr bwMode="auto">
            <a:xfrm>
              <a:off x="5359" y="1119"/>
              <a:ext cx="0" cy="97"/>
            </a:xfrm>
            <a:prstGeom prst="straightConnector1">
              <a:avLst/>
            </a:prstGeom>
            <a:noFill/>
            <a:ln w="9525">
              <a:solidFill>
                <a:schemeClr val="tx1"/>
              </a:solidFill>
              <a:round/>
              <a:headEnd/>
              <a:tailEnd type="none" w="lg" len="lg"/>
            </a:ln>
          </p:spPr>
        </p:cxnSp>
        <p:sp>
          <p:nvSpPr>
            <p:cNvPr id="56371" name="AutoShape 67"/>
            <p:cNvSpPr>
              <a:spLocks noChangeArrowheads="1"/>
            </p:cNvSpPr>
            <p:nvPr/>
          </p:nvSpPr>
          <p:spPr bwMode="auto">
            <a:xfrm>
              <a:off x="5344" y="1117"/>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6372" name="AutoShape 68"/>
            <p:cNvCxnSpPr>
              <a:cxnSpLocks noChangeShapeType="1"/>
              <a:endCxn id="56373" idx="2"/>
            </p:cNvCxnSpPr>
            <p:nvPr/>
          </p:nvCxnSpPr>
          <p:spPr bwMode="auto">
            <a:xfrm flipH="1">
              <a:off x="5471" y="1312"/>
              <a:ext cx="161" cy="142"/>
            </a:xfrm>
            <a:prstGeom prst="bentConnector4">
              <a:avLst>
                <a:gd name="adj1" fmla="val -58065"/>
                <a:gd name="adj2" fmla="val 112093"/>
              </a:avLst>
            </a:prstGeom>
            <a:noFill/>
            <a:ln w="9525">
              <a:solidFill>
                <a:schemeClr val="tx1"/>
              </a:solidFill>
              <a:miter lim="800000"/>
              <a:headEnd/>
              <a:tailEnd/>
            </a:ln>
          </p:spPr>
        </p:cxnSp>
        <p:sp>
          <p:nvSpPr>
            <p:cNvPr id="56373" name="AutoShape 69"/>
            <p:cNvSpPr>
              <a:spLocks noChangeArrowheads="1"/>
            </p:cNvSpPr>
            <p:nvPr/>
          </p:nvSpPr>
          <p:spPr bwMode="auto">
            <a:xfrm>
              <a:off x="5453" y="1405"/>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0"/>
          <p:cNvSpPr>
            <a:spLocks noGrp="1" noChangeArrowheads="1"/>
          </p:cNvSpPr>
          <p:nvPr>
            <p:ph type="title"/>
          </p:nvPr>
        </p:nvSpPr>
        <p:spPr>
          <a:xfrm>
            <a:off x="179388" y="127000"/>
            <a:ext cx="7813675" cy="506413"/>
          </a:xfrm>
        </p:spPr>
        <p:txBody>
          <a:bodyPr/>
          <a:lstStyle/>
          <a:p>
            <a:r>
              <a:rPr lang="en-US" smtClean="0"/>
              <a:t>A Motor Device Module</a:t>
            </a:r>
          </a:p>
        </p:txBody>
      </p:sp>
      <p:sp>
        <p:nvSpPr>
          <p:cNvPr id="57347"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7348" name="Espace réservé du numéro de diapositive 4"/>
          <p:cNvSpPr>
            <a:spLocks noGrp="1"/>
          </p:cNvSpPr>
          <p:nvPr>
            <p:ph type="sldNum" sz="quarter" idx="11"/>
          </p:nvPr>
        </p:nvSpPr>
        <p:spPr>
          <a:noFill/>
        </p:spPr>
        <p:txBody>
          <a:bodyPr/>
          <a:lstStyle/>
          <a:p>
            <a:fld id="{FA717D38-992B-49D2-A8BB-8F8C94749FF8}" type="slidenum">
              <a:rPr lang="en-GB"/>
              <a:pPr/>
              <a:t>55</a:t>
            </a:fld>
            <a:endParaRPr lang="en-GB"/>
          </a:p>
        </p:txBody>
      </p:sp>
      <p:grpSp>
        <p:nvGrpSpPr>
          <p:cNvPr id="2" name="Group 2"/>
          <p:cNvGrpSpPr>
            <a:grpSpLocks/>
          </p:cNvGrpSpPr>
          <p:nvPr/>
        </p:nvGrpSpPr>
        <p:grpSpPr bwMode="auto">
          <a:xfrm>
            <a:off x="1676400" y="1981200"/>
            <a:ext cx="5029200" cy="3962400"/>
            <a:chOff x="1056" y="1296"/>
            <a:chExt cx="3168" cy="2496"/>
          </a:xfrm>
        </p:grpSpPr>
        <p:sp>
          <p:nvSpPr>
            <p:cNvPr id="57501" name="Rectangle 3"/>
            <p:cNvSpPr>
              <a:spLocks noChangeArrowheads="1"/>
            </p:cNvSpPr>
            <p:nvPr/>
          </p:nvSpPr>
          <p:spPr bwMode="auto">
            <a:xfrm>
              <a:off x="1680" y="1296"/>
              <a:ext cx="2544" cy="1872"/>
            </a:xfrm>
            <a:prstGeom prst="rect">
              <a:avLst/>
            </a:prstGeom>
            <a:solidFill>
              <a:srgbClr val="003366"/>
            </a:solidFill>
            <a:ln w="12700">
              <a:solidFill>
                <a:schemeClr val="tx1"/>
              </a:solidFill>
              <a:miter lim="800000"/>
              <a:headEnd/>
              <a:tailEnd/>
            </a:ln>
          </p:spPr>
          <p:txBody>
            <a:bodyPr wrap="none" lIns="0" tIns="0" rIns="0" bIns="0" anchor="ctr"/>
            <a:lstStyle/>
            <a:p>
              <a:endParaRPr lang="fr-FR"/>
            </a:p>
          </p:txBody>
        </p:sp>
        <p:sp>
          <p:nvSpPr>
            <p:cNvPr id="57502" name="Freeform 4"/>
            <p:cNvSpPr>
              <a:spLocks/>
            </p:cNvSpPr>
            <p:nvPr/>
          </p:nvSpPr>
          <p:spPr bwMode="auto">
            <a:xfrm>
              <a:off x="1056" y="3168"/>
              <a:ext cx="3168" cy="624"/>
            </a:xfrm>
            <a:custGeom>
              <a:avLst/>
              <a:gdLst>
                <a:gd name="T0" fmla="*/ 0 w 3168"/>
                <a:gd name="T1" fmla="*/ 624 h 624"/>
                <a:gd name="T2" fmla="*/ 624 w 3168"/>
                <a:gd name="T3" fmla="*/ 0 h 624"/>
                <a:gd name="T4" fmla="*/ 3168 w 3168"/>
                <a:gd name="T5" fmla="*/ 0 h 624"/>
                <a:gd name="T6" fmla="*/ 2544 w 3168"/>
                <a:gd name="T7" fmla="*/ 624 h 624"/>
                <a:gd name="T8" fmla="*/ 0 w 3168"/>
                <a:gd name="T9" fmla="*/ 624 h 624"/>
                <a:gd name="T10" fmla="*/ 0 60000 65536"/>
                <a:gd name="T11" fmla="*/ 0 60000 65536"/>
                <a:gd name="T12" fmla="*/ 0 60000 65536"/>
                <a:gd name="T13" fmla="*/ 0 60000 65536"/>
                <a:gd name="T14" fmla="*/ 0 60000 65536"/>
                <a:gd name="T15" fmla="*/ 0 w 3168"/>
                <a:gd name="T16" fmla="*/ 0 h 624"/>
                <a:gd name="T17" fmla="*/ 3168 w 3168"/>
                <a:gd name="T18" fmla="*/ 624 h 624"/>
              </a:gdLst>
              <a:ahLst/>
              <a:cxnLst>
                <a:cxn ang="T10">
                  <a:pos x="T0" y="T1"/>
                </a:cxn>
                <a:cxn ang="T11">
                  <a:pos x="T2" y="T3"/>
                </a:cxn>
                <a:cxn ang="T12">
                  <a:pos x="T4" y="T5"/>
                </a:cxn>
                <a:cxn ang="T13">
                  <a:pos x="T6" y="T7"/>
                </a:cxn>
                <a:cxn ang="T14">
                  <a:pos x="T8" y="T9"/>
                </a:cxn>
              </a:cxnLst>
              <a:rect l="T15" t="T16" r="T17" b="T18"/>
              <a:pathLst>
                <a:path w="3168" h="624">
                  <a:moveTo>
                    <a:pt x="0" y="624"/>
                  </a:moveTo>
                  <a:lnTo>
                    <a:pt x="624" y="0"/>
                  </a:lnTo>
                  <a:lnTo>
                    <a:pt x="3168" y="0"/>
                  </a:lnTo>
                  <a:lnTo>
                    <a:pt x="2544" y="624"/>
                  </a:lnTo>
                  <a:lnTo>
                    <a:pt x="0" y="624"/>
                  </a:lnTo>
                  <a:close/>
                </a:path>
              </a:pathLst>
            </a:custGeom>
            <a:solidFill>
              <a:srgbClr val="006666"/>
            </a:solidFill>
            <a:ln w="12700">
              <a:solidFill>
                <a:schemeClr val="tx1"/>
              </a:solidFill>
              <a:round/>
              <a:headEnd/>
              <a:tailEnd/>
            </a:ln>
          </p:spPr>
          <p:txBody>
            <a:bodyPr wrap="none" lIns="0" tIns="0" rIns="0" bIns="0" anchor="ctr"/>
            <a:lstStyle/>
            <a:p>
              <a:endParaRPr lang="fr-FR"/>
            </a:p>
          </p:txBody>
        </p:sp>
        <p:sp>
          <p:nvSpPr>
            <p:cNvPr id="57503" name="Freeform 5"/>
            <p:cNvSpPr>
              <a:spLocks/>
            </p:cNvSpPr>
            <p:nvPr/>
          </p:nvSpPr>
          <p:spPr bwMode="auto">
            <a:xfrm>
              <a:off x="1056" y="1296"/>
              <a:ext cx="624" cy="2496"/>
            </a:xfrm>
            <a:custGeom>
              <a:avLst/>
              <a:gdLst>
                <a:gd name="T0" fmla="*/ 0 w 624"/>
                <a:gd name="T1" fmla="*/ 2496 h 2496"/>
                <a:gd name="T2" fmla="*/ 0 w 624"/>
                <a:gd name="T3" fmla="*/ 624 h 2496"/>
                <a:gd name="T4" fmla="*/ 624 w 624"/>
                <a:gd name="T5" fmla="*/ 0 h 2496"/>
                <a:gd name="T6" fmla="*/ 624 w 624"/>
                <a:gd name="T7" fmla="*/ 1872 h 2496"/>
                <a:gd name="T8" fmla="*/ 0 w 624"/>
                <a:gd name="T9" fmla="*/ 2496 h 2496"/>
                <a:gd name="T10" fmla="*/ 0 60000 65536"/>
                <a:gd name="T11" fmla="*/ 0 60000 65536"/>
                <a:gd name="T12" fmla="*/ 0 60000 65536"/>
                <a:gd name="T13" fmla="*/ 0 60000 65536"/>
                <a:gd name="T14" fmla="*/ 0 60000 65536"/>
                <a:gd name="T15" fmla="*/ 0 w 624"/>
                <a:gd name="T16" fmla="*/ 0 h 2496"/>
                <a:gd name="T17" fmla="*/ 624 w 624"/>
                <a:gd name="T18" fmla="*/ 2496 h 2496"/>
              </a:gdLst>
              <a:ahLst/>
              <a:cxnLst>
                <a:cxn ang="T10">
                  <a:pos x="T0" y="T1"/>
                </a:cxn>
                <a:cxn ang="T11">
                  <a:pos x="T2" y="T3"/>
                </a:cxn>
                <a:cxn ang="T12">
                  <a:pos x="T4" y="T5"/>
                </a:cxn>
                <a:cxn ang="T13">
                  <a:pos x="T6" y="T7"/>
                </a:cxn>
                <a:cxn ang="T14">
                  <a:pos x="T8" y="T9"/>
                </a:cxn>
              </a:cxnLst>
              <a:rect l="T15" t="T16" r="T17" b="T18"/>
              <a:pathLst>
                <a:path w="624" h="2496">
                  <a:moveTo>
                    <a:pt x="0" y="2496"/>
                  </a:moveTo>
                  <a:lnTo>
                    <a:pt x="0" y="624"/>
                  </a:lnTo>
                  <a:lnTo>
                    <a:pt x="624" y="0"/>
                  </a:lnTo>
                  <a:lnTo>
                    <a:pt x="624" y="1872"/>
                  </a:lnTo>
                  <a:lnTo>
                    <a:pt x="0" y="2496"/>
                  </a:lnTo>
                  <a:close/>
                </a:path>
              </a:pathLst>
            </a:custGeom>
            <a:solidFill>
              <a:srgbClr val="006666"/>
            </a:solidFill>
            <a:ln w="12700">
              <a:solidFill>
                <a:schemeClr val="tx1"/>
              </a:solidFill>
              <a:round/>
              <a:headEnd/>
              <a:tailEnd/>
            </a:ln>
          </p:spPr>
          <p:txBody>
            <a:bodyPr wrap="none" lIns="0" tIns="0" rIns="0" bIns="0" anchor="ctr"/>
            <a:lstStyle/>
            <a:p>
              <a:endParaRPr lang="fr-FR"/>
            </a:p>
          </p:txBody>
        </p:sp>
        <p:sp>
          <p:nvSpPr>
            <p:cNvPr id="57504" name="Freeform 6"/>
            <p:cNvSpPr>
              <a:spLocks/>
            </p:cNvSpPr>
            <p:nvPr/>
          </p:nvSpPr>
          <p:spPr bwMode="auto">
            <a:xfrm>
              <a:off x="1056" y="1296"/>
              <a:ext cx="3168" cy="624"/>
            </a:xfrm>
            <a:custGeom>
              <a:avLst/>
              <a:gdLst>
                <a:gd name="T0" fmla="*/ 0 w 3168"/>
                <a:gd name="T1" fmla="*/ 624 h 624"/>
                <a:gd name="T2" fmla="*/ 624 w 3168"/>
                <a:gd name="T3" fmla="*/ 0 h 624"/>
                <a:gd name="T4" fmla="*/ 3168 w 3168"/>
                <a:gd name="T5" fmla="*/ 0 h 624"/>
                <a:gd name="T6" fmla="*/ 2544 w 3168"/>
                <a:gd name="T7" fmla="*/ 624 h 624"/>
                <a:gd name="T8" fmla="*/ 0 w 3168"/>
                <a:gd name="T9" fmla="*/ 624 h 624"/>
                <a:gd name="T10" fmla="*/ 0 60000 65536"/>
                <a:gd name="T11" fmla="*/ 0 60000 65536"/>
                <a:gd name="T12" fmla="*/ 0 60000 65536"/>
                <a:gd name="T13" fmla="*/ 0 60000 65536"/>
                <a:gd name="T14" fmla="*/ 0 60000 65536"/>
                <a:gd name="T15" fmla="*/ 0 w 3168"/>
                <a:gd name="T16" fmla="*/ 0 h 624"/>
                <a:gd name="T17" fmla="*/ 3168 w 3168"/>
                <a:gd name="T18" fmla="*/ 624 h 624"/>
              </a:gdLst>
              <a:ahLst/>
              <a:cxnLst>
                <a:cxn ang="T10">
                  <a:pos x="T0" y="T1"/>
                </a:cxn>
                <a:cxn ang="T11">
                  <a:pos x="T2" y="T3"/>
                </a:cxn>
                <a:cxn ang="T12">
                  <a:pos x="T4" y="T5"/>
                </a:cxn>
                <a:cxn ang="T13">
                  <a:pos x="T6" y="T7"/>
                </a:cxn>
                <a:cxn ang="T14">
                  <a:pos x="T8" y="T9"/>
                </a:cxn>
              </a:cxnLst>
              <a:rect l="T15" t="T16" r="T17" b="T18"/>
              <a:pathLst>
                <a:path w="3168" h="624">
                  <a:moveTo>
                    <a:pt x="0" y="624"/>
                  </a:moveTo>
                  <a:lnTo>
                    <a:pt x="624" y="0"/>
                  </a:lnTo>
                  <a:lnTo>
                    <a:pt x="3168" y="0"/>
                  </a:lnTo>
                  <a:lnTo>
                    <a:pt x="2544" y="624"/>
                  </a:lnTo>
                  <a:lnTo>
                    <a:pt x="0" y="624"/>
                  </a:lnTo>
                  <a:close/>
                </a:path>
              </a:pathLst>
            </a:custGeom>
            <a:solidFill>
              <a:schemeClr val="accent1"/>
            </a:solidFill>
            <a:ln w="12700">
              <a:solidFill>
                <a:schemeClr val="tx1"/>
              </a:solidFill>
              <a:round/>
              <a:headEnd/>
              <a:tailEnd/>
            </a:ln>
          </p:spPr>
          <p:txBody>
            <a:bodyPr wrap="none" lIns="0" tIns="0" rIns="0" bIns="0" anchor="ctr"/>
            <a:lstStyle/>
            <a:p>
              <a:endParaRPr lang="fr-FR"/>
            </a:p>
          </p:txBody>
        </p:sp>
        <p:sp>
          <p:nvSpPr>
            <p:cNvPr id="57505" name="Freeform 7"/>
            <p:cNvSpPr>
              <a:spLocks/>
            </p:cNvSpPr>
            <p:nvPr/>
          </p:nvSpPr>
          <p:spPr bwMode="auto">
            <a:xfrm>
              <a:off x="3600" y="1296"/>
              <a:ext cx="624" cy="2496"/>
            </a:xfrm>
            <a:custGeom>
              <a:avLst/>
              <a:gdLst>
                <a:gd name="T0" fmla="*/ 0 w 624"/>
                <a:gd name="T1" fmla="*/ 2496 h 2496"/>
                <a:gd name="T2" fmla="*/ 0 w 624"/>
                <a:gd name="T3" fmla="*/ 624 h 2496"/>
                <a:gd name="T4" fmla="*/ 624 w 624"/>
                <a:gd name="T5" fmla="*/ 0 h 2496"/>
                <a:gd name="T6" fmla="*/ 624 w 624"/>
                <a:gd name="T7" fmla="*/ 1872 h 2496"/>
                <a:gd name="T8" fmla="*/ 0 w 624"/>
                <a:gd name="T9" fmla="*/ 2496 h 2496"/>
                <a:gd name="T10" fmla="*/ 0 60000 65536"/>
                <a:gd name="T11" fmla="*/ 0 60000 65536"/>
                <a:gd name="T12" fmla="*/ 0 60000 65536"/>
                <a:gd name="T13" fmla="*/ 0 60000 65536"/>
                <a:gd name="T14" fmla="*/ 0 60000 65536"/>
                <a:gd name="T15" fmla="*/ 0 w 624"/>
                <a:gd name="T16" fmla="*/ 0 h 2496"/>
                <a:gd name="T17" fmla="*/ 624 w 624"/>
                <a:gd name="T18" fmla="*/ 2496 h 2496"/>
              </a:gdLst>
              <a:ahLst/>
              <a:cxnLst>
                <a:cxn ang="T10">
                  <a:pos x="T0" y="T1"/>
                </a:cxn>
                <a:cxn ang="T11">
                  <a:pos x="T2" y="T3"/>
                </a:cxn>
                <a:cxn ang="T12">
                  <a:pos x="T4" y="T5"/>
                </a:cxn>
                <a:cxn ang="T13">
                  <a:pos x="T6" y="T7"/>
                </a:cxn>
                <a:cxn ang="T14">
                  <a:pos x="T8" y="T9"/>
                </a:cxn>
              </a:cxnLst>
              <a:rect l="T15" t="T16" r="T17" b="T18"/>
              <a:pathLst>
                <a:path w="624" h="2496">
                  <a:moveTo>
                    <a:pt x="0" y="2496"/>
                  </a:moveTo>
                  <a:lnTo>
                    <a:pt x="0" y="624"/>
                  </a:lnTo>
                  <a:lnTo>
                    <a:pt x="624" y="0"/>
                  </a:lnTo>
                  <a:lnTo>
                    <a:pt x="624" y="1872"/>
                  </a:lnTo>
                  <a:lnTo>
                    <a:pt x="0" y="2496"/>
                  </a:lnTo>
                  <a:close/>
                </a:path>
              </a:pathLst>
            </a:custGeom>
            <a:solidFill>
              <a:srgbClr val="009999"/>
            </a:solidFill>
            <a:ln w="12700">
              <a:solidFill>
                <a:schemeClr val="tx1"/>
              </a:solidFill>
              <a:round/>
              <a:headEnd/>
              <a:tailEnd/>
            </a:ln>
          </p:spPr>
          <p:txBody>
            <a:bodyPr wrap="none" lIns="0" tIns="0" rIns="0" bIns="0" anchor="ctr"/>
            <a:lstStyle/>
            <a:p>
              <a:endParaRPr lang="fr-FR"/>
            </a:p>
          </p:txBody>
        </p:sp>
      </p:grpSp>
      <p:grpSp>
        <p:nvGrpSpPr>
          <p:cNvPr id="57350" name="Group 8"/>
          <p:cNvGrpSpPr>
            <a:grpSpLocks/>
          </p:cNvGrpSpPr>
          <p:nvPr/>
        </p:nvGrpSpPr>
        <p:grpSpPr bwMode="auto">
          <a:xfrm>
            <a:off x="2133600" y="3124200"/>
            <a:ext cx="3455988" cy="2405063"/>
            <a:chOff x="1344" y="1968"/>
            <a:chExt cx="2177" cy="1515"/>
          </a:xfrm>
        </p:grpSpPr>
        <p:sp>
          <p:nvSpPr>
            <p:cNvPr id="57400" name="Freeform 9"/>
            <p:cNvSpPr>
              <a:spLocks noChangeAspect="1"/>
            </p:cNvSpPr>
            <p:nvPr/>
          </p:nvSpPr>
          <p:spPr bwMode="auto">
            <a:xfrm>
              <a:off x="2333" y="3411"/>
              <a:ext cx="516" cy="72"/>
            </a:xfrm>
            <a:custGeom>
              <a:avLst/>
              <a:gdLst>
                <a:gd name="T0" fmla="*/ 192 w 1249"/>
                <a:gd name="T1" fmla="*/ 0 h 193"/>
                <a:gd name="T2" fmla="*/ 0 w 1249"/>
                <a:gd name="T3" fmla="*/ 192 h 193"/>
                <a:gd name="T4" fmla="*/ 1248 w 1249"/>
                <a:gd name="T5" fmla="*/ 192 h 193"/>
                <a:gd name="T6" fmla="*/ 1008 w 1249"/>
                <a:gd name="T7" fmla="*/ 0 h 193"/>
                <a:gd name="T8" fmla="*/ 192 w 1249"/>
                <a:gd name="T9" fmla="*/ 0 h 193"/>
                <a:gd name="T10" fmla="*/ 0 60000 65536"/>
                <a:gd name="T11" fmla="*/ 0 60000 65536"/>
                <a:gd name="T12" fmla="*/ 0 60000 65536"/>
                <a:gd name="T13" fmla="*/ 0 60000 65536"/>
                <a:gd name="T14" fmla="*/ 0 60000 65536"/>
                <a:gd name="T15" fmla="*/ 0 w 1249"/>
                <a:gd name="T16" fmla="*/ 0 h 193"/>
                <a:gd name="T17" fmla="*/ 1249 w 1249"/>
                <a:gd name="T18" fmla="*/ 193 h 193"/>
              </a:gdLst>
              <a:ahLst/>
              <a:cxnLst>
                <a:cxn ang="T10">
                  <a:pos x="T0" y="T1"/>
                </a:cxn>
                <a:cxn ang="T11">
                  <a:pos x="T2" y="T3"/>
                </a:cxn>
                <a:cxn ang="T12">
                  <a:pos x="T4" y="T5"/>
                </a:cxn>
                <a:cxn ang="T13">
                  <a:pos x="T6" y="T7"/>
                </a:cxn>
                <a:cxn ang="T14">
                  <a:pos x="T8" y="T9"/>
                </a:cxn>
              </a:cxnLst>
              <a:rect l="T15" t="T16" r="T17" b="T18"/>
              <a:pathLst>
                <a:path w="1249" h="193">
                  <a:moveTo>
                    <a:pt x="192" y="0"/>
                  </a:moveTo>
                  <a:lnTo>
                    <a:pt x="0" y="192"/>
                  </a:lnTo>
                  <a:lnTo>
                    <a:pt x="1248" y="192"/>
                  </a:lnTo>
                  <a:lnTo>
                    <a:pt x="1008" y="0"/>
                  </a:lnTo>
                  <a:lnTo>
                    <a:pt x="192" y="0"/>
                  </a:lnTo>
                </a:path>
              </a:pathLst>
            </a:custGeom>
            <a:solidFill>
              <a:srgbClr val="FF9900"/>
            </a:solidFill>
            <a:ln w="12700" cap="rnd">
              <a:solidFill>
                <a:schemeClr val="bg1"/>
              </a:solidFill>
              <a:round/>
              <a:headEnd/>
              <a:tailEnd/>
            </a:ln>
          </p:spPr>
          <p:txBody>
            <a:bodyPr/>
            <a:lstStyle/>
            <a:p>
              <a:endParaRPr lang="fr-FR"/>
            </a:p>
          </p:txBody>
        </p:sp>
        <p:sp>
          <p:nvSpPr>
            <p:cNvPr id="57401" name="Rectangle 10"/>
            <p:cNvSpPr>
              <a:spLocks noChangeAspect="1" noChangeArrowheads="1"/>
            </p:cNvSpPr>
            <p:nvPr/>
          </p:nvSpPr>
          <p:spPr bwMode="auto">
            <a:xfrm>
              <a:off x="2306" y="2353"/>
              <a:ext cx="456" cy="192"/>
            </a:xfrm>
            <a:prstGeom prst="rect">
              <a:avLst/>
            </a:prstGeom>
            <a:noFill/>
            <a:ln w="12700">
              <a:solidFill>
                <a:schemeClr val="tx1"/>
              </a:solidFill>
              <a:prstDash val="sysDot"/>
              <a:miter lim="800000"/>
              <a:headEnd/>
              <a:tailEnd/>
            </a:ln>
          </p:spPr>
          <p:txBody>
            <a:bodyPr wrap="none" anchor="ctr"/>
            <a:lstStyle/>
            <a:p>
              <a:endParaRPr lang="fr-FR"/>
            </a:p>
          </p:txBody>
        </p:sp>
        <p:sp>
          <p:nvSpPr>
            <p:cNvPr id="57402" name="Line 11"/>
            <p:cNvSpPr>
              <a:spLocks noChangeAspect="1" noChangeShapeType="1"/>
            </p:cNvSpPr>
            <p:nvPr/>
          </p:nvSpPr>
          <p:spPr bwMode="auto">
            <a:xfrm>
              <a:off x="1921" y="2016"/>
              <a:ext cx="457"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03" name="Oval 12"/>
            <p:cNvSpPr>
              <a:spLocks noChangeAspect="1" noChangeArrowheads="1"/>
            </p:cNvSpPr>
            <p:nvPr/>
          </p:nvSpPr>
          <p:spPr bwMode="auto">
            <a:xfrm>
              <a:off x="2275" y="3171"/>
              <a:ext cx="175" cy="240"/>
            </a:xfrm>
            <a:prstGeom prst="ellipse">
              <a:avLst/>
            </a:prstGeom>
            <a:solidFill>
              <a:srgbClr val="FF9900"/>
            </a:solidFill>
            <a:ln w="12700">
              <a:solidFill>
                <a:schemeClr val="bg1"/>
              </a:solidFill>
              <a:round/>
              <a:headEnd/>
              <a:tailEnd/>
            </a:ln>
          </p:spPr>
          <p:txBody>
            <a:bodyPr wrap="none" anchor="ctr"/>
            <a:lstStyle/>
            <a:p>
              <a:endParaRPr lang="fr-FR"/>
            </a:p>
          </p:txBody>
        </p:sp>
        <p:sp>
          <p:nvSpPr>
            <p:cNvPr id="57404" name="Line 13"/>
            <p:cNvSpPr>
              <a:spLocks noChangeAspect="1" noChangeShapeType="1"/>
            </p:cNvSpPr>
            <p:nvPr/>
          </p:nvSpPr>
          <p:spPr bwMode="auto">
            <a:xfrm>
              <a:off x="2498" y="2281"/>
              <a:ext cx="0" cy="793"/>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05" name="Line 14"/>
            <p:cNvSpPr>
              <a:spLocks noChangeAspect="1" noChangeShapeType="1"/>
            </p:cNvSpPr>
            <p:nvPr/>
          </p:nvSpPr>
          <p:spPr bwMode="auto">
            <a:xfrm>
              <a:off x="2594" y="2281"/>
              <a:ext cx="0" cy="889"/>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06" name="Line 15"/>
            <p:cNvSpPr>
              <a:spLocks noChangeAspect="1" noChangeShapeType="1"/>
            </p:cNvSpPr>
            <p:nvPr/>
          </p:nvSpPr>
          <p:spPr bwMode="auto">
            <a:xfrm>
              <a:off x="2690" y="2281"/>
              <a:ext cx="0" cy="793"/>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07" name="Rectangle 16"/>
            <p:cNvSpPr>
              <a:spLocks noChangeAspect="1" noChangeArrowheads="1"/>
            </p:cNvSpPr>
            <p:nvPr/>
          </p:nvSpPr>
          <p:spPr bwMode="auto">
            <a:xfrm>
              <a:off x="2666" y="2401"/>
              <a:ext cx="48" cy="96"/>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57408" name="Rectangle 17"/>
            <p:cNvSpPr>
              <a:spLocks noChangeAspect="1" noChangeArrowheads="1"/>
            </p:cNvSpPr>
            <p:nvPr/>
          </p:nvSpPr>
          <p:spPr bwMode="auto">
            <a:xfrm>
              <a:off x="2474" y="2401"/>
              <a:ext cx="48" cy="96"/>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57409" name="Line 18"/>
            <p:cNvSpPr>
              <a:spLocks noChangeAspect="1" noChangeShapeType="1"/>
            </p:cNvSpPr>
            <p:nvPr/>
          </p:nvSpPr>
          <p:spPr bwMode="auto">
            <a:xfrm flipV="1">
              <a:off x="1488" y="2353"/>
              <a:ext cx="0" cy="48"/>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0" name="Line 19"/>
            <p:cNvSpPr>
              <a:spLocks noChangeAspect="1" noChangeShapeType="1"/>
            </p:cNvSpPr>
            <p:nvPr/>
          </p:nvSpPr>
          <p:spPr bwMode="auto">
            <a:xfrm flipV="1">
              <a:off x="1464" y="2353"/>
              <a:ext cx="0" cy="48"/>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1" name="Line 20"/>
            <p:cNvSpPr>
              <a:spLocks noChangeAspect="1" noChangeShapeType="1"/>
            </p:cNvSpPr>
            <p:nvPr/>
          </p:nvSpPr>
          <p:spPr bwMode="auto">
            <a:xfrm>
              <a:off x="2354" y="2401"/>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2" name="Line 21"/>
            <p:cNvSpPr>
              <a:spLocks noChangeAspect="1" noChangeShapeType="1"/>
            </p:cNvSpPr>
            <p:nvPr/>
          </p:nvSpPr>
          <p:spPr bwMode="auto">
            <a:xfrm>
              <a:off x="2378" y="2281"/>
              <a:ext cx="0" cy="12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3" name="Line 22"/>
            <p:cNvSpPr>
              <a:spLocks noChangeAspect="1" noChangeShapeType="1"/>
            </p:cNvSpPr>
            <p:nvPr/>
          </p:nvSpPr>
          <p:spPr bwMode="auto">
            <a:xfrm>
              <a:off x="2378" y="2425"/>
              <a:ext cx="0" cy="48"/>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4" name="Line 23"/>
            <p:cNvSpPr>
              <a:spLocks noChangeAspect="1" noChangeShapeType="1"/>
            </p:cNvSpPr>
            <p:nvPr/>
          </p:nvSpPr>
          <p:spPr bwMode="auto">
            <a:xfrm>
              <a:off x="2378" y="2497"/>
              <a:ext cx="0" cy="12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5" name="Line 24"/>
            <p:cNvSpPr>
              <a:spLocks noChangeAspect="1" noChangeShapeType="1"/>
            </p:cNvSpPr>
            <p:nvPr/>
          </p:nvSpPr>
          <p:spPr bwMode="auto">
            <a:xfrm>
              <a:off x="1344" y="2281"/>
              <a:ext cx="0" cy="714"/>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6" name="Line 25"/>
            <p:cNvSpPr>
              <a:spLocks noChangeAspect="1" noChangeShapeType="1"/>
            </p:cNvSpPr>
            <p:nvPr/>
          </p:nvSpPr>
          <p:spPr bwMode="auto">
            <a:xfrm flipH="1">
              <a:off x="1825" y="2617"/>
              <a:ext cx="553"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7" name="Line 26"/>
            <p:cNvSpPr>
              <a:spLocks noChangeAspect="1" noChangeShapeType="1"/>
            </p:cNvSpPr>
            <p:nvPr/>
          </p:nvSpPr>
          <p:spPr bwMode="auto">
            <a:xfrm>
              <a:off x="1825" y="2617"/>
              <a:ext cx="0" cy="377"/>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8" name="Line 27"/>
            <p:cNvSpPr>
              <a:spLocks noChangeAspect="1" noChangeShapeType="1"/>
            </p:cNvSpPr>
            <p:nvPr/>
          </p:nvSpPr>
          <p:spPr bwMode="auto">
            <a:xfrm>
              <a:off x="1416" y="2249"/>
              <a:ext cx="120"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19" name="Rectangle 28"/>
            <p:cNvSpPr>
              <a:spLocks noChangeAspect="1" noChangeArrowheads="1"/>
            </p:cNvSpPr>
            <p:nvPr/>
          </p:nvSpPr>
          <p:spPr bwMode="auto">
            <a:xfrm>
              <a:off x="1464" y="2195"/>
              <a:ext cx="24" cy="54"/>
            </a:xfrm>
            <a:prstGeom prst="rect">
              <a:avLst/>
            </a:prstGeom>
            <a:solidFill>
              <a:schemeClr val="tx1"/>
            </a:solidFill>
            <a:ln w="12700">
              <a:solidFill>
                <a:schemeClr val="tx1"/>
              </a:solidFill>
              <a:miter lim="800000"/>
              <a:headEnd/>
              <a:tailEnd/>
            </a:ln>
          </p:spPr>
          <p:txBody>
            <a:bodyPr wrap="none" anchor="ctr"/>
            <a:lstStyle/>
            <a:p>
              <a:endParaRPr lang="fr-FR"/>
            </a:p>
          </p:txBody>
        </p:sp>
        <p:sp>
          <p:nvSpPr>
            <p:cNvPr id="57420" name="Rectangle 29"/>
            <p:cNvSpPr>
              <a:spLocks noChangeAspect="1" noChangeArrowheads="1"/>
            </p:cNvSpPr>
            <p:nvPr/>
          </p:nvSpPr>
          <p:spPr bwMode="auto">
            <a:xfrm>
              <a:off x="1681" y="2221"/>
              <a:ext cx="24" cy="76"/>
            </a:xfrm>
            <a:prstGeom prst="rect">
              <a:avLst/>
            </a:prstGeom>
            <a:solidFill>
              <a:schemeClr val="tx1"/>
            </a:solidFill>
            <a:ln w="12700">
              <a:solidFill>
                <a:schemeClr val="tx1"/>
              </a:solidFill>
              <a:miter lim="800000"/>
              <a:headEnd/>
              <a:tailEnd/>
            </a:ln>
          </p:spPr>
          <p:txBody>
            <a:bodyPr wrap="none" anchor="ctr"/>
            <a:lstStyle/>
            <a:p>
              <a:endParaRPr lang="fr-FR"/>
            </a:p>
          </p:txBody>
        </p:sp>
        <p:sp>
          <p:nvSpPr>
            <p:cNvPr id="57421" name="Oval 30"/>
            <p:cNvSpPr>
              <a:spLocks noChangeAspect="1" noChangeArrowheads="1"/>
            </p:cNvSpPr>
            <p:nvPr/>
          </p:nvSpPr>
          <p:spPr bwMode="auto">
            <a:xfrm>
              <a:off x="1416" y="2269"/>
              <a:ext cx="24" cy="24"/>
            </a:xfrm>
            <a:prstGeom prst="ellipse">
              <a:avLst/>
            </a:prstGeom>
            <a:solidFill>
              <a:schemeClr val="tx1"/>
            </a:solidFill>
            <a:ln w="12700">
              <a:solidFill>
                <a:schemeClr val="tx1"/>
              </a:solidFill>
              <a:round/>
              <a:headEnd/>
              <a:tailEnd/>
            </a:ln>
          </p:spPr>
          <p:txBody>
            <a:bodyPr wrap="none" anchor="ctr"/>
            <a:lstStyle/>
            <a:p>
              <a:endParaRPr lang="fr-FR"/>
            </a:p>
          </p:txBody>
        </p:sp>
        <p:sp>
          <p:nvSpPr>
            <p:cNvPr id="57422" name="Oval 31"/>
            <p:cNvSpPr>
              <a:spLocks noChangeAspect="1" noChangeArrowheads="1"/>
            </p:cNvSpPr>
            <p:nvPr/>
          </p:nvSpPr>
          <p:spPr bwMode="auto">
            <a:xfrm>
              <a:off x="1512" y="2269"/>
              <a:ext cx="24" cy="24"/>
            </a:xfrm>
            <a:prstGeom prst="ellipse">
              <a:avLst/>
            </a:prstGeom>
            <a:solidFill>
              <a:schemeClr val="tx1"/>
            </a:solidFill>
            <a:ln w="12700">
              <a:solidFill>
                <a:schemeClr val="tx1"/>
              </a:solidFill>
              <a:round/>
              <a:headEnd/>
              <a:tailEnd/>
            </a:ln>
          </p:spPr>
          <p:txBody>
            <a:bodyPr wrap="none" anchor="ctr"/>
            <a:lstStyle/>
            <a:p>
              <a:endParaRPr lang="fr-FR"/>
            </a:p>
          </p:txBody>
        </p:sp>
        <p:sp>
          <p:nvSpPr>
            <p:cNvPr id="57423" name="Line 32"/>
            <p:cNvSpPr>
              <a:spLocks noChangeAspect="1" noChangeShapeType="1"/>
            </p:cNvSpPr>
            <p:nvPr/>
          </p:nvSpPr>
          <p:spPr bwMode="auto">
            <a:xfrm flipH="1">
              <a:off x="1344" y="2377"/>
              <a:ext cx="120"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24" name="Line 33"/>
            <p:cNvSpPr>
              <a:spLocks noChangeAspect="1" noChangeShapeType="1"/>
            </p:cNvSpPr>
            <p:nvPr/>
          </p:nvSpPr>
          <p:spPr bwMode="auto">
            <a:xfrm>
              <a:off x="1488" y="2377"/>
              <a:ext cx="96"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25" name="Line 34"/>
            <p:cNvSpPr>
              <a:spLocks noChangeAspect="1" noChangeShapeType="1"/>
            </p:cNvSpPr>
            <p:nvPr/>
          </p:nvSpPr>
          <p:spPr bwMode="auto">
            <a:xfrm flipV="1">
              <a:off x="1584" y="2281"/>
              <a:ext cx="0" cy="96"/>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26" name="Line 35"/>
            <p:cNvSpPr>
              <a:spLocks noChangeAspect="1" noChangeShapeType="1"/>
            </p:cNvSpPr>
            <p:nvPr/>
          </p:nvSpPr>
          <p:spPr bwMode="auto">
            <a:xfrm>
              <a:off x="1921" y="2016"/>
              <a:ext cx="0" cy="265"/>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27" name="Line 36"/>
            <p:cNvSpPr>
              <a:spLocks noChangeAspect="1" noChangeShapeType="1"/>
            </p:cNvSpPr>
            <p:nvPr/>
          </p:nvSpPr>
          <p:spPr bwMode="auto">
            <a:xfrm>
              <a:off x="2378" y="2016"/>
              <a:ext cx="0" cy="265"/>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28" name="Line 37"/>
            <p:cNvSpPr>
              <a:spLocks noChangeAspect="1" noChangeShapeType="1"/>
            </p:cNvSpPr>
            <p:nvPr/>
          </p:nvSpPr>
          <p:spPr bwMode="auto">
            <a:xfrm>
              <a:off x="2810" y="2208"/>
              <a:ext cx="169"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29" name="Line 38"/>
            <p:cNvSpPr>
              <a:spLocks noChangeAspect="1" noChangeShapeType="1"/>
            </p:cNvSpPr>
            <p:nvPr/>
          </p:nvSpPr>
          <p:spPr bwMode="auto">
            <a:xfrm flipV="1">
              <a:off x="2810" y="2208"/>
              <a:ext cx="0" cy="49"/>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30" name="Line 39"/>
            <p:cNvSpPr>
              <a:spLocks noChangeAspect="1" noChangeShapeType="1"/>
            </p:cNvSpPr>
            <p:nvPr/>
          </p:nvSpPr>
          <p:spPr bwMode="auto">
            <a:xfrm>
              <a:off x="2810" y="2353"/>
              <a:ext cx="121"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31" name="Line 40"/>
            <p:cNvSpPr>
              <a:spLocks noChangeAspect="1" noChangeShapeType="1"/>
            </p:cNvSpPr>
            <p:nvPr/>
          </p:nvSpPr>
          <p:spPr bwMode="auto">
            <a:xfrm>
              <a:off x="2810" y="2281"/>
              <a:ext cx="0" cy="72"/>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32" name="Line 41"/>
            <p:cNvSpPr>
              <a:spLocks noChangeAspect="1" noChangeShapeType="1"/>
            </p:cNvSpPr>
            <p:nvPr/>
          </p:nvSpPr>
          <p:spPr bwMode="auto">
            <a:xfrm>
              <a:off x="1344" y="2281"/>
              <a:ext cx="72" cy="0"/>
            </a:xfrm>
            <a:prstGeom prst="line">
              <a:avLst/>
            </a:prstGeom>
            <a:noFill/>
            <a:ln w="12700">
              <a:solidFill>
                <a:schemeClr val="tx1"/>
              </a:solidFill>
              <a:round/>
              <a:headEnd/>
              <a:tailEnd/>
            </a:ln>
          </p:spPr>
          <p:txBody>
            <a:bodyPr wrap="none" lIns="0" tIns="0" rIns="0" bIns="0" anchor="ctr"/>
            <a:lstStyle/>
            <a:p>
              <a:endParaRPr lang="fr-FR"/>
            </a:p>
          </p:txBody>
        </p:sp>
        <p:sp>
          <p:nvSpPr>
            <p:cNvPr id="57433" name="Line 42"/>
            <p:cNvSpPr>
              <a:spLocks noChangeAspect="1" noChangeShapeType="1"/>
            </p:cNvSpPr>
            <p:nvPr/>
          </p:nvSpPr>
          <p:spPr bwMode="auto">
            <a:xfrm>
              <a:off x="1632" y="2297"/>
              <a:ext cx="121" cy="0"/>
            </a:xfrm>
            <a:prstGeom prst="line">
              <a:avLst/>
            </a:prstGeom>
            <a:noFill/>
            <a:ln w="12700">
              <a:solidFill>
                <a:schemeClr val="tx1"/>
              </a:solidFill>
              <a:round/>
              <a:headEnd/>
              <a:tailEnd/>
            </a:ln>
          </p:spPr>
          <p:txBody>
            <a:bodyPr wrap="none" lIns="0" tIns="0" rIns="0" bIns="0" anchor="ctr"/>
            <a:lstStyle/>
            <a:p>
              <a:endParaRPr lang="fr-FR"/>
            </a:p>
          </p:txBody>
        </p:sp>
        <p:sp>
          <p:nvSpPr>
            <p:cNvPr id="57434" name="Line 43"/>
            <p:cNvSpPr>
              <a:spLocks noChangeAspect="1" noChangeShapeType="1"/>
            </p:cNvSpPr>
            <p:nvPr/>
          </p:nvSpPr>
          <p:spPr bwMode="auto">
            <a:xfrm>
              <a:off x="1729" y="2281"/>
              <a:ext cx="288" cy="0"/>
            </a:xfrm>
            <a:prstGeom prst="line">
              <a:avLst/>
            </a:prstGeom>
            <a:noFill/>
            <a:ln w="12700">
              <a:solidFill>
                <a:schemeClr val="tx1"/>
              </a:solidFill>
              <a:round/>
              <a:headEnd/>
              <a:tailEnd/>
            </a:ln>
          </p:spPr>
          <p:txBody>
            <a:bodyPr wrap="none" lIns="0" tIns="0" rIns="0" bIns="0" anchor="ctr"/>
            <a:lstStyle/>
            <a:p>
              <a:endParaRPr lang="fr-FR"/>
            </a:p>
          </p:txBody>
        </p:sp>
        <p:sp>
          <p:nvSpPr>
            <p:cNvPr id="57435" name="Oval 44"/>
            <p:cNvSpPr>
              <a:spLocks noChangeAspect="1" noChangeArrowheads="1"/>
            </p:cNvSpPr>
            <p:nvPr/>
          </p:nvSpPr>
          <p:spPr bwMode="auto">
            <a:xfrm>
              <a:off x="1632" y="2269"/>
              <a:ext cx="25" cy="24"/>
            </a:xfrm>
            <a:prstGeom prst="ellipse">
              <a:avLst/>
            </a:prstGeom>
            <a:solidFill>
              <a:schemeClr val="tx1"/>
            </a:solidFill>
            <a:ln w="12700">
              <a:solidFill>
                <a:schemeClr val="tx1"/>
              </a:solidFill>
              <a:round/>
              <a:headEnd/>
              <a:tailEnd/>
            </a:ln>
          </p:spPr>
          <p:txBody>
            <a:bodyPr wrap="none" anchor="ctr"/>
            <a:lstStyle/>
            <a:p>
              <a:endParaRPr lang="fr-FR"/>
            </a:p>
          </p:txBody>
        </p:sp>
        <p:sp>
          <p:nvSpPr>
            <p:cNvPr id="57436" name="Oval 45"/>
            <p:cNvSpPr>
              <a:spLocks noChangeAspect="1" noChangeArrowheads="1"/>
            </p:cNvSpPr>
            <p:nvPr/>
          </p:nvSpPr>
          <p:spPr bwMode="auto">
            <a:xfrm>
              <a:off x="1729" y="2269"/>
              <a:ext cx="24" cy="24"/>
            </a:xfrm>
            <a:prstGeom prst="ellipse">
              <a:avLst/>
            </a:prstGeom>
            <a:solidFill>
              <a:schemeClr val="tx1"/>
            </a:solidFill>
            <a:ln w="12700">
              <a:solidFill>
                <a:schemeClr val="tx1"/>
              </a:solidFill>
              <a:round/>
              <a:headEnd/>
              <a:tailEnd/>
            </a:ln>
          </p:spPr>
          <p:txBody>
            <a:bodyPr wrap="none" anchor="ctr"/>
            <a:lstStyle/>
            <a:p>
              <a:endParaRPr lang="fr-FR"/>
            </a:p>
          </p:txBody>
        </p:sp>
        <p:sp>
          <p:nvSpPr>
            <p:cNvPr id="57437" name="Line 46"/>
            <p:cNvSpPr>
              <a:spLocks noChangeAspect="1" noChangeShapeType="1"/>
            </p:cNvSpPr>
            <p:nvPr/>
          </p:nvSpPr>
          <p:spPr bwMode="auto">
            <a:xfrm>
              <a:off x="1536" y="2281"/>
              <a:ext cx="96" cy="0"/>
            </a:xfrm>
            <a:prstGeom prst="line">
              <a:avLst/>
            </a:prstGeom>
            <a:noFill/>
            <a:ln w="12700">
              <a:solidFill>
                <a:schemeClr val="tx1"/>
              </a:solidFill>
              <a:round/>
              <a:headEnd/>
              <a:tailEnd/>
            </a:ln>
          </p:spPr>
          <p:txBody>
            <a:bodyPr wrap="none" lIns="0" tIns="0" rIns="0" bIns="0" anchor="ctr"/>
            <a:lstStyle/>
            <a:p>
              <a:endParaRPr lang="fr-FR"/>
            </a:p>
          </p:txBody>
        </p:sp>
        <p:grpSp>
          <p:nvGrpSpPr>
            <p:cNvPr id="57438" name="Group 47"/>
            <p:cNvGrpSpPr>
              <a:grpSpLocks noChangeAspect="1"/>
            </p:cNvGrpSpPr>
            <p:nvPr/>
          </p:nvGrpSpPr>
          <p:grpSpPr bwMode="auto">
            <a:xfrm>
              <a:off x="2101" y="1968"/>
              <a:ext cx="96" cy="96"/>
              <a:chOff x="1104" y="912"/>
              <a:chExt cx="192" cy="192"/>
            </a:xfrm>
          </p:grpSpPr>
          <p:sp>
            <p:nvSpPr>
              <p:cNvPr id="57498" name="Line 48"/>
              <p:cNvSpPr>
                <a:spLocks noChangeAspect="1" noChangeShapeType="1"/>
              </p:cNvSpPr>
              <p:nvPr/>
            </p:nvSpPr>
            <p:spPr bwMode="auto">
              <a:xfrm>
                <a:off x="1104" y="912"/>
                <a:ext cx="192" cy="192"/>
              </a:xfrm>
              <a:prstGeom prst="line">
                <a:avLst/>
              </a:prstGeom>
              <a:noFill/>
              <a:ln w="12700">
                <a:solidFill>
                  <a:schemeClr val="tx1"/>
                </a:solidFill>
                <a:round/>
                <a:headEnd/>
                <a:tailEnd/>
              </a:ln>
            </p:spPr>
            <p:txBody>
              <a:bodyPr wrap="none" lIns="0" tIns="0" rIns="0" bIns="0" anchor="ctr"/>
              <a:lstStyle/>
              <a:p>
                <a:endParaRPr lang="fr-FR"/>
              </a:p>
            </p:txBody>
          </p:sp>
          <p:sp>
            <p:nvSpPr>
              <p:cNvPr id="57499" name="Line 49"/>
              <p:cNvSpPr>
                <a:spLocks noChangeAspect="1" noChangeShapeType="1"/>
              </p:cNvSpPr>
              <p:nvPr/>
            </p:nvSpPr>
            <p:spPr bwMode="auto">
              <a:xfrm flipV="1">
                <a:off x="1104" y="912"/>
                <a:ext cx="192" cy="192"/>
              </a:xfrm>
              <a:prstGeom prst="line">
                <a:avLst/>
              </a:prstGeom>
              <a:noFill/>
              <a:ln w="12700">
                <a:solidFill>
                  <a:schemeClr val="tx1"/>
                </a:solidFill>
                <a:round/>
                <a:headEnd/>
                <a:tailEnd/>
              </a:ln>
            </p:spPr>
            <p:txBody>
              <a:bodyPr wrap="none" lIns="0" tIns="0" rIns="0" bIns="0" anchor="ctr"/>
              <a:lstStyle/>
              <a:p>
                <a:endParaRPr lang="fr-FR"/>
              </a:p>
            </p:txBody>
          </p:sp>
          <p:sp>
            <p:nvSpPr>
              <p:cNvPr id="57500" name="Oval 50"/>
              <p:cNvSpPr>
                <a:spLocks noChangeAspect="1" noChangeArrowheads="1"/>
              </p:cNvSpPr>
              <p:nvPr/>
            </p:nvSpPr>
            <p:spPr bwMode="auto">
              <a:xfrm>
                <a:off x="1104" y="912"/>
                <a:ext cx="192" cy="192"/>
              </a:xfrm>
              <a:prstGeom prst="ellipse">
                <a:avLst/>
              </a:prstGeom>
              <a:solidFill>
                <a:schemeClr val="accent2"/>
              </a:solidFill>
              <a:ln w="12700">
                <a:solidFill>
                  <a:schemeClr val="tx1"/>
                </a:solidFill>
                <a:round/>
                <a:headEnd/>
                <a:tailEnd/>
              </a:ln>
            </p:spPr>
            <p:txBody>
              <a:bodyPr wrap="none" anchor="ctr"/>
              <a:lstStyle/>
              <a:p>
                <a:endParaRPr lang="fr-FR"/>
              </a:p>
            </p:txBody>
          </p:sp>
        </p:grpSp>
        <p:sp>
          <p:nvSpPr>
            <p:cNvPr id="57439" name="Line 51"/>
            <p:cNvSpPr>
              <a:spLocks noChangeAspect="1" noChangeShapeType="1"/>
            </p:cNvSpPr>
            <p:nvPr/>
          </p:nvSpPr>
          <p:spPr bwMode="auto">
            <a:xfrm>
              <a:off x="2282" y="2281"/>
              <a:ext cx="96" cy="0"/>
            </a:xfrm>
            <a:prstGeom prst="line">
              <a:avLst/>
            </a:prstGeom>
            <a:noFill/>
            <a:ln w="12700">
              <a:solidFill>
                <a:schemeClr val="tx1"/>
              </a:solidFill>
              <a:round/>
              <a:headEnd/>
              <a:tailEnd/>
            </a:ln>
          </p:spPr>
          <p:txBody>
            <a:bodyPr wrap="none" lIns="0" tIns="0" rIns="0" bIns="0" anchor="ctr"/>
            <a:lstStyle/>
            <a:p>
              <a:endParaRPr lang="fr-FR"/>
            </a:p>
          </p:txBody>
        </p:sp>
        <p:sp>
          <p:nvSpPr>
            <p:cNvPr id="57440" name="Oval 52"/>
            <p:cNvSpPr>
              <a:spLocks noChangeAspect="1" noChangeArrowheads="1"/>
            </p:cNvSpPr>
            <p:nvPr/>
          </p:nvSpPr>
          <p:spPr bwMode="auto">
            <a:xfrm>
              <a:off x="2023" y="2148"/>
              <a:ext cx="252" cy="253"/>
            </a:xfrm>
            <a:prstGeom prst="ellipse">
              <a:avLst/>
            </a:prstGeom>
            <a:solidFill>
              <a:schemeClr val="hlink"/>
            </a:solidFill>
            <a:ln w="12700">
              <a:solidFill>
                <a:schemeClr val="bg1"/>
              </a:solidFill>
              <a:round/>
              <a:headEnd/>
              <a:tailEnd/>
            </a:ln>
          </p:spPr>
          <p:txBody>
            <a:bodyPr wrap="none" lIns="0" tIns="0" rIns="0" bIns="0" anchor="ctr"/>
            <a:lstStyle/>
            <a:p>
              <a:pPr algn="ctr">
                <a:lnSpc>
                  <a:spcPct val="95000"/>
                </a:lnSpc>
              </a:pPr>
              <a:r>
                <a:rPr lang="en-US" sz="900">
                  <a:solidFill>
                    <a:schemeClr val="bg1"/>
                  </a:solidFill>
                </a:rPr>
                <a:t>Starter</a:t>
              </a:r>
            </a:p>
            <a:p>
              <a:pPr algn="ctr">
                <a:lnSpc>
                  <a:spcPct val="95000"/>
                </a:lnSpc>
              </a:pPr>
              <a:r>
                <a:rPr lang="en-US" sz="900">
                  <a:solidFill>
                    <a:schemeClr val="bg1"/>
                  </a:solidFill>
                </a:rPr>
                <a:t>Coil</a:t>
              </a:r>
              <a:endParaRPr lang="en-US" sz="900"/>
            </a:p>
          </p:txBody>
        </p:sp>
        <p:sp>
          <p:nvSpPr>
            <p:cNvPr id="57441" name="Line 53"/>
            <p:cNvSpPr>
              <a:spLocks noChangeAspect="1" noChangeShapeType="1"/>
            </p:cNvSpPr>
            <p:nvPr/>
          </p:nvSpPr>
          <p:spPr bwMode="auto">
            <a:xfrm>
              <a:off x="2354" y="2425"/>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2" name="Line 54"/>
            <p:cNvSpPr>
              <a:spLocks noChangeAspect="1" noChangeShapeType="1"/>
            </p:cNvSpPr>
            <p:nvPr/>
          </p:nvSpPr>
          <p:spPr bwMode="auto">
            <a:xfrm>
              <a:off x="2354" y="2497"/>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3" name="Line 55"/>
            <p:cNvSpPr>
              <a:spLocks noChangeAspect="1" noChangeShapeType="1"/>
            </p:cNvSpPr>
            <p:nvPr/>
          </p:nvSpPr>
          <p:spPr bwMode="auto">
            <a:xfrm>
              <a:off x="2354" y="2473"/>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4" name="Line 56"/>
            <p:cNvSpPr>
              <a:spLocks noChangeAspect="1" noChangeShapeType="1"/>
            </p:cNvSpPr>
            <p:nvPr/>
          </p:nvSpPr>
          <p:spPr bwMode="auto">
            <a:xfrm>
              <a:off x="2474" y="2257"/>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5" name="Line 57"/>
            <p:cNvSpPr>
              <a:spLocks noChangeAspect="1" noChangeShapeType="1"/>
            </p:cNvSpPr>
            <p:nvPr/>
          </p:nvSpPr>
          <p:spPr bwMode="auto">
            <a:xfrm>
              <a:off x="2474" y="2281"/>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6" name="Line 58"/>
            <p:cNvSpPr>
              <a:spLocks noChangeAspect="1" noChangeShapeType="1"/>
            </p:cNvSpPr>
            <p:nvPr/>
          </p:nvSpPr>
          <p:spPr bwMode="auto">
            <a:xfrm>
              <a:off x="2570" y="2257"/>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7" name="Line 59"/>
            <p:cNvSpPr>
              <a:spLocks noChangeAspect="1" noChangeShapeType="1"/>
            </p:cNvSpPr>
            <p:nvPr/>
          </p:nvSpPr>
          <p:spPr bwMode="auto">
            <a:xfrm>
              <a:off x="2570" y="2281"/>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8" name="Line 60"/>
            <p:cNvSpPr>
              <a:spLocks noChangeAspect="1" noChangeShapeType="1"/>
            </p:cNvSpPr>
            <p:nvPr/>
          </p:nvSpPr>
          <p:spPr bwMode="auto">
            <a:xfrm>
              <a:off x="2666" y="2257"/>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49" name="Line 61"/>
            <p:cNvSpPr>
              <a:spLocks noChangeAspect="1" noChangeShapeType="1"/>
            </p:cNvSpPr>
            <p:nvPr/>
          </p:nvSpPr>
          <p:spPr bwMode="auto">
            <a:xfrm>
              <a:off x="2666" y="2281"/>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0" name="Line 62"/>
            <p:cNvSpPr>
              <a:spLocks noChangeAspect="1" noChangeShapeType="1"/>
            </p:cNvSpPr>
            <p:nvPr/>
          </p:nvSpPr>
          <p:spPr bwMode="auto">
            <a:xfrm>
              <a:off x="2786" y="2257"/>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1" name="Line 63"/>
            <p:cNvSpPr>
              <a:spLocks noChangeAspect="1" noChangeShapeType="1"/>
            </p:cNvSpPr>
            <p:nvPr/>
          </p:nvSpPr>
          <p:spPr bwMode="auto">
            <a:xfrm>
              <a:off x="2786" y="2281"/>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2" name="Line 64"/>
            <p:cNvSpPr>
              <a:spLocks noChangeAspect="1" noChangeShapeType="1"/>
            </p:cNvSpPr>
            <p:nvPr/>
          </p:nvSpPr>
          <p:spPr bwMode="auto">
            <a:xfrm>
              <a:off x="2498" y="2016"/>
              <a:ext cx="0" cy="241"/>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3" name="Line 65"/>
            <p:cNvSpPr>
              <a:spLocks noChangeAspect="1" noChangeShapeType="1"/>
            </p:cNvSpPr>
            <p:nvPr/>
          </p:nvSpPr>
          <p:spPr bwMode="auto">
            <a:xfrm>
              <a:off x="2594" y="2016"/>
              <a:ext cx="0" cy="241"/>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4" name="Line 66"/>
            <p:cNvSpPr>
              <a:spLocks noChangeAspect="1" noChangeShapeType="1"/>
            </p:cNvSpPr>
            <p:nvPr/>
          </p:nvSpPr>
          <p:spPr bwMode="auto">
            <a:xfrm>
              <a:off x="2690" y="2016"/>
              <a:ext cx="0" cy="241"/>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5" name="Line 67"/>
            <p:cNvSpPr>
              <a:spLocks noChangeAspect="1" noChangeShapeType="1"/>
            </p:cNvSpPr>
            <p:nvPr/>
          </p:nvSpPr>
          <p:spPr bwMode="auto">
            <a:xfrm>
              <a:off x="2931" y="2281"/>
              <a:ext cx="0" cy="72"/>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6" name="Line 68"/>
            <p:cNvSpPr>
              <a:spLocks noChangeAspect="1" noChangeShapeType="1"/>
            </p:cNvSpPr>
            <p:nvPr/>
          </p:nvSpPr>
          <p:spPr bwMode="auto">
            <a:xfrm>
              <a:off x="2931" y="2281"/>
              <a:ext cx="48"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7457" name="Line 69"/>
            <p:cNvSpPr>
              <a:spLocks noChangeAspect="1" noChangeShapeType="1"/>
            </p:cNvSpPr>
            <p:nvPr/>
          </p:nvSpPr>
          <p:spPr bwMode="auto">
            <a:xfrm flipH="1">
              <a:off x="2690" y="2689"/>
              <a:ext cx="168" cy="0"/>
            </a:xfrm>
            <a:prstGeom prst="line">
              <a:avLst/>
            </a:prstGeom>
            <a:noFill/>
            <a:ln w="12700">
              <a:solidFill>
                <a:schemeClr val="tx1"/>
              </a:solidFill>
              <a:round/>
              <a:headEnd/>
              <a:tailEnd/>
            </a:ln>
          </p:spPr>
          <p:txBody>
            <a:bodyPr wrap="none" lIns="0" tIns="0" rIns="0" bIns="0" anchor="ctr"/>
            <a:lstStyle/>
            <a:p>
              <a:endParaRPr lang="fr-FR"/>
            </a:p>
          </p:txBody>
        </p:sp>
        <p:sp>
          <p:nvSpPr>
            <p:cNvPr id="57458" name="Line 70"/>
            <p:cNvSpPr>
              <a:spLocks noChangeAspect="1" noChangeShapeType="1"/>
            </p:cNvSpPr>
            <p:nvPr/>
          </p:nvSpPr>
          <p:spPr bwMode="auto">
            <a:xfrm flipH="1">
              <a:off x="2594" y="2786"/>
              <a:ext cx="264" cy="0"/>
            </a:xfrm>
            <a:prstGeom prst="line">
              <a:avLst/>
            </a:prstGeom>
            <a:noFill/>
            <a:ln w="12700">
              <a:solidFill>
                <a:schemeClr val="tx1"/>
              </a:solidFill>
              <a:round/>
              <a:headEnd/>
              <a:tailEnd/>
            </a:ln>
          </p:spPr>
          <p:txBody>
            <a:bodyPr wrap="none" lIns="0" tIns="0" rIns="0" bIns="0" anchor="ctr"/>
            <a:lstStyle/>
            <a:p>
              <a:endParaRPr lang="fr-FR"/>
            </a:p>
          </p:txBody>
        </p:sp>
        <p:sp>
          <p:nvSpPr>
            <p:cNvPr id="57459" name="Line 71"/>
            <p:cNvSpPr>
              <a:spLocks noChangeAspect="1" noChangeShapeType="1"/>
            </p:cNvSpPr>
            <p:nvPr/>
          </p:nvSpPr>
          <p:spPr bwMode="auto">
            <a:xfrm>
              <a:off x="2931" y="2689"/>
              <a:ext cx="168" cy="0"/>
            </a:xfrm>
            <a:prstGeom prst="line">
              <a:avLst/>
            </a:prstGeom>
            <a:noFill/>
            <a:ln w="12700">
              <a:solidFill>
                <a:schemeClr val="tx1"/>
              </a:solidFill>
              <a:round/>
              <a:headEnd/>
              <a:tailEnd/>
            </a:ln>
          </p:spPr>
          <p:txBody>
            <a:bodyPr wrap="none" lIns="0" tIns="0" rIns="0" bIns="0" anchor="ctr"/>
            <a:lstStyle/>
            <a:p>
              <a:endParaRPr lang="fr-FR"/>
            </a:p>
          </p:txBody>
        </p:sp>
        <p:sp>
          <p:nvSpPr>
            <p:cNvPr id="57460" name="Line 72"/>
            <p:cNvSpPr>
              <a:spLocks noChangeAspect="1" noChangeShapeType="1"/>
            </p:cNvSpPr>
            <p:nvPr/>
          </p:nvSpPr>
          <p:spPr bwMode="auto">
            <a:xfrm>
              <a:off x="2931" y="2786"/>
              <a:ext cx="264" cy="0"/>
            </a:xfrm>
            <a:prstGeom prst="line">
              <a:avLst/>
            </a:prstGeom>
            <a:noFill/>
            <a:ln w="12700">
              <a:solidFill>
                <a:schemeClr val="tx1"/>
              </a:solidFill>
              <a:round/>
              <a:headEnd/>
              <a:tailEnd/>
            </a:ln>
          </p:spPr>
          <p:txBody>
            <a:bodyPr wrap="none" lIns="0" tIns="0" rIns="0" bIns="0" anchor="ctr"/>
            <a:lstStyle/>
            <a:p>
              <a:endParaRPr lang="fr-FR"/>
            </a:p>
          </p:txBody>
        </p:sp>
        <p:sp>
          <p:nvSpPr>
            <p:cNvPr id="57461" name="Line 73"/>
            <p:cNvSpPr>
              <a:spLocks noChangeAspect="1" noChangeShapeType="1"/>
            </p:cNvSpPr>
            <p:nvPr/>
          </p:nvSpPr>
          <p:spPr bwMode="auto">
            <a:xfrm flipV="1">
              <a:off x="3099" y="2353"/>
              <a:ext cx="0" cy="336"/>
            </a:xfrm>
            <a:prstGeom prst="line">
              <a:avLst/>
            </a:prstGeom>
            <a:noFill/>
            <a:ln w="12700">
              <a:solidFill>
                <a:schemeClr val="tx1"/>
              </a:solidFill>
              <a:round/>
              <a:headEnd/>
              <a:tailEnd/>
            </a:ln>
          </p:spPr>
          <p:txBody>
            <a:bodyPr wrap="none" lIns="0" tIns="0" rIns="0" bIns="0" anchor="ctr"/>
            <a:lstStyle/>
            <a:p>
              <a:endParaRPr lang="fr-FR"/>
            </a:p>
          </p:txBody>
        </p:sp>
        <p:sp>
          <p:nvSpPr>
            <p:cNvPr id="57462" name="Line 74"/>
            <p:cNvSpPr>
              <a:spLocks noChangeAspect="1" noChangeShapeType="1"/>
            </p:cNvSpPr>
            <p:nvPr/>
          </p:nvSpPr>
          <p:spPr bwMode="auto">
            <a:xfrm flipV="1">
              <a:off x="3195" y="2353"/>
              <a:ext cx="0" cy="433"/>
            </a:xfrm>
            <a:prstGeom prst="line">
              <a:avLst/>
            </a:prstGeom>
            <a:noFill/>
            <a:ln w="12700">
              <a:solidFill>
                <a:schemeClr val="tx1"/>
              </a:solidFill>
              <a:round/>
              <a:headEnd/>
              <a:tailEnd/>
            </a:ln>
          </p:spPr>
          <p:txBody>
            <a:bodyPr wrap="none" lIns="0" tIns="0" rIns="0" bIns="0" anchor="ctr"/>
            <a:lstStyle/>
            <a:p>
              <a:endParaRPr lang="fr-FR"/>
            </a:p>
          </p:txBody>
        </p:sp>
        <p:sp>
          <p:nvSpPr>
            <p:cNvPr id="57463" name="Line 75"/>
            <p:cNvSpPr>
              <a:spLocks noChangeAspect="1" noChangeShapeType="1"/>
            </p:cNvSpPr>
            <p:nvPr/>
          </p:nvSpPr>
          <p:spPr bwMode="auto">
            <a:xfrm flipH="1" flipV="1">
              <a:off x="2498" y="3074"/>
              <a:ext cx="96" cy="96"/>
            </a:xfrm>
            <a:prstGeom prst="line">
              <a:avLst/>
            </a:prstGeom>
            <a:noFill/>
            <a:ln w="12700">
              <a:solidFill>
                <a:schemeClr val="tx1"/>
              </a:solidFill>
              <a:round/>
              <a:headEnd/>
              <a:tailEnd/>
            </a:ln>
          </p:spPr>
          <p:txBody>
            <a:bodyPr wrap="none" lIns="0" tIns="0" rIns="0" bIns="0" anchor="ctr"/>
            <a:lstStyle/>
            <a:p>
              <a:endParaRPr lang="fr-FR"/>
            </a:p>
          </p:txBody>
        </p:sp>
        <p:sp>
          <p:nvSpPr>
            <p:cNvPr id="57464" name="Line 76"/>
            <p:cNvSpPr>
              <a:spLocks noChangeAspect="1" noChangeShapeType="1"/>
            </p:cNvSpPr>
            <p:nvPr/>
          </p:nvSpPr>
          <p:spPr bwMode="auto">
            <a:xfrm flipV="1">
              <a:off x="2594" y="3074"/>
              <a:ext cx="96" cy="96"/>
            </a:xfrm>
            <a:prstGeom prst="line">
              <a:avLst/>
            </a:prstGeom>
            <a:noFill/>
            <a:ln w="12700">
              <a:solidFill>
                <a:schemeClr val="tx1"/>
              </a:solidFill>
              <a:round/>
              <a:headEnd/>
              <a:tailEnd/>
            </a:ln>
          </p:spPr>
          <p:txBody>
            <a:bodyPr wrap="none" lIns="0" tIns="0" rIns="0" bIns="0" anchor="ctr"/>
            <a:lstStyle/>
            <a:p>
              <a:endParaRPr lang="fr-FR"/>
            </a:p>
          </p:txBody>
        </p:sp>
        <p:sp>
          <p:nvSpPr>
            <p:cNvPr id="57465" name="Line 77"/>
            <p:cNvSpPr>
              <a:spLocks noChangeAspect="1" noChangeShapeType="1"/>
            </p:cNvSpPr>
            <p:nvPr/>
          </p:nvSpPr>
          <p:spPr bwMode="auto">
            <a:xfrm>
              <a:off x="2907" y="3291"/>
              <a:ext cx="312" cy="0"/>
            </a:xfrm>
            <a:prstGeom prst="line">
              <a:avLst/>
            </a:prstGeom>
            <a:noFill/>
            <a:ln w="76200">
              <a:solidFill>
                <a:schemeClr val="tx1"/>
              </a:solidFill>
              <a:round/>
              <a:headEnd/>
              <a:tailEnd/>
            </a:ln>
          </p:spPr>
          <p:txBody>
            <a:bodyPr wrap="none" lIns="0" tIns="0" rIns="0" bIns="0" anchor="ctr"/>
            <a:lstStyle/>
            <a:p>
              <a:endParaRPr lang="fr-FR"/>
            </a:p>
          </p:txBody>
        </p:sp>
        <p:sp>
          <p:nvSpPr>
            <p:cNvPr id="57466" name="Line 78"/>
            <p:cNvSpPr>
              <a:spLocks noChangeAspect="1" noChangeShapeType="1"/>
            </p:cNvSpPr>
            <p:nvPr/>
          </p:nvSpPr>
          <p:spPr bwMode="auto">
            <a:xfrm>
              <a:off x="3339" y="2353"/>
              <a:ext cx="0" cy="817"/>
            </a:xfrm>
            <a:prstGeom prst="line">
              <a:avLst/>
            </a:prstGeom>
            <a:noFill/>
            <a:ln w="12700">
              <a:solidFill>
                <a:schemeClr val="tx1"/>
              </a:solidFill>
              <a:round/>
              <a:headEnd/>
              <a:tailEnd/>
            </a:ln>
          </p:spPr>
          <p:txBody>
            <a:bodyPr wrap="none" lIns="0" tIns="0" rIns="0" bIns="0" anchor="ctr"/>
            <a:lstStyle/>
            <a:p>
              <a:endParaRPr lang="fr-FR"/>
            </a:p>
          </p:txBody>
        </p:sp>
        <p:sp>
          <p:nvSpPr>
            <p:cNvPr id="57467" name="Line 79"/>
            <p:cNvSpPr>
              <a:spLocks noChangeAspect="1" noChangeShapeType="1"/>
            </p:cNvSpPr>
            <p:nvPr/>
          </p:nvSpPr>
          <p:spPr bwMode="auto">
            <a:xfrm>
              <a:off x="3435" y="2353"/>
              <a:ext cx="0" cy="817"/>
            </a:xfrm>
            <a:prstGeom prst="line">
              <a:avLst/>
            </a:prstGeom>
            <a:noFill/>
            <a:ln w="12700">
              <a:solidFill>
                <a:schemeClr val="tx1"/>
              </a:solidFill>
              <a:round/>
              <a:headEnd/>
              <a:tailEnd/>
            </a:ln>
          </p:spPr>
          <p:txBody>
            <a:bodyPr wrap="none" lIns="0" tIns="0" rIns="0" bIns="0" anchor="ctr"/>
            <a:lstStyle/>
            <a:p>
              <a:endParaRPr lang="fr-FR"/>
            </a:p>
          </p:txBody>
        </p:sp>
        <p:sp>
          <p:nvSpPr>
            <p:cNvPr id="57468" name="Rectangle 80"/>
            <p:cNvSpPr>
              <a:spLocks noChangeAspect="1" noChangeArrowheads="1"/>
            </p:cNvSpPr>
            <p:nvPr/>
          </p:nvSpPr>
          <p:spPr bwMode="auto">
            <a:xfrm>
              <a:off x="3219" y="3170"/>
              <a:ext cx="302" cy="241"/>
            </a:xfrm>
            <a:prstGeom prst="rect">
              <a:avLst/>
            </a:prstGeom>
            <a:solidFill>
              <a:srgbClr val="FF9900"/>
            </a:solidFill>
            <a:ln w="12700">
              <a:solidFill>
                <a:schemeClr val="bg1"/>
              </a:solidFill>
              <a:miter lim="800000"/>
              <a:headEnd/>
              <a:tailEnd/>
            </a:ln>
          </p:spPr>
          <p:txBody>
            <a:bodyPr wrap="none" lIns="92075" tIns="46038" rIns="92075" bIns="46038" anchor="ctr"/>
            <a:lstStyle/>
            <a:p>
              <a:pPr algn="ctr"/>
              <a:r>
                <a:rPr lang="en-US" sz="900">
                  <a:solidFill>
                    <a:schemeClr val="bg1"/>
                  </a:solidFill>
                </a:rPr>
                <a:t>Rotation</a:t>
              </a:r>
            </a:p>
            <a:p>
              <a:pPr algn="ctr"/>
              <a:r>
                <a:rPr lang="en-US" sz="900">
                  <a:solidFill>
                    <a:schemeClr val="bg1"/>
                  </a:solidFill>
                </a:rPr>
                <a:t>Sensor</a:t>
              </a:r>
            </a:p>
          </p:txBody>
        </p:sp>
        <p:sp>
          <p:nvSpPr>
            <p:cNvPr id="57469" name="Oval 81"/>
            <p:cNvSpPr>
              <a:spLocks noChangeAspect="1" noChangeArrowheads="1"/>
            </p:cNvSpPr>
            <p:nvPr/>
          </p:nvSpPr>
          <p:spPr bwMode="auto">
            <a:xfrm>
              <a:off x="2731" y="3170"/>
              <a:ext cx="176" cy="241"/>
            </a:xfrm>
            <a:prstGeom prst="ellipse">
              <a:avLst/>
            </a:prstGeom>
            <a:solidFill>
              <a:srgbClr val="FF9900"/>
            </a:solidFill>
            <a:ln w="12700">
              <a:solidFill>
                <a:schemeClr val="bg1"/>
              </a:solidFill>
              <a:round/>
              <a:headEnd/>
              <a:tailEnd/>
            </a:ln>
          </p:spPr>
          <p:txBody>
            <a:bodyPr wrap="none" anchor="ctr"/>
            <a:lstStyle/>
            <a:p>
              <a:endParaRPr lang="fr-FR"/>
            </a:p>
          </p:txBody>
        </p:sp>
        <p:sp>
          <p:nvSpPr>
            <p:cNvPr id="57470" name="Rectangle 82"/>
            <p:cNvSpPr>
              <a:spLocks noChangeAspect="1" noChangeArrowheads="1"/>
            </p:cNvSpPr>
            <p:nvPr/>
          </p:nvSpPr>
          <p:spPr bwMode="auto">
            <a:xfrm>
              <a:off x="2374" y="3170"/>
              <a:ext cx="433" cy="241"/>
            </a:xfrm>
            <a:prstGeom prst="rect">
              <a:avLst/>
            </a:prstGeom>
            <a:solidFill>
              <a:srgbClr val="FF9900"/>
            </a:solidFill>
            <a:ln w="12700">
              <a:solidFill>
                <a:schemeClr val="bg1"/>
              </a:solidFill>
              <a:miter lim="800000"/>
              <a:headEnd/>
              <a:tailEnd/>
            </a:ln>
          </p:spPr>
          <p:txBody>
            <a:bodyPr wrap="none" lIns="92075" tIns="46038" rIns="92075" bIns="46038" anchor="ctr"/>
            <a:lstStyle/>
            <a:p>
              <a:pPr algn="ctr"/>
              <a:r>
                <a:rPr lang="en-US" sz="900">
                  <a:solidFill>
                    <a:schemeClr val="bg1"/>
                  </a:solidFill>
                </a:rPr>
                <a:t>Motor</a:t>
              </a:r>
            </a:p>
          </p:txBody>
        </p:sp>
        <p:grpSp>
          <p:nvGrpSpPr>
            <p:cNvPr id="57471" name="Group 83"/>
            <p:cNvGrpSpPr>
              <a:grpSpLocks noChangeAspect="1"/>
            </p:cNvGrpSpPr>
            <p:nvPr/>
          </p:nvGrpSpPr>
          <p:grpSpPr bwMode="auto">
            <a:xfrm>
              <a:off x="2853" y="2688"/>
              <a:ext cx="75" cy="99"/>
              <a:chOff x="3648" y="2400"/>
              <a:chExt cx="144" cy="192"/>
            </a:xfrm>
          </p:grpSpPr>
          <p:sp>
            <p:nvSpPr>
              <p:cNvPr id="57472" name="Line 84"/>
              <p:cNvSpPr>
                <a:spLocks noChangeAspect="1" noChangeShapeType="1"/>
              </p:cNvSpPr>
              <p:nvPr/>
            </p:nvSpPr>
            <p:spPr bwMode="auto">
              <a:xfrm>
                <a:off x="3700" y="2400"/>
                <a:ext cx="0" cy="192"/>
              </a:xfrm>
              <a:prstGeom prst="line">
                <a:avLst/>
              </a:prstGeom>
              <a:noFill/>
              <a:ln w="12700">
                <a:solidFill>
                  <a:schemeClr val="tx1"/>
                </a:solidFill>
                <a:round/>
                <a:headEnd/>
                <a:tailEnd/>
              </a:ln>
            </p:spPr>
            <p:txBody>
              <a:bodyPr wrap="none" lIns="0" tIns="0" rIns="0" bIns="0" anchor="ctr"/>
              <a:lstStyle/>
              <a:p>
                <a:endParaRPr lang="fr-FR"/>
              </a:p>
            </p:txBody>
          </p:sp>
          <p:sp>
            <p:nvSpPr>
              <p:cNvPr id="57473" name="Line 85"/>
              <p:cNvSpPr>
                <a:spLocks noChangeAspect="1" noChangeShapeType="1"/>
              </p:cNvSpPr>
              <p:nvPr/>
            </p:nvSpPr>
            <p:spPr bwMode="auto">
              <a:xfrm>
                <a:off x="3740" y="2400"/>
                <a:ext cx="0" cy="192"/>
              </a:xfrm>
              <a:prstGeom prst="line">
                <a:avLst/>
              </a:prstGeom>
              <a:noFill/>
              <a:ln w="12700">
                <a:solidFill>
                  <a:schemeClr val="tx1"/>
                </a:solidFill>
                <a:round/>
                <a:headEnd/>
                <a:tailEnd/>
              </a:ln>
            </p:spPr>
            <p:txBody>
              <a:bodyPr wrap="none" lIns="0" tIns="0" rIns="0" bIns="0" anchor="ctr"/>
              <a:lstStyle/>
              <a:p>
                <a:endParaRPr lang="fr-FR"/>
              </a:p>
            </p:txBody>
          </p:sp>
          <p:grpSp>
            <p:nvGrpSpPr>
              <p:cNvPr id="57474" name="Group 86"/>
              <p:cNvGrpSpPr>
                <a:grpSpLocks noChangeAspect="1"/>
              </p:cNvGrpSpPr>
              <p:nvPr/>
            </p:nvGrpSpPr>
            <p:grpSpPr bwMode="auto">
              <a:xfrm>
                <a:off x="3648" y="2400"/>
                <a:ext cx="23" cy="46"/>
                <a:chOff x="3600" y="2784"/>
                <a:chExt cx="48" cy="96"/>
              </a:xfrm>
            </p:grpSpPr>
            <p:sp>
              <p:nvSpPr>
                <p:cNvPr id="57496" name="Arc 87"/>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97" name="Arc 88"/>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nvGrpSpPr>
              <p:cNvPr id="57475" name="Group 89"/>
              <p:cNvGrpSpPr>
                <a:grpSpLocks noChangeAspect="1"/>
              </p:cNvGrpSpPr>
              <p:nvPr/>
            </p:nvGrpSpPr>
            <p:grpSpPr bwMode="auto">
              <a:xfrm>
                <a:off x="3648" y="2448"/>
                <a:ext cx="23" cy="46"/>
                <a:chOff x="3600" y="2784"/>
                <a:chExt cx="48" cy="96"/>
              </a:xfrm>
            </p:grpSpPr>
            <p:sp>
              <p:nvSpPr>
                <p:cNvPr id="57494" name="Arc 90"/>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95" name="Arc 91"/>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nvGrpSpPr>
              <p:cNvPr id="57476" name="Group 92"/>
              <p:cNvGrpSpPr>
                <a:grpSpLocks noChangeAspect="1"/>
              </p:cNvGrpSpPr>
              <p:nvPr/>
            </p:nvGrpSpPr>
            <p:grpSpPr bwMode="auto">
              <a:xfrm>
                <a:off x="3648" y="2496"/>
                <a:ext cx="23" cy="46"/>
                <a:chOff x="3600" y="2784"/>
                <a:chExt cx="48" cy="96"/>
              </a:xfrm>
            </p:grpSpPr>
            <p:sp>
              <p:nvSpPr>
                <p:cNvPr id="57492" name="Arc 93"/>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93" name="Arc 94"/>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nvGrpSpPr>
              <p:cNvPr id="57477" name="Group 95"/>
              <p:cNvGrpSpPr>
                <a:grpSpLocks noChangeAspect="1"/>
              </p:cNvGrpSpPr>
              <p:nvPr/>
            </p:nvGrpSpPr>
            <p:grpSpPr bwMode="auto">
              <a:xfrm>
                <a:off x="3648" y="2544"/>
                <a:ext cx="23" cy="46"/>
                <a:chOff x="3600" y="2784"/>
                <a:chExt cx="48" cy="96"/>
              </a:xfrm>
            </p:grpSpPr>
            <p:sp>
              <p:nvSpPr>
                <p:cNvPr id="57490" name="Arc 96"/>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91" name="Arc 97"/>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nvGrpSpPr>
              <p:cNvPr id="57478" name="Group 98"/>
              <p:cNvGrpSpPr>
                <a:grpSpLocks noChangeAspect="1"/>
              </p:cNvGrpSpPr>
              <p:nvPr/>
            </p:nvGrpSpPr>
            <p:grpSpPr bwMode="auto">
              <a:xfrm flipH="1">
                <a:off x="3769" y="2400"/>
                <a:ext cx="23" cy="46"/>
                <a:chOff x="3600" y="2784"/>
                <a:chExt cx="48" cy="96"/>
              </a:xfrm>
            </p:grpSpPr>
            <p:sp>
              <p:nvSpPr>
                <p:cNvPr id="57488" name="Arc 99"/>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89" name="Arc 100"/>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nvGrpSpPr>
              <p:cNvPr id="57479" name="Group 101"/>
              <p:cNvGrpSpPr>
                <a:grpSpLocks noChangeAspect="1"/>
              </p:cNvGrpSpPr>
              <p:nvPr/>
            </p:nvGrpSpPr>
            <p:grpSpPr bwMode="auto">
              <a:xfrm flipH="1">
                <a:off x="3769" y="2448"/>
                <a:ext cx="23" cy="46"/>
                <a:chOff x="3600" y="2784"/>
                <a:chExt cx="48" cy="96"/>
              </a:xfrm>
            </p:grpSpPr>
            <p:sp>
              <p:nvSpPr>
                <p:cNvPr id="57486" name="Arc 102"/>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87" name="Arc 103"/>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nvGrpSpPr>
              <p:cNvPr id="57480" name="Group 104"/>
              <p:cNvGrpSpPr>
                <a:grpSpLocks noChangeAspect="1"/>
              </p:cNvGrpSpPr>
              <p:nvPr/>
            </p:nvGrpSpPr>
            <p:grpSpPr bwMode="auto">
              <a:xfrm flipH="1">
                <a:off x="3769" y="2496"/>
                <a:ext cx="23" cy="46"/>
                <a:chOff x="3600" y="2784"/>
                <a:chExt cx="48" cy="96"/>
              </a:xfrm>
            </p:grpSpPr>
            <p:sp>
              <p:nvSpPr>
                <p:cNvPr id="57484" name="Arc 105"/>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85" name="Arc 106"/>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nvGrpSpPr>
              <p:cNvPr id="57481" name="Group 107"/>
              <p:cNvGrpSpPr>
                <a:grpSpLocks noChangeAspect="1"/>
              </p:cNvGrpSpPr>
              <p:nvPr/>
            </p:nvGrpSpPr>
            <p:grpSpPr bwMode="auto">
              <a:xfrm flipH="1">
                <a:off x="3769" y="2544"/>
                <a:ext cx="23" cy="46"/>
                <a:chOff x="3600" y="2784"/>
                <a:chExt cx="48" cy="96"/>
              </a:xfrm>
            </p:grpSpPr>
            <p:sp>
              <p:nvSpPr>
                <p:cNvPr id="57482" name="Arc 108"/>
                <p:cNvSpPr>
                  <a:spLocks noChangeAspect="1"/>
                </p:cNvSpPr>
                <p:nvPr/>
              </p:nvSpPr>
              <p:spPr bwMode="auto">
                <a:xfrm>
                  <a:off x="3600" y="2784"/>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sp>
              <p:nvSpPr>
                <p:cNvPr id="57483" name="Arc 109"/>
                <p:cNvSpPr>
                  <a:spLocks noChangeAspect="1"/>
                </p:cNvSpPr>
                <p:nvPr/>
              </p:nvSpPr>
              <p:spPr bwMode="auto">
                <a:xfrm rot="5400000">
                  <a:off x="3600" y="2832"/>
                  <a:ext cx="48" cy="48"/>
                </a:xfrm>
                <a:custGeom>
                  <a:avLst/>
                  <a:gdLst>
                    <a:gd name="T0" fmla="*/ 0 w 21600"/>
                    <a:gd name="T1" fmla="*/ 0 h 21600"/>
                    <a:gd name="T2" fmla="*/ 48 w 21600"/>
                    <a:gd name="T3" fmla="*/ 48 h 21600"/>
                    <a:gd name="T4" fmla="*/ 0 w 21600"/>
                    <a:gd name="T5" fmla="*/ 4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p:spPr>
              <p:txBody>
                <a:bodyPr wrap="none" lIns="0" tIns="0" rIns="0" bIns="0" anchor="ctr"/>
                <a:lstStyle/>
                <a:p>
                  <a:endParaRPr lang="fr-FR"/>
                </a:p>
              </p:txBody>
            </p:sp>
          </p:grpSp>
        </p:grpSp>
      </p:grpSp>
      <p:sp>
        <p:nvSpPr>
          <p:cNvPr id="2070639" name="AutoShape 111"/>
          <p:cNvSpPr>
            <a:spLocks noChangeArrowheads="1"/>
          </p:cNvSpPr>
          <p:nvPr/>
        </p:nvSpPr>
        <p:spPr bwMode="auto">
          <a:xfrm flipH="1">
            <a:off x="1676400" y="2971800"/>
            <a:ext cx="4038600" cy="2971800"/>
          </a:xfrm>
          <a:prstGeom prst="bevel">
            <a:avLst>
              <a:gd name="adj" fmla="val 12500"/>
            </a:avLst>
          </a:prstGeom>
          <a:solidFill>
            <a:schemeClr val="accent1"/>
          </a:solidFill>
          <a:ln w="12700">
            <a:solidFill>
              <a:schemeClr val="tx1"/>
            </a:solidFill>
            <a:miter lim="800000"/>
            <a:headEnd/>
            <a:tailEnd/>
          </a:ln>
        </p:spPr>
        <p:txBody>
          <a:bodyPr wrap="none" lIns="0" tIns="0" rIns="0" bIns="0" anchor="ctr"/>
          <a:lstStyle/>
          <a:p>
            <a:pPr algn="ctr">
              <a:lnSpc>
                <a:spcPct val="95000"/>
              </a:lnSpc>
            </a:pPr>
            <a:r>
              <a:rPr lang="en-US" sz="2400"/>
              <a:t>Single-Speed Motor</a:t>
            </a:r>
          </a:p>
          <a:p>
            <a:pPr algn="ctr">
              <a:lnSpc>
                <a:spcPct val="95000"/>
              </a:lnSpc>
            </a:pPr>
            <a:r>
              <a:rPr lang="en-US" sz="2400"/>
              <a:t>Module</a:t>
            </a:r>
            <a:endParaRPr lang="en-US" sz="2600"/>
          </a:p>
        </p:txBody>
      </p:sp>
      <p:grpSp>
        <p:nvGrpSpPr>
          <p:cNvPr id="14" name="Group 112"/>
          <p:cNvGrpSpPr>
            <a:grpSpLocks/>
          </p:cNvGrpSpPr>
          <p:nvPr/>
        </p:nvGrpSpPr>
        <p:grpSpPr bwMode="auto">
          <a:xfrm>
            <a:off x="2555875" y="2209800"/>
            <a:ext cx="882650" cy="620713"/>
            <a:chOff x="1556" y="1392"/>
            <a:chExt cx="556" cy="391"/>
          </a:xfrm>
        </p:grpSpPr>
        <p:sp>
          <p:nvSpPr>
            <p:cNvPr id="57396" name="AutoShape 113"/>
            <p:cNvSpPr>
              <a:spLocks noChangeArrowheads="1"/>
            </p:cNvSpPr>
            <p:nvPr/>
          </p:nvSpPr>
          <p:spPr bwMode="auto">
            <a:xfrm>
              <a:off x="1579" y="1392"/>
              <a:ext cx="192" cy="240"/>
            </a:xfrm>
            <a:prstGeom prst="can">
              <a:avLst>
                <a:gd name="adj" fmla="val 55729"/>
              </a:avLst>
            </a:prstGeom>
            <a:solidFill>
              <a:srgbClr val="00FF00"/>
            </a:solidFill>
            <a:ln w="12700">
              <a:solidFill>
                <a:schemeClr val="bg1"/>
              </a:solidFill>
              <a:round/>
              <a:headEnd/>
              <a:tailEnd/>
            </a:ln>
          </p:spPr>
          <p:txBody>
            <a:bodyPr wrap="none" lIns="0" tIns="0" rIns="0" bIns="0" anchor="ctr"/>
            <a:lstStyle/>
            <a:p>
              <a:endParaRPr lang="fr-FR"/>
            </a:p>
          </p:txBody>
        </p:sp>
        <p:sp>
          <p:nvSpPr>
            <p:cNvPr id="57397" name="AutoShape 114"/>
            <p:cNvSpPr>
              <a:spLocks noChangeArrowheads="1"/>
            </p:cNvSpPr>
            <p:nvPr/>
          </p:nvSpPr>
          <p:spPr bwMode="auto">
            <a:xfrm>
              <a:off x="1901" y="1392"/>
              <a:ext cx="192" cy="240"/>
            </a:xfrm>
            <a:prstGeom prst="can">
              <a:avLst>
                <a:gd name="adj" fmla="val 54167"/>
              </a:avLst>
            </a:prstGeom>
            <a:solidFill>
              <a:srgbClr val="FF0000"/>
            </a:solidFill>
            <a:ln w="12700">
              <a:solidFill>
                <a:schemeClr val="bg1"/>
              </a:solidFill>
              <a:round/>
              <a:headEnd/>
              <a:tailEnd/>
            </a:ln>
          </p:spPr>
          <p:txBody>
            <a:bodyPr wrap="none" lIns="0" tIns="0" rIns="0" bIns="0" anchor="ctr"/>
            <a:lstStyle/>
            <a:p>
              <a:endParaRPr lang="fr-FR"/>
            </a:p>
          </p:txBody>
        </p:sp>
        <p:sp>
          <p:nvSpPr>
            <p:cNvPr id="57398" name="Text Box 115"/>
            <p:cNvSpPr txBox="1">
              <a:spLocks noChangeArrowheads="1"/>
            </p:cNvSpPr>
            <p:nvPr/>
          </p:nvSpPr>
          <p:spPr bwMode="auto">
            <a:xfrm>
              <a:off x="1556" y="1656"/>
              <a:ext cx="236" cy="127"/>
            </a:xfrm>
            <a:prstGeom prst="rect">
              <a:avLst/>
            </a:prstGeom>
            <a:noFill/>
            <a:ln w="12700">
              <a:noFill/>
              <a:miter lim="800000"/>
              <a:headEnd/>
              <a:tailEnd/>
            </a:ln>
          </p:spPr>
          <p:txBody>
            <a:bodyPr wrap="none" lIns="0" tIns="0" rIns="0" bIns="0" anchor="ctr">
              <a:spAutoFit/>
            </a:bodyPr>
            <a:lstStyle/>
            <a:p>
              <a:pPr algn="ctr">
                <a:lnSpc>
                  <a:spcPct val="95000"/>
                </a:lnSpc>
              </a:pPr>
              <a:r>
                <a:rPr lang="en-US" sz="1400"/>
                <a:t>Start</a:t>
              </a:r>
            </a:p>
          </p:txBody>
        </p:sp>
        <p:sp>
          <p:nvSpPr>
            <p:cNvPr id="57399" name="Text Box 116"/>
            <p:cNvSpPr txBox="1">
              <a:spLocks noChangeArrowheads="1"/>
            </p:cNvSpPr>
            <p:nvPr/>
          </p:nvSpPr>
          <p:spPr bwMode="auto">
            <a:xfrm>
              <a:off x="1882" y="1656"/>
              <a:ext cx="230" cy="127"/>
            </a:xfrm>
            <a:prstGeom prst="rect">
              <a:avLst/>
            </a:prstGeom>
            <a:noFill/>
            <a:ln w="12700">
              <a:noFill/>
              <a:miter lim="800000"/>
              <a:headEnd/>
              <a:tailEnd/>
            </a:ln>
          </p:spPr>
          <p:txBody>
            <a:bodyPr wrap="none" lIns="0" tIns="0" rIns="0" bIns="0" anchor="ctr">
              <a:spAutoFit/>
            </a:bodyPr>
            <a:lstStyle/>
            <a:p>
              <a:pPr algn="ctr">
                <a:lnSpc>
                  <a:spcPct val="95000"/>
                </a:lnSpc>
              </a:pPr>
              <a:r>
                <a:rPr lang="en-US" sz="1400"/>
                <a:t>Stop</a:t>
              </a:r>
            </a:p>
          </p:txBody>
        </p:sp>
      </p:grpSp>
      <p:grpSp>
        <p:nvGrpSpPr>
          <p:cNvPr id="15" name="Group 117"/>
          <p:cNvGrpSpPr>
            <a:grpSpLocks/>
          </p:cNvGrpSpPr>
          <p:nvPr/>
        </p:nvGrpSpPr>
        <p:grpSpPr bwMode="auto">
          <a:xfrm>
            <a:off x="4979988" y="2362200"/>
            <a:ext cx="811212" cy="544513"/>
            <a:chOff x="3137" y="1488"/>
            <a:chExt cx="511" cy="343"/>
          </a:xfrm>
        </p:grpSpPr>
        <p:sp>
          <p:nvSpPr>
            <p:cNvPr id="57392" name="AutoShape 118"/>
            <p:cNvSpPr>
              <a:spLocks noChangeArrowheads="1"/>
            </p:cNvSpPr>
            <p:nvPr/>
          </p:nvSpPr>
          <p:spPr bwMode="auto">
            <a:xfrm>
              <a:off x="3144" y="1488"/>
              <a:ext cx="192" cy="144"/>
            </a:xfrm>
            <a:prstGeom prst="can">
              <a:avLst>
                <a:gd name="adj" fmla="val 46528"/>
              </a:avLst>
            </a:prstGeom>
            <a:solidFill>
              <a:srgbClr val="00FF00"/>
            </a:solidFill>
            <a:ln w="12700">
              <a:solidFill>
                <a:schemeClr val="bg1"/>
              </a:solidFill>
              <a:round/>
              <a:headEnd/>
              <a:tailEnd/>
            </a:ln>
          </p:spPr>
          <p:txBody>
            <a:bodyPr wrap="none" lIns="0" tIns="0" rIns="0" bIns="0" anchor="ctr"/>
            <a:lstStyle/>
            <a:p>
              <a:endParaRPr lang="fr-FR"/>
            </a:p>
          </p:txBody>
        </p:sp>
        <p:sp>
          <p:nvSpPr>
            <p:cNvPr id="57393" name="AutoShape 119"/>
            <p:cNvSpPr>
              <a:spLocks noChangeArrowheads="1"/>
            </p:cNvSpPr>
            <p:nvPr/>
          </p:nvSpPr>
          <p:spPr bwMode="auto">
            <a:xfrm>
              <a:off x="3456" y="1488"/>
              <a:ext cx="192" cy="144"/>
            </a:xfrm>
            <a:prstGeom prst="can">
              <a:avLst>
                <a:gd name="adj" fmla="val 44444"/>
              </a:avLst>
            </a:prstGeom>
            <a:solidFill>
              <a:srgbClr val="FF0000"/>
            </a:solidFill>
            <a:ln w="12700">
              <a:solidFill>
                <a:schemeClr val="bg1"/>
              </a:solidFill>
              <a:round/>
              <a:headEnd/>
              <a:tailEnd/>
            </a:ln>
          </p:spPr>
          <p:txBody>
            <a:bodyPr wrap="none" lIns="0" tIns="0" rIns="0" bIns="0" anchor="ctr"/>
            <a:lstStyle/>
            <a:p>
              <a:endParaRPr lang="fr-FR"/>
            </a:p>
          </p:txBody>
        </p:sp>
        <p:sp>
          <p:nvSpPr>
            <p:cNvPr id="57394" name="Text Box 120"/>
            <p:cNvSpPr txBox="1">
              <a:spLocks noChangeArrowheads="1"/>
            </p:cNvSpPr>
            <p:nvPr/>
          </p:nvSpPr>
          <p:spPr bwMode="auto">
            <a:xfrm>
              <a:off x="3137" y="1704"/>
              <a:ext cx="205" cy="127"/>
            </a:xfrm>
            <a:prstGeom prst="rect">
              <a:avLst/>
            </a:prstGeom>
            <a:noFill/>
            <a:ln w="12700">
              <a:noFill/>
              <a:miter lim="800000"/>
              <a:headEnd/>
              <a:tailEnd/>
            </a:ln>
          </p:spPr>
          <p:txBody>
            <a:bodyPr wrap="none" lIns="0" tIns="0" rIns="0" bIns="0" anchor="ctr">
              <a:spAutoFit/>
            </a:bodyPr>
            <a:lstStyle/>
            <a:p>
              <a:pPr algn="ctr">
                <a:lnSpc>
                  <a:spcPct val="95000"/>
                </a:lnSpc>
              </a:pPr>
              <a:r>
                <a:rPr lang="en-US" sz="1400"/>
                <a:t>Run</a:t>
              </a:r>
            </a:p>
          </p:txBody>
        </p:sp>
        <p:sp>
          <p:nvSpPr>
            <p:cNvPr id="57395" name="Text Box 121"/>
            <p:cNvSpPr txBox="1">
              <a:spLocks noChangeArrowheads="1"/>
            </p:cNvSpPr>
            <p:nvPr/>
          </p:nvSpPr>
          <p:spPr bwMode="auto">
            <a:xfrm>
              <a:off x="3463" y="1704"/>
              <a:ext cx="180" cy="127"/>
            </a:xfrm>
            <a:prstGeom prst="rect">
              <a:avLst/>
            </a:prstGeom>
            <a:noFill/>
            <a:ln w="12700">
              <a:noFill/>
              <a:miter lim="800000"/>
              <a:headEnd/>
              <a:tailEnd/>
            </a:ln>
          </p:spPr>
          <p:txBody>
            <a:bodyPr wrap="none" lIns="0" tIns="0" rIns="0" bIns="0" anchor="ctr">
              <a:spAutoFit/>
            </a:bodyPr>
            <a:lstStyle/>
            <a:p>
              <a:pPr algn="ctr">
                <a:lnSpc>
                  <a:spcPct val="95000"/>
                </a:lnSpc>
              </a:pPr>
              <a:r>
                <a:rPr lang="en-US" sz="1400"/>
                <a:t>Fail</a:t>
              </a:r>
            </a:p>
          </p:txBody>
        </p:sp>
      </p:grpSp>
      <p:grpSp>
        <p:nvGrpSpPr>
          <p:cNvPr id="16" name="Group 122"/>
          <p:cNvGrpSpPr>
            <a:grpSpLocks/>
          </p:cNvGrpSpPr>
          <p:nvPr/>
        </p:nvGrpSpPr>
        <p:grpSpPr bwMode="auto">
          <a:xfrm>
            <a:off x="2413000" y="1568450"/>
            <a:ext cx="1168400" cy="565150"/>
            <a:chOff x="1488" y="988"/>
            <a:chExt cx="736" cy="356"/>
          </a:xfrm>
        </p:grpSpPr>
        <p:sp>
          <p:nvSpPr>
            <p:cNvPr id="57390" name="Text Box 123"/>
            <p:cNvSpPr txBox="1">
              <a:spLocks noChangeArrowheads="1"/>
            </p:cNvSpPr>
            <p:nvPr/>
          </p:nvSpPr>
          <p:spPr bwMode="auto">
            <a:xfrm>
              <a:off x="1488" y="988"/>
              <a:ext cx="736" cy="164"/>
            </a:xfrm>
            <a:prstGeom prst="rect">
              <a:avLst/>
            </a:prstGeom>
            <a:noFill/>
            <a:ln w="12700">
              <a:noFill/>
              <a:miter lim="800000"/>
              <a:headEnd/>
              <a:tailEnd/>
            </a:ln>
          </p:spPr>
          <p:txBody>
            <a:bodyPr wrap="none" lIns="0" tIns="0" rIns="0" bIns="0" anchor="ctr">
              <a:spAutoFit/>
            </a:bodyPr>
            <a:lstStyle/>
            <a:p>
              <a:pPr algn="ctr">
                <a:lnSpc>
                  <a:spcPct val="95000"/>
                </a:lnSpc>
              </a:pPr>
              <a:r>
                <a:rPr lang="en-US" sz="1800"/>
                <a:t>Commands</a:t>
              </a:r>
            </a:p>
          </p:txBody>
        </p:sp>
        <p:sp>
          <p:nvSpPr>
            <p:cNvPr id="57391" name="AutoShape 124"/>
            <p:cNvSpPr>
              <a:spLocks/>
            </p:cNvSpPr>
            <p:nvPr/>
          </p:nvSpPr>
          <p:spPr bwMode="auto">
            <a:xfrm rot="5400000">
              <a:off x="1784" y="1008"/>
              <a:ext cx="144" cy="528"/>
            </a:xfrm>
            <a:prstGeom prst="leftBrace">
              <a:avLst>
                <a:gd name="adj1" fmla="val 30556"/>
                <a:gd name="adj2" fmla="val 50000"/>
              </a:avLst>
            </a:prstGeom>
            <a:noFill/>
            <a:ln w="38100">
              <a:solidFill>
                <a:schemeClr val="folHlink"/>
              </a:solidFill>
              <a:round/>
              <a:headEnd/>
              <a:tailEnd/>
            </a:ln>
          </p:spPr>
          <p:txBody>
            <a:bodyPr wrap="none" lIns="0" tIns="0" rIns="0" bIns="0" anchor="ctr"/>
            <a:lstStyle/>
            <a:p>
              <a:endParaRPr lang="fr-FR"/>
            </a:p>
          </p:txBody>
        </p:sp>
      </p:grpSp>
      <p:grpSp>
        <p:nvGrpSpPr>
          <p:cNvPr id="17" name="Group 125"/>
          <p:cNvGrpSpPr>
            <a:grpSpLocks/>
          </p:cNvGrpSpPr>
          <p:nvPr/>
        </p:nvGrpSpPr>
        <p:grpSpPr bwMode="auto">
          <a:xfrm>
            <a:off x="5005388" y="1720850"/>
            <a:ext cx="762000" cy="565150"/>
            <a:chOff x="3168" y="1084"/>
            <a:chExt cx="480" cy="356"/>
          </a:xfrm>
        </p:grpSpPr>
        <p:sp>
          <p:nvSpPr>
            <p:cNvPr id="57388" name="AutoShape 126"/>
            <p:cNvSpPr>
              <a:spLocks/>
            </p:cNvSpPr>
            <p:nvPr/>
          </p:nvSpPr>
          <p:spPr bwMode="auto">
            <a:xfrm rot="5400000">
              <a:off x="3336" y="1128"/>
              <a:ext cx="144" cy="480"/>
            </a:xfrm>
            <a:prstGeom prst="leftBrace">
              <a:avLst>
                <a:gd name="adj1" fmla="val 27778"/>
                <a:gd name="adj2" fmla="val 50000"/>
              </a:avLst>
            </a:prstGeom>
            <a:noFill/>
            <a:ln w="38100">
              <a:solidFill>
                <a:schemeClr val="folHlink"/>
              </a:solidFill>
              <a:round/>
              <a:headEnd/>
              <a:tailEnd/>
            </a:ln>
          </p:spPr>
          <p:txBody>
            <a:bodyPr wrap="none" lIns="0" tIns="0" rIns="0" bIns="0" anchor="ctr"/>
            <a:lstStyle/>
            <a:p>
              <a:endParaRPr lang="fr-FR"/>
            </a:p>
          </p:txBody>
        </p:sp>
        <p:sp>
          <p:nvSpPr>
            <p:cNvPr id="57389" name="Text Box 127"/>
            <p:cNvSpPr txBox="1">
              <a:spLocks noChangeArrowheads="1"/>
            </p:cNvSpPr>
            <p:nvPr/>
          </p:nvSpPr>
          <p:spPr bwMode="auto">
            <a:xfrm>
              <a:off x="3204" y="1084"/>
              <a:ext cx="408" cy="164"/>
            </a:xfrm>
            <a:prstGeom prst="rect">
              <a:avLst/>
            </a:prstGeom>
            <a:noFill/>
            <a:ln w="12700">
              <a:noFill/>
              <a:miter lim="800000"/>
              <a:headEnd/>
              <a:tailEnd/>
            </a:ln>
          </p:spPr>
          <p:txBody>
            <a:bodyPr wrap="none" lIns="0" tIns="0" rIns="0" bIns="0" anchor="ctr">
              <a:spAutoFit/>
            </a:bodyPr>
            <a:lstStyle/>
            <a:p>
              <a:pPr algn="ctr">
                <a:lnSpc>
                  <a:spcPct val="95000"/>
                </a:lnSpc>
              </a:pPr>
              <a:r>
                <a:rPr lang="en-US" sz="1800"/>
                <a:t>Status</a:t>
              </a:r>
            </a:p>
          </p:txBody>
        </p:sp>
      </p:grpSp>
      <p:grpSp>
        <p:nvGrpSpPr>
          <p:cNvPr id="18" name="Group 128"/>
          <p:cNvGrpSpPr>
            <a:grpSpLocks/>
          </p:cNvGrpSpPr>
          <p:nvPr/>
        </p:nvGrpSpPr>
        <p:grpSpPr bwMode="auto">
          <a:xfrm>
            <a:off x="6248400" y="3767138"/>
            <a:ext cx="1905000" cy="804862"/>
            <a:chOff x="3936" y="2373"/>
            <a:chExt cx="1200" cy="507"/>
          </a:xfrm>
        </p:grpSpPr>
        <p:grpSp>
          <p:nvGrpSpPr>
            <p:cNvPr id="57377" name="Group 129"/>
            <p:cNvGrpSpPr>
              <a:grpSpLocks/>
            </p:cNvGrpSpPr>
            <p:nvPr/>
          </p:nvGrpSpPr>
          <p:grpSpPr bwMode="auto">
            <a:xfrm>
              <a:off x="4935" y="2373"/>
              <a:ext cx="201" cy="507"/>
              <a:chOff x="4939" y="2400"/>
              <a:chExt cx="201" cy="507"/>
            </a:xfrm>
          </p:grpSpPr>
          <p:sp>
            <p:nvSpPr>
              <p:cNvPr id="57384" name="Oval 130"/>
              <p:cNvSpPr>
                <a:spLocks noChangeArrowheads="1"/>
              </p:cNvSpPr>
              <p:nvPr/>
            </p:nvSpPr>
            <p:spPr bwMode="auto">
              <a:xfrm flipH="1">
                <a:off x="4989" y="2400"/>
                <a:ext cx="141" cy="365"/>
              </a:xfrm>
              <a:prstGeom prst="ellipse">
                <a:avLst/>
              </a:prstGeom>
              <a:noFill/>
              <a:ln w="12700" cap="sq">
                <a:solidFill>
                  <a:schemeClr val="tx2"/>
                </a:solidFill>
                <a:round/>
                <a:headEnd type="none" w="sm" len="sm"/>
                <a:tailEnd type="none" w="sm" len="sm"/>
              </a:ln>
            </p:spPr>
            <p:txBody>
              <a:bodyPr wrap="none" anchor="ctr"/>
              <a:lstStyle/>
              <a:p>
                <a:endParaRPr lang="fr-FR"/>
              </a:p>
            </p:txBody>
          </p:sp>
          <p:sp>
            <p:nvSpPr>
              <p:cNvPr id="57385" name="Line 131"/>
              <p:cNvSpPr>
                <a:spLocks noChangeShapeType="1"/>
              </p:cNvSpPr>
              <p:nvPr/>
            </p:nvSpPr>
            <p:spPr bwMode="auto">
              <a:xfrm flipH="1" flipV="1">
                <a:off x="4988" y="2674"/>
                <a:ext cx="22" cy="39"/>
              </a:xfrm>
              <a:prstGeom prst="line">
                <a:avLst/>
              </a:prstGeom>
              <a:noFill/>
              <a:ln w="12700" cap="sq">
                <a:solidFill>
                  <a:schemeClr val="tx2"/>
                </a:solidFill>
                <a:round/>
                <a:headEnd type="none" w="sm" len="sm"/>
                <a:tailEnd type="triangle" w="sm" len="sm"/>
              </a:ln>
            </p:spPr>
            <p:txBody>
              <a:bodyPr wrap="none"/>
              <a:lstStyle/>
              <a:p>
                <a:endParaRPr lang="fr-FR"/>
              </a:p>
            </p:txBody>
          </p:sp>
          <p:sp>
            <p:nvSpPr>
              <p:cNvPr id="57386" name="Oval 132"/>
              <p:cNvSpPr>
                <a:spLocks noChangeArrowheads="1"/>
              </p:cNvSpPr>
              <p:nvPr/>
            </p:nvSpPr>
            <p:spPr bwMode="auto">
              <a:xfrm flipH="1">
                <a:off x="4944" y="2400"/>
                <a:ext cx="196" cy="507"/>
              </a:xfrm>
              <a:prstGeom prst="ellipse">
                <a:avLst/>
              </a:prstGeom>
              <a:noFill/>
              <a:ln w="28575" cap="sq">
                <a:solidFill>
                  <a:srgbClr val="4141FF"/>
                </a:solidFill>
                <a:round/>
                <a:headEnd type="none" w="sm" len="sm"/>
                <a:tailEnd type="none" w="sm" len="sm"/>
              </a:ln>
            </p:spPr>
            <p:txBody>
              <a:bodyPr wrap="none" anchor="ctr"/>
              <a:lstStyle/>
              <a:p>
                <a:endParaRPr lang="fr-FR"/>
              </a:p>
            </p:txBody>
          </p:sp>
          <p:sp>
            <p:nvSpPr>
              <p:cNvPr id="57387" name="Line 133"/>
              <p:cNvSpPr>
                <a:spLocks noChangeShapeType="1"/>
              </p:cNvSpPr>
              <p:nvPr/>
            </p:nvSpPr>
            <p:spPr bwMode="auto">
              <a:xfrm flipH="1" flipV="1">
                <a:off x="4939" y="2770"/>
                <a:ext cx="22" cy="39"/>
              </a:xfrm>
              <a:prstGeom prst="line">
                <a:avLst/>
              </a:prstGeom>
              <a:noFill/>
              <a:ln w="28575" cap="sq">
                <a:solidFill>
                  <a:srgbClr val="4141FF"/>
                </a:solidFill>
                <a:round/>
                <a:headEnd type="none" w="sm" len="sm"/>
                <a:tailEnd type="triangle" w="sm" len="sm"/>
              </a:ln>
            </p:spPr>
            <p:txBody>
              <a:bodyPr wrap="none"/>
              <a:lstStyle/>
              <a:p>
                <a:endParaRPr lang="fr-FR"/>
              </a:p>
            </p:txBody>
          </p:sp>
        </p:grpSp>
        <p:grpSp>
          <p:nvGrpSpPr>
            <p:cNvPr id="57378" name="Group 134"/>
            <p:cNvGrpSpPr>
              <a:grpSpLocks/>
            </p:cNvGrpSpPr>
            <p:nvPr/>
          </p:nvGrpSpPr>
          <p:grpSpPr bwMode="auto">
            <a:xfrm>
              <a:off x="3936" y="2448"/>
              <a:ext cx="960" cy="192"/>
              <a:chOff x="3792" y="3024"/>
              <a:chExt cx="960" cy="192"/>
            </a:xfrm>
          </p:grpSpPr>
          <p:sp>
            <p:nvSpPr>
              <p:cNvPr id="57379" name="AutoShape 135"/>
              <p:cNvSpPr>
                <a:spLocks noChangeArrowheads="1"/>
              </p:cNvSpPr>
              <p:nvPr/>
            </p:nvSpPr>
            <p:spPr bwMode="auto">
              <a:xfrm rot="5400000">
                <a:off x="4176" y="2640"/>
                <a:ext cx="192" cy="960"/>
              </a:xfrm>
              <a:prstGeom prst="can">
                <a:avLst>
                  <a:gd name="adj" fmla="val 50000"/>
                </a:avLst>
              </a:prstGeom>
              <a:solidFill>
                <a:schemeClr val="tx1"/>
              </a:solidFill>
              <a:ln w="12700">
                <a:solidFill>
                  <a:schemeClr val="tx1"/>
                </a:solidFill>
                <a:round/>
                <a:headEnd/>
                <a:tailEnd/>
              </a:ln>
            </p:spPr>
            <p:txBody>
              <a:bodyPr wrap="none" lIns="0" tIns="0" rIns="0" bIns="0" anchor="ctr"/>
              <a:lstStyle/>
              <a:p>
                <a:endParaRPr lang="fr-FR"/>
              </a:p>
            </p:txBody>
          </p:sp>
          <p:sp>
            <p:nvSpPr>
              <p:cNvPr id="57380" name="Oval 136"/>
              <p:cNvSpPr>
                <a:spLocks noChangeArrowheads="1"/>
              </p:cNvSpPr>
              <p:nvPr/>
            </p:nvSpPr>
            <p:spPr bwMode="auto">
              <a:xfrm>
                <a:off x="4656" y="3024"/>
                <a:ext cx="96" cy="192"/>
              </a:xfrm>
              <a:prstGeom prst="ellipse">
                <a:avLst/>
              </a:prstGeom>
              <a:solidFill>
                <a:schemeClr val="accent1"/>
              </a:solidFill>
              <a:ln w="12700">
                <a:solidFill>
                  <a:schemeClr val="tx1"/>
                </a:solidFill>
                <a:round/>
                <a:headEnd/>
                <a:tailEnd/>
              </a:ln>
            </p:spPr>
            <p:txBody>
              <a:bodyPr wrap="none" lIns="0" tIns="0" rIns="0" bIns="0" anchor="ctr"/>
              <a:lstStyle/>
              <a:p>
                <a:endParaRPr lang="fr-FR"/>
              </a:p>
            </p:txBody>
          </p:sp>
          <p:sp>
            <p:nvSpPr>
              <p:cNvPr id="57381" name="Line 137"/>
              <p:cNvSpPr>
                <a:spLocks noChangeShapeType="1"/>
              </p:cNvSpPr>
              <p:nvPr/>
            </p:nvSpPr>
            <p:spPr bwMode="auto">
              <a:xfrm>
                <a:off x="3856" y="3204"/>
                <a:ext cx="816" cy="0"/>
              </a:xfrm>
              <a:prstGeom prst="line">
                <a:avLst/>
              </a:prstGeom>
              <a:noFill/>
              <a:ln w="12700">
                <a:solidFill>
                  <a:schemeClr val="bg2"/>
                </a:solidFill>
                <a:round/>
                <a:headEnd/>
                <a:tailEnd/>
              </a:ln>
            </p:spPr>
            <p:txBody>
              <a:bodyPr wrap="none" lIns="0" tIns="0" rIns="0" bIns="0" anchor="ctr"/>
              <a:lstStyle/>
              <a:p>
                <a:endParaRPr lang="fr-FR"/>
              </a:p>
            </p:txBody>
          </p:sp>
          <p:sp>
            <p:nvSpPr>
              <p:cNvPr id="57382" name="Line 138"/>
              <p:cNvSpPr>
                <a:spLocks noChangeShapeType="1"/>
              </p:cNvSpPr>
              <p:nvPr/>
            </p:nvSpPr>
            <p:spPr bwMode="auto">
              <a:xfrm>
                <a:off x="3832" y="3184"/>
                <a:ext cx="816" cy="0"/>
              </a:xfrm>
              <a:prstGeom prst="line">
                <a:avLst/>
              </a:prstGeom>
              <a:noFill/>
              <a:ln w="9525">
                <a:solidFill>
                  <a:schemeClr val="bg2"/>
                </a:solidFill>
                <a:round/>
                <a:headEnd/>
                <a:tailEnd/>
              </a:ln>
            </p:spPr>
            <p:txBody>
              <a:bodyPr wrap="none" lIns="0" tIns="0" rIns="0" bIns="0" anchor="ctr"/>
              <a:lstStyle/>
              <a:p>
                <a:endParaRPr lang="fr-FR"/>
              </a:p>
            </p:txBody>
          </p:sp>
          <p:sp>
            <p:nvSpPr>
              <p:cNvPr id="57383" name="Line 139"/>
              <p:cNvSpPr>
                <a:spLocks noChangeShapeType="1"/>
              </p:cNvSpPr>
              <p:nvPr/>
            </p:nvSpPr>
            <p:spPr bwMode="auto">
              <a:xfrm>
                <a:off x="3808" y="3160"/>
                <a:ext cx="800" cy="0"/>
              </a:xfrm>
              <a:prstGeom prst="line">
                <a:avLst/>
              </a:prstGeom>
              <a:noFill/>
              <a:ln w="3175">
                <a:solidFill>
                  <a:schemeClr val="bg2"/>
                </a:solidFill>
                <a:round/>
                <a:headEnd/>
                <a:tailEnd/>
              </a:ln>
            </p:spPr>
            <p:txBody>
              <a:bodyPr wrap="none" lIns="0" tIns="0" rIns="0" bIns="0" anchor="ctr"/>
              <a:lstStyle/>
              <a:p>
                <a:endParaRPr lang="fr-FR"/>
              </a:p>
            </p:txBody>
          </p:sp>
        </p:grpSp>
      </p:grpSp>
      <p:grpSp>
        <p:nvGrpSpPr>
          <p:cNvPr id="57357" name="Group 155"/>
          <p:cNvGrpSpPr>
            <a:grpSpLocks/>
          </p:cNvGrpSpPr>
          <p:nvPr/>
        </p:nvGrpSpPr>
        <p:grpSpPr bwMode="auto">
          <a:xfrm>
            <a:off x="8043863" y="152400"/>
            <a:ext cx="906462" cy="2155825"/>
            <a:chOff x="5067" y="96"/>
            <a:chExt cx="571" cy="1358"/>
          </a:xfrm>
        </p:grpSpPr>
        <p:cxnSp>
          <p:nvCxnSpPr>
            <p:cNvPr id="57358" name="AutoShape 156"/>
            <p:cNvCxnSpPr>
              <a:cxnSpLocks noChangeShapeType="1"/>
              <a:stCxn id="57359" idx="2"/>
              <a:endCxn id="57360" idx="0"/>
            </p:cNvCxnSpPr>
            <p:nvPr/>
          </p:nvCxnSpPr>
          <p:spPr bwMode="auto">
            <a:xfrm>
              <a:off x="5348" y="268"/>
              <a:ext cx="0" cy="89"/>
            </a:xfrm>
            <a:prstGeom prst="straightConnector1">
              <a:avLst/>
            </a:prstGeom>
            <a:noFill/>
            <a:ln w="9525">
              <a:solidFill>
                <a:schemeClr val="tx1"/>
              </a:solidFill>
              <a:round/>
              <a:headEnd/>
              <a:tailEnd type="none" w="lg" len="lg"/>
            </a:ln>
          </p:spPr>
        </p:cxnSp>
        <p:sp>
          <p:nvSpPr>
            <p:cNvPr id="57359" name="Rectangle 157"/>
            <p:cNvSpPr>
              <a:spLocks noChangeArrowheads="1"/>
            </p:cNvSpPr>
            <p:nvPr/>
          </p:nvSpPr>
          <p:spPr bwMode="auto">
            <a:xfrm>
              <a:off x="5069" y="96"/>
              <a:ext cx="558" cy="172"/>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PROCESS CELL</a:t>
              </a:r>
            </a:p>
          </p:txBody>
        </p:sp>
        <p:sp>
          <p:nvSpPr>
            <p:cNvPr id="57360" name="Rectangle 158"/>
            <p:cNvSpPr>
              <a:spLocks noChangeArrowheads="1"/>
            </p:cNvSpPr>
            <p:nvPr/>
          </p:nvSpPr>
          <p:spPr bwMode="auto">
            <a:xfrm>
              <a:off x="5069" y="364"/>
              <a:ext cx="558" cy="171"/>
            </a:xfrm>
            <a:prstGeom prst="rect">
              <a:avLst/>
            </a:prstGeom>
            <a:noFill/>
            <a:ln w="38100" cmpd="dbl">
              <a:solidFill>
                <a:schemeClr val="tx1"/>
              </a:solidFill>
              <a:miter lim="800000"/>
              <a:headEnd/>
              <a:tailEnd type="none" w="lg" len="lg"/>
            </a:ln>
          </p:spPr>
          <p:txBody>
            <a:bodyPr wrap="none" lIns="82058" tIns="41029" rIns="82058" bIns="41029" anchor="ctr"/>
            <a:lstStyle/>
            <a:p>
              <a:pPr algn="ctr" defTabSz="820738"/>
              <a:r>
                <a:rPr lang="en-US" sz="900"/>
                <a:t>UNIT</a:t>
              </a:r>
            </a:p>
          </p:txBody>
        </p:sp>
        <p:sp>
          <p:nvSpPr>
            <p:cNvPr id="57361" name="AutoShape 159"/>
            <p:cNvSpPr>
              <a:spLocks noChangeArrowheads="1"/>
            </p:cNvSpPr>
            <p:nvPr/>
          </p:nvSpPr>
          <p:spPr bwMode="auto">
            <a:xfrm>
              <a:off x="5330" y="269"/>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sp>
          <p:nvSpPr>
            <p:cNvPr id="57362" name="Rectangle 160"/>
            <p:cNvSpPr>
              <a:spLocks noChangeArrowheads="1"/>
            </p:cNvSpPr>
            <p:nvPr/>
          </p:nvSpPr>
          <p:spPr bwMode="auto">
            <a:xfrm>
              <a:off x="5067" y="648"/>
              <a:ext cx="558" cy="171"/>
            </a:xfrm>
            <a:prstGeom prst="rect">
              <a:avLst/>
            </a:prstGeom>
            <a:noFill/>
            <a:ln w="9525">
              <a:solidFill>
                <a:schemeClr val="tx1"/>
              </a:solidFill>
              <a:miter lim="800000"/>
              <a:headEnd/>
              <a:tailEnd type="none" w="lg" len="lg"/>
            </a:ln>
          </p:spPr>
          <p:txBody>
            <a:bodyPr wrap="none" lIns="82058" tIns="41029" rIns="82058" bIns="41029" anchor="ctr"/>
            <a:lstStyle/>
            <a:p>
              <a:pPr algn="ctr" defTabSz="820738"/>
              <a:r>
                <a:rPr lang="en-US" sz="900"/>
                <a:t>EQUIPMENT</a:t>
              </a:r>
            </a:p>
            <a:p>
              <a:pPr algn="ctr" defTabSz="820738"/>
              <a:r>
                <a:rPr lang="en-US" sz="900"/>
                <a:t>MODULE</a:t>
              </a:r>
            </a:p>
          </p:txBody>
        </p:sp>
        <p:sp>
          <p:nvSpPr>
            <p:cNvPr id="57363" name="Rectangle 161"/>
            <p:cNvSpPr>
              <a:spLocks noChangeArrowheads="1"/>
            </p:cNvSpPr>
            <p:nvPr/>
          </p:nvSpPr>
          <p:spPr bwMode="auto">
            <a:xfrm>
              <a:off x="5067" y="923"/>
              <a:ext cx="558" cy="171"/>
            </a:xfrm>
            <a:prstGeom prst="rect">
              <a:avLst/>
            </a:prstGeom>
            <a:noFill/>
            <a:ln w="38100">
              <a:solidFill>
                <a:schemeClr val="tx1"/>
              </a:solidFill>
              <a:miter lim="800000"/>
              <a:headEnd/>
              <a:tailEnd type="none" w="lg" len="lg"/>
            </a:ln>
          </p:spPr>
          <p:txBody>
            <a:bodyPr wrap="none" lIns="82058" tIns="41029" rIns="82058" bIns="41029" anchor="ctr"/>
            <a:lstStyle/>
            <a:p>
              <a:pPr algn="ctr" defTabSz="820738"/>
              <a:r>
                <a:rPr lang="en-US" sz="900"/>
                <a:t>CONTROL</a:t>
              </a:r>
            </a:p>
            <a:p>
              <a:pPr algn="ctr" defTabSz="820738"/>
              <a:r>
                <a:rPr lang="en-US" sz="900"/>
                <a:t>MODULE</a:t>
              </a:r>
            </a:p>
          </p:txBody>
        </p:sp>
        <p:cxnSp>
          <p:nvCxnSpPr>
            <p:cNvPr id="57364" name="AutoShape 162"/>
            <p:cNvCxnSpPr>
              <a:cxnSpLocks noChangeShapeType="1"/>
              <a:stCxn id="57360" idx="2"/>
              <a:endCxn id="57362" idx="0"/>
            </p:cNvCxnSpPr>
            <p:nvPr/>
          </p:nvCxnSpPr>
          <p:spPr bwMode="auto">
            <a:xfrm flipH="1">
              <a:off x="5346" y="542"/>
              <a:ext cx="2" cy="106"/>
            </a:xfrm>
            <a:prstGeom prst="straightConnector1">
              <a:avLst/>
            </a:prstGeom>
            <a:noFill/>
            <a:ln w="9525">
              <a:solidFill>
                <a:schemeClr val="tx1"/>
              </a:solidFill>
              <a:round/>
              <a:headEnd/>
              <a:tailEnd type="none" w="lg" len="lg"/>
            </a:ln>
          </p:spPr>
        </p:cxnSp>
        <p:sp>
          <p:nvSpPr>
            <p:cNvPr id="57365" name="AutoShape 163"/>
            <p:cNvSpPr>
              <a:spLocks noChangeArrowheads="1"/>
            </p:cNvSpPr>
            <p:nvPr/>
          </p:nvSpPr>
          <p:spPr bwMode="auto">
            <a:xfrm>
              <a:off x="5330" y="531"/>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7366" name="AutoShape 164"/>
            <p:cNvCxnSpPr>
              <a:cxnSpLocks noChangeShapeType="1"/>
              <a:stCxn id="57362" idx="2"/>
              <a:endCxn id="57363" idx="0"/>
            </p:cNvCxnSpPr>
            <p:nvPr/>
          </p:nvCxnSpPr>
          <p:spPr bwMode="auto">
            <a:xfrm>
              <a:off x="5346" y="819"/>
              <a:ext cx="0" cy="97"/>
            </a:xfrm>
            <a:prstGeom prst="straightConnector1">
              <a:avLst/>
            </a:prstGeom>
            <a:noFill/>
            <a:ln w="9525">
              <a:solidFill>
                <a:schemeClr val="tx1"/>
              </a:solidFill>
              <a:round/>
              <a:headEnd/>
              <a:tailEnd type="none" w="lg" len="lg"/>
            </a:ln>
          </p:spPr>
        </p:cxnSp>
        <p:sp>
          <p:nvSpPr>
            <p:cNvPr id="57367" name="AutoShape 165"/>
            <p:cNvSpPr>
              <a:spLocks noChangeArrowheads="1"/>
            </p:cNvSpPr>
            <p:nvPr/>
          </p:nvSpPr>
          <p:spPr bwMode="auto">
            <a:xfrm>
              <a:off x="5331" y="812"/>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7368" name="AutoShape 166"/>
            <p:cNvCxnSpPr>
              <a:cxnSpLocks noChangeShapeType="1"/>
              <a:endCxn id="57369" idx="2"/>
            </p:cNvCxnSpPr>
            <p:nvPr/>
          </p:nvCxnSpPr>
          <p:spPr bwMode="auto">
            <a:xfrm flipH="1">
              <a:off x="5466" y="731"/>
              <a:ext cx="161" cy="143"/>
            </a:xfrm>
            <a:prstGeom prst="bentConnector4">
              <a:avLst>
                <a:gd name="adj1" fmla="val -58065"/>
                <a:gd name="adj2" fmla="val 112093"/>
              </a:avLst>
            </a:prstGeom>
            <a:noFill/>
            <a:ln w="9525">
              <a:solidFill>
                <a:schemeClr val="tx1"/>
              </a:solidFill>
              <a:miter lim="800000"/>
              <a:headEnd/>
              <a:tailEnd/>
            </a:ln>
          </p:spPr>
        </p:cxnSp>
        <p:sp>
          <p:nvSpPr>
            <p:cNvPr id="57369" name="AutoShape 167"/>
            <p:cNvSpPr>
              <a:spLocks noChangeArrowheads="1"/>
            </p:cNvSpPr>
            <p:nvPr/>
          </p:nvSpPr>
          <p:spPr bwMode="auto">
            <a:xfrm>
              <a:off x="5449" y="825"/>
              <a:ext cx="34"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7370" name="AutoShape 168"/>
            <p:cNvCxnSpPr>
              <a:cxnSpLocks noChangeShapeType="1"/>
              <a:endCxn id="57371" idx="2"/>
            </p:cNvCxnSpPr>
            <p:nvPr/>
          </p:nvCxnSpPr>
          <p:spPr bwMode="auto">
            <a:xfrm flipH="1">
              <a:off x="5458" y="1007"/>
              <a:ext cx="161" cy="142"/>
            </a:xfrm>
            <a:prstGeom prst="bentConnector4">
              <a:avLst>
                <a:gd name="adj1" fmla="val -58065"/>
                <a:gd name="adj2" fmla="val 112093"/>
              </a:avLst>
            </a:prstGeom>
            <a:noFill/>
            <a:ln w="9525">
              <a:solidFill>
                <a:schemeClr val="tx1"/>
              </a:solidFill>
              <a:miter lim="800000"/>
              <a:headEnd/>
              <a:tailEnd/>
            </a:ln>
          </p:spPr>
        </p:cxnSp>
        <p:sp>
          <p:nvSpPr>
            <p:cNvPr id="57371" name="AutoShape 169"/>
            <p:cNvSpPr>
              <a:spLocks noChangeArrowheads="1"/>
            </p:cNvSpPr>
            <p:nvPr/>
          </p:nvSpPr>
          <p:spPr bwMode="auto">
            <a:xfrm>
              <a:off x="5440" y="1100"/>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sp>
          <p:nvSpPr>
            <p:cNvPr id="57372" name="Rectangle 170"/>
            <p:cNvSpPr>
              <a:spLocks noChangeArrowheads="1"/>
            </p:cNvSpPr>
            <p:nvPr/>
          </p:nvSpPr>
          <p:spPr bwMode="auto">
            <a:xfrm>
              <a:off x="5080" y="1228"/>
              <a:ext cx="558" cy="171"/>
            </a:xfrm>
            <a:prstGeom prst="rect">
              <a:avLst/>
            </a:prstGeom>
            <a:solidFill>
              <a:srgbClr val="FFFF00"/>
            </a:solidFill>
            <a:ln w="38100">
              <a:solidFill>
                <a:schemeClr val="tx1"/>
              </a:solidFill>
              <a:miter lim="800000"/>
              <a:headEnd/>
              <a:tailEnd type="none" w="lg" len="lg"/>
            </a:ln>
          </p:spPr>
          <p:txBody>
            <a:bodyPr wrap="none" lIns="82058" tIns="41029" rIns="82058" bIns="41029" anchor="ctr"/>
            <a:lstStyle/>
            <a:p>
              <a:pPr algn="ctr" defTabSz="820738"/>
              <a:r>
                <a:rPr lang="en-US" sz="900"/>
                <a:t>DEVICE</a:t>
              </a:r>
            </a:p>
            <a:p>
              <a:pPr algn="ctr" defTabSz="820738"/>
              <a:r>
                <a:rPr lang="en-US" sz="900"/>
                <a:t>MODULE</a:t>
              </a:r>
            </a:p>
          </p:txBody>
        </p:sp>
        <p:cxnSp>
          <p:nvCxnSpPr>
            <p:cNvPr id="57373" name="AutoShape 171"/>
            <p:cNvCxnSpPr>
              <a:cxnSpLocks noChangeShapeType="1"/>
              <a:endCxn id="57372" idx="0"/>
            </p:cNvCxnSpPr>
            <p:nvPr/>
          </p:nvCxnSpPr>
          <p:spPr bwMode="auto">
            <a:xfrm>
              <a:off x="5359" y="1119"/>
              <a:ext cx="0" cy="97"/>
            </a:xfrm>
            <a:prstGeom prst="straightConnector1">
              <a:avLst/>
            </a:prstGeom>
            <a:noFill/>
            <a:ln w="9525">
              <a:solidFill>
                <a:schemeClr val="tx1"/>
              </a:solidFill>
              <a:round/>
              <a:headEnd/>
              <a:tailEnd type="none" w="lg" len="lg"/>
            </a:ln>
          </p:spPr>
        </p:cxnSp>
        <p:sp>
          <p:nvSpPr>
            <p:cNvPr id="57374" name="AutoShape 172"/>
            <p:cNvSpPr>
              <a:spLocks noChangeArrowheads="1"/>
            </p:cNvSpPr>
            <p:nvPr/>
          </p:nvSpPr>
          <p:spPr bwMode="auto">
            <a:xfrm>
              <a:off x="5344" y="1117"/>
              <a:ext cx="31" cy="49"/>
            </a:xfrm>
            <a:prstGeom prst="flowChartDecision">
              <a:avLst/>
            </a:prstGeom>
            <a:noFill/>
            <a:ln w="9525">
              <a:solidFill>
                <a:schemeClr val="tx1"/>
              </a:solidFill>
              <a:miter lim="800000"/>
              <a:headEnd/>
              <a:tailEnd/>
            </a:ln>
          </p:spPr>
          <p:txBody>
            <a:bodyPr wrap="none" lIns="101882" tIns="50941" rIns="101882" bIns="50941" anchor="ctr"/>
            <a:lstStyle/>
            <a:p>
              <a:endParaRPr lang="fr-FR"/>
            </a:p>
          </p:txBody>
        </p:sp>
        <p:cxnSp>
          <p:nvCxnSpPr>
            <p:cNvPr id="57375" name="AutoShape 173"/>
            <p:cNvCxnSpPr>
              <a:cxnSpLocks noChangeShapeType="1"/>
              <a:endCxn id="57376" idx="2"/>
            </p:cNvCxnSpPr>
            <p:nvPr/>
          </p:nvCxnSpPr>
          <p:spPr bwMode="auto">
            <a:xfrm flipH="1">
              <a:off x="5471" y="1312"/>
              <a:ext cx="161" cy="142"/>
            </a:xfrm>
            <a:prstGeom prst="bentConnector4">
              <a:avLst>
                <a:gd name="adj1" fmla="val -58065"/>
                <a:gd name="adj2" fmla="val 112093"/>
              </a:avLst>
            </a:prstGeom>
            <a:noFill/>
            <a:ln w="9525">
              <a:solidFill>
                <a:schemeClr val="tx1"/>
              </a:solidFill>
              <a:miter lim="800000"/>
              <a:headEnd/>
              <a:tailEnd/>
            </a:ln>
          </p:spPr>
        </p:cxnSp>
        <p:sp>
          <p:nvSpPr>
            <p:cNvPr id="57376" name="AutoShape 174"/>
            <p:cNvSpPr>
              <a:spLocks noChangeArrowheads="1"/>
            </p:cNvSpPr>
            <p:nvPr/>
          </p:nvSpPr>
          <p:spPr bwMode="auto">
            <a:xfrm>
              <a:off x="5453" y="1405"/>
              <a:ext cx="35" cy="49"/>
            </a:xfrm>
            <a:prstGeom prst="flowChartDecision">
              <a:avLst/>
            </a:prstGeom>
            <a:solidFill>
              <a:srgbClr val="99CCFF"/>
            </a:solidFill>
            <a:ln w="9525">
              <a:solidFill>
                <a:schemeClr val="tx1"/>
              </a:solidFill>
              <a:miter lim="800000"/>
              <a:headEnd/>
              <a:tailEnd/>
            </a:ln>
          </p:spPr>
          <p:txBody>
            <a:bodyPr wrap="none" lIns="101882" tIns="50941" rIns="101882" bIns="50941" anchor="ctr"/>
            <a:lstStyle/>
            <a:p>
              <a:endParaRPr lang="fr-F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7" presetClass="entr" presetSubtype="1" fill="hold" grpId="0" nodeType="afterEffect">
                                  <p:stCondLst>
                                    <p:cond delay="500"/>
                                  </p:stCondLst>
                                  <p:childTnLst>
                                    <p:set>
                                      <p:cBhvr>
                                        <p:cTn id="11" dur="1" fill="hold">
                                          <p:stCondLst>
                                            <p:cond delay="0"/>
                                          </p:stCondLst>
                                        </p:cTn>
                                        <p:tgtEl>
                                          <p:spTgt spid="2070639"/>
                                        </p:tgtEl>
                                        <p:attrNameLst>
                                          <p:attrName>style.visibility</p:attrName>
                                        </p:attrNameLst>
                                      </p:cBhvr>
                                      <p:to>
                                        <p:strVal val="visible"/>
                                      </p:to>
                                    </p:set>
                                    <p:anim calcmode="lin" valueType="num">
                                      <p:cBhvr>
                                        <p:cTn id="12" dur="500" fill="hold"/>
                                        <p:tgtEl>
                                          <p:spTgt spid="2070639"/>
                                        </p:tgtEl>
                                        <p:attrNameLst>
                                          <p:attrName>ppt_x</p:attrName>
                                        </p:attrNameLst>
                                      </p:cBhvr>
                                      <p:tavLst>
                                        <p:tav tm="0">
                                          <p:val>
                                            <p:strVal val="#ppt_x"/>
                                          </p:val>
                                        </p:tav>
                                        <p:tav tm="100000">
                                          <p:val>
                                            <p:strVal val="#ppt_x"/>
                                          </p:val>
                                        </p:tav>
                                      </p:tavLst>
                                    </p:anim>
                                    <p:anim calcmode="lin" valueType="num">
                                      <p:cBhvr>
                                        <p:cTn id="13" dur="500" fill="hold"/>
                                        <p:tgtEl>
                                          <p:spTgt spid="2070639"/>
                                        </p:tgtEl>
                                        <p:attrNameLst>
                                          <p:attrName>ppt_y</p:attrName>
                                        </p:attrNameLst>
                                      </p:cBhvr>
                                      <p:tavLst>
                                        <p:tav tm="0">
                                          <p:val>
                                            <p:strVal val="#ppt_y-#ppt_h/2"/>
                                          </p:val>
                                        </p:tav>
                                        <p:tav tm="100000">
                                          <p:val>
                                            <p:strVal val="#ppt_y"/>
                                          </p:val>
                                        </p:tav>
                                      </p:tavLst>
                                    </p:anim>
                                    <p:anim calcmode="lin" valueType="num">
                                      <p:cBhvr>
                                        <p:cTn id="14" dur="500" fill="hold"/>
                                        <p:tgtEl>
                                          <p:spTgt spid="2070639"/>
                                        </p:tgtEl>
                                        <p:attrNameLst>
                                          <p:attrName>ppt_w</p:attrName>
                                        </p:attrNameLst>
                                      </p:cBhvr>
                                      <p:tavLst>
                                        <p:tav tm="0">
                                          <p:val>
                                            <p:strVal val="#ppt_w"/>
                                          </p:val>
                                        </p:tav>
                                        <p:tav tm="100000">
                                          <p:val>
                                            <p:strVal val="#ppt_w"/>
                                          </p:val>
                                        </p:tav>
                                      </p:tavLst>
                                    </p:anim>
                                    <p:anim calcmode="lin" valueType="num">
                                      <p:cBhvr>
                                        <p:cTn id="15" dur="500" fill="hold"/>
                                        <p:tgtEl>
                                          <p:spTgt spid="2070639"/>
                                        </p:tgtEl>
                                        <p:attrNameLst>
                                          <p:attrName>ppt_h</p:attrName>
                                        </p:attrNameLst>
                                      </p:cBhvr>
                                      <p:tavLst>
                                        <p:tav tm="0">
                                          <p:val>
                                            <p:fltVal val="0"/>
                                          </p:val>
                                        </p:tav>
                                        <p:tav tm="100000">
                                          <p:val>
                                            <p:strVal val="#ppt_h"/>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499"/>
                                          </p:stCondLst>
                                        </p:cTn>
                                        <p:tgtEl>
                                          <p:spTgt spid="18"/>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nodeType="afterEffect">
                                  <p:stCondLst>
                                    <p:cond delay="500"/>
                                  </p:stCondLst>
                                  <p:childTnLst>
                                    <p:set>
                                      <p:cBhvr>
                                        <p:cTn id="21" dur="1" fill="hold">
                                          <p:stCondLst>
                                            <p:cond delay="499"/>
                                          </p:stCondLst>
                                        </p:cTn>
                                        <p:tgtEl>
                                          <p:spTgt spid="14"/>
                                        </p:tgtEl>
                                        <p:attrNameLst>
                                          <p:attrName>style.visibility</p:attrName>
                                        </p:attrNameLst>
                                      </p:cBhvr>
                                      <p:to>
                                        <p:strVal val="visible"/>
                                      </p:to>
                                    </p:set>
                                  </p:childTnLst>
                                </p:cTn>
                              </p:par>
                            </p:childTnLst>
                          </p:cTn>
                        </p:par>
                        <p:par>
                          <p:cTn id="22" fill="hold">
                            <p:stCondLst>
                              <p:cond delay="3000"/>
                            </p:stCondLst>
                            <p:childTnLst>
                              <p:par>
                                <p:cTn id="23" presetID="12" presetClass="entr" presetSubtype="1" fill="hold" nodeType="after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slide(fromTop)">
                                      <p:cBhvr>
                                        <p:cTn id="25" dur="500"/>
                                        <p:tgtEl>
                                          <p:spTgt spid="16"/>
                                        </p:tgtEl>
                                      </p:cBhvr>
                                    </p:animEffect>
                                  </p:childTnLst>
                                </p:cTn>
                              </p:par>
                            </p:childTnLst>
                          </p:cTn>
                        </p:par>
                        <p:par>
                          <p:cTn id="26" fill="hold">
                            <p:stCondLst>
                              <p:cond delay="3500"/>
                            </p:stCondLst>
                            <p:childTnLst>
                              <p:par>
                                <p:cTn id="27" presetID="1" presetClass="entr" presetSubtype="0" fill="hold" nodeType="afterEffect">
                                  <p:stCondLst>
                                    <p:cond delay="500"/>
                                  </p:stCondLst>
                                  <p:childTnLst>
                                    <p:set>
                                      <p:cBhvr>
                                        <p:cTn id="28" dur="1" fill="hold">
                                          <p:stCondLst>
                                            <p:cond delay="499"/>
                                          </p:stCondLst>
                                        </p:cTn>
                                        <p:tgtEl>
                                          <p:spTgt spid="15"/>
                                        </p:tgtEl>
                                        <p:attrNameLst>
                                          <p:attrName>style.visibility</p:attrName>
                                        </p:attrNameLst>
                                      </p:cBhvr>
                                      <p:to>
                                        <p:strVal val="visible"/>
                                      </p:to>
                                    </p:set>
                                  </p:childTnLst>
                                </p:cTn>
                              </p:par>
                            </p:childTnLst>
                          </p:cTn>
                        </p:par>
                        <p:par>
                          <p:cTn id="29" fill="hold">
                            <p:stCondLst>
                              <p:cond delay="4500"/>
                            </p:stCondLst>
                            <p:childTnLst>
                              <p:par>
                                <p:cTn id="30" presetID="12" presetClass="entr" presetSubtype="1"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slide(fromTop)">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0639" grpId="0" animBg="1"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GB" smtClean="0"/>
              <a:t>Agenda</a:t>
            </a:r>
          </a:p>
        </p:txBody>
      </p:sp>
      <p:sp>
        <p:nvSpPr>
          <p:cNvPr id="58371"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5837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8373" name="Espace réservé du numéro de diapositive 5"/>
          <p:cNvSpPr>
            <a:spLocks noGrp="1"/>
          </p:cNvSpPr>
          <p:nvPr>
            <p:ph type="sldNum" sz="quarter" idx="11"/>
          </p:nvPr>
        </p:nvSpPr>
        <p:spPr>
          <a:noFill/>
        </p:spPr>
        <p:txBody>
          <a:bodyPr/>
          <a:lstStyle/>
          <a:p>
            <a:fld id="{8986479C-7472-4167-8392-53139DDC5F01}" type="slidenum">
              <a:rPr lang="en-GB"/>
              <a:pPr/>
              <a:t>56</a:t>
            </a:fld>
            <a:endParaRPr lang="en-GB"/>
          </a:p>
        </p:txBody>
      </p:sp>
      <p:sp>
        <p:nvSpPr>
          <p:cNvPr id="58374" name="Rectangle 4"/>
          <p:cNvSpPr>
            <a:spLocks noChangeArrowheads="1"/>
          </p:cNvSpPr>
          <p:nvPr/>
        </p:nvSpPr>
        <p:spPr bwMode="auto">
          <a:xfrm>
            <a:off x="0" y="4056112"/>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Equipment Modules vs. Control Modules</a:t>
            </a:r>
          </a:p>
        </p:txBody>
      </p:sp>
      <p:sp>
        <p:nvSpPr>
          <p:cNvPr id="59395"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59396" name="Espace réservé du numéro de diapositive 4"/>
          <p:cNvSpPr>
            <a:spLocks noGrp="1"/>
          </p:cNvSpPr>
          <p:nvPr>
            <p:ph type="sldNum" sz="quarter" idx="11"/>
          </p:nvPr>
        </p:nvSpPr>
        <p:spPr>
          <a:noFill/>
        </p:spPr>
        <p:txBody>
          <a:bodyPr/>
          <a:lstStyle/>
          <a:p>
            <a:fld id="{F59CEC2A-3A66-4D6A-811C-C99CEF6330C5}" type="slidenum">
              <a:rPr lang="en-GB"/>
              <a:pPr/>
              <a:t>57</a:t>
            </a:fld>
            <a:endParaRPr lang="en-GB"/>
          </a:p>
        </p:txBody>
      </p:sp>
      <p:graphicFrame>
        <p:nvGraphicFramePr>
          <p:cNvPr id="2295840" name="Group 32"/>
          <p:cNvGraphicFramePr>
            <a:graphicFrameLocks noGrp="1"/>
          </p:cNvGraphicFramePr>
          <p:nvPr/>
        </p:nvGraphicFramePr>
        <p:xfrm>
          <a:off x="228600" y="1836738"/>
          <a:ext cx="8686800" cy="3312160"/>
        </p:xfrm>
        <a:graphic>
          <a:graphicData uri="http://schemas.openxmlformats.org/drawingml/2006/table">
            <a:tbl>
              <a:tblPr/>
              <a:tblGrid>
                <a:gridCol w="4343400"/>
                <a:gridCol w="4343400"/>
              </a:tblGrid>
              <a:tr h="406400">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1" i="0" u="none" strike="noStrike" cap="none" normalizeH="0" baseline="0" smtClean="0">
                          <a:ln>
                            <a:noFill/>
                          </a:ln>
                          <a:solidFill>
                            <a:schemeClr val="bg2"/>
                          </a:solidFill>
                          <a:effectLst/>
                          <a:latin typeface="Arial" charset="0"/>
                        </a:rPr>
                        <a:t>Equipment Module</a:t>
                      </a:r>
                      <a:endParaRPr kumimoji="1" lang="en-GB" sz="1800" b="1"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1" i="0" u="none" strike="noStrike" cap="none" normalizeH="0" baseline="0" smtClean="0">
                          <a:ln>
                            <a:noFill/>
                          </a:ln>
                          <a:solidFill>
                            <a:schemeClr val="bg2"/>
                          </a:solidFill>
                          <a:effectLst/>
                          <a:latin typeface="Arial" charset="0"/>
                        </a:rPr>
                        <a:t>Control Module</a:t>
                      </a:r>
                      <a:endParaRPr kumimoji="1" lang="en-GB" sz="1800" b="1" i="0" u="none" strike="noStrike" cap="none" normalizeH="0" baseline="0" smtClean="0">
                        <a:ln>
                          <a:noFill/>
                        </a:ln>
                        <a:solidFill>
                          <a:schemeClr val="bg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Can contain an EPE</a:t>
                      </a:r>
                      <a:endParaRPr kumimoji="1" lang="en-GB" sz="1800" b="0"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Cannot contain an EPE</a:t>
                      </a:r>
                      <a:endParaRPr kumimoji="1" lang="en-GB" sz="1800" b="0" i="0" u="none" strike="noStrike" cap="none" normalizeH="0" baseline="0" smtClean="0">
                        <a:ln>
                          <a:noFill/>
                        </a:ln>
                        <a:solidFill>
                          <a:schemeClr val="bg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Must interface to the process via a control module</a:t>
                      </a:r>
                      <a:endParaRPr kumimoji="1" lang="en-GB" sz="1800" b="0"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Directly interfaces to the process via Device Modules</a:t>
                      </a:r>
                      <a:endParaRPr kumimoji="1" lang="en-GB" sz="1800" b="0" i="0" u="none" strike="noStrike" cap="none" normalizeH="0" baseline="0" smtClean="0">
                        <a:ln>
                          <a:noFill/>
                        </a:ln>
                        <a:solidFill>
                          <a:schemeClr val="bg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gridSpan="2">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Commonly used as stand alone and shared equipment by other Units or EMs</a:t>
                      </a:r>
                      <a:endParaRPr kumimoji="1" lang="en-GB" sz="1800" b="0"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406400">
                <a:tc gridSpan="2">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Commonly used to deal with transfers</a:t>
                      </a:r>
                      <a:endParaRPr kumimoji="1" lang="en-GB" sz="1800" b="0"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406400">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Can contain other EMs and CMs</a:t>
                      </a:r>
                      <a:endParaRPr kumimoji="1" lang="en-GB" sz="1800" b="0"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Can contain other CMS, not EMs</a:t>
                      </a:r>
                      <a:endParaRPr kumimoji="1" lang="en-GB" sz="1800" b="0" i="0" u="none" strike="noStrike" cap="none" normalizeH="0" baseline="0" smtClean="0">
                        <a:ln>
                          <a:noFill/>
                        </a:ln>
                        <a:solidFill>
                          <a:schemeClr val="bg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May have a direct link to the recipe procedure via the EPE</a:t>
                      </a:r>
                      <a:endParaRPr kumimoji="1" lang="en-GB" sz="1800" b="0"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800" b="0" i="0" u="none" strike="noStrike" cap="none" normalizeH="0" baseline="0" smtClean="0">
                          <a:ln>
                            <a:noFill/>
                          </a:ln>
                          <a:solidFill>
                            <a:schemeClr val="bg2"/>
                          </a:solidFill>
                          <a:effectLst/>
                          <a:latin typeface="Arial" charset="0"/>
                        </a:rPr>
                        <a:t>Has no direct link to the recipe procedure</a:t>
                      </a:r>
                      <a:endParaRPr kumimoji="1" lang="en-GB" sz="1800" b="0" i="0" u="none" strike="noStrike" cap="none" normalizeH="0" baseline="0" smtClean="0">
                        <a:ln>
                          <a:noFill/>
                        </a:ln>
                        <a:solidFill>
                          <a:schemeClr val="bg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smtClean="0"/>
              <a:t>Control modules and Equipment modules : Unit ownership</a:t>
            </a:r>
          </a:p>
        </p:txBody>
      </p:sp>
      <p:sp>
        <p:nvSpPr>
          <p:cNvPr id="60419" name="Rectangle 3"/>
          <p:cNvSpPr>
            <a:spLocks noGrp="1" noChangeArrowheads="1"/>
          </p:cNvSpPr>
          <p:nvPr>
            <p:ph idx="1"/>
          </p:nvPr>
        </p:nvSpPr>
        <p:spPr/>
        <p:txBody>
          <a:bodyPr/>
          <a:lstStyle/>
          <a:p>
            <a:r>
              <a:rPr lang="en-US" smtClean="0"/>
              <a:t>By design, CMs and EMs </a:t>
            </a:r>
          </a:p>
          <a:p>
            <a:pPr lvl="1"/>
            <a:r>
              <a:rPr lang="en-US" smtClean="0"/>
              <a:t>can be attached permanently to a unit</a:t>
            </a:r>
          </a:p>
          <a:p>
            <a:pPr lvl="1"/>
            <a:r>
              <a:rPr lang="en-US" smtClean="0"/>
              <a:t>Can be independent of any unit, part of the whole Process Cell / Work Center</a:t>
            </a:r>
          </a:p>
          <a:p>
            <a:pPr lvl="2"/>
            <a:r>
              <a:rPr lang="en-US" smtClean="0"/>
              <a:t>CM et EM can be temporarily attached to any unit to provide the needed Equipment (CMs) or Process (Ems) services needed to achieve its processing function</a:t>
            </a:r>
          </a:p>
          <a:p>
            <a:pPr lvl="2"/>
            <a:r>
              <a:rPr lang="en-US" smtClean="0"/>
              <a:t>CM and EM can also be commanded independently</a:t>
            </a:r>
          </a:p>
        </p:txBody>
      </p:sp>
      <p:sp>
        <p:nvSpPr>
          <p:cNvPr id="6042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0421" name="Espace réservé du numéro de diapositive 5"/>
          <p:cNvSpPr>
            <a:spLocks noGrp="1"/>
          </p:cNvSpPr>
          <p:nvPr>
            <p:ph type="sldNum" sz="quarter" idx="11"/>
          </p:nvPr>
        </p:nvSpPr>
        <p:spPr>
          <a:noFill/>
        </p:spPr>
        <p:txBody>
          <a:bodyPr/>
          <a:lstStyle/>
          <a:p>
            <a:fld id="{41DE838F-3D4F-4E79-B73E-3F6E3779B0AD}" type="slidenum">
              <a:rPr lang="en-GB"/>
              <a:pPr/>
              <a:t>58</a:t>
            </a:fld>
            <a:endParaRPr lang="en-GB"/>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fr-FR" smtClean="0"/>
              <a:t>Example of ISA88 physical hierarchy</a:t>
            </a:r>
          </a:p>
        </p:txBody>
      </p:sp>
      <p:sp>
        <p:nvSpPr>
          <p:cNvPr id="61443"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1444" name="Espace réservé du numéro de diapositive 4"/>
          <p:cNvSpPr>
            <a:spLocks noGrp="1"/>
          </p:cNvSpPr>
          <p:nvPr>
            <p:ph type="sldNum" sz="quarter" idx="11"/>
          </p:nvPr>
        </p:nvSpPr>
        <p:spPr>
          <a:noFill/>
        </p:spPr>
        <p:txBody>
          <a:bodyPr/>
          <a:lstStyle/>
          <a:p>
            <a:fld id="{2DD7794F-EEE4-4ACC-A907-E7FF895FF4B8}" type="slidenum">
              <a:rPr lang="en-GB"/>
              <a:pPr/>
              <a:t>59</a:t>
            </a:fld>
            <a:endParaRPr lang="en-GB"/>
          </a:p>
        </p:txBody>
      </p:sp>
      <p:grpSp>
        <p:nvGrpSpPr>
          <p:cNvPr id="61445" name="Group 3"/>
          <p:cNvGrpSpPr>
            <a:grpSpLocks/>
          </p:cNvGrpSpPr>
          <p:nvPr/>
        </p:nvGrpSpPr>
        <p:grpSpPr bwMode="auto">
          <a:xfrm>
            <a:off x="685800" y="1233488"/>
            <a:ext cx="8001000" cy="4724400"/>
            <a:chOff x="336" y="624"/>
            <a:chExt cx="5136" cy="3648"/>
          </a:xfrm>
        </p:grpSpPr>
        <p:sp>
          <p:nvSpPr>
            <p:cNvPr id="61446" name="Rectangle 4"/>
            <p:cNvSpPr>
              <a:spLocks noChangeArrowheads="1"/>
            </p:cNvSpPr>
            <p:nvPr/>
          </p:nvSpPr>
          <p:spPr bwMode="auto">
            <a:xfrm>
              <a:off x="336" y="624"/>
              <a:ext cx="5136" cy="336"/>
            </a:xfrm>
            <a:prstGeom prst="rect">
              <a:avLst/>
            </a:prstGeom>
            <a:noFill/>
            <a:ln w="9525">
              <a:solidFill>
                <a:schemeClr val="tx1"/>
              </a:solidFill>
              <a:miter lim="800000"/>
              <a:headEnd/>
              <a:tailEnd/>
            </a:ln>
          </p:spPr>
          <p:txBody>
            <a:bodyPr wrap="none" anchor="ctr"/>
            <a:lstStyle/>
            <a:p>
              <a:pPr algn="ctr"/>
              <a:r>
                <a:rPr lang="fr-FR" sz="2400"/>
                <a:t>Process Cell</a:t>
              </a:r>
            </a:p>
          </p:txBody>
        </p:sp>
        <p:sp>
          <p:nvSpPr>
            <p:cNvPr id="61447" name="Rectangle 5"/>
            <p:cNvSpPr>
              <a:spLocks noChangeArrowheads="1"/>
            </p:cNvSpPr>
            <p:nvPr/>
          </p:nvSpPr>
          <p:spPr bwMode="auto">
            <a:xfrm>
              <a:off x="336" y="1344"/>
              <a:ext cx="2880" cy="336"/>
            </a:xfrm>
            <a:prstGeom prst="rect">
              <a:avLst/>
            </a:prstGeom>
            <a:noFill/>
            <a:ln w="9525">
              <a:solidFill>
                <a:schemeClr val="tx1"/>
              </a:solidFill>
              <a:miter lim="800000"/>
              <a:headEnd/>
              <a:tailEnd/>
            </a:ln>
          </p:spPr>
          <p:txBody>
            <a:bodyPr wrap="none" anchor="ctr"/>
            <a:lstStyle/>
            <a:p>
              <a:pPr algn="ctr"/>
              <a:r>
                <a:rPr lang="fr-FR" sz="2400"/>
                <a:t>Unit</a:t>
              </a:r>
            </a:p>
          </p:txBody>
        </p:sp>
        <p:sp>
          <p:nvSpPr>
            <p:cNvPr id="61448" name="Rectangle 6"/>
            <p:cNvSpPr>
              <a:spLocks noChangeArrowheads="1"/>
            </p:cNvSpPr>
            <p:nvPr/>
          </p:nvSpPr>
          <p:spPr bwMode="auto">
            <a:xfrm>
              <a:off x="4080" y="1344"/>
              <a:ext cx="624" cy="336"/>
            </a:xfrm>
            <a:prstGeom prst="rect">
              <a:avLst/>
            </a:prstGeom>
            <a:noFill/>
            <a:ln w="9525">
              <a:solidFill>
                <a:schemeClr val="tx1"/>
              </a:solidFill>
              <a:miter lim="800000"/>
              <a:headEnd/>
              <a:tailEnd/>
            </a:ln>
          </p:spPr>
          <p:txBody>
            <a:bodyPr wrap="none" anchor="ctr"/>
            <a:lstStyle/>
            <a:p>
              <a:pPr algn="ctr"/>
              <a:r>
                <a:rPr lang="fr-FR" sz="2400"/>
                <a:t>Unit</a:t>
              </a:r>
            </a:p>
          </p:txBody>
        </p:sp>
        <p:sp>
          <p:nvSpPr>
            <p:cNvPr id="61449" name="Rectangle 7"/>
            <p:cNvSpPr>
              <a:spLocks noChangeArrowheads="1"/>
            </p:cNvSpPr>
            <p:nvPr/>
          </p:nvSpPr>
          <p:spPr bwMode="auto">
            <a:xfrm>
              <a:off x="3406" y="1872"/>
              <a:ext cx="482" cy="336"/>
            </a:xfrm>
            <a:prstGeom prst="rect">
              <a:avLst/>
            </a:prstGeom>
            <a:noFill/>
            <a:ln w="9525">
              <a:solidFill>
                <a:schemeClr val="tx1"/>
              </a:solidFill>
              <a:miter lim="800000"/>
              <a:headEnd/>
              <a:tailEnd/>
            </a:ln>
          </p:spPr>
          <p:txBody>
            <a:bodyPr wrap="none" anchor="ctr"/>
            <a:lstStyle/>
            <a:p>
              <a:pPr algn="ctr"/>
              <a:r>
                <a:rPr lang="fr-FR" sz="2400"/>
                <a:t>EM</a:t>
              </a:r>
            </a:p>
          </p:txBody>
        </p:sp>
        <p:sp>
          <p:nvSpPr>
            <p:cNvPr id="61450" name="Rectangle 8"/>
            <p:cNvSpPr>
              <a:spLocks noChangeArrowheads="1"/>
            </p:cNvSpPr>
            <p:nvPr/>
          </p:nvSpPr>
          <p:spPr bwMode="auto">
            <a:xfrm>
              <a:off x="384" y="2160"/>
              <a:ext cx="482" cy="336"/>
            </a:xfrm>
            <a:prstGeom prst="rect">
              <a:avLst/>
            </a:prstGeom>
            <a:noFill/>
            <a:ln w="9525">
              <a:solidFill>
                <a:schemeClr val="tx1"/>
              </a:solidFill>
              <a:miter lim="800000"/>
              <a:headEnd/>
              <a:tailEnd/>
            </a:ln>
          </p:spPr>
          <p:txBody>
            <a:bodyPr wrap="none" anchor="ctr"/>
            <a:lstStyle/>
            <a:p>
              <a:pPr algn="ctr"/>
              <a:r>
                <a:rPr lang="fr-FR" sz="2400"/>
                <a:t>EM</a:t>
              </a:r>
            </a:p>
          </p:txBody>
        </p:sp>
        <p:sp>
          <p:nvSpPr>
            <p:cNvPr id="61451" name="Rectangle 9"/>
            <p:cNvSpPr>
              <a:spLocks noChangeArrowheads="1"/>
            </p:cNvSpPr>
            <p:nvPr/>
          </p:nvSpPr>
          <p:spPr bwMode="auto">
            <a:xfrm>
              <a:off x="1294" y="2160"/>
              <a:ext cx="482" cy="336"/>
            </a:xfrm>
            <a:prstGeom prst="rect">
              <a:avLst/>
            </a:prstGeom>
            <a:noFill/>
            <a:ln w="9525">
              <a:solidFill>
                <a:schemeClr val="tx1"/>
              </a:solidFill>
              <a:miter lim="800000"/>
              <a:headEnd/>
              <a:tailEnd/>
            </a:ln>
          </p:spPr>
          <p:txBody>
            <a:bodyPr wrap="none" anchor="ctr"/>
            <a:lstStyle/>
            <a:p>
              <a:pPr algn="ctr"/>
              <a:r>
                <a:rPr lang="fr-FR" sz="2400"/>
                <a:t>EM</a:t>
              </a:r>
            </a:p>
          </p:txBody>
        </p:sp>
        <p:sp>
          <p:nvSpPr>
            <p:cNvPr id="61452" name="Rectangle 10"/>
            <p:cNvSpPr>
              <a:spLocks noChangeArrowheads="1"/>
            </p:cNvSpPr>
            <p:nvPr/>
          </p:nvSpPr>
          <p:spPr bwMode="auto">
            <a:xfrm>
              <a:off x="2782" y="3936"/>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53" name="Rectangle 11"/>
            <p:cNvSpPr>
              <a:spLocks noChangeArrowheads="1"/>
            </p:cNvSpPr>
            <p:nvPr/>
          </p:nvSpPr>
          <p:spPr bwMode="auto">
            <a:xfrm>
              <a:off x="384" y="2688"/>
              <a:ext cx="482" cy="336"/>
            </a:xfrm>
            <a:prstGeom prst="rect">
              <a:avLst/>
            </a:prstGeom>
            <a:noFill/>
            <a:ln w="9525">
              <a:solidFill>
                <a:schemeClr val="tx1"/>
              </a:solidFill>
              <a:miter lim="800000"/>
              <a:headEnd/>
              <a:tailEnd/>
            </a:ln>
          </p:spPr>
          <p:txBody>
            <a:bodyPr wrap="none" anchor="ctr"/>
            <a:lstStyle/>
            <a:p>
              <a:pPr algn="ctr"/>
              <a:r>
                <a:rPr lang="fr-FR" sz="2400"/>
                <a:t>EM</a:t>
              </a:r>
            </a:p>
          </p:txBody>
        </p:sp>
        <p:sp>
          <p:nvSpPr>
            <p:cNvPr id="61454" name="Rectangle 12"/>
            <p:cNvSpPr>
              <a:spLocks noChangeArrowheads="1"/>
            </p:cNvSpPr>
            <p:nvPr/>
          </p:nvSpPr>
          <p:spPr bwMode="auto">
            <a:xfrm>
              <a:off x="384" y="3312"/>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55" name="Rectangle 13"/>
            <p:cNvSpPr>
              <a:spLocks noChangeArrowheads="1"/>
            </p:cNvSpPr>
            <p:nvPr/>
          </p:nvSpPr>
          <p:spPr bwMode="auto">
            <a:xfrm>
              <a:off x="2014" y="3936"/>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56" name="Rectangle 14"/>
            <p:cNvSpPr>
              <a:spLocks noChangeArrowheads="1"/>
            </p:cNvSpPr>
            <p:nvPr/>
          </p:nvSpPr>
          <p:spPr bwMode="auto">
            <a:xfrm>
              <a:off x="384" y="3936"/>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57" name="Rectangle 15"/>
            <p:cNvSpPr>
              <a:spLocks noChangeArrowheads="1"/>
            </p:cNvSpPr>
            <p:nvPr/>
          </p:nvSpPr>
          <p:spPr bwMode="auto">
            <a:xfrm>
              <a:off x="1486" y="3936"/>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58" name="Line 16"/>
            <p:cNvSpPr>
              <a:spLocks noChangeShapeType="1"/>
            </p:cNvSpPr>
            <p:nvPr/>
          </p:nvSpPr>
          <p:spPr bwMode="auto">
            <a:xfrm>
              <a:off x="1296" y="960"/>
              <a:ext cx="0" cy="384"/>
            </a:xfrm>
            <a:prstGeom prst="line">
              <a:avLst/>
            </a:prstGeom>
            <a:noFill/>
            <a:ln w="9525">
              <a:solidFill>
                <a:schemeClr val="tx1"/>
              </a:solidFill>
              <a:round/>
              <a:headEnd/>
              <a:tailEnd type="triangle" w="med" len="med"/>
            </a:ln>
          </p:spPr>
          <p:txBody>
            <a:bodyPr wrap="none"/>
            <a:lstStyle/>
            <a:p>
              <a:endParaRPr lang="fr-FR"/>
            </a:p>
          </p:txBody>
        </p:sp>
        <p:sp>
          <p:nvSpPr>
            <p:cNvPr id="61459" name="Line 17"/>
            <p:cNvSpPr>
              <a:spLocks noChangeShapeType="1"/>
            </p:cNvSpPr>
            <p:nvPr/>
          </p:nvSpPr>
          <p:spPr bwMode="auto">
            <a:xfrm>
              <a:off x="4368" y="960"/>
              <a:ext cx="0" cy="384"/>
            </a:xfrm>
            <a:prstGeom prst="line">
              <a:avLst/>
            </a:prstGeom>
            <a:noFill/>
            <a:ln w="9525">
              <a:solidFill>
                <a:schemeClr val="tx1"/>
              </a:solidFill>
              <a:round/>
              <a:headEnd/>
              <a:tailEnd type="triangle" w="med" len="med"/>
            </a:ln>
          </p:spPr>
          <p:txBody>
            <a:bodyPr wrap="none"/>
            <a:lstStyle/>
            <a:p>
              <a:endParaRPr lang="fr-FR"/>
            </a:p>
          </p:txBody>
        </p:sp>
        <p:sp>
          <p:nvSpPr>
            <p:cNvPr id="61460" name="Line 18"/>
            <p:cNvSpPr>
              <a:spLocks noChangeShapeType="1"/>
            </p:cNvSpPr>
            <p:nvPr/>
          </p:nvSpPr>
          <p:spPr bwMode="auto">
            <a:xfrm flipH="1">
              <a:off x="3648" y="960"/>
              <a:ext cx="0" cy="912"/>
            </a:xfrm>
            <a:prstGeom prst="line">
              <a:avLst/>
            </a:prstGeom>
            <a:noFill/>
            <a:ln w="9525">
              <a:solidFill>
                <a:schemeClr val="tx1"/>
              </a:solidFill>
              <a:round/>
              <a:headEnd/>
              <a:tailEnd type="triangle" w="med" len="med"/>
            </a:ln>
          </p:spPr>
          <p:txBody>
            <a:bodyPr wrap="none"/>
            <a:lstStyle/>
            <a:p>
              <a:endParaRPr lang="fr-FR"/>
            </a:p>
          </p:txBody>
        </p:sp>
        <p:sp>
          <p:nvSpPr>
            <p:cNvPr id="61461" name="Line 19"/>
            <p:cNvSpPr>
              <a:spLocks noChangeShapeType="1"/>
            </p:cNvSpPr>
            <p:nvPr/>
          </p:nvSpPr>
          <p:spPr bwMode="auto">
            <a:xfrm>
              <a:off x="624" y="1680"/>
              <a:ext cx="0" cy="480"/>
            </a:xfrm>
            <a:prstGeom prst="line">
              <a:avLst/>
            </a:prstGeom>
            <a:noFill/>
            <a:ln w="9525">
              <a:solidFill>
                <a:schemeClr val="tx1"/>
              </a:solidFill>
              <a:round/>
              <a:headEnd/>
              <a:tailEnd type="triangle" w="med" len="med"/>
            </a:ln>
          </p:spPr>
          <p:txBody>
            <a:bodyPr wrap="none"/>
            <a:lstStyle/>
            <a:p>
              <a:endParaRPr lang="fr-FR"/>
            </a:p>
          </p:txBody>
        </p:sp>
        <p:sp>
          <p:nvSpPr>
            <p:cNvPr id="61462" name="Line 20"/>
            <p:cNvSpPr>
              <a:spLocks noChangeShapeType="1"/>
            </p:cNvSpPr>
            <p:nvPr/>
          </p:nvSpPr>
          <p:spPr bwMode="auto">
            <a:xfrm>
              <a:off x="1534" y="1680"/>
              <a:ext cx="2" cy="480"/>
            </a:xfrm>
            <a:prstGeom prst="line">
              <a:avLst/>
            </a:prstGeom>
            <a:noFill/>
            <a:ln w="9525">
              <a:solidFill>
                <a:schemeClr val="tx1"/>
              </a:solidFill>
              <a:round/>
              <a:headEnd/>
              <a:tailEnd type="triangle" w="med" len="med"/>
            </a:ln>
          </p:spPr>
          <p:txBody>
            <a:bodyPr wrap="none"/>
            <a:lstStyle/>
            <a:p>
              <a:endParaRPr lang="fr-FR"/>
            </a:p>
          </p:txBody>
        </p:sp>
        <p:sp>
          <p:nvSpPr>
            <p:cNvPr id="61463" name="Line 21"/>
            <p:cNvSpPr>
              <a:spLocks noChangeShapeType="1"/>
            </p:cNvSpPr>
            <p:nvPr/>
          </p:nvSpPr>
          <p:spPr bwMode="auto">
            <a:xfrm flipH="1">
              <a:off x="3022" y="1680"/>
              <a:ext cx="2" cy="2256"/>
            </a:xfrm>
            <a:prstGeom prst="line">
              <a:avLst/>
            </a:prstGeom>
            <a:noFill/>
            <a:ln w="9525">
              <a:solidFill>
                <a:schemeClr val="tx1"/>
              </a:solidFill>
              <a:round/>
              <a:headEnd/>
              <a:tailEnd type="triangle" w="med" len="med"/>
            </a:ln>
          </p:spPr>
          <p:txBody>
            <a:bodyPr wrap="none"/>
            <a:lstStyle/>
            <a:p>
              <a:endParaRPr lang="fr-FR"/>
            </a:p>
          </p:txBody>
        </p:sp>
        <p:sp>
          <p:nvSpPr>
            <p:cNvPr id="61464" name="Line 22"/>
            <p:cNvSpPr>
              <a:spLocks noChangeShapeType="1"/>
            </p:cNvSpPr>
            <p:nvPr/>
          </p:nvSpPr>
          <p:spPr bwMode="auto">
            <a:xfrm>
              <a:off x="624" y="2496"/>
              <a:ext cx="0" cy="192"/>
            </a:xfrm>
            <a:prstGeom prst="line">
              <a:avLst/>
            </a:prstGeom>
            <a:noFill/>
            <a:ln w="9525">
              <a:solidFill>
                <a:schemeClr val="tx1"/>
              </a:solidFill>
              <a:round/>
              <a:headEnd/>
              <a:tailEnd type="triangle" w="med" len="med"/>
            </a:ln>
          </p:spPr>
          <p:txBody>
            <a:bodyPr wrap="none"/>
            <a:lstStyle/>
            <a:p>
              <a:endParaRPr lang="fr-FR"/>
            </a:p>
          </p:txBody>
        </p:sp>
        <p:sp>
          <p:nvSpPr>
            <p:cNvPr id="61465" name="Line 23"/>
            <p:cNvSpPr>
              <a:spLocks noChangeShapeType="1"/>
            </p:cNvSpPr>
            <p:nvPr/>
          </p:nvSpPr>
          <p:spPr bwMode="auto">
            <a:xfrm>
              <a:off x="624" y="3024"/>
              <a:ext cx="0" cy="288"/>
            </a:xfrm>
            <a:prstGeom prst="line">
              <a:avLst/>
            </a:prstGeom>
            <a:noFill/>
            <a:ln w="9525">
              <a:solidFill>
                <a:schemeClr val="tx1"/>
              </a:solidFill>
              <a:round/>
              <a:headEnd/>
              <a:tailEnd type="triangle" w="med" len="med"/>
            </a:ln>
          </p:spPr>
          <p:txBody>
            <a:bodyPr wrap="none"/>
            <a:lstStyle/>
            <a:p>
              <a:endParaRPr lang="fr-FR"/>
            </a:p>
          </p:txBody>
        </p:sp>
        <p:sp>
          <p:nvSpPr>
            <p:cNvPr id="61466" name="Line 24"/>
            <p:cNvSpPr>
              <a:spLocks noChangeShapeType="1"/>
            </p:cNvSpPr>
            <p:nvPr/>
          </p:nvSpPr>
          <p:spPr bwMode="auto">
            <a:xfrm>
              <a:off x="624" y="3648"/>
              <a:ext cx="0" cy="288"/>
            </a:xfrm>
            <a:prstGeom prst="line">
              <a:avLst/>
            </a:prstGeom>
            <a:noFill/>
            <a:ln w="9525">
              <a:solidFill>
                <a:schemeClr val="tx1"/>
              </a:solidFill>
              <a:round/>
              <a:headEnd/>
              <a:tailEnd type="triangle" w="med" len="med"/>
            </a:ln>
          </p:spPr>
          <p:txBody>
            <a:bodyPr wrap="none"/>
            <a:lstStyle/>
            <a:p>
              <a:endParaRPr lang="fr-FR"/>
            </a:p>
          </p:txBody>
        </p:sp>
        <p:sp>
          <p:nvSpPr>
            <p:cNvPr id="61467" name="Line 25"/>
            <p:cNvSpPr>
              <a:spLocks noChangeShapeType="1"/>
            </p:cNvSpPr>
            <p:nvPr/>
          </p:nvSpPr>
          <p:spPr bwMode="auto">
            <a:xfrm>
              <a:off x="672" y="3024"/>
              <a:ext cx="1056" cy="912"/>
            </a:xfrm>
            <a:prstGeom prst="line">
              <a:avLst/>
            </a:prstGeom>
            <a:noFill/>
            <a:ln w="9525">
              <a:solidFill>
                <a:schemeClr val="tx1"/>
              </a:solidFill>
              <a:round/>
              <a:headEnd/>
              <a:tailEnd type="triangle" w="med" len="med"/>
            </a:ln>
          </p:spPr>
          <p:txBody>
            <a:bodyPr wrap="none"/>
            <a:lstStyle/>
            <a:p>
              <a:endParaRPr lang="fr-FR"/>
            </a:p>
          </p:txBody>
        </p:sp>
        <p:sp>
          <p:nvSpPr>
            <p:cNvPr id="61468" name="Line 26"/>
            <p:cNvSpPr>
              <a:spLocks noChangeShapeType="1"/>
            </p:cNvSpPr>
            <p:nvPr/>
          </p:nvSpPr>
          <p:spPr bwMode="auto">
            <a:xfrm>
              <a:off x="672" y="2496"/>
              <a:ext cx="1584" cy="1440"/>
            </a:xfrm>
            <a:prstGeom prst="line">
              <a:avLst/>
            </a:prstGeom>
            <a:noFill/>
            <a:ln w="9525">
              <a:solidFill>
                <a:schemeClr val="tx1"/>
              </a:solidFill>
              <a:round/>
              <a:headEnd/>
              <a:tailEnd type="triangle" w="med" len="med"/>
            </a:ln>
          </p:spPr>
          <p:txBody>
            <a:bodyPr wrap="none"/>
            <a:lstStyle/>
            <a:p>
              <a:endParaRPr lang="fr-FR"/>
            </a:p>
          </p:txBody>
        </p:sp>
        <p:sp>
          <p:nvSpPr>
            <p:cNvPr id="61469" name="Rectangle 27"/>
            <p:cNvSpPr>
              <a:spLocks noChangeArrowheads="1"/>
            </p:cNvSpPr>
            <p:nvPr/>
          </p:nvSpPr>
          <p:spPr bwMode="auto">
            <a:xfrm>
              <a:off x="3406" y="3936"/>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70" name="Line 28"/>
            <p:cNvSpPr>
              <a:spLocks noChangeShapeType="1"/>
            </p:cNvSpPr>
            <p:nvPr/>
          </p:nvSpPr>
          <p:spPr bwMode="auto">
            <a:xfrm flipH="1">
              <a:off x="3648" y="2208"/>
              <a:ext cx="0" cy="1728"/>
            </a:xfrm>
            <a:prstGeom prst="line">
              <a:avLst/>
            </a:prstGeom>
            <a:noFill/>
            <a:ln w="9525">
              <a:solidFill>
                <a:schemeClr val="tx1"/>
              </a:solidFill>
              <a:round/>
              <a:headEnd/>
              <a:tailEnd type="triangle" w="med" len="med"/>
            </a:ln>
          </p:spPr>
          <p:txBody>
            <a:bodyPr wrap="none"/>
            <a:lstStyle/>
            <a:p>
              <a:endParaRPr lang="fr-FR"/>
            </a:p>
          </p:txBody>
        </p:sp>
        <p:sp>
          <p:nvSpPr>
            <p:cNvPr id="61471" name="Line 29"/>
            <p:cNvSpPr>
              <a:spLocks noChangeShapeType="1"/>
            </p:cNvSpPr>
            <p:nvPr/>
          </p:nvSpPr>
          <p:spPr bwMode="auto">
            <a:xfrm>
              <a:off x="3120" y="1680"/>
              <a:ext cx="288" cy="192"/>
            </a:xfrm>
            <a:prstGeom prst="line">
              <a:avLst/>
            </a:prstGeom>
            <a:noFill/>
            <a:ln w="9525">
              <a:solidFill>
                <a:schemeClr val="tx1"/>
              </a:solidFill>
              <a:prstDash val="dash"/>
              <a:round/>
              <a:headEnd/>
              <a:tailEnd type="triangle" w="med" len="med"/>
            </a:ln>
          </p:spPr>
          <p:txBody>
            <a:bodyPr wrap="none"/>
            <a:lstStyle/>
            <a:p>
              <a:endParaRPr lang="fr-FR"/>
            </a:p>
          </p:txBody>
        </p:sp>
        <p:sp>
          <p:nvSpPr>
            <p:cNvPr id="61472" name="Line 30"/>
            <p:cNvSpPr>
              <a:spLocks noChangeShapeType="1"/>
            </p:cNvSpPr>
            <p:nvPr/>
          </p:nvSpPr>
          <p:spPr bwMode="auto">
            <a:xfrm flipH="1">
              <a:off x="3888" y="1680"/>
              <a:ext cx="288" cy="192"/>
            </a:xfrm>
            <a:prstGeom prst="line">
              <a:avLst/>
            </a:prstGeom>
            <a:noFill/>
            <a:ln w="9525">
              <a:solidFill>
                <a:schemeClr val="tx1"/>
              </a:solidFill>
              <a:prstDash val="dash"/>
              <a:round/>
              <a:headEnd/>
              <a:tailEnd type="triangle" w="med" len="med"/>
            </a:ln>
          </p:spPr>
          <p:txBody>
            <a:bodyPr wrap="none"/>
            <a:lstStyle/>
            <a:p>
              <a:endParaRPr lang="fr-FR"/>
            </a:p>
          </p:txBody>
        </p:sp>
        <p:sp>
          <p:nvSpPr>
            <p:cNvPr id="61473" name="Rectangle 31"/>
            <p:cNvSpPr>
              <a:spLocks noChangeArrowheads="1"/>
            </p:cNvSpPr>
            <p:nvPr/>
          </p:nvSpPr>
          <p:spPr bwMode="auto">
            <a:xfrm>
              <a:off x="910" y="3936"/>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74" name="Line 32"/>
            <p:cNvSpPr>
              <a:spLocks noChangeShapeType="1"/>
            </p:cNvSpPr>
            <p:nvPr/>
          </p:nvSpPr>
          <p:spPr bwMode="auto">
            <a:xfrm>
              <a:off x="672" y="3648"/>
              <a:ext cx="478" cy="288"/>
            </a:xfrm>
            <a:prstGeom prst="line">
              <a:avLst/>
            </a:prstGeom>
            <a:noFill/>
            <a:ln w="9525">
              <a:solidFill>
                <a:schemeClr val="tx1"/>
              </a:solidFill>
              <a:round/>
              <a:headEnd/>
              <a:tailEnd type="triangle" w="med" len="med"/>
            </a:ln>
          </p:spPr>
          <p:txBody>
            <a:bodyPr wrap="none"/>
            <a:lstStyle/>
            <a:p>
              <a:endParaRPr lang="fr-FR"/>
            </a:p>
          </p:txBody>
        </p:sp>
        <p:sp>
          <p:nvSpPr>
            <p:cNvPr id="61475" name="Rectangle 33"/>
            <p:cNvSpPr>
              <a:spLocks noChangeArrowheads="1"/>
            </p:cNvSpPr>
            <p:nvPr/>
          </p:nvSpPr>
          <p:spPr bwMode="auto">
            <a:xfrm>
              <a:off x="4894" y="3936"/>
              <a:ext cx="482" cy="336"/>
            </a:xfrm>
            <a:prstGeom prst="rect">
              <a:avLst/>
            </a:prstGeom>
            <a:noFill/>
            <a:ln w="9525">
              <a:solidFill>
                <a:schemeClr val="tx1"/>
              </a:solidFill>
              <a:miter lim="800000"/>
              <a:headEnd/>
              <a:tailEnd/>
            </a:ln>
          </p:spPr>
          <p:txBody>
            <a:bodyPr wrap="none" anchor="ctr"/>
            <a:lstStyle/>
            <a:p>
              <a:pPr algn="ctr"/>
              <a:r>
                <a:rPr lang="fr-FR" sz="2400"/>
                <a:t>CM</a:t>
              </a:r>
            </a:p>
          </p:txBody>
        </p:sp>
        <p:sp>
          <p:nvSpPr>
            <p:cNvPr id="61476" name="Line 34"/>
            <p:cNvSpPr>
              <a:spLocks noChangeShapeType="1"/>
            </p:cNvSpPr>
            <p:nvPr/>
          </p:nvSpPr>
          <p:spPr bwMode="auto">
            <a:xfrm flipH="1">
              <a:off x="5136" y="960"/>
              <a:ext cx="0" cy="2976"/>
            </a:xfrm>
            <a:prstGeom prst="line">
              <a:avLst/>
            </a:prstGeom>
            <a:noFill/>
            <a:ln w="9525">
              <a:solidFill>
                <a:schemeClr val="tx1"/>
              </a:solidFill>
              <a:round/>
              <a:headEnd/>
              <a:tailEnd type="triangle" w="med" len="med"/>
            </a:ln>
          </p:spPr>
          <p:txBody>
            <a:bodyPr wrap="none"/>
            <a:lstStyle/>
            <a:p>
              <a:endParaRPr lang="fr-FR"/>
            </a:p>
          </p:txBody>
        </p: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smtClean="0"/>
              <a:t>Who’s / What’s concerned?</a:t>
            </a:r>
          </a:p>
        </p:txBody>
      </p:sp>
      <p:graphicFrame>
        <p:nvGraphicFramePr>
          <p:cNvPr id="2579459" name="Group 3"/>
          <p:cNvGraphicFramePr>
            <a:graphicFrameLocks noGrp="1"/>
          </p:cNvGraphicFramePr>
          <p:nvPr>
            <p:ph type="tbl" idx="1"/>
          </p:nvPr>
        </p:nvGraphicFramePr>
        <p:xfrm>
          <a:off x="179388" y="1125538"/>
          <a:ext cx="8856662" cy="4959240"/>
        </p:xfrm>
        <a:graphic>
          <a:graphicData uri="http://schemas.openxmlformats.org/drawingml/2006/table">
            <a:tbl>
              <a:tblPr/>
              <a:tblGrid>
                <a:gridCol w="2557462"/>
                <a:gridCol w="862013"/>
                <a:gridCol w="4286250"/>
                <a:gridCol w="1150937"/>
              </a:tblGrid>
              <a:tr h="2508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PRM</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Usr/Rsp</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Usage</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Typ.IT app</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Customer order processing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Production planning &amp; scheduling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Production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Material and energy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Procurement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Quality assurance</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Product inventory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Product cost accounting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Product shipping administration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Maintenance management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R</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Research &amp; development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Engineering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Marketing and sales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Finances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Human Resources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300" b="1" i="0" u="none" strike="noStrike" cap="none" normalizeH="0" baseline="0" smtClean="0">
                          <a:ln>
                            <a:noFill/>
                          </a:ln>
                          <a:solidFill>
                            <a:schemeClr val="bg2"/>
                          </a:solidFill>
                          <a:effectLst/>
                          <a:latin typeface="Arial Narrow" pitchFamily="34" charset="0"/>
                        </a:rPr>
                        <a:t>Information technologies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87"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8288" name="Espace réservé du numéro de diapositive 5"/>
          <p:cNvSpPr>
            <a:spLocks noGrp="1"/>
          </p:cNvSpPr>
          <p:nvPr>
            <p:ph type="sldNum" sz="quarter" idx="11"/>
          </p:nvPr>
        </p:nvSpPr>
        <p:spPr>
          <a:noFill/>
        </p:spPr>
        <p:txBody>
          <a:bodyPr/>
          <a:lstStyle/>
          <a:p>
            <a:fld id="{A2805886-ED8B-4C6C-B539-C4C3C25C887C}" type="slidenum">
              <a:rPr lang="en-GB"/>
              <a:pPr/>
              <a:t>6</a:t>
            </a:fld>
            <a:endParaRPr lang="en-GB"/>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fr-FR" smtClean="0"/>
              <a:t>Example of ISA88 physical hierarchy (Cont’d)</a:t>
            </a:r>
          </a:p>
        </p:txBody>
      </p:sp>
      <p:sp>
        <p:nvSpPr>
          <p:cNvPr id="62467"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2468" name="Espace réservé du numéro de diapositive 4"/>
          <p:cNvSpPr>
            <a:spLocks noGrp="1"/>
          </p:cNvSpPr>
          <p:nvPr>
            <p:ph type="sldNum" sz="quarter" idx="11"/>
          </p:nvPr>
        </p:nvSpPr>
        <p:spPr>
          <a:noFill/>
        </p:spPr>
        <p:txBody>
          <a:bodyPr/>
          <a:lstStyle/>
          <a:p>
            <a:fld id="{F0D79F98-F3E9-403C-BC7E-644FA4DB98DC}" type="slidenum">
              <a:rPr lang="en-GB"/>
              <a:pPr/>
              <a:t>60</a:t>
            </a:fld>
            <a:endParaRPr lang="en-GB"/>
          </a:p>
        </p:txBody>
      </p:sp>
      <p:sp>
        <p:nvSpPr>
          <p:cNvPr id="62469" name="Rectangle 4"/>
          <p:cNvSpPr>
            <a:spLocks noChangeArrowheads="1"/>
          </p:cNvSpPr>
          <p:nvPr/>
        </p:nvSpPr>
        <p:spPr bwMode="auto">
          <a:xfrm>
            <a:off x="304800" y="1219200"/>
            <a:ext cx="8301038" cy="455613"/>
          </a:xfrm>
          <a:prstGeom prst="rect">
            <a:avLst/>
          </a:prstGeom>
          <a:noFill/>
          <a:ln w="9525">
            <a:solidFill>
              <a:schemeClr val="tx1"/>
            </a:solidFill>
            <a:miter lim="800000"/>
            <a:headEnd/>
            <a:tailEnd/>
          </a:ln>
        </p:spPr>
        <p:txBody>
          <a:bodyPr wrap="none" anchor="ctr"/>
          <a:lstStyle/>
          <a:p>
            <a:pPr algn="ctr"/>
            <a:r>
              <a:rPr lang="fr-FR" sz="2400"/>
              <a:t>Process Cell</a:t>
            </a:r>
          </a:p>
        </p:txBody>
      </p:sp>
      <p:sp>
        <p:nvSpPr>
          <p:cNvPr id="62470" name="Rectangle 5"/>
          <p:cNvSpPr>
            <a:spLocks noChangeArrowheads="1"/>
          </p:cNvSpPr>
          <p:nvPr/>
        </p:nvSpPr>
        <p:spPr bwMode="auto">
          <a:xfrm>
            <a:off x="304800" y="2197100"/>
            <a:ext cx="5586413" cy="455613"/>
          </a:xfrm>
          <a:prstGeom prst="rect">
            <a:avLst/>
          </a:prstGeom>
          <a:noFill/>
          <a:ln w="9525">
            <a:solidFill>
              <a:schemeClr val="tx1"/>
            </a:solidFill>
            <a:miter lim="800000"/>
            <a:headEnd/>
            <a:tailEnd/>
          </a:ln>
        </p:spPr>
        <p:txBody>
          <a:bodyPr wrap="none" anchor="ctr"/>
          <a:lstStyle/>
          <a:p>
            <a:pPr algn="ctr"/>
            <a:r>
              <a:rPr lang="fr-FR" sz="2400"/>
              <a:t>Unit1</a:t>
            </a:r>
          </a:p>
        </p:txBody>
      </p:sp>
      <p:sp>
        <p:nvSpPr>
          <p:cNvPr id="62471" name="Rectangle 6"/>
          <p:cNvSpPr>
            <a:spLocks noChangeArrowheads="1"/>
          </p:cNvSpPr>
          <p:nvPr/>
        </p:nvSpPr>
        <p:spPr bwMode="auto">
          <a:xfrm>
            <a:off x="7288213" y="2197100"/>
            <a:ext cx="1008062" cy="455613"/>
          </a:xfrm>
          <a:prstGeom prst="rect">
            <a:avLst/>
          </a:prstGeom>
          <a:noFill/>
          <a:ln w="9525">
            <a:solidFill>
              <a:schemeClr val="tx1"/>
            </a:solidFill>
            <a:miter lim="800000"/>
            <a:headEnd/>
            <a:tailEnd/>
          </a:ln>
        </p:spPr>
        <p:txBody>
          <a:bodyPr wrap="none" anchor="ctr"/>
          <a:lstStyle/>
          <a:p>
            <a:pPr algn="ctr"/>
            <a:r>
              <a:rPr lang="fr-FR" sz="2400"/>
              <a:t>Unit2</a:t>
            </a:r>
          </a:p>
        </p:txBody>
      </p:sp>
      <p:sp>
        <p:nvSpPr>
          <p:cNvPr id="62472" name="Rectangle 7"/>
          <p:cNvSpPr>
            <a:spLocks noChangeArrowheads="1"/>
          </p:cNvSpPr>
          <p:nvPr/>
        </p:nvSpPr>
        <p:spPr bwMode="auto">
          <a:xfrm>
            <a:off x="6197600" y="2197100"/>
            <a:ext cx="779463" cy="455613"/>
          </a:xfrm>
          <a:prstGeom prst="rect">
            <a:avLst/>
          </a:prstGeom>
          <a:noFill/>
          <a:ln w="9525">
            <a:solidFill>
              <a:schemeClr val="tx1"/>
            </a:solidFill>
            <a:miter lim="800000"/>
            <a:headEnd/>
            <a:tailEnd/>
          </a:ln>
        </p:spPr>
        <p:txBody>
          <a:bodyPr wrap="none" anchor="ctr"/>
          <a:lstStyle/>
          <a:p>
            <a:pPr algn="ctr"/>
            <a:r>
              <a:rPr lang="fr-FR" sz="2400"/>
              <a:t>EM3</a:t>
            </a:r>
          </a:p>
        </p:txBody>
      </p:sp>
      <p:sp>
        <p:nvSpPr>
          <p:cNvPr id="62473" name="Rectangle 8"/>
          <p:cNvSpPr>
            <a:spLocks noChangeArrowheads="1"/>
          </p:cNvSpPr>
          <p:nvPr/>
        </p:nvSpPr>
        <p:spPr bwMode="auto">
          <a:xfrm>
            <a:off x="382588" y="3305175"/>
            <a:ext cx="779462" cy="455613"/>
          </a:xfrm>
          <a:prstGeom prst="rect">
            <a:avLst/>
          </a:prstGeom>
          <a:noFill/>
          <a:ln w="9525">
            <a:solidFill>
              <a:schemeClr val="tx1"/>
            </a:solidFill>
            <a:miter lim="800000"/>
            <a:headEnd/>
            <a:tailEnd/>
          </a:ln>
        </p:spPr>
        <p:txBody>
          <a:bodyPr wrap="none" anchor="ctr"/>
          <a:lstStyle/>
          <a:p>
            <a:pPr algn="ctr"/>
            <a:r>
              <a:rPr lang="fr-FR" sz="2400"/>
              <a:t>EM1</a:t>
            </a:r>
          </a:p>
        </p:txBody>
      </p:sp>
      <p:sp>
        <p:nvSpPr>
          <p:cNvPr id="62474" name="Rectangle 9"/>
          <p:cNvSpPr>
            <a:spLocks noChangeArrowheads="1"/>
          </p:cNvSpPr>
          <p:nvPr/>
        </p:nvSpPr>
        <p:spPr bwMode="auto">
          <a:xfrm>
            <a:off x="3636963" y="3305175"/>
            <a:ext cx="779462" cy="455613"/>
          </a:xfrm>
          <a:prstGeom prst="rect">
            <a:avLst/>
          </a:prstGeom>
          <a:noFill/>
          <a:ln w="9525">
            <a:solidFill>
              <a:schemeClr val="tx1"/>
            </a:solidFill>
            <a:miter lim="800000"/>
            <a:headEnd/>
            <a:tailEnd/>
          </a:ln>
        </p:spPr>
        <p:txBody>
          <a:bodyPr wrap="none" anchor="ctr"/>
          <a:lstStyle/>
          <a:p>
            <a:pPr algn="ctr"/>
            <a:r>
              <a:rPr lang="fr-FR" sz="2400"/>
              <a:t>EM2</a:t>
            </a:r>
          </a:p>
        </p:txBody>
      </p:sp>
      <p:sp>
        <p:nvSpPr>
          <p:cNvPr id="62475" name="Rectangle 10"/>
          <p:cNvSpPr>
            <a:spLocks noChangeArrowheads="1"/>
          </p:cNvSpPr>
          <p:nvPr/>
        </p:nvSpPr>
        <p:spPr bwMode="auto">
          <a:xfrm>
            <a:off x="5345113" y="5373688"/>
            <a:ext cx="623887" cy="455612"/>
          </a:xfrm>
          <a:prstGeom prst="rect">
            <a:avLst/>
          </a:prstGeom>
          <a:noFill/>
          <a:ln w="9525">
            <a:solidFill>
              <a:schemeClr val="tx1"/>
            </a:solidFill>
            <a:miter lim="800000"/>
            <a:headEnd/>
            <a:tailEnd/>
          </a:ln>
        </p:spPr>
        <p:txBody>
          <a:bodyPr wrap="none" anchor="ctr"/>
          <a:lstStyle/>
          <a:p>
            <a:pPr algn="ctr"/>
            <a:r>
              <a:rPr lang="fr-FR" sz="2400"/>
              <a:t>CM7</a:t>
            </a:r>
          </a:p>
        </p:txBody>
      </p:sp>
      <p:sp>
        <p:nvSpPr>
          <p:cNvPr id="62476" name="Rectangle 11"/>
          <p:cNvSpPr>
            <a:spLocks noChangeArrowheads="1"/>
          </p:cNvSpPr>
          <p:nvPr/>
        </p:nvSpPr>
        <p:spPr bwMode="auto">
          <a:xfrm>
            <a:off x="2784475" y="5373688"/>
            <a:ext cx="623888" cy="455612"/>
          </a:xfrm>
          <a:prstGeom prst="rect">
            <a:avLst/>
          </a:prstGeom>
          <a:noFill/>
          <a:ln w="9525">
            <a:solidFill>
              <a:schemeClr val="tx1"/>
            </a:solidFill>
            <a:miter lim="800000"/>
            <a:headEnd/>
            <a:tailEnd/>
          </a:ln>
        </p:spPr>
        <p:txBody>
          <a:bodyPr wrap="none" anchor="ctr"/>
          <a:lstStyle/>
          <a:p>
            <a:pPr algn="ctr"/>
            <a:r>
              <a:rPr lang="fr-FR" sz="2400"/>
              <a:t>CM4</a:t>
            </a:r>
          </a:p>
        </p:txBody>
      </p:sp>
      <p:sp>
        <p:nvSpPr>
          <p:cNvPr id="62477" name="Rectangle 12"/>
          <p:cNvSpPr>
            <a:spLocks noChangeArrowheads="1"/>
          </p:cNvSpPr>
          <p:nvPr/>
        </p:nvSpPr>
        <p:spPr bwMode="auto">
          <a:xfrm>
            <a:off x="460375" y="5373688"/>
            <a:ext cx="623888" cy="455612"/>
          </a:xfrm>
          <a:prstGeom prst="rect">
            <a:avLst/>
          </a:prstGeom>
          <a:noFill/>
          <a:ln w="9525">
            <a:solidFill>
              <a:schemeClr val="tx1"/>
            </a:solidFill>
            <a:miter lim="800000"/>
            <a:headEnd/>
            <a:tailEnd/>
          </a:ln>
        </p:spPr>
        <p:txBody>
          <a:bodyPr wrap="none" anchor="ctr"/>
          <a:lstStyle/>
          <a:p>
            <a:pPr algn="ctr"/>
            <a:r>
              <a:rPr lang="fr-FR" sz="2400"/>
              <a:t>CM1</a:t>
            </a:r>
          </a:p>
        </p:txBody>
      </p:sp>
      <p:sp>
        <p:nvSpPr>
          <p:cNvPr id="62478" name="Rectangle 13"/>
          <p:cNvSpPr>
            <a:spLocks noChangeArrowheads="1"/>
          </p:cNvSpPr>
          <p:nvPr/>
        </p:nvSpPr>
        <p:spPr bwMode="auto">
          <a:xfrm>
            <a:off x="2008188" y="5373688"/>
            <a:ext cx="623887" cy="455612"/>
          </a:xfrm>
          <a:prstGeom prst="rect">
            <a:avLst/>
          </a:prstGeom>
          <a:noFill/>
          <a:ln w="9525">
            <a:solidFill>
              <a:schemeClr val="tx1"/>
            </a:solidFill>
            <a:miter lim="800000"/>
            <a:headEnd/>
            <a:tailEnd/>
          </a:ln>
        </p:spPr>
        <p:txBody>
          <a:bodyPr wrap="none" anchor="ctr"/>
          <a:lstStyle/>
          <a:p>
            <a:pPr algn="ctr"/>
            <a:r>
              <a:rPr lang="fr-FR" sz="2400"/>
              <a:t>CM3</a:t>
            </a:r>
          </a:p>
        </p:txBody>
      </p:sp>
      <p:sp>
        <p:nvSpPr>
          <p:cNvPr id="62479" name="Line 14"/>
          <p:cNvSpPr>
            <a:spLocks noChangeShapeType="1"/>
          </p:cNvSpPr>
          <p:nvPr/>
        </p:nvSpPr>
        <p:spPr bwMode="auto">
          <a:xfrm>
            <a:off x="1855788" y="1674813"/>
            <a:ext cx="0" cy="522287"/>
          </a:xfrm>
          <a:prstGeom prst="line">
            <a:avLst/>
          </a:prstGeom>
          <a:noFill/>
          <a:ln w="9525">
            <a:solidFill>
              <a:schemeClr val="tx1"/>
            </a:solidFill>
            <a:round/>
            <a:headEnd/>
            <a:tailEnd type="triangle" w="med" len="med"/>
          </a:ln>
        </p:spPr>
        <p:txBody>
          <a:bodyPr wrap="none"/>
          <a:lstStyle/>
          <a:p>
            <a:endParaRPr lang="fr-FR"/>
          </a:p>
        </p:txBody>
      </p:sp>
      <p:sp>
        <p:nvSpPr>
          <p:cNvPr id="62480" name="Line 15"/>
          <p:cNvSpPr>
            <a:spLocks noChangeShapeType="1"/>
          </p:cNvSpPr>
          <p:nvPr/>
        </p:nvSpPr>
        <p:spPr bwMode="auto">
          <a:xfrm>
            <a:off x="7753350" y="1674813"/>
            <a:ext cx="0" cy="522287"/>
          </a:xfrm>
          <a:prstGeom prst="line">
            <a:avLst/>
          </a:prstGeom>
          <a:noFill/>
          <a:ln w="9525">
            <a:solidFill>
              <a:schemeClr val="tx1"/>
            </a:solidFill>
            <a:round/>
            <a:headEnd/>
            <a:tailEnd type="triangle" w="med" len="med"/>
          </a:ln>
        </p:spPr>
        <p:txBody>
          <a:bodyPr wrap="none"/>
          <a:lstStyle/>
          <a:p>
            <a:endParaRPr lang="fr-FR"/>
          </a:p>
        </p:txBody>
      </p:sp>
      <p:sp>
        <p:nvSpPr>
          <p:cNvPr id="62481" name="Line 16"/>
          <p:cNvSpPr>
            <a:spLocks noChangeShapeType="1"/>
          </p:cNvSpPr>
          <p:nvPr/>
        </p:nvSpPr>
        <p:spPr bwMode="auto">
          <a:xfrm flipH="1">
            <a:off x="6589713" y="1674813"/>
            <a:ext cx="0" cy="522287"/>
          </a:xfrm>
          <a:prstGeom prst="line">
            <a:avLst/>
          </a:prstGeom>
          <a:noFill/>
          <a:ln w="9525">
            <a:solidFill>
              <a:schemeClr val="tx1"/>
            </a:solidFill>
            <a:round/>
            <a:headEnd/>
            <a:tailEnd type="triangle" w="med" len="med"/>
          </a:ln>
        </p:spPr>
        <p:txBody>
          <a:bodyPr wrap="none"/>
          <a:lstStyle/>
          <a:p>
            <a:endParaRPr lang="fr-FR"/>
          </a:p>
        </p:txBody>
      </p:sp>
      <p:sp>
        <p:nvSpPr>
          <p:cNvPr id="62482" name="Line 17"/>
          <p:cNvSpPr>
            <a:spLocks noChangeShapeType="1"/>
          </p:cNvSpPr>
          <p:nvPr/>
        </p:nvSpPr>
        <p:spPr bwMode="auto">
          <a:xfrm>
            <a:off x="769938" y="2652713"/>
            <a:ext cx="0" cy="652462"/>
          </a:xfrm>
          <a:prstGeom prst="line">
            <a:avLst/>
          </a:prstGeom>
          <a:noFill/>
          <a:ln w="9525">
            <a:solidFill>
              <a:schemeClr val="tx1"/>
            </a:solidFill>
            <a:round/>
            <a:headEnd/>
            <a:tailEnd type="triangle" w="med" len="med"/>
          </a:ln>
        </p:spPr>
        <p:txBody>
          <a:bodyPr wrap="none"/>
          <a:lstStyle/>
          <a:p>
            <a:endParaRPr lang="fr-FR"/>
          </a:p>
        </p:txBody>
      </p:sp>
      <p:sp>
        <p:nvSpPr>
          <p:cNvPr id="62483" name="Line 18"/>
          <p:cNvSpPr>
            <a:spLocks noChangeShapeType="1"/>
          </p:cNvSpPr>
          <p:nvPr/>
        </p:nvSpPr>
        <p:spPr bwMode="auto">
          <a:xfrm>
            <a:off x="4029075" y="2652713"/>
            <a:ext cx="0" cy="652462"/>
          </a:xfrm>
          <a:prstGeom prst="line">
            <a:avLst/>
          </a:prstGeom>
          <a:noFill/>
          <a:ln w="9525">
            <a:solidFill>
              <a:schemeClr val="tx1"/>
            </a:solidFill>
            <a:round/>
            <a:headEnd/>
            <a:tailEnd type="triangle" w="med" len="med"/>
          </a:ln>
        </p:spPr>
        <p:txBody>
          <a:bodyPr wrap="none"/>
          <a:lstStyle/>
          <a:p>
            <a:endParaRPr lang="fr-FR"/>
          </a:p>
        </p:txBody>
      </p:sp>
      <p:sp>
        <p:nvSpPr>
          <p:cNvPr id="62484" name="Line 19"/>
          <p:cNvSpPr>
            <a:spLocks noChangeShapeType="1"/>
          </p:cNvSpPr>
          <p:nvPr/>
        </p:nvSpPr>
        <p:spPr bwMode="auto">
          <a:xfrm flipH="1">
            <a:off x="5651500" y="2673350"/>
            <a:ext cx="0" cy="2700338"/>
          </a:xfrm>
          <a:prstGeom prst="line">
            <a:avLst/>
          </a:prstGeom>
          <a:noFill/>
          <a:ln w="9525">
            <a:solidFill>
              <a:schemeClr val="tx1"/>
            </a:solidFill>
            <a:round/>
            <a:headEnd/>
            <a:tailEnd type="triangle" w="med" len="med"/>
          </a:ln>
        </p:spPr>
        <p:txBody>
          <a:bodyPr wrap="none"/>
          <a:lstStyle/>
          <a:p>
            <a:endParaRPr lang="fr-FR"/>
          </a:p>
        </p:txBody>
      </p:sp>
      <p:sp>
        <p:nvSpPr>
          <p:cNvPr id="62485" name="Rectangle 23"/>
          <p:cNvSpPr>
            <a:spLocks noChangeArrowheads="1"/>
          </p:cNvSpPr>
          <p:nvPr/>
        </p:nvSpPr>
        <p:spPr bwMode="auto">
          <a:xfrm>
            <a:off x="6275388" y="5373688"/>
            <a:ext cx="623887" cy="455612"/>
          </a:xfrm>
          <a:prstGeom prst="rect">
            <a:avLst/>
          </a:prstGeom>
          <a:noFill/>
          <a:ln w="9525">
            <a:solidFill>
              <a:schemeClr val="tx1"/>
            </a:solidFill>
            <a:miter lim="800000"/>
            <a:headEnd/>
            <a:tailEnd/>
          </a:ln>
        </p:spPr>
        <p:txBody>
          <a:bodyPr wrap="none" anchor="ctr"/>
          <a:lstStyle/>
          <a:p>
            <a:pPr algn="ctr"/>
            <a:r>
              <a:rPr lang="fr-FR" sz="2400"/>
              <a:t>CM8</a:t>
            </a:r>
          </a:p>
        </p:txBody>
      </p:sp>
      <p:sp>
        <p:nvSpPr>
          <p:cNvPr id="62486" name="Rectangle 25"/>
          <p:cNvSpPr>
            <a:spLocks noChangeArrowheads="1"/>
          </p:cNvSpPr>
          <p:nvPr/>
        </p:nvSpPr>
        <p:spPr bwMode="auto">
          <a:xfrm>
            <a:off x="1231900" y="5373688"/>
            <a:ext cx="623888" cy="455612"/>
          </a:xfrm>
          <a:prstGeom prst="rect">
            <a:avLst/>
          </a:prstGeom>
          <a:noFill/>
          <a:ln w="9525">
            <a:solidFill>
              <a:schemeClr val="tx1"/>
            </a:solidFill>
            <a:miter lim="800000"/>
            <a:headEnd/>
            <a:tailEnd/>
          </a:ln>
        </p:spPr>
        <p:txBody>
          <a:bodyPr wrap="none" anchor="ctr"/>
          <a:lstStyle/>
          <a:p>
            <a:pPr algn="ctr"/>
            <a:r>
              <a:rPr lang="fr-FR" sz="2400"/>
              <a:t>CM2</a:t>
            </a:r>
          </a:p>
        </p:txBody>
      </p:sp>
      <p:sp>
        <p:nvSpPr>
          <p:cNvPr id="62487" name="Rectangle 27"/>
          <p:cNvSpPr>
            <a:spLocks noChangeArrowheads="1"/>
          </p:cNvSpPr>
          <p:nvPr/>
        </p:nvSpPr>
        <p:spPr bwMode="auto">
          <a:xfrm>
            <a:off x="7985125" y="5373688"/>
            <a:ext cx="854075" cy="455612"/>
          </a:xfrm>
          <a:prstGeom prst="rect">
            <a:avLst/>
          </a:prstGeom>
          <a:noFill/>
          <a:ln w="9525">
            <a:solidFill>
              <a:schemeClr val="tx1"/>
            </a:solidFill>
            <a:miter lim="800000"/>
            <a:headEnd/>
            <a:tailEnd/>
          </a:ln>
        </p:spPr>
        <p:txBody>
          <a:bodyPr wrap="none" anchor="ctr"/>
          <a:lstStyle/>
          <a:p>
            <a:pPr algn="ctr"/>
            <a:r>
              <a:rPr lang="fr-FR" sz="2400"/>
              <a:t>CM10</a:t>
            </a:r>
          </a:p>
        </p:txBody>
      </p:sp>
      <p:sp>
        <p:nvSpPr>
          <p:cNvPr id="62488" name="Line 28"/>
          <p:cNvSpPr>
            <a:spLocks noChangeShapeType="1"/>
          </p:cNvSpPr>
          <p:nvPr/>
        </p:nvSpPr>
        <p:spPr bwMode="auto">
          <a:xfrm flipH="1">
            <a:off x="8424863" y="1665288"/>
            <a:ext cx="0" cy="3743325"/>
          </a:xfrm>
          <a:prstGeom prst="line">
            <a:avLst/>
          </a:prstGeom>
          <a:noFill/>
          <a:ln w="9525">
            <a:solidFill>
              <a:schemeClr val="tx1"/>
            </a:solidFill>
            <a:round/>
            <a:headEnd/>
            <a:tailEnd type="triangle" w="med" len="med"/>
          </a:ln>
        </p:spPr>
        <p:txBody>
          <a:bodyPr wrap="none"/>
          <a:lstStyle/>
          <a:p>
            <a:endParaRPr lang="fr-FR"/>
          </a:p>
        </p:txBody>
      </p:sp>
      <p:sp>
        <p:nvSpPr>
          <p:cNvPr id="62489" name="Freeform 29"/>
          <p:cNvSpPr>
            <a:spLocks/>
          </p:cNvSpPr>
          <p:nvPr/>
        </p:nvSpPr>
        <p:spPr bwMode="auto">
          <a:xfrm>
            <a:off x="5715000" y="2649538"/>
            <a:ext cx="722313" cy="311150"/>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2490" name="Freeform 30"/>
          <p:cNvSpPr>
            <a:spLocks/>
          </p:cNvSpPr>
          <p:nvPr/>
        </p:nvSpPr>
        <p:spPr bwMode="auto">
          <a:xfrm flipH="1">
            <a:off x="6797675" y="2652713"/>
            <a:ext cx="722313" cy="312737"/>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2491" name="Rectangle 31"/>
          <p:cNvSpPr>
            <a:spLocks noChangeArrowheads="1"/>
          </p:cNvSpPr>
          <p:nvPr/>
        </p:nvSpPr>
        <p:spPr bwMode="auto">
          <a:xfrm>
            <a:off x="4494213" y="5373688"/>
            <a:ext cx="623887" cy="455612"/>
          </a:xfrm>
          <a:prstGeom prst="rect">
            <a:avLst/>
          </a:prstGeom>
          <a:noFill/>
          <a:ln w="9525">
            <a:solidFill>
              <a:schemeClr val="tx1"/>
            </a:solidFill>
            <a:miter lim="800000"/>
            <a:headEnd/>
            <a:tailEnd/>
          </a:ln>
        </p:spPr>
        <p:txBody>
          <a:bodyPr wrap="none" anchor="ctr"/>
          <a:lstStyle/>
          <a:p>
            <a:pPr algn="ctr"/>
            <a:r>
              <a:rPr lang="fr-FR" sz="2400"/>
              <a:t>CM6</a:t>
            </a:r>
          </a:p>
        </p:txBody>
      </p:sp>
      <p:sp>
        <p:nvSpPr>
          <p:cNvPr id="62492" name="Rectangle 32"/>
          <p:cNvSpPr>
            <a:spLocks noChangeArrowheads="1"/>
          </p:cNvSpPr>
          <p:nvPr/>
        </p:nvSpPr>
        <p:spPr bwMode="auto">
          <a:xfrm>
            <a:off x="3714750" y="5373688"/>
            <a:ext cx="623888" cy="455612"/>
          </a:xfrm>
          <a:prstGeom prst="rect">
            <a:avLst/>
          </a:prstGeom>
          <a:noFill/>
          <a:ln w="9525">
            <a:solidFill>
              <a:schemeClr val="tx1"/>
            </a:solidFill>
            <a:miter lim="800000"/>
            <a:headEnd/>
            <a:tailEnd/>
          </a:ln>
        </p:spPr>
        <p:txBody>
          <a:bodyPr wrap="none" anchor="ctr"/>
          <a:lstStyle/>
          <a:p>
            <a:pPr algn="ctr"/>
            <a:r>
              <a:rPr lang="fr-FR" sz="2400"/>
              <a:t>CM5</a:t>
            </a:r>
          </a:p>
        </p:txBody>
      </p:sp>
      <p:sp>
        <p:nvSpPr>
          <p:cNvPr id="62493" name="Rectangle 35"/>
          <p:cNvSpPr>
            <a:spLocks noChangeArrowheads="1"/>
          </p:cNvSpPr>
          <p:nvPr/>
        </p:nvSpPr>
        <p:spPr bwMode="auto">
          <a:xfrm>
            <a:off x="7051675" y="5373688"/>
            <a:ext cx="623888" cy="455612"/>
          </a:xfrm>
          <a:prstGeom prst="rect">
            <a:avLst/>
          </a:prstGeom>
          <a:noFill/>
          <a:ln w="9525">
            <a:solidFill>
              <a:schemeClr val="tx1"/>
            </a:solidFill>
            <a:miter lim="800000"/>
            <a:headEnd/>
            <a:tailEnd/>
          </a:ln>
        </p:spPr>
        <p:txBody>
          <a:bodyPr wrap="none" anchor="ctr"/>
          <a:lstStyle/>
          <a:p>
            <a:pPr algn="ctr"/>
            <a:r>
              <a:rPr lang="fr-FR" sz="2400"/>
              <a:t>CM9</a:t>
            </a:r>
          </a:p>
        </p:txBody>
      </p:sp>
      <p:sp>
        <p:nvSpPr>
          <p:cNvPr id="62494" name="Oval 40"/>
          <p:cNvSpPr>
            <a:spLocks noChangeArrowheads="1"/>
          </p:cNvSpPr>
          <p:nvPr/>
        </p:nvSpPr>
        <p:spPr bwMode="auto">
          <a:xfrm>
            <a:off x="5486400" y="1592263"/>
            <a:ext cx="2133600" cy="914400"/>
          </a:xfrm>
          <a:prstGeom prst="ellipse">
            <a:avLst/>
          </a:prstGeom>
          <a:noFill/>
          <a:ln w="28575">
            <a:solidFill>
              <a:srgbClr val="FF0000"/>
            </a:solidFill>
            <a:round/>
            <a:headEnd/>
            <a:tailEnd/>
          </a:ln>
        </p:spPr>
        <p:txBody>
          <a:bodyPr wrap="none" lIns="90000" tIns="46800" rIns="90000" bIns="46800" anchor="ctr"/>
          <a:lstStyle/>
          <a:p>
            <a:endParaRPr lang="fr-FR"/>
          </a:p>
        </p:txBody>
      </p:sp>
      <p:cxnSp>
        <p:nvCxnSpPr>
          <p:cNvPr id="62495" name="AutoShape 41"/>
          <p:cNvCxnSpPr>
            <a:cxnSpLocks noChangeShapeType="1"/>
            <a:stCxn id="62477" idx="0"/>
            <a:endCxn id="62473" idx="2"/>
          </p:cNvCxnSpPr>
          <p:nvPr/>
        </p:nvCxnSpPr>
        <p:spPr bwMode="auto">
          <a:xfrm flipV="1">
            <a:off x="773113" y="3760788"/>
            <a:ext cx="0" cy="1612900"/>
          </a:xfrm>
          <a:prstGeom prst="straightConnector1">
            <a:avLst/>
          </a:prstGeom>
          <a:noFill/>
          <a:ln w="12700">
            <a:solidFill>
              <a:schemeClr val="tx1"/>
            </a:solidFill>
            <a:round/>
            <a:headEnd/>
            <a:tailEnd/>
          </a:ln>
        </p:spPr>
      </p:cxnSp>
      <p:cxnSp>
        <p:nvCxnSpPr>
          <p:cNvPr id="62496" name="AutoShape 42"/>
          <p:cNvCxnSpPr>
            <a:cxnSpLocks noChangeShapeType="1"/>
            <a:stCxn id="62486" idx="0"/>
            <a:endCxn id="62473" idx="2"/>
          </p:cNvCxnSpPr>
          <p:nvPr/>
        </p:nvCxnSpPr>
        <p:spPr bwMode="auto">
          <a:xfrm flipH="1" flipV="1">
            <a:off x="773113" y="3760788"/>
            <a:ext cx="771525" cy="1612900"/>
          </a:xfrm>
          <a:prstGeom prst="straightConnector1">
            <a:avLst/>
          </a:prstGeom>
          <a:noFill/>
          <a:ln w="12700">
            <a:solidFill>
              <a:schemeClr val="tx1"/>
            </a:solidFill>
            <a:round/>
            <a:headEnd/>
            <a:tailEnd/>
          </a:ln>
        </p:spPr>
      </p:cxnSp>
      <p:cxnSp>
        <p:nvCxnSpPr>
          <p:cNvPr id="62497" name="AutoShape 43"/>
          <p:cNvCxnSpPr>
            <a:cxnSpLocks noChangeShapeType="1"/>
            <a:stCxn id="62478" idx="0"/>
            <a:endCxn id="62473" idx="2"/>
          </p:cNvCxnSpPr>
          <p:nvPr/>
        </p:nvCxnSpPr>
        <p:spPr bwMode="auto">
          <a:xfrm flipH="1" flipV="1">
            <a:off x="773113" y="3760788"/>
            <a:ext cx="1547812" cy="1612900"/>
          </a:xfrm>
          <a:prstGeom prst="straightConnector1">
            <a:avLst/>
          </a:prstGeom>
          <a:noFill/>
          <a:ln w="12700">
            <a:solidFill>
              <a:schemeClr val="tx1"/>
            </a:solidFill>
            <a:round/>
            <a:headEnd/>
            <a:tailEnd/>
          </a:ln>
        </p:spPr>
      </p:cxnSp>
      <p:cxnSp>
        <p:nvCxnSpPr>
          <p:cNvPr id="62498" name="AutoShape 44"/>
          <p:cNvCxnSpPr>
            <a:cxnSpLocks noChangeShapeType="1"/>
            <a:stCxn id="62476" idx="0"/>
            <a:endCxn id="62473" idx="2"/>
          </p:cNvCxnSpPr>
          <p:nvPr/>
        </p:nvCxnSpPr>
        <p:spPr bwMode="auto">
          <a:xfrm flipH="1" flipV="1">
            <a:off x="773113" y="3760788"/>
            <a:ext cx="2324100" cy="1612900"/>
          </a:xfrm>
          <a:prstGeom prst="straightConnector1">
            <a:avLst/>
          </a:prstGeom>
          <a:noFill/>
          <a:ln w="12700">
            <a:solidFill>
              <a:schemeClr val="tx1"/>
            </a:solidFill>
            <a:round/>
            <a:headEnd/>
            <a:tailEnd/>
          </a:ln>
        </p:spPr>
      </p:cxnSp>
      <p:cxnSp>
        <p:nvCxnSpPr>
          <p:cNvPr id="62499" name="AutoShape 45"/>
          <p:cNvCxnSpPr>
            <a:cxnSpLocks noChangeShapeType="1"/>
            <a:stCxn id="62492" idx="0"/>
            <a:endCxn id="62473" idx="2"/>
          </p:cNvCxnSpPr>
          <p:nvPr/>
        </p:nvCxnSpPr>
        <p:spPr bwMode="auto">
          <a:xfrm flipH="1" flipV="1">
            <a:off x="773113" y="3760788"/>
            <a:ext cx="3254375" cy="1612900"/>
          </a:xfrm>
          <a:prstGeom prst="straightConnector1">
            <a:avLst/>
          </a:prstGeom>
          <a:noFill/>
          <a:ln w="12700">
            <a:solidFill>
              <a:schemeClr val="tx1"/>
            </a:solidFill>
            <a:round/>
            <a:headEnd/>
            <a:tailEnd/>
          </a:ln>
        </p:spPr>
      </p:cxnSp>
      <p:cxnSp>
        <p:nvCxnSpPr>
          <p:cNvPr id="62500" name="AutoShape 46"/>
          <p:cNvCxnSpPr>
            <a:cxnSpLocks noChangeShapeType="1"/>
            <a:stCxn id="62492" idx="0"/>
            <a:endCxn id="62474" idx="2"/>
          </p:cNvCxnSpPr>
          <p:nvPr/>
        </p:nvCxnSpPr>
        <p:spPr bwMode="auto">
          <a:xfrm flipV="1">
            <a:off x="4027488" y="3760788"/>
            <a:ext cx="0" cy="1612900"/>
          </a:xfrm>
          <a:prstGeom prst="straightConnector1">
            <a:avLst/>
          </a:prstGeom>
          <a:noFill/>
          <a:ln w="12700">
            <a:solidFill>
              <a:schemeClr val="tx1"/>
            </a:solidFill>
            <a:round/>
            <a:headEnd/>
            <a:tailEnd/>
          </a:ln>
        </p:spPr>
      </p:cxnSp>
      <p:cxnSp>
        <p:nvCxnSpPr>
          <p:cNvPr id="62501" name="AutoShape 47"/>
          <p:cNvCxnSpPr>
            <a:cxnSpLocks noChangeShapeType="1"/>
            <a:stCxn id="62491" idx="0"/>
            <a:endCxn id="62474" idx="2"/>
          </p:cNvCxnSpPr>
          <p:nvPr/>
        </p:nvCxnSpPr>
        <p:spPr bwMode="auto">
          <a:xfrm flipH="1" flipV="1">
            <a:off x="4027488" y="3760788"/>
            <a:ext cx="779462" cy="1612900"/>
          </a:xfrm>
          <a:prstGeom prst="straightConnector1">
            <a:avLst/>
          </a:prstGeom>
          <a:noFill/>
          <a:ln w="12700">
            <a:solidFill>
              <a:schemeClr val="tx1"/>
            </a:solidFill>
            <a:round/>
            <a:headEnd/>
            <a:tailEnd/>
          </a:ln>
        </p:spPr>
      </p:cxnSp>
      <p:cxnSp>
        <p:nvCxnSpPr>
          <p:cNvPr id="62502" name="AutoShape 48"/>
          <p:cNvCxnSpPr>
            <a:cxnSpLocks noChangeShapeType="1"/>
            <a:stCxn id="62476" idx="0"/>
            <a:endCxn id="62474" idx="2"/>
          </p:cNvCxnSpPr>
          <p:nvPr/>
        </p:nvCxnSpPr>
        <p:spPr bwMode="auto">
          <a:xfrm flipV="1">
            <a:off x="3097213" y="3760788"/>
            <a:ext cx="930275" cy="1612900"/>
          </a:xfrm>
          <a:prstGeom prst="straightConnector1">
            <a:avLst/>
          </a:prstGeom>
          <a:noFill/>
          <a:ln w="12700">
            <a:solidFill>
              <a:schemeClr val="tx1"/>
            </a:solidFill>
            <a:round/>
            <a:headEnd/>
            <a:tailEnd/>
          </a:ln>
        </p:spPr>
      </p:cxnSp>
      <p:cxnSp>
        <p:nvCxnSpPr>
          <p:cNvPr id="62503" name="AutoShape 49"/>
          <p:cNvCxnSpPr>
            <a:cxnSpLocks noChangeShapeType="1"/>
            <a:stCxn id="62475" idx="0"/>
            <a:endCxn id="62474" idx="2"/>
          </p:cNvCxnSpPr>
          <p:nvPr/>
        </p:nvCxnSpPr>
        <p:spPr bwMode="auto">
          <a:xfrm flipH="1" flipV="1">
            <a:off x="4027488" y="3760788"/>
            <a:ext cx="1630362" cy="1612900"/>
          </a:xfrm>
          <a:prstGeom prst="straightConnector1">
            <a:avLst/>
          </a:prstGeom>
          <a:noFill/>
          <a:ln w="12700">
            <a:solidFill>
              <a:schemeClr val="tx1"/>
            </a:solidFill>
            <a:round/>
            <a:headEnd/>
            <a:tailEnd/>
          </a:ln>
        </p:spPr>
      </p:cxnSp>
      <p:cxnSp>
        <p:nvCxnSpPr>
          <p:cNvPr id="62504" name="AutoShape 50"/>
          <p:cNvCxnSpPr>
            <a:cxnSpLocks noChangeShapeType="1"/>
            <a:stCxn id="62485" idx="0"/>
          </p:cNvCxnSpPr>
          <p:nvPr/>
        </p:nvCxnSpPr>
        <p:spPr bwMode="auto">
          <a:xfrm flipV="1">
            <a:off x="6588125" y="2652713"/>
            <a:ext cx="1588" cy="2720975"/>
          </a:xfrm>
          <a:prstGeom prst="straightConnector1">
            <a:avLst/>
          </a:prstGeom>
          <a:noFill/>
          <a:ln w="12700">
            <a:solidFill>
              <a:schemeClr val="tx1"/>
            </a:solidFill>
            <a:round/>
            <a:headEnd/>
            <a:tailEnd/>
          </a:ln>
        </p:spPr>
      </p:cxnSp>
      <p:cxnSp>
        <p:nvCxnSpPr>
          <p:cNvPr id="62505" name="AutoShape 51"/>
          <p:cNvCxnSpPr>
            <a:cxnSpLocks noChangeShapeType="1"/>
            <a:stCxn id="62493" idx="0"/>
            <a:endCxn id="62472" idx="2"/>
          </p:cNvCxnSpPr>
          <p:nvPr/>
        </p:nvCxnSpPr>
        <p:spPr bwMode="auto">
          <a:xfrm flipH="1" flipV="1">
            <a:off x="6588125" y="2652713"/>
            <a:ext cx="776288" cy="2720975"/>
          </a:xfrm>
          <a:prstGeom prst="straightConnector1">
            <a:avLst/>
          </a:prstGeom>
          <a:noFill/>
          <a:ln w="12700">
            <a:solidFill>
              <a:schemeClr val="tx1"/>
            </a:solidFill>
            <a:round/>
            <a:headEnd/>
            <a:tailEnd/>
          </a:ln>
        </p:spPr>
      </p:cxn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fr-FR" smtClean="0"/>
              <a:t>Example of ISA88 physical hierarchy (Cont’d)</a:t>
            </a:r>
          </a:p>
        </p:txBody>
      </p:sp>
      <p:sp>
        <p:nvSpPr>
          <p:cNvPr id="63491"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3492" name="Espace réservé du numéro de diapositive 4"/>
          <p:cNvSpPr>
            <a:spLocks noGrp="1"/>
          </p:cNvSpPr>
          <p:nvPr>
            <p:ph type="sldNum" sz="quarter" idx="11"/>
          </p:nvPr>
        </p:nvSpPr>
        <p:spPr>
          <a:noFill/>
        </p:spPr>
        <p:txBody>
          <a:bodyPr/>
          <a:lstStyle/>
          <a:p>
            <a:fld id="{89BEE01A-0FDB-4445-A62D-1443B443EB83}" type="slidenum">
              <a:rPr lang="en-GB"/>
              <a:pPr/>
              <a:t>61</a:t>
            </a:fld>
            <a:endParaRPr lang="en-GB"/>
          </a:p>
        </p:txBody>
      </p:sp>
      <p:sp>
        <p:nvSpPr>
          <p:cNvPr id="63493" name="Rectangle 3"/>
          <p:cNvSpPr>
            <a:spLocks noChangeArrowheads="1"/>
          </p:cNvSpPr>
          <p:nvPr/>
        </p:nvSpPr>
        <p:spPr bwMode="auto">
          <a:xfrm>
            <a:off x="304800" y="1219200"/>
            <a:ext cx="8301038" cy="455613"/>
          </a:xfrm>
          <a:prstGeom prst="rect">
            <a:avLst/>
          </a:prstGeom>
          <a:noFill/>
          <a:ln w="9525">
            <a:solidFill>
              <a:schemeClr val="tx1"/>
            </a:solidFill>
            <a:miter lim="800000"/>
            <a:headEnd/>
            <a:tailEnd/>
          </a:ln>
        </p:spPr>
        <p:txBody>
          <a:bodyPr wrap="none" anchor="ctr"/>
          <a:lstStyle/>
          <a:p>
            <a:pPr algn="ctr"/>
            <a:r>
              <a:rPr lang="fr-FR" sz="2400"/>
              <a:t>Process Cell</a:t>
            </a:r>
          </a:p>
        </p:txBody>
      </p:sp>
      <p:sp>
        <p:nvSpPr>
          <p:cNvPr id="63494" name="Rectangle 4"/>
          <p:cNvSpPr>
            <a:spLocks noChangeArrowheads="1"/>
          </p:cNvSpPr>
          <p:nvPr/>
        </p:nvSpPr>
        <p:spPr bwMode="auto">
          <a:xfrm>
            <a:off x="304800" y="2197100"/>
            <a:ext cx="5586413" cy="455613"/>
          </a:xfrm>
          <a:prstGeom prst="rect">
            <a:avLst/>
          </a:prstGeom>
          <a:noFill/>
          <a:ln w="9525">
            <a:solidFill>
              <a:schemeClr val="tx1"/>
            </a:solidFill>
            <a:miter lim="800000"/>
            <a:headEnd/>
            <a:tailEnd/>
          </a:ln>
        </p:spPr>
        <p:txBody>
          <a:bodyPr wrap="none" anchor="ctr"/>
          <a:lstStyle/>
          <a:p>
            <a:pPr algn="ctr"/>
            <a:r>
              <a:rPr lang="fr-FR" sz="2400"/>
              <a:t>Unit1</a:t>
            </a:r>
          </a:p>
        </p:txBody>
      </p:sp>
      <p:sp>
        <p:nvSpPr>
          <p:cNvPr id="63495" name="Rectangle 5"/>
          <p:cNvSpPr>
            <a:spLocks noChangeArrowheads="1"/>
          </p:cNvSpPr>
          <p:nvPr/>
        </p:nvSpPr>
        <p:spPr bwMode="auto">
          <a:xfrm>
            <a:off x="7288213" y="2197100"/>
            <a:ext cx="1008062" cy="455613"/>
          </a:xfrm>
          <a:prstGeom prst="rect">
            <a:avLst/>
          </a:prstGeom>
          <a:noFill/>
          <a:ln w="9525">
            <a:solidFill>
              <a:schemeClr val="tx1"/>
            </a:solidFill>
            <a:miter lim="800000"/>
            <a:headEnd/>
            <a:tailEnd/>
          </a:ln>
        </p:spPr>
        <p:txBody>
          <a:bodyPr wrap="none" anchor="ctr"/>
          <a:lstStyle/>
          <a:p>
            <a:pPr algn="ctr"/>
            <a:r>
              <a:rPr lang="fr-FR" sz="2400"/>
              <a:t>Unit2</a:t>
            </a:r>
          </a:p>
        </p:txBody>
      </p:sp>
      <p:sp>
        <p:nvSpPr>
          <p:cNvPr id="63496" name="Rectangle 6"/>
          <p:cNvSpPr>
            <a:spLocks noChangeArrowheads="1"/>
          </p:cNvSpPr>
          <p:nvPr/>
        </p:nvSpPr>
        <p:spPr bwMode="auto">
          <a:xfrm>
            <a:off x="6197600" y="2197100"/>
            <a:ext cx="779463" cy="455613"/>
          </a:xfrm>
          <a:prstGeom prst="rect">
            <a:avLst/>
          </a:prstGeom>
          <a:noFill/>
          <a:ln w="9525">
            <a:solidFill>
              <a:schemeClr val="tx1"/>
            </a:solidFill>
            <a:miter lim="800000"/>
            <a:headEnd/>
            <a:tailEnd/>
          </a:ln>
        </p:spPr>
        <p:txBody>
          <a:bodyPr wrap="none" anchor="ctr"/>
          <a:lstStyle/>
          <a:p>
            <a:pPr algn="ctr"/>
            <a:r>
              <a:rPr lang="fr-FR" sz="2400"/>
              <a:t>EM3</a:t>
            </a:r>
          </a:p>
        </p:txBody>
      </p:sp>
      <p:sp>
        <p:nvSpPr>
          <p:cNvPr id="63497" name="Rectangle 7"/>
          <p:cNvSpPr>
            <a:spLocks noChangeArrowheads="1"/>
          </p:cNvSpPr>
          <p:nvPr/>
        </p:nvSpPr>
        <p:spPr bwMode="auto">
          <a:xfrm>
            <a:off x="5345113" y="5192713"/>
            <a:ext cx="623887" cy="455612"/>
          </a:xfrm>
          <a:prstGeom prst="rect">
            <a:avLst/>
          </a:prstGeom>
          <a:noFill/>
          <a:ln w="9525">
            <a:solidFill>
              <a:schemeClr val="tx1"/>
            </a:solidFill>
            <a:miter lim="800000"/>
            <a:headEnd/>
            <a:tailEnd/>
          </a:ln>
        </p:spPr>
        <p:txBody>
          <a:bodyPr wrap="none" anchor="ctr"/>
          <a:lstStyle/>
          <a:p>
            <a:pPr algn="ctr"/>
            <a:r>
              <a:rPr lang="fr-FR" sz="2400"/>
              <a:t>CM7</a:t>
            </a:r>
          </a:p>
        </p:txBody>
      </p:sp>
      <p:sp>
        <p:nvSpPr>
          <p:cNvPr id="63498" name="Rectangle 8"/>
          <p:cNvSpPr>
            <a:spLocks noChangeArrowheads="1"/>
          </p:cNvSpPr>
          <p:nvPr/>
        </p:nvSpPr>
        <p:spPr bwMode="auto">
          <a:xfrm>
            <a:off x="2784475" y="5192713"/>
            <a:ext cx="623888" cy="455612"/>
          </a:xfrm>
          <a:prstGeom prst="rect">
            <a:avLst/>
          </a:prstGeom>
          <a:noFill/>
          <a:ln w="9525">
            <a:solidFill>
              <a:schemeClr val="tx1"/>
            </a:solidFill>
            <a:miter lim="800000"/>
            <a:headEnd/>
            <a:tailEnd/>
          </a:ln>
        </p:spPr>
        <p:txBody>
          <a:bodyPr wrap="none" anchor="ctr"/>
          <a:lstStyle/>
          <a:p>
            <a:pPr algn="ctr"/>
            <a:r>
              <a:rPr lang="fr-FR" sz="2400"/>
              <a:t>CM4</a:t>
            </a:r>
          </a:p>
        </p:txBody>
      </p:sp>
      <p:sp>
        <p:nvSpPr>
          <p:cNvPr id="63499" name="Rectangle 9"/>
          <p:cNvSpPr>
            <a:spLocks noChangeArrowheads="1"/>
          </p:cNvSpPr>
          <p:nvPr/>
        </p:nvSpPr>
        <p:spPr bwMode="auto">
          <a:xfrm>
            <a:off x="460375" y="5192713"/>
            <a:ext cx="623888" cy="455612"/>
          </a:xfrm>
          <a:prstGeom prst="rect">
            <a:avLst/>
          </a:prstGeom>
          <a:noFill/>
          <a:ln w="9525">
            <a:solidFill>
              <a:schemeClr val="tx1"/>
            </a:solidFill>
            <a:miter lim="800000"/>
            <a:headEnd/>
            <a:tailEnd/>
          </a:ln>
        </p:spPr>
        <p:txBody>
          <a:bodyPr wrap="none" anchor="ctr"/>
          <a:lstStyle/>
          <a:p>
            <a:pPr algn="ctr"/>
            <a:r>
              <a:rPr lang="fr-FR" sz="2400"/>
              <a:t>CM1</a:t>
            </a:r>
          </a:p>
        </p:txBody>
      </p:sp>
      <p:sp>
        <p:nvSpPr>
          <p:cNvPr id="63500" name="Rectangle 10"/>
          <p:cNvSpPr>
            <a:spLocks noChangeArrowheads="1"/>
          </p:cNvSpPr>
          <p:nvPr/>
        </p:nvSpPr>
        <p:spPr bwMode="auto">
          <a:xfrm>
            <a:off x="2008188" y="5192713"/>
            <a:ext cx="623887" cy="455612"/>
          </a:xfrm>
          <a:prstGeom prst="rect">
            <a:avLst/>
          </a:prstGeom>
          <a:noFill/>
          <a:ln w="9525">
            <a:solidFill>
              <a:schemeClr val="tx1"/>
            </a:solidFill>
            <a:miter lim="800000"/>
            <a:headEnd/>
            <a:tailEnd/>
          </a:ln>
        </p:spPr>
        <p:txBody>
          <a:bodyPr wrap="none" anchor="ctr"/>
          <a:lstStyle/>
          <a:p>
            <a:pPr algn="ctr"/>
            <a:r>
              <a:rPr lang="fr-FR" sz="2400"/>
              <a:t>CM3</a:t>
            </a:r>
          </a:p>
        </p:txBody>
      </p:sp>
      <p:sp>
        <p:nvSpPr>
          <p:cNvPr id="63501" name="Line 11"/>
          <p:cNvSpPr>
            <a:spLocks noChangeShapeType="1"/>
          </p:cNvSpPr>
          <p:nvPr/>
        </p:nvSpPr>
        <p:spPr bwMode="auto">
          <a:xfrm>
            <a:off x="1855788" y="1674813"/>
            <a:ext cx="0" cy="522287"/>
          </a:xfrm>
          <a:prstGeom prst="line">
            <a:avLst/>
          </a:prstGeom>
          <a:noFill/>
          <a:ln w="9525">
            <a:solidFill>
              <a:schemeClr val="tx1"/>
            </a:solidFill>
            <a:round/>
            <a:headEnd/>
            <a:tailEnd type="triangle" w="med" len="med"/>
          </a:ln>
        </p:spPr>
        <p:txBody>
          <a:bodyPr wrap="none"/>
          <a:lstStyle/>
          <a:p>
            <a:endParaRPr lang="fr-FR"/>
          </a:p>
        </p:txBody>
      </p:sp>
      <p:sp>
        <p:nvSpPr>
          <p:cNvPr id="63502" name="Line 12"/>
          <p:cNvSpPr>
            <a:spLocks noChangeShapeType="1"/>
          </p:cNvSpPr>
          <p:nvPr/>
        </p:nvSpPr>
        <p:spPr bwMode="auto">
          <a:xfrm>
            <a:off x="7753350" y="1674813"/>
            <a:ext cx="0" cy="522287"/>
          </a:xfrm>
          <a:prstGeom prst="line">
            <a:avLst/>
          </a:prstGeom>
          <a:noFill/>
          <a:ln w="9525">
            <a:solidFill>
              <a:schemeClr val="tx1"/>
            </a:solidFill>
            <a:round/>
            <a:headEnd/>
            <a:tailEnd type="triangle" w="med" len="med"/>
          </a:ln>
        </p:spPr>
        <p:txBody>
          <a:bodyPr wrap="none"/>
          <a:lstStyle/>
          <a:p>
            <a:endParaRPr lang="fr-FR"/>
          </a:p>
        </p:txBody>
      </p:sp>
      <p:sp>
        <p:nvSpPr>
          <p:cNvPr id="63503" name="Line 13"/>
          <p:cNvSpPr>
            <a:spLocks noChangeShapeType="1"/>
          </p:cNvSpPr>
          <p:nvPr/>
        </p:nvSpPr>
        <p:spPr bwMode="auto">
          <a:xfrm flipH="1">
            <a:off x="6589713" y="1674813"/>
            <a:ext cx="0" cy="522287"/>
          </a:xfrm>
          <a:prstGeom prst="line">
            <a:avLst/>
          </a:prstGeom>
          <a:noFill/>
          <a:ln w="9525">
            <a:solidFill>
              <a:schemeClr val="tx1"/>
            </a:solidFill>
            <a:round/>
            <a:headEnd/>
            <a:tailEnd type="triangle" w="med" len="med"/>
          </a:ln>
        </p:spPr>
        <p:txBody>
          <a:bodyPr wrap="none"/>
          <a:lstStyle/>
          <a:p>
            <a:endParaRPr lang="fr-FR"/>
          </a:p>
        </p:txBody>
      </p:sp>
      <p:sp>
        <p:nvSpPr>
          <p:cNvPr id="63504" name="Line 14"/>
          <p:cNvSpPr>
            <a:spLocks noChangeShapeType="1"/>
          </p:cNvSpPr>
          <p:nvPr/>
        </p:nvSpPr>
        <p:spPr bwMode="auto">
          <a:xfrm flipH="1">
            <a:off x="5657850" y="2652713"/>
            <a:ext cx="0" cy="2519362"/>
          </a:xfrm>
          <a:prstGeom prst="line">
            <a:avLst/>
          </a:prstGeom>
          <a:noFill/>
          <a:ln w="9525">
            <a:solidFill>
              <a:schemeClr val="tx1"/>
            </a:solidFill>
            <a:round/>
            <a:headEnd/>
            <a:tailEnd type="triangle" w="med" len="med"/>
          </a:ln>
        </p:spPr>
        <p:txBody>
          <a:bodyPr wrap="none"/>
          <a:lstStyle/>
          <a:p>
            <a:endParaRPr lang="fr-FR"/>
          </a:p>
        </p:txBody>
      </p:sp>
      <p:sp>
        <p:nvSpPr>
          <p:cNvPr id="63505" name="Rectangle 15"/>
          <p:cNvSpPr>
            <a:spLocks noChangeArrowheads="1"/>
          </p:cNvSpPr>
          <p:nvPr/>
        </p:nvSpPr>
        <p:spPr bwMode="auto">
          <a:xfrm>
            <a:off x="6275388" y="5192713"/>
            <a:ext cx="623887" cy="455612"/>
          </a:xfrm>
          <a:prstGeom prst="rect">
            <a:avLst/>
          </a:prstGeom>
          <a:noFill/>
          <a:ln w="9525">
            <a:solidFill>
              <a:schemeClr val="tx1"/>
            </a:solidFill>
            <a:miter lim="800000"/>
            <a:headEnd/>
            <a:tailEnd/>
          </a:ln>
        </p:spPr>
        <p:txBody>
          <a:bodyPr wrap="none" anchor="ctr"/>
          <a:lstStyle/>
          <a:p>
            <a:pPr algn="ctr"/>
            <a:r>
              <a:rPr lang="fr-FR" sz="2400"/>
              <a:t>CM8</a:t>
            </a:r>
          </a:p>
        </p:txBody>
      </p:sp>
      <p:sp>
        <p:nvSpPr>
          <p:cNvPr id="63506" name="Line 16"/>
          <p:cNvSpPr>
            <a:spLocks noChangeShapeType="1"/>
          </p:cNvSpPr>
          <p:nvPr/>
        </p:nvSpPr>
        <p:spPr bwMode="auto">
          <a:xfrm flipH="1">
            <a:off x="6589713" y="2652713"/>
            <a:ext cx="0" cy="2519362"/>
          </a:xfrm>
          <a:prstGeom prst="line">
            <a:avLst/>
          </a:prstGeom>
          <a:noFill/>
          <a:ln w="9525">
            <a:solidFill>
              <a:schemeClr val="tx1"/>
            </a:solidFill>
            <a:round/>
            <a:headEnd/>
            <a:tailEnd type="triangle" w="med" len="med"/>
          </a:ln>
        </p:spPr>
        <p:txBody>
          <a:bodyPr wrap="none"/>
          <a:lstStyle/>
          <a:p>
            <a:endParaRPr lang="fr-FR"/>
          </a:p>
        </p:txBody>
      </p:sp>
      <p:sp>
        <p:nvSpPr>
          <p:cNvPr id="63507" name="Rectangle 17"/>
          <p:cNvSpPr>
            <a:spLocks noChangeArrowheads="1"/>
          </p:cNvSpPr>
          <p:nvPr/>
        </p:nvSpPr>
        <p:spPr bwMode="auto">
          <a:xfrm>
            <a:off x="1231900" y="5192713"/>
            <a:ext cx="623888" cy="455612"/>
          </a:xfrm>
          <a:prstGeom prst="rect">
            <a:avLst/>
          </a:prstGeom>
          <a:noFill/>
          <a:ln w="9525">
            <a:solidFill>
              <a:schemeClr val="tx1"/>
            </a:solidFill>
            <a:miter lim="800000"/>
            <a:headEnd/>
            <a:tailEnd/>
          </a:ln>
        </p:spPr>
        <p:txBody>
          <a:bodyPr wrap="none" anchor="ctr"/>
          <a:lstStyle/>
          <a:p>
            <a:pPr algn="ctr"/>
            <a:r>
              <a:rPr lang="fr-FR" sz="2400"/>
              <a:t>CM2</a:t>
            </a:r>
          </a:p>
        </p:txBody>
      </p:sp>
      <p:sp>
        <p:nvSpPr>
          <p:cNvPr id="63508" name="Rectangle 18"/>
          <p:cNvSpPr>
            <a:spLocks noChangeArrowheads="1"/>
          </p:cNvSpPr>
          <p:nvPr/>
        </p:nvSpPr>
        <p:spPr bwMode="auto">
          <a:xfrm>
            <a:off x="7985125" y="5192713"/>
            <a:ext cx="854075" cy="455612"/>
          </a:xfrm>
          <a:prstGeom prst="rect">
            <a:avLst/>
          </a:prstGeom>
          <a:noFill/>
          <a:ln w="9525">
            <a:solidFill>
              <a:schemeClr val="tx1"/>
            </a:solidFill>
            <a:miter lim="800000"/>
            <a:headEnd/>
            <a:tailEnd/>
          </a:ln>
        </p:spPr>
        <p:txBody>
          <a:bodyPr wrap="none" anchor="ctr"/>
          <a:lstStyle/>
          <a:p>
            <a:pPr algn="ctr"/>
            <a:r>
              <a:rPr lang="fr-FR" sz="2400"/>
              <a:t>CM10</a:t>
            </a:r>
          </a:p>
        </p:txBody>
      </p:sp>
      <p:sp>
        <p:nvSpPr>
          <p:cNvPr id="63509" name="Line 19"/>
          <p:cNvSpPr>
            <a:spLocks noChangeShapeType="1"/>
          </p:cNvSpPr>
          <p:nvPr/>
        </p:nvSpPr>
        <p:spPr bwMode="auto">
          <a:xfrm>
            <a:off x="8459788" y="1665288"/>
            <a:ext cx="0" cy="3563937"/>
          </a:xfrm>
          <a:prstGeom prst="line">
            <a:avLst/>
          </a:prstGeom>
          <a:noFill/>
          <a:ln w="9525">
            <a:solidFill>
              <a:schemeClr val="tx1"/>
            </a:solidFill>
            <a:round/>
            <a:headEnd/>
            <a:tailEnd type="triangle" w="med" len="med"/>
          </a:ln>
        </p:spPr>
        <p:txBody>
          <a:bodyPr wrap="none"/>
          <a:lstStyle/>
          <a:p>
            <a:endParaRPr lang="fr-FR"/>
          </a:p>
        </p:txBody>
      </p:sp>
      <p:sp>
        <p:nvSpPr>
          <p:cNvPr id="63510" name="Freeform 20"/>
          <p:cNvSpPr>
            <a:spLocks/>
          </p:cNvSpPr>
          <p:nvPr/>
        </p:nvSpPr>
        <p:spPr bwMode="auto">
          <a:xfrm>
            <a:off x="5715000" y="2649538"/>
            <a:ext cx="722313" cy="311150"/>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3511" name="Freeform 21"/>
          <p:cNvSpPr>
            <a:spLocks/>
          </p:cNvSpPr>
          <p:nvPr/>
        </p:nvSpPr>
        <p:spPr bwMode="auto">
          <a:xfrm flipH="1">
            <a:off x="6797675" y="2652713"/>
            <a:ext cx="722313" cy="312737"/>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3512" name="Rectangle 22"/>
          <p:cNvSpPr>
            <a:spLocks noChangeArrowheads="1"/>
          </p:cNvSpPr>
          <p:nvPr/>
        </p:nvSpPr>
        <p:spPr bwMode="auto">
          <a:xfrm>
            <a:off x="4494213" y="5192713"/>
            <a:ext cx="623887" cy="455612"/>
          </a:xfrm>
          <a:prstGeom prst="rect">
            <a:avLst/>
          </a:prstGeom>
          <a:noFill/>
          <a:ln w="9525">
            <a:solidFill>
              <a:schemeClr val="tx1"/>
            </a:solidFill>
            <a:miter lim="800000"/>
            <a:headEnd/>
            <a:tailEnd/>
          </a:ln>
        </p:spPr>
        <p:txBody>
          <a:bodyPr wrap="none" anchor="ctr"/>
          <a:lstStyle/>
          <a:p>
            <a:pPr algn="ctr"/>
            <a:r>
              <a:rPr lang="fr-FR" sz="2400"/>
              <a:t>CM6</a:t>
            </a:r>
          </a:p>
        </p:txBody>
      </p:sp>
      <p:sp>
        <p:nvSpPr>
          <p:cNvPr id="63513" name="Rectangle 23"/>
          <p:cNvSpPr>
            <a:spLocks noChangeArrowheads="1"/>
          </p:cNvSpPr>
          <p:nvPr/>
        </p:nvSpPr>
        <p:spPr bwMode="auto">
          <a:xfrm>
            <a:off x="3714750" y="5192713"/>
            <a:ext cx="623888" cy="455612"/>
          </a:xfrm>
          <a:prstGeom prst="rect">
            <a:avLst/>
          </a:prstGeom>
          <a:noFill/>
          <a:ln w="9525">
            <a:solidFill>
              <a:schemeClr val="tx1"/>
            </a:solidFill>
            <a:miter lim="800000"/>
            <a:headEnd/>
            <a:tailEnd/>
          </a:ln>
        </p:spPr>
        <p:txBody>
          <a:bodyPr wrap="none" anchor="ctr"/>
          <a:lstStyle/>
          <a:p>
            <a:pPr algn="ctr"/>
            <a:r>
              <a:rPr lang="fr-FR" sz="2400"/>
              <a:t>CM5</a:t>
            </a:r>
          </a:p>
        </p:txBody>
      </p:sp>
      <p:sp>
        <p:nvSpPr>
          <p:cNvPr id="63514" name="Rectangle 24"/>
          <p:cNvSpPr>
            <a:spLocks noChangeArrowheads="1"/>
          </p:cNvSpPr>
          <p:nvPr/>
        </p:nvSpPr>
        <p:spPr bwMode="auto">
          <a:xfrm>
            <a:off x="7051675" y="5192713"/>
            <a:ext cx="623888" cy="455612"/>
          </a:xfrm>
          <a:prstGeom prst="rect">
            <a:avLst/>
          </a:prstGeom>
          <a:noFill/>
          <a:ln w="9525">
            <a:solidFill>
              <a:schemeClr val="tx1"/>
            </a:solidFill>
            <a:miter lim="800000"/>
            <a:headEnd/>
            <a:tailEnd/>
          </a:ln>
        </p:spPr>
        <p:txBody>
          <a:bodyPr wrap="none" anchor="ctr"/>
          <a:lstStyle/>
          <a:p>
            <a:pPr algn="ctr"/>
            <a:r>
              <a:rPr lang="fr-FR" sz="2400"/>
              <a:t>CM9</a:t>
            </a:r>
          </a:p>
        </p:txBody>
      </p:sp>
      <p:sp>
        <p:nvSpPr>
          <p:cNvPr id="63515" name="Line 25"/>
          <p:cNvSpPr>
            <a:spLocks noChangeShapeType="1"/>
          </p:cNvSpPr>
          <p:nvPr/>
        </p:nvSpPr>
        <p:spPr bwMode="auto">
          <a:xfrm>
            <a:off x="6589713" y="2652713"/>
            <a:ext cx="754062" cy="2540000"/>
          </a:xfrm>
          <a:prstGeom prst="line">
            <a:avLst/>
          </a:prstGeom>
          <a:noFill/>
          <a:ln w="9525">
            <a:solidFill>
              <a:schemeClr val="tx1"/>
            </a:solidFill>
            <a:round/>
            <a:headEnd/>
            <a:tailEnd type="triangle" w="med" len="med"/>
          </a:ln>
        </p:spPr>
        <p:txBody>
          <a:bodyPr wrap="none"/>
          <a:lstStyle/>
          <a:p>
            <a:endParaRPr lang="fr-FR"/>
          </a:p>
        </p:txBody>
      </p:sp>
      <p:sp>
        <p:nvSpPr>
          <p:cNvPr id="63516" name="Line 26"/>
          <p:cNvSpPr>
            <a:spLocks noChangeShapeType="1"/>
          </p:cNvSpPr>
          <p:nvPr/>
        </p:nvSpPr>
        <p:spPr bwMode="auto">
          <a:xfrm>
            <a:off x="769938" y="2667000"/>
            <a:ext cx="0" cy="2519363"/>
          </a:xfrm>
          <a:prstGeom prst="line">
            <a:avLst/>
          </a:prstGeom>
          <a:noFill/>
          <a:ln w="9525">
            <a:solidFill>
              <a:schemeClr val="tx1"/>
            </a:solidFill>
            <a:round/>
            <a:headEnd/>
            <a:tailEnd type="triangle" w="med" len="med"/>
          </a:ln>
        </p:spPr>
        <p:txBody>
          <a:bodyPr wrap="none"/>
          <a:lstStyle/>
          <a:p>
            <a:endParaRPr lang="fr-FR"/>
          </a:p>
        </p:txBody>
      </p:sp>
      <p:sp>
        <p:nvSpPr>
          <p:cNvPr id="63517" name="Line 27"/>
          <p:cNvSpPr>
            <a:spLocks noChangeShapeType="1"/>
          </p:cNvSpPr>
          <p:nvPr/>
        </p:nvSpPr>
        <p:spPr bwMode="auto">
          <a:xfrm>
            <a:off x="1524000" y="2667000"/>
            <a:ext cx="0" cy="2519363"/>
          </a:xfrm>
          <a:prstGeom prst="line">
            <a:avLst/>
          </a:prstGeom>
          <a:noFill/>
          <a:ln w="9525">
            <a:solidFill>
              <a:schemeClr val="tx1"/>
            </a:solidFill>
            <a:round/>
            <a:headEnd/>
            <a:tailEnd type="triangle" w="med" len="med"/>
          </a:ln>
        </p:spPr>
        <p:txBody>
          <a:bodyPr wrap="none"/>
          <a:lstStyle/>
          <a:p>
            <a:endParaRPr lang="fr-FR"/>
          </a:p>
        </p:txBody>
      </p:sp>
      <p:sp>
        <p:nvSpPr>
          <p:cNvPr id="63518" name="Line 28"/>
          <p:cNvSpPr>
            <a:spLocks noChangeShapeType="1"/>
          </p:cNvSpPr>
          <p:nvPr/>
        </p:nvSpPr>
        <p:spPr bwMode="auto">
          <a:xfrm>
            <a:off x="4029075" y="2667000"/>
            <a:ext cx="0" cy="2519363"/>
          </a:xfrm>
          <a:prstGeom prst="line">
            <a:avLst/>
          </a:prstGeom>
          <a:noFill/>
          <a:ln w="9525">
            <a:solidFill>
              <a:schemeClr val="tx1"/>
            </a:solidFill>
            <a:round/>
            <a:headEnd/>
            <a:tailEnd type="triangle" w="med" len="med"/>
          </a:ln>
        </p:spPr>
        <p:txBody>
          <a:bodyPr wrap="none"/>
          <a:lstStyle/>
          <a:p>
            <a:endParaRPr lang="fr-FR"/>
          </a:p>
        </p:txBody>
      </p:sp>
      <p:sp>
        <p:nvSpPr>
          <p:cNvPr id="63519" name="Line 29"/>
          <p:cNvSpPr>
            <a:spLocks noChangeShapeType="1"/>
          </p:cNvSpPr>
          <p:nvPr/>
        </p:nvSpPr>
        <p:spPr bwMode="auto">
          <a:xfrm>
            <a:off x="4800600" y="2667000"/>
            <a:ext cx="0" cy="2519363"/>
          </a:xfrm>
          <a:prstGeom prst="line">
            <a:avLst/>
          </a:prstGeom>
          <a:noFill/>
          <a:ln w="9525">
            <a:solidFill>
              <a:schemeClr val="tx1"/>
            </a:solidFill>
            <a:round/>
            <a:headEnd/>
            <a:tailEnd type="triangle" w="med" len="med"/>
          </a:ln>
        </p:spPr>
        <p:txBody>
          <a:bodyPr wrap="none"/>
          <a:lstStyle/>
          <a:p>
            <a:endParaRPr lang="fr-FR"/>
          </a:p>
        </p:txBody>
      </p:sp>
      <p:sp>
        <p:nvSpPr>
          <p:cNvPr id="63520" name="Line 30"/>
          <p:cNvSpPr>
            <a:spLocks noChangeShapeType="1"/>
          </p:cNvSpPr>
          <p:nvPr/>
        </p:nvSpPr>
        <p:spPr bwMode="auto">
          <a:xfrm>
            <a:off x="3048000" y="2667000"/>
            <a:ext cx="0" cy="2519363"/>
          </a:xfrm>
          <a:prstGeom prst="line">
            <a:avLst/>
          </a:prstGeom>
          <a:noFill/>
          <a:ln w="9525">
            <a:solidFill>
              <a:schemeClr val="tx1"/>
            </a:solidFill>
            <a:round/>
            <a:headEnd/>
            <a:tailEnd type="triangle" w="med" len="med"/>
          </a:ln>
        </p:spPr>
        <p:txBody>
          <a:bodyPr wrap="none"/>
          <a:lstStyle/>
          <a:p>
            <a:endParaRPr lang="fr-FR"/>
          </a:p>
        </p:txBody>
      </p:sp>
      <p:sp>
        <p:nvSpPr>
          <p:cNvPr id="63521" name="Line 31"/>
          <p:cNvSpPr>
            <a:spLocks noChangeShapeType="1"/>
          </p:cNvSpPr>
          <p:nvPr/>
        </p:nvSpPr>
        <p:spPr bwMode="auto">
          <a:xfrm>
            <a:off x="2286000" y="2667000"/>
            <a:ext cx="0" cy="2519363"/>
          </a:xfrm>
          <a:prstGeom prst="line">
            <a:avLst/>
          </a:prstGeom>
          <a:noFill/>
          <a:ln w="9525">
            <a:solidFill>
              <a:schemeClr val="tx1"/>
            </a:solidFill>
            <a:round/>
            <a:headEnd/>
            <a:tailEnd type="triangle" w="med" len="med"/>
          </a:ln>
        </p:spPr>
        <p:txBody>
          <a:bodyPr wrap="none"/>
          <a:lstStyle/>
          <a:p>
            <a:endParaRPr lang="fr-F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fr-FR" smtClean="0"/>
              <a:t>Example of ISA88 physical hierarchy (Cont’d)</a:t>
            </a:r>
          </a:p>
        </p:txBody>
      </p:sp>
      <p:sp>
        <p:nvSpPr>
          <p:cNvPr id="64515"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4516" name="Espace réservé du numéro de diapositive 4"/>
          <p:cNvSpPr>
            <a:spLocks noGrp="1"/>
          </p:cNvSpPr>
          <p:nvPr>
            <p:ph type="sldNum" sz="quarter" idx="11"/>
          </p:nvPr>
        </p:nvSpPr>
        <p:spPr>
          <a:noFill/>
        </p:spPr>
        <p:txBody>
          <a:bodyPr/>
          <a:lstStyle/>
          <a:p>
            <a:fld id="{E5AC91AD-2D1D-4852-9280-1431E66A1083}" type="slidenum">
              <a:rPr lang="en-GB"/>
              <a:pPr/>
              <a:t>62</a:t>
            </a:fld>
            <a:endParaRPr lang="en-GB"/>
          </a:p>
        </p:txBody>
      </p:sp>
      <p:sp>
        <p:nvSpPr>
          <p:cNvPr id="64517" name="Oval 3"/>
          <p:cNvSpPr>
            <a:spLocks noChangeArrowheads="1"/>
          </p:cNvSpPr>
          <p:nvPr/>
        </p:nvSpPr>
        <p:spPr bwMode="auto">
          <a:xfrm>
            <a:off x="76200" y="2733675"/>
            <a:ext cx="3505200" cy="2281238"/>
          </a:xfrm>
          <a:prstGeom prst="ellipse">
            <a:avLst/>
          </a:prstGeom>
          <a:noFill/>
          <a:ln w="25400">
            <a:solidFill>
              <a:srgbClr val="FF6600"/>
            </a:solidFill>
            <a:prstDash val="lgDashDot"/>
            <a:round/>
            <a:headEnd/>
            <a:tailEnd/>
          </a:ln>
        </p:spPr>
        <p:txBody>
          <a:bodyPr wrap="none" lIns="0" tIns="0" rIns="0" bIns="0"/>
          <a:lstStyle/>
          <a:p>
            <a:pPr algn="r" eaLnBrk="1" hangingPunct="1"/>
            <a:endParaRPr lang="en-GB" sz="2400">
              <a:latin typeface="Times New Roman" pitchFamily="18" charset="0"/>
            </a:endParaRPr>
          </a:p>
        </p:txBody>
      </p:sp>
      <p:sp>
        <p:nvSpPr>
          <p:cNvPr id="64518" name="Oval 4"/>
          <p:cNvSpPr>
            <a:spLocks noChangeArrowheads="1"/>
          </p:cNvSpPr>
          <p:nvPr/>
        </p:nvSpPr>
        <p:spPr bwMode="auto">
          <a:xfrm>
            <a:off x="1676400" y="2733675"/>
            <a:ext cx="3505200" cy="2281238"/>
          </a:xfrm>
          <a:prstGeom prst="ellipse">
            <a:avLst/>
          </a:prstGeom>
          <a:noFill/>
          <a:ln w="25400">
            <a:solidFill>
              <a:srgbClr val="008000"/>
            </a:solidFill>
            <a:prstDash val="lgDashDot"/>
            <a:round/>
            <a:headEnd/>
            <a:tailEnd/>
          </a:ln>
        </p:spPr>
        <p:txBody>
          <a:bodyPr wrap="none" lIns="0" tIns="0" rIns="0" bIns="0"/>
          <a:lstStyle/>
          <a:p>
            <a:pPr algn="r" eaLnBrk="1" hangingPunct="1"/>
            <a:endParaRPr lang="en-GB" sz="2400">
              <a:latin typeface="Times New Roman" pitchFamily="18" charset="0"/>
            </a:endParaRPr>
          </a:p>
        </p:txBody>
      </p:sp>
      <p:sp>
        <p:nvSpPr>
          <p:cNvPr id="64519" name="Rectangle 5"/>
          <p:cNvSpPr>
            <a:spLocks noChangeArrowheads="1"/>
          </p:cNvSpPr>
          <p:nvPr/>
        </p:nvSpPr>
        <p:spPr bwMode="auto">
          <a:xfrm>
            <a:off x="533400" y="1104900"/>
            <a:ext cx="8153400" cy="455613"/>
          </a:xfrm>
          <a:prstGeom prst="rect">
            <a:avLst/>
          </a:prstGeom>
          <a:noFill/>
          <a:ln w="9525">
            <a:solidFill>
              <a:schemeClr val="tx1"/>
            </a:solidFill>
            <a:miter lim="800000"/>
            <a:headEnd/>
            <a:tailEnd/>
          </a:ln>
        </p:spPr>
        <p:txBody>
          <a:bodyPr wrap="none" anchor="ctr"/>
          <a:lstStyle/>
          <a:p>
            <a:pPr algn="ctr"/>
            <a:r>
              <a:rPr lang="fr-FR" sz="2400"/>
              <a:t>Process Cell</a:t>
            </a:r>
          </a:p>
        </p:txBody>
      </p:sp>
      <p:sp>
        <p:nvSpPr>
          <p:cNvPr id="64520" name="Rectangle 6"/>
          <p:cNvSpPr>
            <a:spLocks noChangeArrowheads="1"/>
          </p:cNvSpPr>
          <p:nvPr/>
        </p:nvSpPr>
        <p:spPr bwMode="auto">
          <a:xfrm>
            <a:off x="533400" y="2082800"/>
            <a:ext cx="5486400" cy="455613"/>
          </a:xfrm>
          <a:prstGeom prst="rect">
            <a:avLst/>
          </a:prstGeom>
          <a:noFill/>
          <a:ln w="9525">
            <a:solidFill>
              <a:schemeClr val="folHlink"/>
            </a:solidFill>
            <a:miter lim="800000"/>
            <a:headEnd/>
            <a:tailEnd/>
          </a:ln>
        </p:spPr>
        <p:txBody>
          <a:bodyPr wrap="none" anchor="ctr"/>
          <a:lstStyle/>
          <a:p>
            <a:pPr algn="ctr"/>
            <a:r>
              <a:rPr lang="fr-FR" sz="2400"/>
              <a:t>Unit1</a:t>
            </a:r>
          </a:p>
        </p:txBody>
      </p:sp>
      <p:sp>
        <p:nvSpPr>
          <p:cNvPr id="64521" name="Rectangle 7"/>
          <p:cNvSpPr>
            <a:spLocks noChangeArrowheads="1"/>
          </p:cNvSpPr>
          <p:nvPr/>
        </p:nvSpPr>
        <p:spPr bwMode="auto">
          <a:xfrm>
            <a:off x="7391400" y="2082800"/>
            <a:ext cx="990600" cy="455613"/>
          </a:xfrm>
          <a:prstGeom prst="rect">
            <a:avLst/>
          </a:prstGeom>
          <a:noFill/>
          <a:ln w="9525">
            <a:solidFill>
              <a:schemeClr val="tx1"/>
            </a:solidFill>
            <a:miter lim="800000"/>
            <a:headEnd/>
            <a:tailEnd/>
          </a:ln>
        </p:spPr>
        <p:txBody>
          <a:bodyPr wrap="none" anchor="ctr"/>
          <a:lstStyle/>
          <a:p>
            <a:pPr algn="ctr"/>
            <a:r>
              <a:rPr lang="fr-FR" sz="2400"/>
              <a:t>Unit2</a:t>
            </a:r>
          </a:p>
        </p:txBody>
      </p:sp>
      <p:sp>
        <p:nvSpPr>
          <p:cNvPr id="64522" name="Rectangle 8"/>
          <p:cNvSpPr>
            <a:spLocks noChangeArrowheads="1"/>
          </p:cNvSpPr>
          <p:nvPr/>
        </p:nvSpPr>
        <p:spPr bwMode="auto">
          <a:xfrm>
            <a:off x="6321425" y="2082800"/>
            <a:ext cx="765175" cy="455613"/>
          </a:xfrm>
          <a:prstGeom prst="rect">
            <a:avLst/>
          </a:prstGeom>
          <a:noFill/>
          <a:ln w="9525">
            <a:solidFill>
              <a:schemeClr val="tx1"/>
            </a:solidFill>
            <a:miter lim="800000"/>
            <a:headEnd/>
            <a:tailEnd/>
          </a:ln>
        </p:spPr>
        <p:txBody>
          <a:bodyPr wrap="none" anchor="ctr"/>
          <a:lstStyle/>
          <a:p>
            <a:pPr algn="ctr"/>
            <a:r>
              <a:rPr lang="fr-FR" sz="2400"/>
              <a:t>EM3</a:t>
            </a:r>
          </a:p>
        </p:txBody>
      </p:sp>
      <p:sp>
        <p:nvSpPr>
          <p:cNvPr id="64523" name="Rectangle 9"/>
          <p:cNvSpPr>
            <a:spLocks noChangeArrowheads="1"/>
          </p:cNvSpPr>
          <p:nvPr/>
        </p:nvSpPr>
        <p:spPr bwMode="auto">
          <a:xfrm>
            <a:off x="609600" y="3190875"/>
            <a:ext cx="765175" cy="455613"/>
          </a:xfrm>
          <a:prstGeom prst="rect">
            <a:avLst/>
          </a:prstGeom>
          <a:noFill/>
          <a:ln w="25400">
            <a:solidFill>
              <a:srgbClr val="FF6600"/>
            </a:solidFill>
            <a:prstDash val="dash"/>
            <a:miter lim="800000"/>
            <a:headEnd/>
            <a:tailEnd/>
          </a:ln>
        </p:spPr>
        <p:txBody>
          <a:bodyPr wrap="none" anchor="ctr"/>
          <a:lstStyle/>
          <a:p>
            <a:pPr algn="ctr"/>
            <a:r>
              <a:rPr lang="fr-FR" sz="1800"/>
              <a:t>(EM1)</a:t>
            </a:r>
          </a:p>
        </p:txBody>
      </p:sp>
      <p:sp>
        <p:nvSpPr>
          <p:cNvPr id="64524" name="Rectangle 10"/>
          <p:cNvSpPr>
            <a:spLocks noChangeArrowheads="1"/>
          </p:cNvSpPr>
          <p:nvPr/>
        </p:nvSpPr>
        <p:spPr bwMode="auto">
          <a:xfrm>
            <a:off x="3806825" y="3190875"/>
            <a:ext cx="765175" cy="455613"/>
          </a:xfrm>
          <a:prstGeom prst="rect">
            <a:avLst/>
          </a:prstGeom>
          <a:noFill/>
          <a:ln w="25400">
            <a:solidFill>
              <a:srgbClr val="008000"/>
            </a:solidFill>
            <a:prstDash val="dash"/>
            <a:miter lim="800000"/>
            <a:headEnd/>
            <a:tailEnd/>
          </a:ln>
        </p:spPr>
        <p:txBody>
          <a:bodyPr wrap="none" anchor="ctr"/>
          <a:lstStyle/>
          <a:p>
            <a:pPr algn="ctr"/>
            <a:r>
              <a:rPr lang="fr-FR" sz="1800"/>
              <a:t>(EM2)</a:t>
            </a:r>
          </a:p>
        </p:txBody>
      </p:sp>
      <p:sp>
        <p:nvSpPr>
          <p:cNvPr id="64525" name="Rectangle 11"/>
          <p:cNvSpPr>
            <a:spLocks noChangeArrowheads="1"/>
          </p:cNvSpPr>
          <p:nvPr/>
        </p:nvSpPr>
        <p:spPr bwMode="auto">
          <a:xfrm>
            <a:off x="5483225" y="5602288"/>
            <a:ext cx="612775" cy="455612"/>
          </a:xfrm>
          <a:prstGeom prst="rect">
            <a:avLst/>
          </a:prstGeom>
          <a:noFill/>
          <a:ln w="9525">
            <a:solidFill>
              <a:schemeClr val="tx1"/>
            </a:solidFill>
            <a:miter lim="800000"/>
            <a:headEnd/>
            <a:tailEnd/>
          </a:ln>
        </p:spPr>
        <p:txBody>
          <a:bodyPr wrap="none" anchor="ctr"/>
          <a:lstStyle/>
          <a:p>
            <a:pPr algn="ctr"/>
            <a:r>
              <a:rPr lang="fr-FR" sz="2400"/>
              <a:t>DM7</a:t>
            </a:r>
          </a:p>
        </p:txBody>
      </p:sp>
      <p:sp>
        <p:nvSpPr>
          <p:cNvPr id="64526" name="Rectangle 12"/>
          <p:cNvSpPr>
            <a:spLocks noChangeArrowheads="1"/>
          </p:cNvSpPr>
          <p:nvPr/>
        </p:nvSpPr>
        <p:spPr bwMode="auto">
          <a:xfrm>
            <a:off x="2968625" y="5602288"/>
            <a:ext cx="612775" cy="455612"/>
          </a:xfrm>
          <a:prstGeom prst="rect">
            <a:avLst/>
          </a:prstGeom>
          <a:noFill/>
          <a:ln w="9525">
            <a:solidFill>
              <a:schemeClr val="tx1"/>
            </a:solidFill>
            <a:miter lim="800000"/>
            <a:headEnd/>
            <a:tailEnd/>
          </a:ln>
        </p:spPr>
        <p:txBody>
          <a:bodyPr wrap="none" anchor="ctr"/>
          <a:lstStyle/>
          <a:p>
            <a:pPr algn="ctr"/>
            <a:r>
              <a:rPr lang="fr-FR" sz="2400"/>
              <a:t>DM4</a:t>
            </a:r>
          </a:p>
        </p:txBody>
      </p:sp>
      <p:sp>
        <p:nvSpPr>
          <p:cNvPr id="64527" name="Rectangle 13"/>
          <p:cNvSpPr>
            <a:spLocks noChangeArrowheads="1"/>
          </p:cNvSpPr>
          <p:nvPr/>
        </p:nvSpPr>
        <p:spPr bwMode="auto">
          <a:xfrm>
            <a:off x="685800" y="5602288"/>
            <a:ext cx="612775" cy="455612"/>
          </a:xfrm>
          <a:prstGeom prst="rect">
            <a:avLst/>
          </a:prstGeom>
          <a:noFill/>
          <a:ln w="9525">
            <a:solidFill>
              <a:schemeClr val="tx1"/>
            </a:solidFill>
            <a:miter lim="800000"/>
            <a:headEnd/>
            <a:tailEnd/>
          </a:ln>
        </p:spPr>
        <p:txBody>
          <a:bodyPr wrap="none" anchor="ctr"/>
          <a:lstStyle/>
          <a:p>
            <a:pPr algn="ctr"/>
            <a:r>
              <a:rPr lang="fr-FR" sz="2400"/>
              <a:t>DM1</a:t>
            </a:r>
          </a:p>
        </p:txBody>
      </p:sp>
      <p:sp>
        <p:nvSpPr>
          <p:cNvPr id="64528" name="Rectangle 14"/>
          <p:cNvSpPr>
            <a:spLocks noChangeArrowheads="1"/>
          </p:cNvSpPr>
          <p:nvPr/>
        </p:nvSpPr>
        <p:spPr bwMode="auto">
          <a:xfrm>
            <a:off x="2206625" y="5602288"/>
            <a:ext cx="612775" cy="455612"/>
          </a:xfrm>
          <a:prstGeom prst="rect">
            <a:avLst/>
          </a:prstGeom>
          <a:noFill/>
          <a:ln w="9525">
            <a:solidFill>
              <a:schemeClr val="tx1"/>
            </a:solidFill>
            <a:miter lim="800000"/>
            <a:headEnd/>
            <a:tailEnd/>
          </a:ln>
        </p:spPr>
        <p:txBody>
          <a:bodyPr wrap="none" anchor="ctr"/>
          <a:lstStyle/>
          <a:p>
            <a:pPr algn="ctr"/>
            <a:r>
              <a:rPr lang="fr-FR" sz="2400"/>
              <a:t>DM3</a:t>
            </a:r>
          </a:p>
        </p:txBody>
      </p:sp>
      <p:sp>
        <p:nvSpPr>
          <p:cNvPr id="64529" name="Line 15"/>
          <p:cNvSpPr>
            <a:spLocks noChangeShapeType="1"/>
          </p:cNvSpPr>
          <p:nvPr/>
        </p:nvSpPr>
        <p:spPr bwMode="auto">
          <a:xfrm>
            <a:off x="2057400" y="1560513"/>
            <a:ext cx="0" cy="522287"/>
          </a:xfrm>
          <a:prstGeom prst="line">
            <a:avLst/>
          </a:prstGeom>
          <a:noFill/>
          <a:ln w="9525">
            <a:solidFill>
              <a:schemeClr val="tx1"/>
            </a:solidFill>
            <a:round/>
            <a:headEnd/>
            <a:tailEnd type="triangle" w="med" len="med"/>
          </a:ln>
        </p:spPr>
        <p:txBody>
          <a:bodyPr wrap="none"/>
          <a:lstStyle/>
          <a:p>
            <a:endParaRPr lang="fr-FR"/>
          </a:p>
        </p:txBody>
      </p:sp>
      <p:sp>
        <p:nvSpPr>
          <p:cNvPr id="64530" name="Line 16"/>
          <p:cNvSpPr>
            <a:spLocks noChangeShapeType="1"/>
          </p:cNvSpPr>
          <p:nvPr/>
        </p:nvSpPr>
        <p:spPr bwMode="auto">
          <a:xfrm>
            <a:off x="7848600" y="1560513"/>
            <a:ext cx="0" cy="522287"/>
          </a:xfrm>
          <a:prstGeom prst="line">
            <a:avLst/>
          </a:prstGeom>
          <a:noFill/>
          <a:ln w="9525">
            <a:solidFill>
              <a:schemeClr val="tx1"/>
            </a:solidFill>
            <a:round/>
            <a:headEnd/>
            <a:tailEnd type="triangle" w="med" len="med"/>
          </a:ln>
        </p:spPr>
        <p:txBody>
          <a:bodyPr wrap="none"/>
          <a:lstStyle/>
          <a:p>
            <a:endParaRPr lang="fr-FR"/>
          </a:p>
        </p:txBody>
      </p:sp>
      <p:sp>
        <p:nvSpPr>
          <p:cNvPr id="64531" name="Line 17"/>
          <p:cNvSpPr>
            <a:spLocks noChangeShapeType="1"/>
          </p:cNvSpPr>
          <p:nvPr/>
        </p:nvSpPr>
        <p:spPr bwMode="auto">
          <a:xfrm flipH="1">
            <a:off x="6705600" y="1560513"/>
            <a:ext cx="0" cy="522287"/>
          </a:xfrm>
          <a:prstGeom prst="line">
            <a:avLst/>
          </a:prstGeom>
          <a:noFill/>
          <a:ln w="9525">
            <a:solidFill>
              <a:schemeClr val="tx1"/>
            </a:solidFill>
            <a:round/>
            <a:headEnd/>
            <a:tailEnd type="triangle" w="med" len="med"/>
          </a:ln>
        </p:spPr>
        <p:txBody>
          <a:bodyPr wrap="none"/>
          <a:lstStyle/>
          <a:p>
            <a:endParaRPr lang="fr-FR"/>
          </a:p>
        </p:txBody>
      </p:sp>
      <p:sp>
        <p:nvSpPr>
          <p:cNvPr id="64532" name="Line 18"/>
          <p:cNvSpPr>
            <a:spLocks noChangeShapeType="1"/>
          </p:cNvSpPr>
          <p:nvPr/>
        </p:nvSpPr>
        <p:spPr bwMode="auto">
          <a:xfrm>
            <a:off x="990600" y="2538413"/>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33" name="Line 19"/>
          <p:cNvSpPr>
            <a:spLocks noChangeShapeType="1"/>
          </p:cNvSpPr>
          <p:nvPr/>
        </p:nvSpPr>
        <p:spPr bwMode="auto">
          <a:xfrm>
            <a:off x="4191000" y="2538413"/>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34" name="Line 20"/>
          <p:cNvSpPr>
            <a:spLocks noChangeShapeType="1"/>
          </p:cNvSpPr>
          <p:nvPr/>
        </p:nvSpPr>
        <p:spPr bwMode="auto">
          <a:xfrm flipH="1">
            <a:off x="5791200" y="2538413"/>
            <a:ext cx="0" cy="3063875"/>
          </a:xfrm>
          <a:prstGeom prst="line">
            <a:avLst/>
          </a:prstGeom>
          <a:noFill/>
          <a:ln w="9525">
            <a:solidFill>
              <a:schemeClr val="tx1"/>
            </a:solidFill>
            <a:round/>
            <a:headEnd/>
            <a:tailEnd type="triangle" w="med" len="med"/>
          </a:ln>
        </p:spPr>
        <p:txBody>
          <a:bodyPr wrap="none"/>
          <a:lstStyle/>
          <a:p>
            <a:endParaRPr lang="fr-FR"/>
          </a:p>
        </p:txBody>
      </p:sp>
      <p:sp>
        <p:nvSpPr>
          <p:cNvPr id="64535" name="Line 21"/>
          <p:cNvSpPr>
            <a:spLocks noChangeShapeType="1"/>
          </p:cNvSpPr>
          <p:nvPr/>
        </p:nvSpPr>
        <p:spPr bwMode="auto">
          <a:xfrm>
            <a:off x="990600" y="4754563"/>
            <a:ext cx="0" cy="847725"/>
          </a:xfrm>
          <a:prstGeom prst="line">
            <a:avLst/>
          </a:prstGeom>
          <a:noFill/>
          <a:ln w="9525">
            <a:solidFill>
              <a:schemeClr val="tx1"/>
            </a:solidFill>
            <a:round/>
            <a:headEnd/>
            <a:tailEnd type="triangle" w="med" len="med"/>
          </a:ln>
        </p:spPr>
        <p:txBody>
          <a:bodyPr wrap="none"/>
          <a:lstStyle/>
          <a:p>
            <a:endParaRPr lang="fr-FR"/>
          </a:p>
        </p:txBody>
      </p:sp>
      <p:sp>
        <p:nvSpPr>
          <p:cNvPr id="64536" name="Line 22"/>
          <p:cNvSpPr>
            <a:spLocks noChangeShapeType="1"/>
          </p:cNvSpPr>
          <p:nvPr/>
        </p:nvSpPr>
        <p:spPr bwMode="auto">
          <a:xfrm>
            <a:off x="990600" y="3646488"/>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37" name="Line 23"/>
          <p:cNvSpPr>
            <a:spLocks noChangeShapeType="1"/>
          </p:cNvSpPr>
          <p:nvPr/>
        </p:nvSpPr>
        <p:spPr bwMode="auto">
          <a:xfrm>
            <a:off x="990600" y="3646488"/>
            <a:ext cx="152400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38" name="Rectangle 24"/>
          <p:cNvSpPr>
            <a:spLocks noChangeArrowheads="1"/>
          </p:cNvSpPr>
          <p:nvPr/>
        </p:nvSpPr>
        <p:spPr bwMode="auto">
          <a:xfrm>
            <a:off x="1444625" y="5602288"/>
            <a:ext cx="612775" cy="455612"/>
          </a:xfrm>
          <a:prstGeom prst="rect">
            <a:avLst/>
          </a:prstGeom>
          <a:noFill/>
          <a:ln w="9525">
            <a:solidFill>
              <a:schemeClr val="tx1"/>
            </a:solidFill>
            <a:miter lim="800000"/>
            <a:headEnd/>
            <a:tailEnd/>
          </a:ln>
        </p:spPr>
        <p:txBody>
          <a:bodyPr wrap="none" anchor="ctr"/>
          <a:lstStyle/>
          <a:p>
            <a:pPr algn="ctr"/>
            <a:r>
              <a:rPr lang="fr-FR" sz="2400"/>
              <a:t>DM2</a:t>
            </a:r>
          </a:p>
        </p:txBody>
      </p:sp>
      <p:sp>
        <p:nvSpPr>
          <p:cNvPr id="64539" name="Line 25"/>
          <p:cNvSpPr>
            <a:spLocks noChangeShapeType="1"/>
          </p:cNvSpPr>
          <p:nvPr/>
        </p:nvSpPr>
        <p:spPr bwMode="auto">
          <a:xfrm>
            <a:off x="990600" y="4754563"/>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4540" name="Rectangle 26"/>
          <p:cNvSpPr>
            <a:spLocks noChangeArrowheads="1"/>
          </p:cNvSpPr>
          <p:nvPr/>
        </p:nvSpPr>
        <p:spPr bwMode="auto">
          <a:xfrm>
            <a:off x="8001000" y="5602288"/>
            <a:ext cx="838200" cy="455612"/>
          </a:xfrm>
          <a:prstGeom prst="rect">
            <a:avLst/>
          </a:prstGeom>
          <a:noFill/>
          <a:ln w="9525">
            <a:solidFill>
              <a:schemeClr val="tx1"/>
            </a:solidFill>
            <a:miter lim="800000"/>
            <a:headEnd/>
            <a:tailEnd/>
          </a:ln>
        </p:spPr>
        <p:txBody>
          <a:bodyPr wrap="none" anchor="ctr"/>
          <a:lstStyle/>
          <a:p>
            <a:pPr algn="ctr"/>
            <a:r>
              <a:rPr lang="fr-FR" sz="2400"/>
              <a:t>DM10</a:t>
            </a:r>
          </a:p>
        </p:txBody>
      </p:sp>
      <p:sp>
        <p:nvSpPr>
          <p:cNvPr id="64541" name="Line 27"/>
          <p:cNvSpPr>
            <a:spLocks noChangeShapeType="1"/>
          </p:cNvSpPr>
          <p:nvPr/>
        </p:nvSpPr>
        <p:spPr bwMode="auto">
          <a:xfrm flipH="1">
            <a:off x="8534400" y="1560513"/>
            <a:ext cx="0" cy="4041775"/>
          </a:xfrm>
          <a:prstGeom prst="line">
            <a:avLst/>
          </a:prstGeom>
          <a:noFill/>
          <a:ln w="9525">
            <a:solidFill>
              <a:schemeClr val="tx1"/>
            </a:solidFill>
            <a:round/>
            <a:headEnd/>
            <a:tailEnd type="triangle" w="med" len="med"/>
          </a:ln>
        </p:spPr>
        <p:txBody>
          <a:bodyPr wrap="none"/>
          <a:lstStyle/>
          <a:p>
            <a:endParaRPr lang="fr-FR"/>
          </a:p>
        </p:txBody>
      </p:sp>
      <p:sp>
        <p:nvSpPr>
          <p:cNvPr id="64542" name="Freeform 28"/>
          <p:cNvSpPr>
            <a:spLocks/>
          </p:cNvSpPr>
          <p:nvPr/>
        </p:nvSpPr>
        <p:spPr bwMode="auto">
          <a:xfrm>
            <a:off x="5846763" y="2535238"/>
            <a:ext cx="709612" cy="311150"/>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4543" name="Freeform 29"/>
          <p:cNvSpPr>
            <a:spLocks/>
          </p:cNvSpPr>
          <p:nvPr/>
        </p:nvSpPr>
        <p:spPr bwMode="auto">
          <a:xfrm flipH="1">
            <a:off x="6910388" y="2538413"/>
            <a:ext cx="709612" cy="312737"/>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4544" name="Rectangle 30"/>
          <p:cNvSpPr>
            <a:spLocks noChangeArrowheads="1"/>
          </p:cNvSpPr>
          <p:nvPr/>
        </p:nvSpPr>
        <p:spPr bwMode="auto">
          <a:xfrm>
            <a:off x="4648200" y="5602288"/>
            <a:ext cx="612775" cy="455612"/>
          </a:xfrm>
          <a:prstGeom prst="rect">
            <a:avLst/>
          </a:prstGeom>
          <a:noFill/>
          <a:ln w="9525">
            <a:solidFill>
              <a:schemeClr val="tx1"/>
            </a:solidFill>
            <a:miter lim="800000"/>
            <a:headEnd/>
            <a:tailEnd/>
          </a:ln>
        </p:spPr>
        <p:txBody>
          <a:bodyPr wrap="none" anchor="ctr"/>
          <a:lstStyle/>
          <a:p>
            <a:pPr algn="ctr"/>
            <a:r>
              <a:rPr lang="fr-FR" sz="2400"/>
              <a:t>DM6</a:t>
            </a:r>
          </a:p>
        </p:txBody>
      </p:sp>
      <p:sp>
        <p:nvSpPr>
          <p:cNvPr id="64545" name="Rectangle 31"/>
          <p:cNvSpPr>
            <a:spLocks noChangeArrowheads="1"/>
          </p:cNvSpPr>
          <p:nvPr/>
        </p:nvSpPr>
        <p:spPr bwMode="auto">
          <a:xfrm>
            <a:off x="3883025" y="5602288"/>
            <a:ext cx="612775" cy="455612"/>
          </a:xfrm>
          <a:prstGeom prst="rect">
            <a:avLst/>
          </a:prstGeom>
          <a:noFill/>
          <a:ln w="9525">
            <a:solidFill>
              <a:schemeClr val="tx1"/>
            </a:solidFill>
            <a:miter lim="800000"/>
            <a:headEnd/>
            <a:tailEnd/>
          </a:ln>
        </p:spPr>
        <p:txBody>
          <a:bodyPr wrap="none" anchor="ctr"/>
          <a:lstStyle/>
          <a:p>
            <a:pPr algn="ctr"/>
            <a:r>
              <a:rPr lang="fr-FR" sz="2400"/>
              <a:t>DM5</a:t>
            </a:r>
          </a:p>
        </p:txBody>
      </p:sp>
      <p:sp>
        <p:nvSpPr>
          <p:cNvPr id="64546" name="Line 32"/>
          <p:cNvSpPr>
            <a:spLocks noChangeShapeType="1"/>
          </p:cNvSpPr>
          <p:nvPr/>
        </p:nvSpPr>
        <p:spPr bwMode="auto">
          <a:xfrm>
            <a:off x="4191000" y="3646488"/>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47" name="Rectangle 33"/>
          <p:cNvSpPr>
            <a:spLocks noChangeArrowheads="1"/>
          </p:cNvSpPr>
          <p:nvPr/>
        </p:nvSpPr>
        <p:spPr bwMode="auto">
          <a:xfrm>
            <a:off x="685800" y="4298950"/>
            <a:ext cx="612775" cy="455613"/>
          </a:xfrm>
          <a:prstGeom prst="rect">
            <a:avLst/>
          </a:prstGeom>
          <a:noFill/>
          <a:ln w="9525">
            <a:solidFill>
              <a:schemeClr val="tx1"/>
            </a:solidFill>
            <a:miter lim="800000"/>
            <a:headEnd/>
            <a:tailEnd/>
          </a:ln>
        </p:spPr>
        <p:txBody>
          <a:bodyPr wrap="none" anchor="ctr"/>
          <a:lstStyle/>
          <a:p>
            <a:pPr algn="ctr"/>
            <a:r>
              <a:rPr lang="fr-FR" sz="2400"/>
              <a:t>CM1</a:t>
            </a:r>
          </a:p>
        </p:txBody>
      </p:sp>
      <p:sp>
        <p:nvSpPr>
          <p:cNvPr id="64548" name="Line 34"/>
          <p:cNvSpPr>
            <a:spLocks noChangeShapeType="1"/>
          </p:cNvSpPr>
          <p:nvPr/>
        </p:nvSpPr>
        <p:spPr bwMode="auto">
          <a:xfrm>
            <a:off x="2514600" y="4754563"/>
            <a:ext cx="0" cy="847725"/>
          </a:xfrm>
          <a:prstGeom prst="line">
            <a:avLst/>
          </a:prstGeom>
          <a:noFill/>
          <a:ln w="9525">
            <a:solidFill>
              <a:schemeClr val="tx1"/>
            </a:solidFill>
            <a:round/>
            <a:headEnd/>
            <a:tailEnd type="triangle" w="med" len="med"/>
          </a:ln>
        </p:spPr>
        <p:txBody>
          <a:bodyPr wrap="none"/>
          <a:lstStyle/>
          <a:p>
            <a:endParaRPr lang="fr-FR"/>
          </a:p>
        </p:txBody>
      </p:sp>
      <p:sp>
        <p:nvSpPr>
          <p:cNvPr id="64549" name="Line 35"/>
          <p:cNvSpPr>
            <a:spLocks noChangeShapeType="1"/>
          </p:cNvSpPr>
          <p:nvPr/>
        </p:nvSpPr>
        <p:spPr bwMode="auto">
          <a:xfrm>
            <a:off x="2514600" y="4754563"/>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4550" name="Rectangle 36"/>
          <p:cNvSpPr>
            <a:spLocks noChangeArrowheads="1"/>
          </p:cNvSpPr>
          <p:nvPr/>
        </p:nvSpPr>
        <p:spPr bwMode="auto">
          <a:xfrm>
            <a:off x="2209800" y="4298950"/>
            <a:ext cx="612775" cy="455613"/>
          </a:xfrm>
          <a:prstGeom prst="rect">
            <a:avLst/>
          </a:prstGeom>
          <a:noFill/>
          <a:ln w="9525">
            <a:solidFill>
              <a:schemeClr val="tx1"/>
            </a:solidFill>
            <a:miter lim="800000"/>
            <a:headEnd/>
            <a:tailEnd/>
          </a:ln>
        </p:spPr>
        <p:txBody>
          <a:bodyPr wrap="none" anchor="ctr"/>
          <a:lstStyle/>
          <a:p>
            <a:pPr algn="ctr"/>
            <a:r>
              <a:rPr lang="fr-FR" sz="2400"/>
              <a:t>CM2</a:t>
            </a:r>
          </a:p>
        </p:txBody>
      </p:sp>
      <p:sp>
        <p:nvSpPr>
          <p:cNvPr id="64551" name="Line 37"/>
          <p:cNvSpPr>
            <a:spLocks noChangeShapeType="1"/>
          </p:cNvSpPr>
          <p:nvPr/>
        </p:nvSpPr>
        <p:spPr bwMode="auto">
          <a:xfrm>
            <a:off x="4191000" y="4754563"/>
            <a:ext cx="0" cy="847725"/>
          </a:xfrm>
          <a:prstGeom prst="line">
            <a:avLst/>
          </a:prstGeom>
          <a:noFill/>
          <a:ln w="9525">
            <a:solidFill>
              <a:schemeClr val="tx1"/>
            </a:solidFill>
            <a:round/>
            <a:headEnd/>
            <a:tailEnd type="triangle" w="med" len="med"/>
          </a:ln>
        </p:spPr>
        <p:txBody>
          <a:bodyPr wrap="none"/>
          <a:lstStyle/>
          <a:p>
            <a:endParaRPr lang="fr-FR"/>
          </a:p>
        </p:txBody>
      </p:sp>
      <p:sp>
        <p:nvSpPr>
          <p:cNvPr id="64552" name="Line 38"/>
          <p:cNvSpPr>
            <a:spLocks noChangeShapeType="1"/>
          </p:cNvSpPr>
          <p:nvPr/>
        </p:nvSpPr>
        <p:spPr bwMode="auto">
          <a:xfrm>
            <a:off x="4191000" y="4754563"/>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4553" name="Rectangle 39"/>
          <p:cNvSpPr>
            <a:spLocks noChangeArrowheads="1"/>
          </p:cNvSpPr>
          <p:nvPr/>
        </p:nvSpPr>
        <p:spPr bwMode="auto">
          <a:xfrm>
            <a:off x="3886200" y="4298950"/>
            <a:ext cx="612775" cy="455613"/>
          </a:xfrm>
          <a:prstGeom prst="rect">
            <a:avLst/>
          </a:prstGeom>
          <a:noFill/>
          <a:ln w="9525">
            <a:solidFill>
              <a:schemeClr val="tx1"/>
            </a:solidFill>
            <a:miter lim="800000"/>
            <a:headEnd/>
            <a:tailEnd/>
          </a:ln>
        </p:spPr>
        <p:txBody>
          <a:bodyPr wrap="none" anchor="ctr"/>
          <a:lstStyle/>
          <a:p>
            <a:pPr algn="ctr"/>
            <a:r>
              <a:rPr lang="fr-FR" sz="2400"/>
              <a:t>CM3</a:t>
            </a:r>
          </a:p>
        </p:txBody>
      </p:sp>
      <p:sp>
        <p:nvSpPr>
          <p:cNvPr id="64554" name="Rectangle 40"/>
          <p:cNvSpPr>
            <a:spLocks noChangeArrowheads="1"/>
          </p:cNvSpPr>
          <p:nvPr/>
        </p:nvSpPr>
        <p:spPr bwMode="auto">
          <a:xfrm>
            <a:off x="6318250" y="3190875"/>
            <a:ext cx="765175" cy="455613"/>
          </a:xfrm>
          <a:prstGeom prst="rect">
            <a:avLst/>
          </a:prstGeom>
          <a:noFill/>
          <a:ln w="9525">
            <a:solidFill>
              <a:schemeClr val="tx1"/>
            </a:solidFill>
            <a:prstDash val="dash"/>
            <a:miter lim="800000"/>
            <a:headEnd/>
            <a:tailEnd/>
          </a:ln>
        </p:spPr>
        <p:txBody>
          <a:bodyPr wrap="none" anchor="ctr"/>
          <a:lstStyle/>
          <a:p>
            <a:pPr algn="ctr"/>
            <a:r>
              <a:rPr lang="fr-FR" sz="2400"/>
              <a:t>EM3’</a:t>
            </a:r>
          </a:p>
        </p:txBody>
      </p:sp>
      <p:sp>
        <p:nvSpPr>
          <p:cNvPr id="64555" name="Line 41"/>
          <p:cNvSpPr>
            <a:spLocks noChangeShapeType="1"/>
          </p:cNvSpPr>
          <p:nvPr/>
        </p:nvSpPr>
        <p:spPr bwMode="auto">
          <a:xfrm>
            <a:off x="6702425" y="2538413"/>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56" name="Rectangle 42"/>
          <p:cNvSpPr>
            <a:spLocks noChangeArrowheads="1"/>
          </p:cNvSpPr>
          <p:nvPr/>
        </p:nvSpPr>
        <p:spPr bwMode="auto">
          <a:xfrm>
            <a:off x="7159625" y="5602288"/>
            <a:ext cx="612775" cy="455612"/>
          </a:xfrm>
          <a:prstGeom prst="rect">
            <a:avLst/>
          </a:prstGeom>
          <a:noFill/>
          <a:ln w="9525">
            <a:solidFill>
              <a:schemeClr val="tx1"/>
            </a:solidFill>
            <a:miter lim="800000"/>
            <a:headEnd/>
            <a:tailEnd/>
          </a:ln>
        </p:spPr>
        <p:txBody>
          <a:bodyPr wrap="none" anchor="ctr"/>
          <a:lstStyle/>
          <a:p>
            <a:pPr algn="ctr"/>
            <a:r>
              <a:rPr lang="fr-FR" sz="2400"/>
              <a:t>DM9</a:t>
            </a:r>
          </a:p>
        </p:txBody>
      </p:sp>
      <p:sp>
        <p:nvSpPr>
          <p:cNvPr id="64557" name="Rectangle 43"/>
          <p:cNvSpPr>
            <a:spLocks noChangeArrowheads="1"/>
          </p:cNvSpPr>
          <p:nvPr/>
        </p:nvSpPr>
        <p:spPr bwMode="auto">
          <a:xfrm>
            <a:off x="6394450" y="5602288"/>
            <a:ext cx="612775" cy="455612"/>
          </a:xfrm>
          <a:prstGeom prst="rect">
            <a:avLst/>
          </a:prstGeom>
          <a:noFill/>
          <a:ln w="9525">
            <a:solidFill>
              <a:schemeClr val="tx1"/>
            </a:solidFill>
            <a:miter lim="800000"/>
            <a:headEnd/>
            <a:tailEnd/>
          </a:ln>
        </p:spPr>
        <p:txBody>
          <a:bodyPr wrap="none" anchor="ctr"/>
          <a:lstStyle/>
          <a:p>
            <a:pPr algn="ctr"/>
            <a:r>
              <a:rPr lang="fr-FR" sz="2400"/>
              <a:t>DM8</a:t>
            </a:r>
          </a:p>
        </p:txBody>
      </p:sp>
      <p:sp>
        <p:nvSpPr>
          <p:cNvPr id="64558" name="Line 44"/>
          <p:cNvSpPr>
            <a:spLocks noChangeShapeType="1"/>
          </p:cNvSpPr>
          <p:nvPr/>
        </p:nvSpPr>
        <p:spPr bwMode="auto">
          <a:xfrm>
            <a:off x="6702425" y="3646488"/>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59" name="Line 45"/>
          <p:cNvSpPr>
            <a:spLocks noChangeShapeType="1"/>
          </p:cNvSpPr>
          <p:nvPr/>
        </p:nvSpPr>
        <p:spPr bwMode="auto">
          <a:xfrm>
            <a:off x="6702425" y="4754563"/>
            <a:ext cx="0" cy="847725"/>
          </a:xfrm>
          <a:prstGeom prst="line">
            <a:avLst/>
          </a:prstGeom>
          <a:noFill/>
          <a:ln w="9525">
            <a:solidFill>
              <a:schemeClr val="tx1"/>
            </a:solidFill>
            <a:round/>
            <a:headEnd/>
            <a:tailEnd type="triangle" w="med" len="med"/>
          </a:ln>
        </p:spPr>
        <p:txBody>
          <a:bodyPr wrap="none"/>
          <a:lstStyle/>
          <a:p>
            <a:endParaRPr lang="fr-FR"/>
          </a:p>
        </p:txBody>
      </p:sp>
      <p:sp>
        <p:nvSpPr>
          <p:cNvPr id="64560" name="Line 46"/>
          <p:cNvSpPr>
            <a:spLocks noChangeShapeType="1"/>
          </p:cNvSpPr>
          <p:nvPr/>
        </p:nvSpPr>
        <p:spPr bwMode="auto">
          <a:xfrm>
            <a:off x="6702425" y="4754563"/>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4561" name="Rectangle 47"/>
          <p:cNvSpPr>
            <a:spLocks noChangeArrowheads="1"/>
          </p:cNvSpPr>
          <p:nvPr/>
        </p:nvSpPr>
        <p:spPr bwMode="auto">
          <a:xfrm>
            <a:off x="6397625" y="4298950"/>
            <a:ext cx="612775" cy="455613"/>
          </a:xfrm>
          <a:prstGeom prst="rect">
            <a:avLst/>
          </a:prstGeom>
          <a:noFill/>
          <a:ln w="9525">
            <a:solidFill>
              <a:schemeClr val="tx1"/>
            </a:solidFill>
            <a:miter lim="800000"/>
            <a:headEnd/>
            <a:tailEnd/>
          </a:ln>
        </p:spPr>
        <p:txBody>
          <a:bodyPr wrap="none" anchor="ctr"/>
          <a:lstStyle/>
          <a:p>
            <a:pPr algn="ctr"/>
            <a:r>
              <a:rPr lang="fr-FR" sz="2400"/>
              <a:t>CM4</a:t>
            </a:r>
          </a:p>
        </p:txBody>
      </p:sp>
      <p:sp>
        <p:nvSpPr>
          <p:cNvPr id="64562" name="Line 48"/>
          <p:cNvSpPr>
            <a:spLocks noChangeShapeType="1"/>
          </p:cNvSpPr>
          <p:nvPr/>
        </p:nvSpPr>
        <p:spPr bwMode="auto">
          <a:xfrm flipH="1">
            <a:off x="2514600" y="3646488"/>
            <a:ext cx="167640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4563" name="Text Box 49"/>
          <p:cNvSpPr txBox="1">
            <a:spLocks noChangeArrowheads="1"/>
          </p:cNvSpPr>
          <p:nvPr/>
        </p:nvSpPr>
        <p:spPr bwMode="auto">
          <a:xfrm>
            <a:off x="3143250" y="2779713"/>
            <a:ext cx="769938" cy="366712"/>
          </a:xfrm>
          <a:prstGeom prst="rect">
            <a:avLst/>
          </a:prstGeom>
          <a:noFill/>
          <a:ln w="9525">
            <a:noFill/>
            <a:miter lim="800000"/>
            <a:headEnd/>
            <a:tailEnd/>
          </a:ln>
        </p:spPr>
        <p:txBody>
          <a:bodyPr wrap="none">
            <a:spAutoFit/>
          </a:bodyPr>
          <a:lstStyle/>
          <a:p>
            <a:pPr algn="ctr" eaLnBrk="1" hangingPunct="1"/>
            <a:r>
              <a:rPr lang="fr-FR" sz="1800" b="1">
                <a:solidFill>
                  <a:srgbClr val="008000"/>
                </a:solidFill>
                <a:latin typeface="Arial Narrow" pitchFamily="34" charset="0"/>
              </a:rPr>
              <a:t>EPE 2 </a:t>
            </a:r>
          </a:p>
        </p:txBody>
      </p:sp>
      <p:sp>
        <p:nvSpPr>
          <p:cNvPr id="64564" name="Text Box 50"/>
          <p:cNvSpPr txBox="1">
            <a:spLocks noChangeArrowheads="1"/>
          </p:cNvSpPr>
          <p:nvPr/>
        </p:nvSpPr>
        <p:spPr bwMode="auto">
          <a:xfrm>
            <a:off x="1362075" y="2871788"/>
            <a:ext cx="769938" cy="366712"/>
          </a:xfrm>
          <a:prstGeom prst="rect">
            <a:avLst/>
          </a:prstGeom>
          <a:noFill/>
          <a:ln w="9525">
            <a:noFill/>
            <a:miter lim="800000"/>
            <a:headEnd/>
            <a:tailEnd/>
          </a:ln>
        </p:spPr>
        <p:txBody>
          <a:bodyPr wrap="none">
            <a:spAutoFit/>
          </a:bodyPr>
          <a:lstStyle/>
          <a:p>
            <a:pPr algn="ctr" eaLnBrk="1" hangingPunct="1"/>
            <a:r>
              <a:rPr lang="fr-FR" sz="1800" b="1">
                <a:solidFill>
                  <a:srgbClr val="FF6600"/>
                </a:solidFill>
                <a:latin typeface="Arial Narrow" pitchFamily="34" charset="0"/>
              </a:rPr>
              <a:t>EPE 1 </a:t>
            </a:r>
          </a:p>
        </p:txBody>
      </p:sp>
      <p:sp>
        <p:nvSpPr>
          <p:cNvPr id="64565" name="Oval 51"/>
          <p:cNvSpPr>
            <a:spLocks noChangeArrowheads="1"/>
          </p:cNvSpPr>
          <p:nvPr/>
        </p:nvSpPr>
        <p:spPr bwMode="auto">
          <a:xfrm>
            <a:off x="304800" y="2781300"/>
            <a:ext cx="1371600" cy="2281238"/>
          </a:xfrm>
          <a:prstGeom prst="ellipse">
            <a:avLst/>
          </a:prstGeom>
          <a:noFill/>
          <a:ln w="25400">
            <a:solidFill>
              <a:srgbClr val="FF6600"/>
            </a:solidFill>
            <a:prstDash val="lgDashDot"/>
            <a:round/>
            <a:headEnd/>
            <a:tailEnd/>
          </a:ln>
        </p:spPr>
        <p:txBody>
          <a:bodyPr wrap="none" lIns="0" tIns="0" rIns="0" bIns="0"/>
          <a:lstStyle/>
          <a:p>
            <a:pPr algn="r" eaLnBrk="1" hangingPunct="1"/>
            <a:endParaRPr lang="en-GB" sz="2400">
              <a:latin typeface="Times New Roman" pitchFamily="18" charset="0"/>
            </a:endParaRPr>
          </a:p>
        </p:txBody>
      </p:sp>
      <p:sp>
        <p:nvSpPr>
          <p:cNvPr id="64566" name="Text Box 52"/>
          <p:cNvSpPr txBox="1">
            <a:spLocks noChangeArrowheads="1"/>
          </p:cNvSpPr>
          <p:nvPr/>
        </p:nvSpPr>
        <p:spPr bwMode="auto">
          <a:xfrm>
            <a:off x="600075" y="3709988"/>
            <a:ext cx="769938" cy="366712"/>
          </a:xfrm>
          <a:prstGeom prst="rect">
            <a:avLst/>
          </a:prstGeom>
          <a:noFill/>
          <a:ln w="9525">
            <a:noFill/>
            <a:miter lim="800000"/>
            <a:headEnd/>
            <a:tailEnd/>
          </a:ln>
        </p:spPr>
        <p:txBody>
          <a:bodyPr wrap="none">
            <a:spAutoFit/>
          </a:bodyPr>
          <a:lstStyle/>
          <a:p>
            <a:pPr algn="ctr" eaLnBrk="1" hangingPunct="1"/>
            <a:r>
              <a:rPr lang="fr-FR" sz="1800" b="1">
                <a:solidFill>
                  <a:srgbClr val="FF6600"/>
                </a:solidFill>
                <a:latin typeface="Arial Narrow" pitchFamily="34" charset="0"/>
              </a:rPr>
              <a:t>EPE 4 </a:t>
            </a:r>
          </a:p>
        </p:txBody>
      </p:sp>
      <p:sp>
        <p:nvSpPr>
          <p:cNvPr id="64567" name="Oval 53"/>
          <p:cNvSpPr>
            <a:spLocks noChangeArrowheads="1"/>
          </p:cNvSpPr>
          <p:nvPr/>
        </p:nvSpPr>
        <p:spPr bwMode="auto">
          <a:xfrm>
            <a:off x="228600" y="4000500"/>
            <a:ext cx="5562600" cy="1166813"/>
          </a:xfrm>
          <a:prstGeom prst="ellipse">
            <a:avLst/>
          </a:prstGeom>
          <a:noFill/>
          <a:ln w="25400">
            <a:solidFill>
              <a:schemeClr val="folHlink"/>
            </a:solidFill>
            <a:prstDash val="lgDashDot"/>
            <a:round/>
            <a:headEnd/>
            <a:tailEnd/>
          </a:ln>
        </p:spPr>
        <p:txBody>
          <a:bodyPr wrap="none" lIns="0" tIns="0" rIns="0" bIns="0"/>
          <a:lstStyle/>
          <a:p>
            <a:pPr algn="r" eaLnBrk="1" hangingPunct="1"/>
            <a:endParaRPr lang="en-GB" sz="2400">
              <a:latin typeface="Times New Roman" pitchFamily="18" charset="0"/>
            </a:endParaRPr>
          </a:p>
        </p:txBody>
      </p:sp>
      <p:sp>
        <p:nvSpPr>
          <p:cNvPr id="64568" name="Text Box 54"/>
          <p:cNvSpPr txBox="1">
            <a:spLocks noChangeArrowheads="1"/>
          </p:cNvSpPr>
          <p:nvPr/>
        </p:nvSpPr>
        <p:spPr bwMode="auto">
          <a:xfrm>
            <a:off x="4719638" y="4471988"/>
            <a:ext cx="769937" cy="366712"/>
          </a:xfrm>
          <a:prstGeom prst="rect">
            <a:avLst/>
          </a:prstGeom>
          <a:noFill/>
          <a:ln w="9525">
            <a:noFill/>
            <a:miter lim="800000"/>
            <a:headEnd/>
            <a:tailEnd/>
          </a:ln>
        </p:spPr>
        <p:txBody>
          <a:bodyPr wrap="none">
            <a:spAutoFit/>
          </a:bodyPr>
          <a:lstStyle/>
          <a:p>
            <a:pPr algn="ctr" eaLnBrk="1" hangingPunct="1"/>
            <a:r>
              <a:rPr lang="fr-FR" sz="1800" b="1">
                <a:solidFill>
                  <a:schemeClr val="folHlink"/>
                </a:solidFill>
                <a:latin typeface="Arial Narrow" pitchFamily="34" charset="0"/>
              </a:rPr>
              <a:t>EPE 3 </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fr-FR" smtClean="0"/>
              <a:t>Example of ISA88 physical hierarchy (Cont’d)</a:t>
            </a:r>
          </a:p>
        </p:txBody>
      </p:sp>
      <p:sp>
        <p:nvSpPr>
          <p:cNvPr id="65539"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5540" name="Espace réservé du numéro de diapositive 4"/>
          <p:cNvSpPr>
            <a:spLocks noGrp="1"/>
          </p:cNvSpPr>
          <p:nvPr>
            <p:ph type="sldNum" sz="quarter" idx="11"/>
          </p:nvPr>
        </p:nvSpPr>
        <p:spPr>
          <a:noFill/>
        </p:spPr>
        <p:txBody>
          <a:bodyPr/>
          <a:lstStyle/>
          <a:p>
            <a:fld id="{BC23E9ED-4D24-42DA-8EB4-F2815A9913EE}" type="slidenum">
              <a:rPr lang="en-GB"/>
              <a:pPr/>
              <a:t>63</a:t>
            </a:fld>
            <a:endParaRPr lang="en-GB"/>
          </a:p>
        </p:txBody>
      </p:sp>
      <p:sp>
        <p:nvSpPr>
          <p:cNvPr id="65541" name="Oval 3"/>
          <p:cNvSpPr>
            <a:spLocks noChangeArrowheads="1"/>
          </p:cNvSpPr>
          <p:nvPr/>
        </p:nvSpPr>
        <p:spPr bwMode="auto">
          <a:xfrm>
            <a:off x="76200" y="2717800"/>
            <a:ext cx="3505200" cy="2281238"/>
          </a:xfrm>
          <a:prstGeom prst="ellipse">
            <a:avLst/>
          </a:prstGeom>
          <a:noFill/>
          <a:ln w="9525">
            <a:solidFill>
              <a:schemeClr val="tx1"/>
            </a:solidFill>
            <a:prstDash val="lgDashDot"/>
            <a:round/>
            <a:headEnd/>
            <a:tailEnd/>
          </a:ln>
        </p:spPr>
        <p:txBody>
          <a:bodyPr wrap="none" lIns="0" tIns="0" rIns="0" bIns="0"/>
          <a:lstStyle/>
          <a:p>
            <a:pPr algn="r" eaLnBrk="1" hangingPunct="1"/>
            <a:endParaRPr lang="en-GB" sz="2400">
              <a:latin typeface="Times New Roman" pitchFamily="18" charset="0"/>
            </a:endParaRPr>
          </a:p>
        </p:txBody>
      </p:sp>
      <p:sp>
        <p:nvSpPr>
          <p:cNvPr id="65542" name="Oval 4"/>
          <p:cNvSpPr>
            <a:spLocks noChangeArrowheads="1"/>
          </p:cNvSpPr>
          <p:nvPr/>
        </p:nvSpPr>
        <p:spPr bwMode="auto">
          <a:xfrm>
            <a:off x="1676400" y="2717800"/>
            <a:ext cx="3505200" cy="2281238"/>
          </a:xfrm>
          <a:prstGeom prst="ellipse">
            <a:avLst/>
          </a:prstGeom>
          <a:noFill/>
          <a:ln w="9525">
            <a:solidFill>
              <a:schemeClr val="tx1"/>
            </a:solidFill>
            <a:prstDash val="lgDashDot"/>
            <a:round/>
            <a:headEnd/>
            <a:tailEnd/>
          </a:ln>
        </p:spPr>
        <p:txBody>
          <a:bodyPr wrap="none" lIns="0" tIns="0" rIns="0" bIns="0"/>
          <a:lstStyle/>
          <a:p>
            <a:pPr algn="r" eaLnBrk="1" hangingPunct="1"/>
            <a:endParaRPr lang="en-GB" sz="2400">
              <a:latin typeface="Times New Roman" pitchFamily="18" charset="0"/>
            </a:endParaRPr>
          </a:p>
        </p:txBody>
      </p:sp>
      <p:sp>
        <p:nvSpPr>
          <p:cNvPr id="65543" name="Rectangle 5"/>
          <p:cNvSpPr>
            <a:spLocks noChangeArrowheads="1"/>
          </p:cNvSpPr>
          <p:nvPr/>
        </p:nvSpPr>
        <p:spPr bwMode="auto">
          <a:xfrm>
            <a:off x="533400" y="1089025"/>
            <a:ext cx="8153400" cy="455613"/>
          </a:xfrm>
          <a:prstGeom prst="rect">
            <a:avLst/>
          </a:prstGeom>
          <a:noFill/>
          <a:ln w="9525">
            <a:solidFill>
              <a:schemeClr val="tx1"/>
            </a:solidFill>
            <a:miter lim="800000"/>
            <a:headEnd/>
            <a:tailEnd/>
          </a:ln>
        </p:spPr>
        <p:txBody>
          <a:bodyPr wrap="none" anchor="ctr"/>
          <a:lstStyle/>
          <a:p>
            <a:pPr algn="ctr"/>
            <a:r>
              <a:rPr lang="fr-FR" sz="2400"/>
              <a:t>Process Cell</a:t>
            </a:r>
          </a:p>
        </p:txBody>
      </p:sp>
      <p:sp>
        <p:nvSpPr>
          <p:cNvPr id="65544" name="Rectangle 6"/>
          <p:cNvSpPr>
            <a:spLocks noChangeArrowheads="1"/>
          </p:cNvSpPr>
          <p:nvPr/>
        </p:nvSpPr>
        <p:spPr bwMode="auto">
          <a:xfrm>
            <a:off x="533400" y="2066925"/>
            <a:ext cx="5486400" cy="455613"/>
          </a:xfrm>
          <a:prstGeom prst="rect">
            <a:avLst/>
          </a:prstGeom>
          <a:noFill/>
          <a:ln w="9525">
            <a:solidFill>
              <a:schemeClr val="tx1"/>
            </a:solidFill>
            <a:miter lim="800000"/>
            <a:headEnd/>
            <a:tailEnd/>
          </a:ln>
        </p:spPr>
        <p:txBody>
          <a:bodyPr wrap="none" anchor="ctr"/>
          <a:lstStyle/>
          <a:p>
            <a:pPr algn="ctr"/>
            <a:r>
              <a:rPr lang="fr-FR" sz="2400"/>
              <a:t>Unit1</a:t>
            </a:r>
          </a:p>
        </p:txBody>
      </p:sp>
      <p:sp>
        <p:nvSpPr>
          <p:cNvPr id="65545" name="Rectangle 7"/>
          <p:cNvSpPr>
            <a:spLocks noChangeArrowheads="1"/>
          </p:cNvSpPr>
          <p:nvPr/>
        </p:nvSpPr>
        <p:spPr bwMode="auto">
          <a:xfrm>
            <a:off x="7391400" y="2066925"/>
            <a:ext cx="990600" cy="455613"/>
          </a:xfrm>
          <a:prstGeom prst="rect">
            <a:avLst/>
          </a:prstGeom>
          <a:noFill/>
          <a:ln w="9525">
            <a:solidFill>
              <a:schemeClr val="tx1"/>
            </a:solidFill>
            <a:miter lim="800000"/>
            <a:headEnd/>
            <a:tailEnd/>
          </a:ln>
        </p:spPr>
        <p:txBody>
          <a:bodyPr wrap="none" anchor="ctr"/>
          <a:lstStyle/>
          <a:p>
            <a:pPr algn="ctr"/>
            <a:r>
              <a:rPr lang="fr-FR" sz="2400"/>
              <a:t>Unit2</a:t>
            </a:r>
          </a:p>
        </p:txBody>
      </p:sp>
      <p:sp>
        <p:nvSpPr>
          <p:cNvPr id="65546" name="Rectangle 8"/>
          <p:cNvSpPr>
            <a:spLocks noChangeArrowheads="1"/>
          </p:cNvSpPr>
          <p:nvPr/>
        </p:nvSpPr>
        <p:spPr bwMode="auto">
          <a:xfrm>
            <a:off x="6321425" y="2066925"/>
            <a:ext cx="765175" cy="455613"/>
          </a:xfrm>
          <a:prstGeom prst="rect">
            <a:avLst/>
          </a:prstGeom>
          <a:noFill/>
          <a:ln w="9525">
            <a:solidFill>
              <a:schemeClr val="tx1"/>
            </a:solidFill>
            <a:miter lim="800000"/>
            <a:headEnd/>
            <a:tailEnd/>
          </a:ln>
        </p:spPr>
        <p:txBody>
          <a:bodyPr wrap="none" anchor="ctr"/>
          <a:lstStyle/>
          <a:p>
            <a:pPr algn="ctr"/>
            <a:r>
              <a:rPr lang="fr-FR" sz="2400"/>
              <a:t>EM3</a:t>
            </a:r>
          </a:p>
        </p:txBody>
      </p:sp>
      <p:sp>
        <p:nvSpPr>
          <p:cNvPr id="65547" name="Rectangle 9"/>
          <p:cNvSpPr>
            <a:spLocks noChangeArrowheads="1"/>
          </p:cNvSpPr>
          <p:nvPr/>
        </p:nvSpPr>
        <p:spPr bwMode="auto">
          <a:xfrm>
            <a:off x="609600" y="3175000"/>
            <a:ext cx="765175" cy="455613"/>
          </a:xfrm>
          <a:prstGeom prst="rect">
            <a:avLst/>
          </a:prstGeom>
          <a:noFill/>
          <a:ln w="9525">
            <a:solidFill>
              <a:schemeClr val="tx1"/>
            </a:solidFill>
            <a:prstDash val="dash"/>
            <a:miter lim="800000"/>
            <a:headEnd/>
            <a:tailEnd/>
          </a:ln>
        </p:spPr>
        <p:txBody>
          <a:bodyPr wrap="none" anchor="ctr"/>
          <a:lstStyle/>
          <a:p>
            <a:pPr algn="ctr"/>
            <a:r>
              <a:rPr lang="fr-FR" sz="2400"/>
              <a:t>EM1</a:t>
            </a:r>
          </a:p>
        </p:txBody>
      </p:sp>
      <p:sp>
        <p:nvSpPr>
          <p:cNvPr id="65548" name="Rectangle 10"/>
          <p:cNvSpPr>
            <a:spLocks noChangeArrowheads="1"/>
          </p:cNvSpPr>
          <p:nvPr/>
        </p:nvSpPr>
        <p:spPr bwMode="auto">
          <a:xfrm>
            <a:off x="3806825" y="3175000"/>
            <a:ext cx="765175" cy="455613"/>
          </a:xfrm>
          <a:prstGeom prst="rect">
            <a:avLst/>
          </a:prstGeom>
          <a:noFill/>
          <a:ln w="9525">
            <a:solidFill>
              <a:schemeClr val="tx1"/>
            </a:solidFill>
            <a:prstDash val="dash"/>
            <a:miter lim="800000"/>
            <a:headEnd/>
            <a:tailEnd/>
          </a:ln>
        </p:spPr>
        <p:txBody>
          <a:bodyPr wrap="none" anchor="ctr"/>
          <a:lstStyle/>
          <a:p>
            <a:pPr algn="ctr"/>
            <a:r>
              <a:rPr lang="fr-FR" sz="2400"/>
              <a:t>EM2</a:t>
            </a:r>
          </a:p>
        </p:txBody>
      </p:sp>
      <p:sp>
        <p:nvSpPr>
          <p:cNvPr id="65549" name="Rectangle 11"/>
          <p:cNvSpPr>
            <a:spLocks noChangeArrowheads="1"/>
          </p:cNvSpPr>
          <p:nvPr/>
        </p:nvSpPr>
        <p:spPr bwMode="auto">
          <a:xfrm>
            <a:off x="5483225" y="5586413"/>
            <a:ext cx="612775" cy="455612"/>
          </a:xfrm>
          <a:prstGeom prst="rect">
            <a:avLst/>
          </a:prstGeom>
          <a:noFill/>
          <a:ln w="9525">
            <a:solidFill>
              <a:schemeClr val="tx1"/>
            </a:solidFill>
            <a:miter lim="800000"/>
            <a:headEnd/>
            <a:tailEnd/>
          </a:ln>
        </p:spPr>
        <p:txBody>
          <a:bodyPr wrap="none" anchor="ctr"/>
          <a:lstStyle/>
          <a:p>
            <a:pPr algn="ctr"/>
            <a:r>
              <a:rPr lang="fr-FR" sz="2400"/>
              <a:t>DM7</a:t>
            </a:r>
          </a:p>
        </p:txBody>
      </p:sp>
      <p:sp>
        <p:nvSpPr>
          <p:cNvPr id="65550" name="Rectangle 12"/>
          <p:cNvSpPr>
            <a:spLocks noChangeArrowheads="1"/>
          </p:cNvSpPr>
          <p:nvPr/>
        </p:nvSpPr>
        <p:spPr bwMode="auto">
          <a:xfrm>
            <a:off x="2968625" y="5586413"/>
            <a:ext cx="612775" cy="455612"/>
          </a:xfrm>
          <a:prstGeom prst="rect">
            <a:avLst/>
          </a:prstGeom>
          <a:noFill/>
          <a:ln w="9525">
            <a:solidFill>
              <a:schemeClr val="tx1"/>
            </a:solidFill>
            <a:miter lim="800000"/>
            <a:headEnd/>
            <a:tailEnd/>
          </a:ln>
        </p:spPr>
        <p:txBody>
          <a:bodyPr wrap="none" anchor="ctr"/>
          <a:lstStyle/>
          <a:p>
            <a:pPr algn="ctr"/>
            <a:r>
              <a:rPr lang="fr-FR" sz="2400"/>
              <a:t>DM4</a:t>
            </a:r>
          </a:p>
        </p:txBody>
      </p:sp>
      <p:sp>
        <p:nvSpPr>
          <p:cNvPr id="65551" name="Rectangle 13"/>
          <p:cNvSpPr>
            <a:spLocks noChangeArrowheads="1"/>
          </p:cNvSpPr>
          <p:nvPr/>
        </p:nvSpPr>
        <p:spPr bwMode="auto">
          <a:xfrm>
            <a:off x="685800" y="5586413"/>
            <a:ext cx="612775" cy="455612"/>
          </a:xfrm>
          <a:prstGeom prst="rect">
            <a:avLst/>
          </a:prstGeom>
          <a:noFill/>
          <a:ln w="9525">
            <a:solidFill>
              <a:schemeClr val="tx1"/>
            </a:solidFill>
            <a:miter lim="800000"/>
            <a:headEnd/>
            <a:tailEnd/>
          </a:ln>
        </p:spPr>
        <p:txBody>
          <a:bodyPr wrap="none" anchor="ctr"/>
          <a:lstStyle/>
          <a:p>
            <a:pPr algn="ctr"/>
            <a:r>
              <a:rPr lang="fr-FR" sz="2400"/>
              <a:t>DM1</a:t>
            </a:r>
          </a:p>
        </p:txBody>
      </p:sp>
      <p:sp>
        <p:nvSpPr>
          <p:cNvPr id="65552" name="Rectangle 14"/>
          <p:cNvSpPr>
            <a:spLocks noChangeArrowheads="1"/>
          </p:cNvSpPr>
          <p:nvPr/>
        </p:nvSpPr>
        <p:spPr bwMode="auto">
          <a:xfrm>
            <a:off x="2206625" y="5586413"/>
            <a:ext cx="612775" cy="455612"/>
          </a:xfrm>
          <a:prstGeom prst="rect">
            <a:avLst/>
          </a:prstGeom>
          <a:noFill/>
          <a:ln w="9525">
            <a:solidFill>
              <a:schemeClr val="tx1"/>
            </a:solidFill>
            <a:miter lim="800000"/>
            <a:headEnd/>
            <a:tailEnd/>
          </a:ln>
        </p:spPr>
        <p:txBody>
          <a:bodyPr wrap="none" anchor="ctr"/>
          <a:lstStyle/>
          <a:p>
            <a:pPr algn="ctr"/>
            <a:r>
              <a:rPr lang="fr-FR" sz="2400"/>
              <a:t>DM3</a:t>
            </a:r>
          </a:p>
        </p:txBody>
      </p:sp>
      <p:sp>
        <p:nvSpPr>
          <p:cNvPr id="65553" name="Line 15"/>
          <p:cNvSpPr>
            <a:spLocks noChangeShapeType="1"/>
          </p:cNvSpPr>
          <p:nvPr/>
        </p:nvSpPr>
        <p:spPr bwMode="auto">
          <a:xfrm>
            <a:off x="2057400" y="1544638"/>
            <a:ext cx="0" cy="522287"/>
          </a:xfrm>
          <a:prstGeom prst="line">
            <a:avLst/>
          </a:prstGeom>
          <a:noFill/>
          <a:ln w="9525">
            <a:solidFill>
              <a:schemeClr val="tx1"/>
            </a:solidFill>
            <a:round/>
            <a:headEnd/>
            <a:tailEnd type="triangle" w="med" len="med"/>
          </a:ln>
        </p:spPr>
        <p:txBody>
          <a:bodyPr wrap="none"/>
          <a:lstStyle/>
          <a:p>
            <a:endParaRPr lang="fr-FR"/>
          </a:p>
        </p:txBody>
      </p:sp>
      <p:sp>
        <p:nvSpPr>
          <p:cNvPr id="65554" name="Line 16"/>
          <p:cNvSpPr>
            <a:spLocks noChangeShapeType="1"/>
          </p:cNvSpPr>
          <p:nvPr/>
        </p:nvSpPr>
        <p:spPr bwMode="auto">
          <a:xfrm>
            <a:off x="7848600" y="1544638"/>
            <a:ext cx="0" cy="522287"/>
          </a:xfrm>
          <a:prstGeom prst="line">
            <a:avLst/>
          </a:prstGeom>
          <a:noFill/>
          <a:ln w="9525">
            <a:solidFill>
              <a:schemeClr val="tx1"/>
            </a:solidFill>
            <a:round/>
            <a:headEnd/>
            <a:tailEnd type="triangle" w="med" len="med"/>
          </a:ln>
        </p:spPr>
        <p:txBody>
          <a:bodyPr wrap="none"/>
          <a:lstStyle/>
          <a:p>
            <a:endParaRPr lang="fr-FR"/>
          </a:p>
        </p:txBody>
      </p:sp>
      <p:sp>
        <p:nvSpPr>
          <p:cNvPr id="65555" name="Line 17"/>
          <p:cNvSpPr>
            <a:spLocks noChangeShapeType="1"/>
          </p:cNvSpPr>
          <p:nvPr/>
        </p:nvSpPr>
        <p:spPr bwMode="auto">
          <a:xfrm flipH="1">
            <a:off x="6705600" y="1544638"/>
            <a:ext cx="0" cy="522287"/>
          </a:xfrm>
          <a:prstGeom prst="line">
            <a:avLst/>
          </a:prstGeom>
          <a:noFill/>
          <a:ln w="9525">
            <a:solidFill>
              <a:schemeClr val="tx1"/>
            </a:solidFill>
            <a:round/>
            <a:headEnd/>
            <a:tailEnd type="triangle" w="med" len="med"/>
          </a:ln>
        </p:spPr>
        <p:txBody>
          <a:bodyPr wrap="none"/>
          <a:lstStyle/>
          <a:p>
            <a:endParaRPr lang="fr-FR"/>
          </a:p>
        </p:txBody>
      </p:sp>
      <p:sp>
        <p:nvSpPr>
          <p:cNvPr id="65556" name="Line 18"/>
          <p:cNvSpPr>
            <a:spLocks noChangeShapeType="1"/>
          </p:cNvSpPr>
          <p:nvPr/>
        </p:nvSpPr>
        <p:spPr bwMode="auto">
          <a:xfrm>
            <a:off x="990600" y="2522538"/>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57" name="Line 19"/>
          <p:cNvSpPr>
            <a:spLocks noChangeShapeType="1"/>
          </p:cNvSpPr>
          <p:nvPr/>
        </p:nvSpPr>
        <p:spPr bwMode="auto">
          <a:xfrm>
            <a:off x="4191000" y="2522538"/>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58" name="Line 20"/>
          <p:cNvSpPr>
            <a:spLocks noChangeShapeType="1"/>
          </p:cNvSpPr>
          <p:nvPr/>
        </p:nvSpPr>
        <p:spPr bwMode="auto">
          <a:xfrm flipH="1">
            <a:off x="5791200" y="2522538"/>
            <a:ext cx="0" cy="3063875"/>
          </a:xfrm>
          <a:prstGeom prst="line">
            <a:avLst/>
          </a:prstGeom>
          <a:noFill/>
          <a:ln w="9525">
            <a:solidFill>
              <a:schemeClr val="tx1"/>
            </a:solidFill>
            <a:round/>
            <a:headEnd/>
            <a:tailEnd type="triangle" w="med" len="med"/>
          </a:ln>
        </p:spPr>
        <p:txBody>
          <a:bodyPr wrap="none"/>
          <a:lstStyle/>
          <a:p>
            <a:endParaRPr lang="fr-FR"/>
          </a:p>
        </p:txBody>
      </p:sp>
      <p:sp>
        <p:nvSpPr>
          <p:cNvPr id="65559" name="Line 21"/>
          <p:cNvSpPr>
            <a:spLocks noChangeShapeType="1"/>
          </p:cNvSpPr>
          <p:nvPr/>
        </p:nvSpPr>
        <p:spPr bwMode="auto">
          <a:xfrm>
            <a:off x="990600" y="4738688"/>
            <a:ext cx="0" cy="847725"/>
          </a:xfrm>
          <a:prstGeom prst="line">
            <a:avLst/>
          </a:prstGeom>
          <a:noFill/>
          <a:ln w="9525">
            <a:solidFill>
              <a:schemeClr val="tx1"/>
            </a:solidFill>
            <a:round/>
            <a:headEnd/>
            <a:tailEnd type="triangle" w="med" len="med"/>
          </a:ln>
        </p:spPr>
        <p:txBody>
          <a:bodyPr wrap="none"/>
          <a:lstStyle/>
          <a:p>
            <a:endParaRPr lang="fr-FR"/>
          </a:p>
        </p:txBody>
      </p:sp>
      <p:sp>
        <p:nvSpPr>
          <p:cNvPr id="65560" name="Line 22"/>
          <p:cNvSpPr>
            <a:spLocks noChangeShapeType="1"/>
          </p:cNvSpPr>
          <p:nvPr/>
        </p:nvSpPr>
        <p:spPr bwMode="auto">
          <a:xfrm>
            <a:off x="990600" y="3630613"/>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61" name="Line 23"/>
          <p:cNvSpPr>
            <a:spLocks noChangeShapeType="1"/>
          </p:cNvSpPr>
          <p:nvPr/>
        </p:nvSpPr>
        <p:spPr bwMode="auto">
          <a:xfrm>
            <a:off x="990600" y="3630613"/>
            <a:ext cx="152400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62" name="Rectangle 24"/>
          <p:cNvSpPr>
            <a:spLocks noChangeArrowheads="1"/>
          </p:cNvSpPr>
          <p:nvPr/>
        </p:nvSpPr>
        <p:spPr bwMode="auto">
          <a:xfrm>
            <a:off x="1444625" y="5586413"/>
            <a:ext cx="612775" cy="455612"/>
          </a:xfrm>
          <a:prstGeom prst="rect">
            <a:avLst/>
          </a:prstGeom>
          <a:noFill/>
          <a:ln w="9525">
            <a:solidFill>
              <a:schemeClr val="tx1"/>
            </a:solidFill>
            <a:miter lim="800000"/>
            <a:headEnd/>
            <a:tailEnd/>
          </a:ln>
        </p:spPr>
        <p:txBody>
          <a:bodyPr wrap="none" anchor="ctr"/>
          <a:lstStyle/>
          <a:p>
            <a:pPr algn="ctr"/>
            <a:r>
              <a:rPr lang="fr-FR" sz="2400"/>
              <a:t>DM2</a:t>
            </a:r>
          </a:p>
        </p:txBody>
      </p:sp>
      <p:sp>
        <p:nvSpPr>
          <p:cNvPr id="65563" name="Line 25"/>
          <p:cNvSpPr>
            <a:spLocks noChangeShapeType="1"/>
          </p:cNvSpPr>
          <p:nvPr/>
        </p:nvSpPr>
        <p:spPr bwMode="auto">
          <a:xfrm>
            <a:off x="990600" y="4738688"/>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5564" name="Rectangle 26"/>
          <p:cNvSpPr>
            <a:spLocks noChangeArrowheads="1"/>
          </p:cNvSpPr>
          <p:nvPr/>
        </p:nvSpPr>
        <p:spPr bwMode="auto">
          <a:xfrm>
            <a:off x="8001000" y="5586413"/>
            <a:ext cx="838200" cy="455612"/>
          </a:xfrm>
          <a:prstGeom prst="rect">
            <a:avLst/>
          </a:prstGeom>
          <a:noFill/>
          <a:ln w="9525">
            <a:solidFill>
              <a:schemeClr val="tx1"/>
            </a:solidFill>
            <a:miter lim="800000"/>
            <a:headEnd/>
            <a:tailEnd/>
          </a:ln>
        </p:spPr>
        <p:txBody>
          <a:bodyPr wrap="none" anchor="ctr"/>
          <a:lstStyle/>
          <a:p>
            <a:pPr algn="ctr"/>
            <a:r>
              <a:rPr lang="fr-FR" sz="2400"/>
              <a:t>DM10</a:t>
            </a:r>
          </a:p>
        </p:txBody>
      </p:sp>
      <p:sp>
        <p:nvSpPr>
          <p:cNvPr id="65565" name="Line 27"/>
          <p:cNvSpPr>
            <a:spLocks noChangeShapeType="1"/>
          </p:cNvSpPr>
          <p:nvPr/>
        </p:nvSpPr>
        <p:spPr bwMode="auto">
          <a:xfrm flipH="1">
            <a:off x="8534400" y="1544638"/>
            <a:ext cx="0" cy="4041775"/>
          </a:xfrm>
          <a:prstGeom prst="line">
            <a:avLst/>
          </a:prstGeom>
          <a:noFill/>
          <a:ln w="9525">
            <a:solidFill>
              <a:schemeClr val="tx1"/>
            </a:solidFill>
            <a:round/>
            <a:headEnd/>
            <a:tailEnd type="triangle" w="med" len="med"/>
          </a:ln>
        </p:spPr>
        <p:txBody>
          <a:bodyPr wrap="none"/>
          <a:lstStyle/>
          <a:p>
            <a:endParaRPr lang="fr-FR"/>
          </a:p>
        </p:txBody>
      </p:sp>
      <p:sp>
        <p:nvSpPr>
          <p:cNvPr id="65566" name="Freeform 28"/>
          <p:cNvSpPr>
            <a:spLocks/>
          </p:cNvSpPr>
          <p:nvPr/>
        </p:nvSpPr>
        <p:spPr bwMode="auto">
          <a:xfrm>
            <a:off x="5846763" y="2519363"/>
            <a:ext cx="709612" cy="311150"/>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5567" name="Freeform 29"/>
          <p:cNvSpPr>
            <a:spLocks/>
          </p:cNvSpPr>
          <p:nvPr/>
        </p:nvSpPr>
        <p:spPr bwMode="auto">
          <a:xfrm flipH="1">
            <a:off x="6910388" y="2522538"/>
            <a:ext cx="709612" cy="312737"/>
          </a:xfrm>
          <a:custGeom>
            <a:avLst/>
            <a:gdLst>
              <a:gd name="T0" fmla="*/ 13 w 447"/>
              <a:gd name="T1" fmla="*/ 3 h 230"/>
              <a:gd name="T2" fmla="*/ 36 w 447"/>
              <a:gd name="T3" fmla="*/ 163 h 230"/>
              <a:gd name="T4" fmla="*/ 229 w 447"/>
              <a:gd name="T5" fmla="*/ 229 h 230"/>
              <a:gd name="T6" fmla="*/ 390 w 447"/>
              <a:gd name="T7" fmla="*/ 155 h 230"/>
              <a:gd name="T8" fmla="*/ 447 w 447"/>
              <a:gd name="T9" fmla="*/ 0 h 230"/>
              <a:gd name="T10" fmla="*/ 0 60000 65536"/>
              <a:gd name="T11" fmla="*/ 0 60000 65536"/>
              <a:gd name="T12" fmla="*/ 0 60000 65536"/>
              <a:gd name="T13" fmla="*/ 0 60000 65536"/>
              <a:gd name="T14" fmla="*/ 0 60000 65536"/>
              <a:gd name="T15" fmla="*/ 0 w 447"/>
              <a:gd name="T16" fmla="*/ 0 h 230"/>
              <a:gd name="T17" fmla="*/ 447 w 447"/>
              <a:gd name="T18" fmla="*/ 230 h 230"/>
            </a:gdLst>
            <a:ahLst/>
            <a:cxnLst>
              <a:cxn ang="T10">
                <a:pos x="T0" y="T1"/>
              </a:cxn>
              <a:cxn ang="T11">
                <a:pos x="T2" y="T3"/>
              </a:cxn>
              <a:cxn ang="T12">
                <a:pos x="T4" y="T5"/>
              </a:cxn>
              <a:cxn ang="T13">
                <a:pos x="T6" y="T7"/>
              </a:cxn>
              <a:cxn ang="T14">
                <a:pos x="T8" y="T9"/>
              </a:cxn>
            </a:cxnLst>
            <a:rect l="T15" t="T16" r="T17" b="T18"/>
            <a:pathLst>
              <a:path w="447" h="230">
                <a:moveTo>
                  <a:pt x="13" y="3"/>
                </a:moveTo>
                <a:cubicBezTo>
                  <a:pt x="17" y="30"/>
                  <a:pt x="0" y="125"/>
                  <a:pt x="36" y="163"/>
                </a:cubicBezTo>
                <a:cubicBezTo>
                  <a:pt x="72" y="201"/>
                  <a:pt x="170" y="230"/>
                  <a:pt x="229" y="229"/>
                </a:cubicBezTo>
                <a:cubicBezTo>
                  <a:pt x="288" y="228"/>
                  <a:pt x="354" y="193"/>
                  <a:pt x="390" y="155"/>
                </a:cubicBezTo>
                <a:cubicBezTo>
                  <a:pt x="426" y="117"/>
                  <a:pt x="435" y="32"/>
                  <a:pt x="447" y="0"/>
                </a:cubicBezTo>
              </a:path>
            </a:pathLst>
          </a:custGeom>
          <a:noFill/>
          <a:ln w="9525">
            <a:solidFill>
              <a:schemeClr val="tx1"/>
            </a:solidFill>
            <a:prstDash val="dash"/>
            <a:round/>
            <a:headEnd/>
            <a:tailEnd type="triangle" w="med" len="med"/>
          </a:ln>
        </p:spPr>
        <p:txBody>
          <a:bodyPr/>
          <a:lstStyle/>
          <a:p>
            <a:endParaRPr lang="fr-FR"/>
          </a:p>
        </p:txBody>
      </p:sp>
      <p:sp>
        <p:nvSpPr>
          <p:cNvPr id="65568" name="Rectangle 30"/>
          <p:cNvSpPr>
            <a:spLocks noChangeArrowheads="1"/>
          </p:cNvSpPr>
          <p:nvPr/>
        </p:nvSpPr>
        <p:spPr bwMode="auto">
          <a:xfrm>
            <a:off x="4648200" y="5586413"/>
            <a:ext cx="612775" cy="455612"/>
          </a:xfrm>
          <a:prstGeom prst="rect">
            <a:avLst/>
          </a:prstGeom>
          <a:noFill/>
          <a:ln w="9525">
            <a:solidFill>
              <a:schemeClr val="tx1"/>
            </a:solidFill>
            <a:miter lim="800000"/>
            <a:headEnd/>
            <a:tailEnd/>
          </a:ln>
        </p:spPr>
        <p:txBody>
          <a:bodyPr wrap="none" anchor="ctr"/>
          <a:lstStyle/>
          <a:p>
            <a:pPr algn="ctr"/>
            <a:r>
              <a:rPr lang="fr-FR" sz="2400"/>
              <a:t>DM6</a:t>
            </a:r>
          </a:p>
        </p:txBody>
      </p:sp>
      <p:sp>
        <p:nvSpPr>
          <p:cNvPr id="65569" name="Rectangle 31"/>
          <p:cNvSpPr>
            <a:spLocks noChangeArrowheads="1"/>
          </p:cNvSpPr>
          <p:nvPr/>
        </p:nvSpPr>
        <p:spPr bwMode="auto">
          <a:xfrm>
            <a:off x="3883025" y="5586413"/>
            <a:ext cx="612775" cy="455612"/>
          </a:xfrm>
          <a:prstGeom prst="rect">
            <a:avLst/>
          </a:prstGeom>
          <a:noFill/>
          <a:ln w="9525">
            <a:solidFill>
              <a:schemeClr val="tx1"/>
            </a:solidFill>
            <a:miter lim="800000"/>
            <a:headEnd/>
            <a:tailEnd/>
          </a:ln>
        </p:spPr>
        <p:txBody>
          <a:bodyPr wrap="none" anchor="ctr"/>
          <a:lstStyle/>
          <a:p>
            <a:pPr algn="ctr"/>
            <a:r>
              <a:rPr lang="fr-FR" sz="2400"/>
              <a:t>DM5</a:t>
            </a:r>
          </a:p>
        </p:txBody>
      </p:sp>
      <p:sp>
        <p:nvSpPr>
          <p:cNvPr id="65570" name="Line 32"/>
          <p:cNvSpPr>
            <a:spLocks noChangeShapeType="1"/>
          </p:cNvSpPr>
          <p:nvPr/>
        </p:nvSpPr>
        <p:spPr bwMode="auto">
          <a:xfrm>
            <a:off x="4191000" y="3630613"/>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71" name="Rectangle 33"/>
          <p:cNvSpPr>
            <a:spLocks noChangeArrowheads="1"/>
          </p:cNvSpPr>
          <p:nvPr/>
        </p:nvSpPr>
        <p:spPr bwMode="auto">
          <a:xfrm>
            <a:off x="685800" y="4283075"/>
            <a:ext cx="612775" cy="455613"/>
          </a:xfrm>
          <a:prstGeom prst="rect">
            <a:avLst/>
          </a:prstGeom>
          <a:noFill/>
          <a:ln w="9525">
            <a:solidFill>
              <a:schemeClr val="tx1"/>
            </a:solidFill>
            <a:miter lim="800000"/>
            <a:headEnd/>
            <a:tailEnd/>
          </a:ln>
        </p:spPr>
        <p:txBody>
          <a:bodyPr wrap="none" anchor="ctr"/>
          <a:lstStyle/>
          <a:p>
            <a:pPr algn="ctr"/>
            <a:r>
              <a:rPr lang="fr-FR" sz="2400"/>
              <a:t>CM1</a:t>
            </a:r>
          </a:p>
        </p:txBody>
      </p:sp>
      <p:sp>
        <p:nvSpPr>
          <p:cNvPr id="65572" name="Line 34"/>
          <p:cNvSpPr>
            <a:spLocks noChangeShapeType="1"/>
          </p:cNvSpPr>
          <p:nvPr/>
        </p:nvSpPr>
        <p:spPr bwMode="auto">
          <a:xfrm>
            <a:off x="2514600" y="4738688"/>
            <a:ext cx="0" cy="847725"/>
          </a:xfrm>
          <a:prstGeom prst="line">
            <a:avLst/>
          </a:prstGeom>
          <a:noFill/>
          <a:ln w="9525">
            <a:solidFill>
              <a:schemeClr val="tx1"/>
            </a:solidFill>
            <a:round/>
            <a:headEnd/>
            <a:tailEnd type="triangle" w="med" len="med"/>
          </a:ln>
        </p:spPr>
        <p:txBody>
          <a:bodyPr wrap="none"/>
          <a:lstStyle/>
          <a:p>
            <a:endParaRPr lang="fr-FR"/>
          </a:p>
        </p:txBody>
      </p:sp>
      <p:sp>
        <p:nvSpPr>
          <p:cNvPr id="65573" name="Line 35"/>
          <p:cNvSpPr>
            <a:spLocks noChangeShapeType="1"/>
          </p:cNvSpPr>
          <p:nvPr/>
        </p:nvSpPr>
        <p:spPr bwMode="auto">
          <a:xfrm>
            <a:off x="2514600" y="4738688"/>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5574" name="Rectangle 36"/>
          <p:cNvSpPr>
            <a:spLocks noChangeArrowheads="1"/>
          </p:cNvSpPr>
          <p:nvPr/>
        </p:nvSpPr>
        <p:spPr bwMode="auto">
          <a:xfrm>
            <a:off x="2209800" y="4283075"/>
            <a:ext cx="612775" cy="455613"/>
          </a:xfrm>
          <a:prstGeom prst="rect">
            <a:avLst/>
          </a:prstGeom>
          <a:noFill/>
          <a:ln w="9525">
            <a:solidFill>
              <a:schemeClr val="tx1"/>
            </a:solidFill>
            <a:miter lim="800000"/>
            <a:headEnd/>
            <a:tailEnd/>
          </a:ln>
        </p:spPr>
        <p:txBody>
          <a:bodyPr wrap="none" anchor="ctr"/>
          <a:lstStyle/>
          <a:p>
            <a:pPr algn="ctr"/>
            <a:r>
              <a:rPr lang="fr-FR" sz="2400"/>
              <a:t>CM2</a:t>
            </a:r>
          </a:p>
        </p:txBody>
      </p:sp>
      <p:sp>
        <p:nvSpPr>
          <p:cNvPr id="65575" name="Line 37"/>
          <p:cNvSpPr>
            <a:spLocks noChangeShapeType="1"/>
          </p:cNvSpPr>
          <p:nvPr/>
        </p:nvSpPr>
        <p:spPr bwMode="auto">
          <a:xfrm>
            <a:off x="4191000" y="4738688"/>
            <a:ext cx="0" cy="847725"/>
          </a:xfrm>
          <a:prstGeom prst="line">
            <a:avLst/>
          </a:prstGeom>
          <a:noFill/>
          <a:ln w="9525">
            <a:solidFill>
              <a:schemeClr val="tx1"/>
            </a:solidFill>
            <a:round/>
            <a:headEnd/>
            <a:tailEnd type="triangle" w="med" len="med"/>
          </a:ln>
        </p:spPr>
        <p:txBody>
          <a:bodyPr wrap="none"/>
          <a:lstStyle/>
          <a:p>
            <a:endParaRPr lang="fr-FR"/>
          </a:p>
        </p:txBody>
      </p:sp>
      <p:sp>
        <p:nvSpPr>
          <p:cNvPr id="65576" name="Line 38"/>
          <p:cNvSpPr>
            <a:spLocks noChangeShapeType="1"/>
          </p:cNvSpPr>
          <p:nvPr/>
        </p:nvSpPr>
        <p:spPr bwMode="auto">
          <a:xfrm>
            <a:off x="4191000" y="4738688"/>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5577" name="Rectangle 39"/>
          <p:cNvSpPr>
            <a:spLocks noChangeArrowheads="1"/>
          </p:cNvSpPr>
          <p:nvPr/>
        </p:nvSpPr>
        <p:spPr bwMode="auto">
          <a:xfrm>
            <a:off x="3886200" y="4283075"/>
            <a:ext cx="612775" cy="455613"/>
          </a:xfrm>
          <a:prstGeom prst="rect">
            <a:avLst/>
          </a:prstGeom>
          <a:noFill/>
          <a:ln w="9525">
            <a:solidFill>
              <a:schemeClr val="tx1"/>
            </a:solidFill>
            <a:miter lim="800000"/>
            <a:headEnd/>
            <a:tailEnd/>
          </a:ln>
        </p:spPr>
        <p:txBody>
          <a:bodyPr wrap="none" anchor="ctr"/>
          <a:lstStyle/>
          <a:p>
            <a:pPr algn="ctr"/>
            <a:r>
              <a:rPr lang="fr-FR" sz="2400"/>
              <a:t>CM3</a:t>
            </a:r>
          </a:p>
        </p:txBody>
      </p:sp>
      <p:sp>
        <p:nvSpPr>
          <p:cNvPr id="65578" name="Rectangle 40"/>
          <p:cNvSpPr>
            <a:spLocks noChangeArrowheads="1"/>
          </p:cNvSpPr>
          <p:nvPr/>
        </p:nvSpPr>
        <p:spPr bwMode="auto">
          <a:xfrm>
            <a:off x="6318250" y="3175000"/>
            <a:ext cx="765175" cy="455613"/>
          </a:xfrm>
          <a:prstGeom prst="rect">
            <a:avLst/>
          </a:prstGeom>
          <a:noFill/>
          <a:ln w="9525">
            <a:solidFill>
              <a:schemeClr val="tx1"/>
            </a:solidFill>
            <a:prstDash val="dash"/>
            <a:miter lim="800000"/>
            <a:headEnd/>
            <a:tailEnd/>
          </a:ln>
        </p:spPr>
        <p:txBody>
          <a:bodyPr wrap="none" anchor="ctr"/>
          <a:lstStyle/>
          <a:p>
            <a:pPr algn="ctr"/>
            <a:r>
              <a:rPr lang="fr-FR" sz="2400"/>
              <a:t>EM3’</a:t>
            </a:r>
          </a:p>
        </p:txBody>
      </p:sp>
      <p:sp>
        <p:nvSpPr>
          <p:cNvPr id="65579" name="Line 41"/>
          <p:cNvSpPr>
            <a:spLocks noChangeShapeType="1"/>
          </p:cNvSpPr>
          <p:nvPr/>
        </p:nvSpPr>
        <p:spPr bwMode="auto">
          <a:xfrm>
            <a:off x="6702425" y="2522538"/>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80" name="Rectangle 42"/>
          <p:cNvSpPr>
            <a:spLocks noChangeArrowheads="1"/>
          </p:cNvSpPr>
          <p:nvPr/>
        </p:nvSpPr>
        <p:spPr bwMode="auto">
          <a:xfrm>
            <a:off x="7159625" y="5586413"/>
            <a:ext cx="612775" cy="455612"/>
          </a:xfrm>
          <a:prstGeom prst="rect">
            <a:avLst/>
          </a:prstGeom>
          <a:noFill/>
          <a:ln w="9525">
            <a:solidFill>
              <a:schemeClr val="tx1"/>
            </a:solidFill>
            <a:miter lim="800000"/>
            <a:headEnd/>
            <a:tailEnd/>
          </a:ln>
        </p:spPr>
        <p:txBody>
          <a:bodyPr wrap="none" anchor="ctr"/>
          <a:lstStyle/>
          <a:p>
            <a:pPr algn="ctr"/>
            <a:r>
              <a:rPr lang="fr-FR" sz="2400"/>
              <a:t>DM9</a:t>
            </a:r>
          </a:p>
        </p:txBody>
      </p:sp>
      <p:sp>
        <p:nvSpPr>
          <p:cNvPr id="65581" name="Rectangle 43"/>
          <p:cNvSpPr>
            <a:spLocks noChangeArrowheads="1"/>
          </p:cNvSpPr>
          <p:nvPr/>
        </p:nvSpPr>
        <p:spPr bwMode="auto">
          <a:xfrm>
            <a:off x="6394450" y="5586413"/>
            <a:ext cx="612775" cy="455612"/>
          </a:xfrm>
          <a:prstGeom prst="rect">
            <a:avLst/>
          </a:prstGeom>
          <a:noFill/>
          <a:ln w="9525">
            <a:solidFill>
              <a:schemeClr val="tx1"/>
            </a:solidFill>
            <a:miter lim="800000"/>
            <a:headEnd/>
            <a:tailEnd/>
          </a:ln>
        </p:spPr>
        <p:txBody>
          <a:bodyPr wrap="none" anchor="ctr"/>
          <a:lstStyle/>
          <a:p>
            <a:pPr algn="ctr"/>
            <a:r>
              <a:rPr lang="fr-FR" sz="2400"/>
              <a:t>DM8</a:t>
            </a:r>
          </a:p>
        </p:txBody>
      </p:sp>
      <p:sp>
        <p:nvSpPr>
          <p:cNvPr id="65582" name="Line 44"/>
          <p:cNvSpPr>
            <a:spLocks noChangeShapeType="1"/>
          </p:cNvSpPr>
          <p:nvPr/>
        </p:nvSpPr>
        <p:spPr bwMode="auto">
          <a:xfrm>
            <a:off x="6702425" y="3630613"/>
            <a:ext cx="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83" name="Line 45"/>
          <p:cNvSpPr>
            <a:spLocks noChangeShapeType="1"/>
          </p:cNvSpPr>
          <p:nvPr/>
        </p:nvSpPr>
        <p:spPr bwMode="auto">
          <a:xfrm>
            <a:off x="6702425" y="4738688"/>
            <a:ext cx="0" cy="847725"/>
          </a:xfrm>
          <a:prstGeom prst="line">
            <a:avLst/>
          </a:prstGeom>
          <a:noFill/>
          <a:ln w="9525">
            <a:solidFill>
              <a:schemeClr val="tx1"/>
            </a:solidFill>
            <a:round/>
            <a:headEnd/>
            <a:tailEnd type="triangle" w="med" len="med"/>
          </a:ln>
        </p:spPr>
        <p:txBody>
          <a:bodyPr wrap="none"/>
          <a:lstStyle/>
          <a:p>
            <a:endParaRPr lang="fr-FR"/>
          </a:p>
        </p:txBody>
      </p:sp>
      <p:sp>
        <p:nvSpPr>
          <p:cNvPr id="65584" name="Line 46"/>
          <p:cNvSpPr>
            <a:spLocks noChangeShapeType="1"/>
          </p:cNvSpPr>
          <p:nvPr/>
        </p:nvSpPr>
        <p:spPr bwMode="auto">
          <a:xfrm>
            <a:off x="6702425" y="4738688"/>
            <a:ext cx="762000" cy="847725"/>
          </a:xfrm>
          <a:prstGeom prst="line">
            <a:avLst/>
          </a:prstGeom>
          <a:noFill/>
          <a:ln w="9525">
            <a:solidFill>
              <a:schemeClr val="tx1"/>
            </a:solidFill>
            <a:round/>
            <a:headEnd/>
            <a:tailEnd type="triangle" w="med" len="med"/>
          </a:ln>
        </p:spPr>
        <p:txBody>
          <a:bodyPr wrap="none"/>
          <a:lstStyle/>
          <a:p>
            <a:endParaRPr lang="fr-FR"/>
          </a:p>
        </p:txBody>
      </p:sp>
      <p:sp>
        <p:nvSpPr>
          <p:cNvPr id="65585" name="Rectangle 47"/>
          <p:cNvSpPr>
            <a:spLocks noChangeArrowheads="1"/>
          </p:cNvSpPr>
          <p:nvPr/>
        </p:nvSpPr>
        <p:spPr bwMode="auto">
          <a:xfrm>
            <a:off x="6397625" y="4283075"/>
            <a:ext cx="612775" cy="455613"/>
          </a:xfrm>
          <a:prstGeom prst="rect">
            <a:avLst/>
          </a:prstGeom>
          <a:noFill/>
          <a:ln w="9525">
            <a:solidFill>
              <a:schemeClr val="tx1"/>
            </a:solidFill>
            <a:miter lim="800000"/>
            <a:headEnd/>
            <a:tailEnd/>
          </a:ln>
        </p:spPr>
        <p:txBody>
          <a:bodyPr wrap="none" anchor="ctr"/>
          <a:lstStyle/>
          <a:p>
            <a:pPr algn="ctr"/>
            <a:r>
              <a:rPr lang="fr-FR" sz="2400"/>
              <a:t>CM4</a:t>
            </a:r>
          </a:p>
        </p:txBody>
      </p:sp>
      <p:sp>
        <p:nvSpPr>
          <p:cNvPr id="65586" name="Line 48"/>
          <p:cNvSpPr>
            <a:spLocks noChangeShapeType="1"/>
          </p:cNvSpPr>
          <p:nvPr/>
        </p:nvSpPr>
        <p:spPr bwMode="auto">
          <a:xfrm flipH="1">
            <a:off x="2514600" y="3630613"/>
            <a:ext cx="1676400" cy="652462"/>
          </a:xfrm>
          <a:prstGeom prst="line">
            <a:avLst/>
          </a:prstGeom>
          <a:noFill/>
          <a:ln w="9525">
            <a:solidFill>
              <a:schemeClr val="tx1"/>
            </a:solidFill>
            <a:prstDash val="dash"/>
            <a:round/>
            <a:headEnd/>
            <a:tailEnd type="triangle" w="med" len="med"/>
          </a:ln>
        </p:spPr>
        <p:txBody>
          <a:bodyPr wrap="none"/>
          <a:lstStyle/>
          <a:p>
            <a:endParaRPr lang="fr-FR"/>
          </a:p>
        </p:txBody>
      </p:sp>
      <p:sp>
        <p:nvSpPr>
          <p:cNvPr id="65587" name="Text Box 49"/>
          <p:cNvSpPr txBox="1">
            <a:spLocks noChangeArrowheads="1"/>
          </p:cNvSpPr>
          <p:nvPr/>
        </p:nvSpPr>
        <p:spPr bwMode="auto">
          <a:xfrm>
            <a:off x="2971800" y="2765425"/>
            <a:ext cx="1111250" cy="366713"/>
          </a:xfrm>
          <a:prstGeom prst="rect">
            <a:avLst/>
          </a:prstGeom>
          <a:noFill/>
          <a:ln w="9525">
            <a:noFill/>
            <a:miter lim="800000"/>
            <a:headEnd/>
            <a:tailEnd/>
          </a:ln>
        </p:spPr>
        <p:txBody>
          <a:bodyPr wrap="none">
            <a:spAutoFit/>
          </a:bodyPr>
          <a:lstStyle/>
          <a:p>
            <a:pPr algn="ctr" eaLnBrk="1" hangingPunct="1"/>
            <a:r>
              <a:rPr lang="fr-FR" sz="1800"/>
              <a:t>Phase Y </a:t>
            </a:r>
          </a:p>
        </p:txBody>
      </p:sp>
      <p:sp>
        <p:nvSpPr>
          <p:cNvPr id="65588" name="Text Box 50"/>
          <p:cNvSpPr txBox="1">
            <a:spLocks noChangeArrowheads="1"/>
          </p:cNvSpPr>
          <p:nvPr/>
        </p:nvSpPr>
        <p:spPr bwMode="auto">
          <a:xfrm>
            <a:off x="1441450" y="3222625"/>
            <a:ext cx="2444750" cy="915988"/>
          </a:xfrm>
          <a:prstGeom prst="rect">
            <a:avLst/>
          </a:prstGeom>
          <a:noFill/>
          <a:ln w="9525">
            <a:noFill/>
            <a:miter lim="800000"/>
            <a:headEnd/>
            <a:tailEnd/>
          </a:ln>
        </p:spPr>
        <p:txBody>
          <a:bodyPr wrap="none">
            <a:spAutoFit/>
          </a:bodyPr>
          <a:lstStyle/>
          <a:p>
            <a:pPr algn="ctr" eaLnBrk="1" hangingPunct="1"/>
            <a:r>
              <a:rPr lang="fr-FR" sz="1800"/>
              <a:t>No EM: EPEs </a:t>
            </a:r>
          </a:p>
          <a:p>
            <a:pPr algn="ctr" eaLnBrk="1" hangingPunct="1"/>
            <a:r>
              <a:rPr lang="fr-FR" sz="1800"/>
              <a:t>Dynamically allocates </a:t>
            </a:r>
          </a:p>
          <a:p>
            <a:pPr algn="ctr" eaLnBrk="1" hangingPunct="1"/>
            <a:r>
              <a:rPr lang="fr-FR" sz="1800"/>
              <a:t>The needed CMs</a:t>
            </a:r>
          </a:p>
        </p:txBody>
      </p:sp>
      <p:sp>
        <p:nvSpPr>
          <p:cNvPr id="65589" name="Text Box 51"/>
          <p:cNvSpPr txBox="1">
            <a:spLocks noChangeArrowheads="1"/>
          </p:cNvSpPr>
          <p:nvPr/>
        </p:nvSpPr>
        <p:spPr bwMode="auto">
          <a:xfrm>
            <a:off x="1295400" y="2765425"/>
            <a:ext cx="1111250" cy="366713"/>
          </a:xfrm>
          <a:prstGeom prst="rect">
            <a:avLst/>
          </a:prstGeom>
          <a:noFill/>
          <a:ln w="9525">
            <a:noFill/>
            <a:miter lim="800000"/>
            <a:headEnd/>
            <a:tailEnd/>
          </a:ln>
        </p:spPr>
        <p:txBody>
          <a:bodyPr wrap="none">
            <a:spAutoFit/>
          </a:bodyPr>
          <a:lstStyle/>
          <a:p>
            <a:pPr algn="ctr" eaLnBrk="1" hangingPunct="1"/>
            <a:r>
              <a:rPr lang="fr-FR" sz="1800"/>
              <a:t>Phase X </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GB" smtClean="0"/>
              <a:t>Agenda</a:t>
            </a:r>
          </a:p>
        </p:txBody>
      </p:sp>
      <p:sp>
        <p:nvSpPr>
          <p:cNvPr id="66563"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6656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6565" name="Espace réservé du numéro de diapositive 5"/>
          <p:cNvSpPr>
            <a:spLocks noGrp="1"/>
          </p:cNvSpPr>
          <p:nvPr>
            <p:ph type="sldNum" sz="quarter" idx="11"/>
          </p:nvPr>
        </p:nvSpPr>
        <p:spPr>
          <a:noFill/>
        </p:spPr>
        <p:txBody>
          <a:bodyPr/>
          <a:lstStyle/>
          <a:p>
            <a:fld id="{33BAA0F0-F277-4F46-9EF4-32EB18E75A07}" type="slidenum">
              <a:rPr lang="en-GB"/>
              <a:pPr/>
              <a:t>64</a:t>
            </a:fld>
            <a:endParaRPr lang="en-GB"/>
          </a:p>
        </p:txBody>
      </p:sp>
      <p:sp>
        <p:nvSpPr>
          <p:cNvPr id="66566" name="Rectangle 4"/>
          <p:cNvSpPr>
            <a:spLocks noChangeArrowheads="1"/>
          </p:cNvSpPr>
          <p:nvPr/>
        </p:nvSpPr>
        <p:spPr bwMode="auto">
          <a:xfrm>
            <a:off x="0" y="4437112"/>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ISA-95 Hierarchy scope</a:t>
            </a:r>
            <a:endParaRPr lang="en-GB" dirty="0"/>
          </a:p>
        </p:txBody>
      </p:sp>
      <p:sp>
        <p:nvSpPr>
          <p:cNvPr id="6" name="Espace réservé du contenu 5"/>
          <p:cNvSpPr>
            <a:spLocks noGrp="1"/>
          </p:cNvSpPr>
          <p:nvPr>
            <p:ph idx="1"/>
          </p:nvPr>
        </p:nvSpPr>
        <p:spPr/>
        <p:txBody>
          <a:bodyPr/>
          <a:lstStyle/>
          <a:p>
            <a:r>
              <a:rPr lang="en-GB" dirty="0" smtClean="0"/>
              <a:t>ISA-95 attaches “Hierarchy scope” to all information objects</a:t>
            </a:r>
          </a:p>
          <a:p>
            <a:pPr lvl="1"/>
            <a:r>
              <a:rPr lang="en-GB" dirty="0" smtClean="0"/>
              <a:t>Resources, process segment, product definition, 	</a:t>
            </a:r>
          </a:p>
          <a:p>
            <a:pPr lvl="1"/>
            <a:r>
              <a:rPr lang="en-GB" dirty="0" smtClean="0"/>
              <a:t>Previously named “Location”</a:t>
            </a:r>
          </a:p>
          <a:p>
            <a:pPr lvl="1"/>
            <a:r>
              <a:rPr lang="en-GB" dirty="0" smtClean="0"/>
              <a:t>“</a:t>
            </a:r>
            <a:r>
              <a:rPr lang="en-US" u="sng" dirty="0" smtClean="0"/>
              <a:t>Hierarchy scope </a:t>
            </a:r>
            <a:r>
              <a:rPr lang="en-US" dirty="0" smtClean="0"/>
              <a:t>is an attribute used in many other objects. The </a:t>
            </a:r>
            <a:r>
              <a:rPr lang="en-US" u="sng" dirty="0" smtClean="0"/>
              <a:t>hierarchy scope </a:t>
            </a:r>
            <a:r>
              <a:rPr lang="en-US" dirty="0" smtClean="0"/>
              <a:t>attribute identifies where the exchanged information fits within the role based equipment hierarchy.  It defines the scope of the exchanged information, such as which site or which area the information is relevant for.  The </a:t>
            </a:r>
            <a:r>
              <a:rPr lang="en-US" u="sng" dirty="0" smtClean="0"/>
              <a:t>hierarchy scope </a:t>
            </a:r>
            <a:r>
              <a:rPr lang="en-US" dirty="0" smtClean="0"/>
              <a:t>identifies the associated instance in the role based </a:t>
            </a:r>
          </a:p>
          <a:p>
            <a:r>
              <a:rPr lang="en-US" dirty="0" smtClean="0"/>
              <a:t>While ISA-88 attaches “control” to the physical hierarchy, ISA-95 takes the other way around: it attaches a physical hierarchy information to information objects</a:t>
            </a:r>
          </a:p>
        </p:txBody>
      </p:sp>
      <p:sp>
        <p:nvSpPr>
          <p:cNvPr id="3" name="Espace réservé du pied de page 2"/>
          <p:cNvSpPr>
            <a:spLocks noGrp="1"/>
          </p:cNvSpPr>
          <p:nvPr>
            <p:ph type="ftr" sz="quarter" idx="10"/>
          </p:nvPr>
        </p:nvSpPr>
        <p:spPr/>
        <p:txBody>
          <a:bodyPr/>
          <a:lstStyle/>
          <a:p>
            <a:r>
              <a:rPr lang="fr-FR" smtClean="0"/>
              <a:t>2_10_ISA8895_Structure_PhysicalAsset</a:t>
            </a:r>
            <a:endParaRPr lang="fr-FR" dirty="0"/>
          </a:p>
        </p:txBody>
      </p:sp>
      <p:sp>
        <p:nvSpPr>
          <p:cNvPr id="4" name="Espace réservé du numéro de diapositive 3"/>
          <p:cNvSpPr>
            <a:spLocks noGrp="1"/>
          </p:cNvSpPr>
          <p:nvPr>
            <p:ph type="sldNum" sz="quarter" idx="11"/>
          </p:nvPr>
        </p:nvSpPr>
        <p:spPr/>
        <p:txBody>
          <a:bodyPr/>
          <a:lstStyle/>
          <a:p>
            <a:pPr>
              <a:defRPr/>
            </a:pPr>
            <a:fld id="{C1EBF830-99F3-44E9-9F07-29A6333AB7DC}" type="slidenum">
              <a:rPr lang="en-GB" smtClean="0"/>
              <a:pPr>
                <a:defRPr/>
              </a:pPr>
              <a:t>65</a:t>
            </a:fld>
            <a:endParaRPr lang="en-GB"/>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Example</a:t>
            </a:r>
            <a:endParaRPr lang="en-GB" dirty="0"/>
          </a:p>
        </p:txBody>
      </p:sp>
      <p:sp>
        <p:nvSpPr>
          <p:cNvPr id="3" name="Espace réservé du contenu 2"/>
          <p:cNvSpPr>
            <a:spLocks noGrp="1"/>
          </p:cNvSpPr>
          <p:nvPr>
            <p:ph idx="1"/>
          </p:nvPr>
        </p:nvSpPr>
        <p:spPr/>
        <p:txBody>
          <a:bodyPr/>
          <a:lstStyle/>
          <a:p>
            <a:endParaRPr lang="en-GB" dirty="0"/>
          </a:p>
        </p:txBody>
      </p:sp>
      <p:sp>
        <p:nvSpPr>
          <p:cNvPr id="4" name="Espace réservé du pied de page 3"/>
          <p:cNvSpPr>
            <a:spLocks noGrp="1"/>
          </p:cNvSpPr>
          <p:nvPr>
            <p:ph type="ftr" sz="quarter" idx="10"/>
          </p:nvPr>
        </p:nvSpPr>
        <p:spPr/>
        <p:txBody>
          <a:bodyPr/>
          <a:lstStyle/>
          <a:p>
            <a:r>
              <a:rPr lang="fr-FR" smtClean="0"/>
              <a:t>2_10_ISA8895_Structure_PhysicalAsset</a:t>
            </a:r>
            <a:endParaRPr lang="fr-FR" dirty="0"/>
          </a:p>
        </p:txBody>
      </p:sp>
      <p:sp>
        <p:nvSpPr>
          <p:cNvPr id="5" name="Espace réservé du numéro de diapositive 4"/>
          <p:cNvSpPr>
            <a:spLocks noGrp="1"/>
          </p:cNvSpPr>
          <p:nvPr>
            <p:ph type="sldNum" sz="quarter" idx="11"/>
          </p:nvPr>
        </p:nvSpPr>
        <p:spPr/>
        <p:txBody>
          <a:bodyPr/>
          <a:lstStyle/>
          <a:p>
            <a:pPr>
              <a:defRPr/>
            </a:pPr>
            <a:fld id="{7F324B38-1CCE-4DD4-98E5-3522DB0FF2F8}" type="slidenum">
              <a:rPr lang="en-GB" smtClean="0"/>
              <a:pPr>
                <a:defRPr/>
              </a:pPr>
              <a:t>66</a:t>
            </a:fld>
            <a:endParaRPr lang="en-GB"/>
          </a:p>
        </p:txBody>
      </p:sp>
      <p:sp>
        <p:nvSpPr>
          <p:cNvPr id="6" name="Rectangle 5"/>
          <p:cNvSpPr/>
          <p:nvPr/>
        </p:nvSpPr>
        <p:spPr bwMode="auto">
          <a:xfrm>
            <a:off x="1223628" y="2168860"/>
            <a:ext cx="1944216" cy="900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cs typeface="Times New Roman" pitchFamily="18" charset="0"/>
              </a:rPr>
              <a:t>Unit</a:t>
            </a:r>
          </a:p>
          <a:p>
            <a:pPr marL="0" marR="0" indent="0" algn="ctr" defTabSz="914400" rtl="0" eaLnBrk="0" fontAlgn="base" latinLnBrk="0" hangingPunct="0">
              <a:lnSpc>
                <a:spcPct val="100000"/>
              </a:lnSpc>
              <a:spcBef>
                <a:spcPct val="0"/>
              </a:spcBef>
              <a:spcAft>
                <a:spcPct val="0"/>
              </a:spcAft>
              <a:buClrTx/>
              <a:buSzTx/>
              <a:buFontTx/>
              <a:buNone/>
              <a:tabLst/>
            </a:pPr>
            <a:r>
              <a:rPr lang="en-GB" sz="1600" dirty="0" smtClean="0"/>
              <a:t>(Equipment Entity)</a:t>
            </a:r>
            <a:endParaRPr kumimoji="0" lang="en-GB" sz="1600" b="0" i="0" u="none" strike="noStrike" cap="none" normalizeH="0" baseline="0" dirty="0" smtClean="0">
              <a:ln>
                <a:noFill/>
              </a:ln>
              <a:solidFill>
                <a:schemeClr val="tx1"/>
              </a:solidFill>
              <a:effectLst/>
              <a:latin typeface="Arial" charset="0"/>
              <a:cs typeface="Times New Roman" pitchFamily="18" charset="0"/>
            </a:endParaRPr>
          </a:p>
        </p:txBody>
      </p:sp>
      <p:sp>
        <p:nvSpPr>
          <p:cNvPr id="7" name="Rectangle 6"/>
          <p:cNvSpPr/>
          <p:nvPr/>
        </p:nvSpPr>
        <p:spPr bwMode="auto">
          <a:xfrm>
            <a:off x="1223628" y="3537012"/>
            <a:ext cx="1944216" cy="9001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dirty="0" smtClean="0"/>
              <a:t>Procedural</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cs typeface="Times New Roman" pitchFamily="18" charset="0"/>
              </a:rPr>
              <a:t>Element</a:t>
            </a:r>
          </a:p>
          <a:p>
            <a:pPr marL="0" marR="0" indent="0" algn="ctr" defTabSz="914400" rtl="0" eaLnBrk="0" fontAlgn="base" latinLnBrk="0" hangingPunct="0">
              <a:lnSpc>
                <a:spcPct val="100000"/>
              </a:lnSpc>
              <a:spcBef>
                <a:spcPct val="0"/>
              </a:spcBef>
              <a:spcAft>
                <a:spcPct val="0"/>
              </a:spcAft>
              <a:buClrTx/>
              <a:buSzTx/>
              <a:buFontTx/>
              <a:buNone/>
              <a:tabLst/>
            </a:pPr>
            <a:r>
              <a:rPr lang="en-GB" sz="1600" dirty="0" smtClean="0"/>
              <a:t>(Control)</a:t>
            </a:r>
            <a:endParaRPr kumimoji="0" lang="en-GB" sz="1600" b="0" i="0" u="none" strike="noStrike" cap="none" normalizeH="0" baseline="0" dirty="0" smtClean="0">
              <a:ln>
                <a:noFill/>
              </a:ln>
              <a:solidFill>
                <a:schemeClr val="tx1"/>
              </a:solidFill>
              <a:effectLst/>
              <a:latin typeface="Arial" charset="0"/>
              <a:cs typeface="Times New Roman" pitchFamily="18" charset="0"/>
            </a:endParaRPr>
          </a:p>
        </p:txBody>
      </p:sp>
      <p:cxnSp>
        <p:nvCxnSpPr>
          <p:cNvPr id="12" name="AutoShape 6"/>
          <p:cNvCxnSpPr>
            <a:cxnSpLocks noChangeShapeType="1"/>
            <a:stCxn id="13" idx="2"/>
            <a:endCxn id="7" idx="0"/>
          </p:cNvCxnSpPr>
          <p:nvPr/>
        </p:nvCxnSpPr>
        <p:spPr bwMode="auto">
          <a:xfrm rot="5400000">
            <a:off x="2105726" y="3447002"/>
            <a:ext cx="180020" cy="1588"/>
          </a:xfrm>
          <a:prstGeom prst="straightConnector1">
            <a:avLst/>
          </a:prstGeom>
          <a:noFill/>
          <a:ln w="9525">
            <a:solidFill>
              <a:schemeClr val="tx1"/>
            </a:solidFill>
            <a:round/>
            <a:headEnd/>
            <a:tailEnd type="none" w="lg" len="lg"/>
          </a:ln>
        </p:spPr>
      </p:cxnSp>
      <p:sp>
        <p:nvSpPr>
          <p:cNvPr id="13" name="AutoShape 11"/>
          <p:cNvSpPr>
            <a:spLocks noChangeArrowheads="1"/>
          </p:cNvSpPr>
          <p:nvPr/>
        </p:nvSpPr>
        <p:spPr bwMode="auto">
          <a:xfrm>
            <a:off x="2087724" y="3068960"/>
            <a:ext cx="216024" cy="288032"/>
          </a:xfrm>
          <a:prstGeom prst="flowChartDecision">
            <a:avLst/>
          </a:prstGeom>
          <a:solidFill>
            <a:schemeClr val="tx1"/>
          </a:solidFill>
          <a:ln w="9525">
            <a:solidFill>
              <a:schemeClr val="tx1"/>
            </a:solidFill>
            <a:miter lim="800000"/>
            <a:headEnd/>
            <a:tailEnd/>
          </a:ln>
        </p:spPr>
        <p:txBody>
          <a:bodyPr wrap="none" lIns="101882" tIns="50941" rIns="101882" bIns="50941" anchor="ctr"/>
          <a:lstStyle/>
          <a:p>
            <a:endParaRPr lang="fr-FR"/>
          </a:p>
        </p:txBody>
      </p:sp>
      <p:sp>
        <p:nvSpPr>
          <p:cNvPr id="18" name="Rectangle 17"/>
          <p:cNvSpPr/>
          <p:nvPr/>
        </p:nvSpPr>
        <p:spPr bwMode="auto">
          <a:xfrm>
            <a:off x="4680012" y="2168860"/>
            <a:ext cx="1944216" cy="900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cs typeface="Times New Roman" pitchFamily="18" charset="0"/>
              </a:rPr>
              <a:t>Process</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cs typeface="Times New Roman" pitchFamily="18" charset="0"/>
              </a:rPr>
              <a:t>Segment</a:t>
            </a:r>
          </a:p>
          <a:p>
            <a:pPr marL="0" marR="0" indent="0" algn="ctr" defTabSz="914400" rtl="0" eaLnBrk="0" fontAlgn="base" latinLnBrk="0" hangingPunct="0">
              <a:lnSpc>
                <a:spcPct val="100000"/>
              </a:lnSpc>
              <a:spcBef>
                <a:spcPct val="0"/>
              </a:spcBef>
              <a:spcAft>
                <a:spcPct val="0"/>
              </a:spcAft>
              <a:buClrTx/>
              <a:buSzTx/>
              <a:buFontTx/>
              <a:buNone/>
              <a:tabLst/>
            </a:pPr>
            <a:r>
              <a:rPr lang="en-GB" sz="1600" dirty="0" smtClean="0"/>
              <a:t>(Information object)</a:t>
            </a:r>
            <a:endParaRPr kumimoji="0" lang="en-GB" sz="1600" b="0" i="0" u="none" strike="noStrike" cap="none" normalizeH="0" baseline="0" dirty="0" smtClean="0">
              <a:ln>
                <a:noFill/>
              </a:ln>
              <a:solidFill>
                <a:schemeClr val="tx1"/>
              </a:solidFill>
              <a:effectLst/>
              <a:latin typeface="Arial" charset="0"/>
              <a:cs typeface="Times New Roman" pitchFamily="18" charset="0"/>
            </a:endParaRPr>
          </a:p>
        </p:txBody>
      </p:sp>
      <p:sp>
        <p:nvSpPr>
          <p:cNvPr id="19" name="Rectangle 18"/>
          <p:cNvSpPr/>
          <p:nvPr/>
        </p:nvSpPr>
        <p:spPr bwMode="auto">
          <a:xfrm>
            <a:off x="6948264" y="2168860"/>
            <a:ext cx="1944216" cy="900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cs typeface="Times New Roman" pitchFamily="18" charset="0"/>
              </a:rPr>
              <a:t>Work</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err="1" smtClean="0">
                <a:ln>
                  <a:noFill/>
                </a:ln>
                <a:solidFill>
                  <a:schemeClr val="tx1"/>
                </a:solidFill>
                <a:effectLst/>
                <a:latin typeface="Arial" charset="0"/>
                <a:cs typeface="Times New Roman" pitchFamily="18" charset="0"/>
              </a:rPr>
              <a:t>Center</a:t>
            </a:r>
            <a:endParaRPr kumimoji="0" lang="en-GB" sz="2000" b="0" i="0" u="none" strike="noStrike" cap="none" normalizeH="0" baseline="0" dirty="0" smtClean="0">
              <a:ln>
                <a:noFill/>
              </a:ln>
              <a:solidFill>
                <a:schemeClr val="tx1"/>
              </a:solidFill>
              <a:effectLst/>
              <a:latin typeface="Arial" charset="0"/>
              <a:cs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GB" sz="1600" dirty="0" smtClean="0"/>
              <a:t>(Hierarchy scope)</a:t>
            </a:r>
            <a:endParaRPr kumimoji="0" lang="en-GB" sz="1600" b="0" i="0" u="none" strike="noStrike" cap="none" normalizeH="0" baseline="0" dirty="0" smtClean="0">
              <a:ln>
                <a:noFill/>
              </a:ln>
              <a:solidFill>
                <a:schemeClr val="tx1"/>
              </a:solidFill>
              <a:effectLst/>
              <a:latin typeface="Arial" charset="0"/>
              <a:cs typeface="Times New Roman" pitchFamily="18" charset="0"/>
            </a:endParaRPr>
          </a:p>
        </p:txBody>
      </p:sp>
      <p:cxnSp>
        <p:nvCxnSpPr>
          <p:cNvPr id="24" name="Connecteur droit 23"/>
          <p:cNvCxnSpPr>
            <a:stCxn id="18" idx="3"/>
            <a:endCxn id="19" idx="1"/>
          </p:cNvCxnSpPr>
          <p:nvPr/>
        </p:nvCxnSpPr>
        <p:spPr bwMode="auto">
          <a:xfrm>
            <a:off x="6624228" y="2618860"/>
            <a:ext cx="324036" cy="0"/>
          </a:xfrm>
          <a:prstGeom prst="line">
            <a:avLst/>
          </a:prstGeom>
          <a:solidFill>
            <a:schemeClr val="accent1"/>
          </a:solidFill>
          <a:ln w="12700" cap="flat" cmpd="sng" algn="ctr">
            <a:solidFill>
              <a:schemeClr val="tx1"/>
            </a:solidFill>
            <a:prstDash val="dash"/>
            <a:round/>
            <a:headEnd type="none" w="med" len="med"/>
            <a:tailEnd type="triangle" w="med" len="med"/>
          </a:ln>
          <a:effectLst/>
        </p:spPr>
      </p:cxnSp>
      <p:sp>
        <p:nvSpPr>
          <p:cNvPr id="25" name="ZoneTexte 24"/>
          <p:cNvSpPr txBox="1"/>
          <p:nvPr/>
        </p:nvSpPr>
        <p:spPr>
          <a:xfrm>
            <a:off x="1695253" y="1516722"/>
            <a:ext cx="968535" cy="400110"/>
          </a:xfrm>
          <a:prstGeom prst="rect">
            <a:avLst/>
          </a:prstGeom>
          <a:noFill/>
        </p:spPr>
        <p:txBody>
          <a:bodyPr wrap="none" rtlCol="0">
            <a:spAutoFit/>
          </a:bodyPr>
          <a:lstStyle/>
          <a:p>
            <a:r>
              <a:rPr lang="en-GB" dirty="0" smtClean="0"/>
              <a:t>ISA-88</a:t>
            </a:r>
            <a:endParaRPr lang="en-GB" dirty="0"/>
          </a:p>
        </p:txBody>
      </p:sp>
      <p:sp>
        <p:nvSpPr>
          <p:cNvPr id="26" name="ZoneTexte 25"/>
          <p:cNvSpPr txBox="1"/>
          <p:nvPr/>
        </p:nvSpPr>
        <p:spPr>
          <a:xfrm>
            <a:off x="6231757" y="1448780"/>
            <a:ext cx="968535" cy="400110"/>
          </a:xfrm>
          <a:prstGeom prst="rect">
            <a:avLst/>
          </a:prstGeom>
          <a:noFill/>
        </p:spPr>
        <p:txBody>
          <a:bodyPr wrap="none" rtlCol="0">
            <a:spAutoFit/>
          </a:bodyPr>
          <a:lstStyle/>
          <a:p>
            <a:r>
              <a:rPr lang="en-GB" dirty="0" smtClean="0"/>
              <a:t>ISA-95</a:t>
            </a:r>
            <a:endParaRPr lang="en-GB"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GB" smtClean="0"/>
              <a:t>Agenda</a:t>
            </a:r>
          </a:p>
        </p:txBody>
      </p:sp>
      <p:sp>
        <p:nvSpPr>
          <p:cNvPr id="69635"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6963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9637" name="Espace réservé du numéro de diapositive 5"/>
          <p:cNvSpPr>
            <a:spLocks noGrp="1"/>
          </p:cNvSpPr>
          <p:nvPr>
            <p:ph type="sldNum" sz="quarter" idx="11"/>
          </p:nvPr>
        </p:nvSpPr>
        <p:spPr>
          <a:noFill/>
        </p:spPr>
        <p:txBody>
          <a:bodyPr/>
          <a:lstStyle/>
          <a:p>
            <a:fld id="{D2670381-9F6A-45F9-8889-C8F597E7ADBA}" type="slidenum">
              <a:rPr lang="en-GB"/>
              <a:pPr/>
              <a:t>67</a:t>
            </a:fld>
            <a:endParaRPr lang="en-GB"/>
          </a:p>
        </p:txBody>
      </p:sp>
      <p:sp>
        <p:nvSpPr>
          <p:cNvPr id="69638" name="Rectangle 4"/>
          <p:cNvSpPr>
            <a:spLocks noChangeArrowheads="1"/>
          </p:cNvSpPr>
          <p:nvPr/>
        </p:nvSpPr>
        <p:spPr bwMode="auto">
          <a:xfrm>
            <a:off x="0" y="4797152"/>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GB" smtClean="0"/>
              <a:t>ISA95 equipment models</a:t>
            </a:r>
          </a:p>
        </p:txBody>
      </p:sp>
      <p:sp>
        <p:nvSpPr>
          <p:cNvPr id="70659" name="Rectangle 3"/>
          <p:cNvSpPr>
            <a:spLocks noGrp="1" noChangeArrowheads="1"/>
          </p:cNvSpPr>
          <p:nvPr>
            <p:ph idx="1"/>
          </p:nvPr>
        </p:nvSpPr>
        <p:spPr/>
        <p:txBody>
          <a:bodyPr/>
          <a:lstStyle/>
          <a:p>
            <a:r>
              <a:rPr lang="en-GB" smtClean="0"/>
              <a:t>These models identify the physical assets </a:t>
            </a:r>
          </a:p>
          <a:p>
            <a:pPr lvl="1"/>
            <a:r>
              <a:rPr lang="en-GB" smtClean="0"/>
              <a:t>by their role in the facility</a:t>
            </a:r>
          </a:p>
          <a:p>
            <a:pPr lvl="2"/>
            <a:r>
              <a:rPr lang="en-GB" smtClean="0"/>
              <a:t>The function performed by a machine at the explicit location</a:t>
            </a:r>
          </a:p>
          <a:p>
            <a:pPr lvl="2"/>
            <a:r>
              <a:rPr lang="en-GB" smtClean="0"/>
              <a:t>Not necessarily always the same, can be replaced without affecting the role</a:t>
            </a:r>
          </a:p>
          <a:p>
            <a:pPr lvl="1"/>
            <a:r>
              <a:rPr lang="en-GB" smtClean="0"/>
              <a:t>By their asset / inventory aspect</a:t>
            </a:r>
          </a:p>
          <a:p>
            <a:pPr lvl="2"/>
            <a:r>
              <a:rPr lang="en-GB" smtClean="0"/>
              <a:t>The unique machine identifiable by its serial number</a:t>
            </a:r>
          </a:p>
          <a:p>
            <a:pPr lvl="2"/>
            <a:r>
              <a:rPr lang="en-GB" smtClean="0"/>
              <a:t>Only for “maintainable” equipments, </a:t>
            </a:r>
          </a:p>
          <a:p>
            <a:pPr lvl="3"/>
            <a:r>
              <a:rPr lang="en-GB" smtClean="0"/>
              <a:t>not all physical – organisational – entities</a:t>
            </a:r>
          </a:p>
          <a:p>
            <a:pPr lvl="2"/>
            <a:r>
              <a:rPr lang="en-GB" smtClean="0"/>
              <a:t>Similar to Inventory asset</a:t>
            </a:r>
          </a:p>
          <a:p>
            <a:r>
              <a:rPr lang="en-GB" smtClean="0"/>
              <a:t>Features</a:t>
            </a:r>
          </a:p>
          <a:p>
            <a:pPr lvl="1"/>
            <a:r>
              <a:rPr lang="en-GB" smtClean="0"/>
              <a:t>Implements the physical hierarchy model</a:t>
            </a:r>
          </a:p>
          <a:p>
            <a:pPr lvl="1"/>
            <a:r>
              <a:rPr lang="en-GB" smtClean="0"/>
              <a:t>Defines properties of physical elements</a:t>
            </a:r>
          </a:p>
          <a:p>
            <a:pPr lvl="1"/>
            <a:r>
              <a:rPr lang="en-GB" smtClean="0"/>
              <a:t>Allows Class based definition</a:t>
            </a:r>
          </a:p>
        </p:txBody>
      </p:sp>
      <p:sp>
        <p:nvSpPr>
          <p:cNvPr id="7066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70661" name="Espace réservé du numéro de diapositive 5"/>
          <p:cNvSpPr>
            <a:spLocks noGrp="1"/>
          </p:cNvSpPr>
          <p:nvPr>
            <p:ph type="sldNum" sz="quarter" idx="11"/>
          </p:nvPr>
        </p:nvSpPr>
        <p:spPr>
          <a:noFill/>
        </p:spPr>
        <p:txBody>
          <a:bodyPr/>
          <a:lstStyle/>
          <a:p>
            <a:fld id="{73FA758C-D633-4615-85D1-8E8A63528DE3}" type="slidenum">
              <a:rPr lang="en-GB"/>
              <a:pPr/>
              <a:t>68</a:t>
            </a:fld>
            <a:endParaRPr lang="en-GB"/>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dirty="0" smtClean="0"/>
              <a:t>ISA95 Equipment Resource Model: Role based Equipment </a:t>
            </a:r>
            <a:endParaRPr lang="en-GB" dirty="0" smtClean="0"/>
          </a:p>
        </p:txBody>
      </p:sp>
      <p:sp>
        <p:nvSpPr>
          <p:cNvPr id="71683"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71684" name="Espace réservé du numéro de diapositive 4"/>
          <p:cNvSpPr>
            <a:spLocks noGrp="1"/>
          </p:cNvSpPr>
          <p:nvPr>
            <p:ph type="sldNum" sz="quarter" idx="11"/>
          </p:nvPr>
        </p:nvSpPr>
        <p:spPr>
          <a:noFill/>
        </p:spPr>
        <p:txBody>
          <a:bodyPr/>
          <a:lstStyle/>
          <a:p>
            <a:fld id="{8962F34F-9BBB-4B4B-93A9-E7EEE8002439}" type="slidenum">
              <a:rPr lang="en-GB"/>
              <a:pPr/>
              <a:t>69</a:t>
            </a:fld>
            <a:endParaRPr lang="en-GB"/>
          </a:p>
        </p:txBody>
      </p:sp>
      <p:pic>
        <p:nvPicPr>
          <p:cNvPr id="33794" name="Picture 2"/>
          <p:cNvPicPr>
            <a:picLocks noChangeAspect="1" noChangeArrowheads="1"/>
          </p:cNvPicPr>
          <p:nvPr/>
        </p:nvPicPr>
        <p:blipFill>
          <a:blip r:embed="rId3" cstate="print"/>
          <a:srcRect/>
          <a:stretch>
            <a:fillRect/>
          </a:stretch>
        </p:blipFill>
        <p:spPr bwMode="auto">
          <a:xfrm>
            <a:off x="646355" y="617499"/>
            <a:ext cx="8161153" cy="575157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smtClean="0"/>
              <a:t>Models overview</a:t>
            </a:r>
          </a:p>
        </p:txBody>
      </p:sp>
      <p:sp>
        <p:nvSpPr>
          <p:cNvPr id="9219" name="Rectangle 3"/>
          <p:cNvSpPr>
            <a:spLocks noGrp="1" noChangeArrowheads="1"/>
          </p:cNvSpPr>
          <p:nvPr>
            <p:ph idx="1"/>
          </p:nvPr>
        </p:nvSpPr>
        <p:spPr/>
        <p:txBody>
          <a:bodyPr/>
          <a:lstStyle/>
          <a:p>
            <a:r>
              <a:rPr lang="en-GB" dirty="0" smtClean="0"/>
              <a:t>The Physical asset models identify the enterprise physical aspects</a:t>
            </a:r>
          </a:p>
          <a:p>
            <a:r>
              <a:rPr lang="en-GB" dirty="0" smtClean="0"/>
              <a:t>Enterprise physical nature is described in a hierarchical manner</a:t>
            </a:r>
          </a:p>
          <a:p>
            <a:r>
              <a:rPr lang="en-GB" dirty="0" smtClean="0"/>
              <a:t>2 models address physical asset modelling</a:t>
            </a:r>
          </a:p>
          <a:p>
            <a:pPr lvl="1"/>
            <a:r>
              <a:rPr lang="en-GB" dirty="0" smtClean="0"/>
              <a:t>ISA88/95 Physical hierarchy model</a:t>
            </a:r>
          </a:p>
          <a:p>
            <a:pPr lvl="1"/>
            <a:r>
              <a:rPr lang="en-GB" dirty="0" smtClean="0"/>
              <a:t>ISA95 Equipment Model</a:t>
            </a:r>
          </a:p>
          <a:p>
            <a:r>
              <a:rPr lang="en-GB" dirty="0" smtClean="0"/>
              <a:t>By physical, ISA- and ISA-95 refer to 2 different concepts</a:t>
            </a:r>
          </a:p>
          <a:p>
            <a:pPr lvl="1"/>
            <a:r>
              <a:rPr lang="en-GB" dirty="0" smtClean="0"/>
              <a:t>Topology as geographical location such as a workshop, a plant (as logical concepts for designating a place or an organizational entity)</a:t>
            </a:r>
          </a:p>
          <a:p>
            <a:pPr lvl="1"/>
            <a:r>
              <a:rPr lang="en-GB" dirty="0" smtClean="0"/>
              <a:t>“Equipment entities” that can be a machine, a facility (as a collection of equipment) </a:t>
            </a:r>
          </a:p>
          <a:p>
            <a:pPr lvl="1">
              <a:buNone/>
            </a:pPr>
            <a:r>
              <a:rPr lang="en-GB" dirty="0" smtClean="0"/>
              <a:t>Still quite fuzzy in ISA-95</a:t>
            </a:r>
          </a:p>
          <a:p>
            <a:pPr lvl="1">
              <a:buNone/>
            </a:pPr>
            <a:r>
              <a:rPr lang="en-GB" dirty="0" smtClean="0"/>
              <a:t>ISA-88 made some progress by </a:t>
            </a:r>
            <a:r>
              <a:rPr lang="en-GB" dirty="0" err="1" smtClean="0"/>
              <a:t>distinguising</a:t>
            </a:r>
            <a:r>
              <a:rPr lang="en-GB" dirty="0" smtClean="0"/>
              <a:t> a physical model for the topology and an Equipment entity model (that associate “control” to make these entity “processing enabled” </a:t>
            </a:r>
          </a:p>
        </p:txBody>
      </p:sp>
      <p:sp>
        <p:nvSpPr>
          <p:cNvPr id="922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9221" name="Espace réservé du numéro de diapositive 5"/>
          <p:cNvSpPr>
            <a:spLocks noGrp="1"/>
          </p:cNvSpPr>
          <p:nvPr>
            <p:ph type="sldNum" sz="quarter" idx="11"/>
          </p:nvPr>
        </p:nvSpPr>
        <p:spPr>
          <a:noFill/>
        </p:spPr>
        <p:txBody>
          <a:bodyPr/>
          <a:lstStyle/>
          <a:p>
            <a:fld id="{4C20AC2C-8A0D-423C-8833-05A238F66571}" type="slidenum">
              <a:rPr lang="en-GB"/>
              <a:pPr/>
              <a:t>7</a:t>
            </a:fld>
            <a:endParaRPr lang="en-GB"/>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smtClean="0"/>
              <a:t>ISA95 Equipment Resource Model: Physical Asset </a:t>
            </a:r>
            <a:endParaRPr lang="en-GB" dirty="0" smtClean="0"/>
          </a:p>
        </p:txBody>
      </p:sp>
      <p:sp>
        <p:nvSpPr>
          <p:cNvPr id="72707"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72708" name="Espace réservé du numéro de diapositive 4"/>
          <p:cNvSpPr>
            <a:spLocks noGrp="1"/>
          </p:cNvSpPr>
          <p:nvPr>
            <p:ph type="sldNum" sz="quarter" idx="11"/>
          </p:nvPr>
        </p:nvSpPr>
        <p:spPr>
          <a:noFill/>
        </p:spPr>
        <p:txBody>
          <a:bodyPr/>
          <a:lstStyle/>
          <a:p>
            <a:fld id="{3DDD76A3-7B4E-4194-8B9A-3683B44276EC}" type="slidenum">
              <a:rPr lang="en-GB"/>
              <a:pPr/>
              <a:t>70</a:t>
            </a:fld>
            <a:endParaRPr lang="en-GB"/>
          </a:p>
        </p:txBody>
      </p:sp>
      <p:pic>
        <p:nvPicPr>
          <p:cNvPr id="34818" name="Picture 2"/>
          <p:cNvPicPr>
            <a:picLocks noChangeAspect="1" noChangeArrowheads="1"/>
          </p:cNvPicPr>
          <p:nvPr/>
        </p:nvPicPr>
        <p:blipFill>
          <a:blip r:embed="rId3" cstate="print"/>
          <a:srcRect/>
          <a:stretch>
            <a:fillRect/>
          </a:stretch>
        </p:blipFill>
        <p:spPr bwMode="auto">
          <a:xfrm>
            <a:off x="811161" y="471447"/>
            <a:ext cx="8215425" cy="5890876"/>
          </a:xfrm>
          <a:prstGeom prst="rect">
            <a:avLst/>
          </a:prstGeom>
          <a:noFill/>
          <a:ln w="9525">
            <a:noFill/>
            <a:miter lim="800000"/>
            <a:headEnd/>
            <a:tailEnd/>
          </a:ln>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dirty="0" smtClean="0"/>
              <a:t>ISA95 global Equipment Resource Model</a:t>
            </a:r>
            <a:endParaRPr lang="en-GB" dirty="0" smtClean="0"/>
          </a:p>
        </p:txBody>
      </p:sp>
      <p:sp>
        <p:nvSpPr>
          <p:cNvPr id="73731"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73732" name="Espace réservé du numéro de diapositive 4"/>
          <p:cNvSpPr>
            <a:spLocks noGrp="1"/>
          </p:cNvSpPr>
          <p:nvPr>
            <p:ph type="sldNum" sz="quarter" idx="11"/>
          </p:nvPr>
        </p:nvSpPr>
        <p:spPr>
          <a:noFill/>
        </p:spPr>
        <p:txBody>
          <a:bodyPr/>
          <a:lstStyle/>
          <a:p>
            <a:fld id="{CBC0ADD6-B293-4630-9505-F5AD00F63A1F}" type="slidenum">
              <a:rPr lang="en-GB"/>
              <a:pPr/>
              <a:t>71</a:t>
            </a:fld>
            <a:endParaRPr lang="en-GB"/>
          </a:p>
        </p:txBody>
      </p:sp>
      <p:pic>
        <p:nvPicPr>
          <p:cNvPr id="35842" name="Picture 2"/>
          <p:cNvPicPr>
            <a:picLocks noChangeAspect="1" noChangeArrowheads="1"/>
          </p:cNvPicPr>
          <p:nvPr/>
        </p:nvPicPr>
        <p:blipFill>
          <a:blip r:embed="rId3" cstate="print"/>
          <a:srcRect/>
          <a:stretch>
            <a:fillRect/>
          </a:stretch>
        </p:blipFill>
        <p:spPr bwMode="auto">
          <a:xfrm>
            <a:off x="0" y="1427167"/>
            <a:ext cx="9197991" cy="3608405"/>
          </a:xfrm>
          <a:prstGeom prst="rect">
            <a:avLst/>
          </a:prstGeom>
          <a:noFill/>
          <a:ln w="9525">
            <a:noFill/>
            <a:miter lim="800000"/>
            <a:headEnd/>
            <a:tailEnd/>
          </a:ln>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GB" smtClean="0"/>
              <a:t>Agenda</a:t>
            </a:r>
          </a:p>
        </p:txBody>
      </p:sp>
      <p:sp>
        <p:nvSpPr>
          <p:cNvPr id="69635"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6963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9637" name="Espace réservé du numéro de diapositive 5"/>
          <p:cNvSpPr>
            <a:spLocks noGrp="1"/>
          </p:cNvSpPr>
          <p:nvPr>
            <p:ph type="sldNum" sz="quarter" idx="11"/>
          </p:nvPr>
        </p:nvSpPr>
        <p:spPr>
          <a:noFill/>
        </p:spPr>
        <p:txBody>
          <a:bodyPr/>
          <a:lstStyle/>
          <a:p>
            <a:fld id="{D2670381-9F6A-45F9-8889-C8F597E7ADBA}" type="slidenum">
              <a:rPr lang="en-GB"/>
              <a:pPr/>
              <a:t>72</a:t>
            </a:fld>
            <a:endParaRPr lang="en-GB"/>
          </a:p>
        </p:txBody>
      </p:sp>
      <p:sp>
        <p:nvSpPr>
          <p:cNvPr id="69638" name="Rectangle 4"/>
          <p:cNvSpPr>
            <a:spLocks noChangeArrowheads="1"/>
          </p:cNvSpPr>
          <p:nvPr/>
        </p:nvSpPr>
        <p:spPr bwMode="auto">
          <a:xfrm>
            <a:off x="0" y="5172236"/>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GB" smtClean="0"/>
              <a:t>Physical Asset Models elements (common RBE/PhA)</a:t>
            </a:r>
          </a:p>
        </p:txBody>
      </p:sp>
      <p:sp>
        <p:nvSpPr>
          <p:cNvPr id="78851" name="Rectangle 3"/>
          <p:cNvSpPr>
            <a:spLocks noGrp="1" noChangeArrowheads="1"/>
          </p:cNvSpPr>
          <p:nvPr>
            <p:ph idx="1"/>
          </p:nvPr>
        </p:nvSpPr>
        <p:spPr/>
        <p:txBody>
          <a:bodyPr/>
          <a:lstStyle/>
          <a:p>
            <a:r>
              <a:rPr lang="en-GB" sz="1800" smtClean="0"/>
              <a:t>Properties (Definition)</a:t>
            </a:r>
          </a:p>
          <a:p>
            <a:pPr lvl="1"/>
            <a:r>
              <a:rPr lang="en-GB" sz="1800" smtClean="0"/>
              <a:t>“</a:t>
            </a:r>
            <a:r>
              <a:rPr lang="en-US" sz="1800" smtClean="0"/>
              <a:t>object denoting an implementation specific characteristic of an entity”</a:t>
            </a:r>
          </a:p>
          <a:p>
            <a:pPr lvl="1"/>
            <a:r>
              <a:rPr lang="en-GB" sz="1800" smtClean="0"/>
              <a:t>Characterization entities for Equipment Classes/Equipment</a:t>
            </a:r>
          </a:p>
          <a:p>
            <a:pPr lvl="2"/>
            <a:r>
              <a:rPr lang="en-GB" sz="1600" smtClean="0"/>
              <a:t>Ex: Capacity, Max Pressure, NominalSpeed, NbOfBagsPerMintute …</a:t>
            </a:r>
          </a:p>
          <a:p>
            <a:pPr lvl="1"/>
            <a:r>
              <a:rPr lang="en-GB" sz="1800" smtClean="0"/>
              <a:t>Some properties can match the Equipment constraints defined in Process Element (Product Asset, Process Definition)</a:t>
            </a:r>
          </a:p>
          <a:p>
            <a:r>
              <a:rPr lang="en-GB" sz="1800" smtClean="0"/>
              <a:t>Property (Value)</a:t>
            </a:r>
          </a:p>
          <a:p>
            <a:pPr lvl="1"/>
            <a:r>
              <a:rPr lang="en-GB" sz="1800" smtClean="0"/>
              <a:t>Valuation of the property as a requirement (for Equipment Class/Equipment)</a:t>
            </a:r>
          </a:p>
          <a:p>
            <a:pPr lvl="1"/>
            <a:r>
              <a:rPr lang="en-GB" sz="1800" smtClean="0"/>
              <a:t>Valuation of a property from actual assessment (For Physical Asset)</a:t>
            </a:r>
          </a:p>
          <a:p>
            <a:pPr lvl="2"/>
            <a:r>
              <a:rPr lang="en-GB" sz="1600" smtClean="0"/>
              <a:t>Ex: NbOfBagsPerMintute = 1643</a:t>
            </a:r>
          </a:p>
          <a:p>
            <a:r>
              <a:rPr lang="en-GB" sz="1800" smtClean="0"/>
              <a:t>Test specification</a:t>
            </a:r>
          </a:p>
          <a:p>
            <a:pPr lvl="1"/>
            <a:r>
              <a:rPr lang="en-GB" sz="1800" smtClean="0"/>
              <a:t>“</a:t>
            </a:r>
            <a:r>
              <a:rPr lang="en-US" sz="1800" smtClean="0"/>
              <a:t>identify a test for one or more equipment</a:t>
            </a:r>
            <a:r>
              <a:rPr lang="en-US" sz="1800" i="1" smtClean="0"/>
              <a:t> </a:t>
            </a:r>
            <a:r>
              <a:rPr lang="en-US" sz="1800" smtClean="0"/>
              <a:t>properties”</a:t>
            </a:r>
          </a:p>
          <a:p>
            <a:r>
              <a:rPr lang="en-GB" sz="1800" smtClean="0"/>
              <a:t>Test Result</a:t>
            </a:r>
          </a:p>
          <a:p>
            <a:pPr lvl="1"/>
            <a:r>
              <a:rPr lang="en-GB" sz="1800" smtClean="0"/>
              <a:t>“R</a:t>
            </a:r>
            <a:r>
              <a:rPr lang="en-US" sz="1800" smtClean="0"/>
              <a:t>esults from a equipment capability test for a specific piece of equipment / physical asset”</a:t>
            </a:r>
            <a:endParaRPr lang="en-GB" sz="1800" smtClean="0"/>
          </a:p>
          <a:p>
            <a:endParaRPr lang="en-GB" sz="1800" smtClean="0"/>
          </a:p>
        </p:txBody>
      </p:sp>
      <p:sp>
        <p:nvSpPr>
          <p:cNvPr id="7885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78853" name="Espace réservé du numéro de diapositive 5"/>
          <p:cNvSpPr>
            <a:spLocks noGrp="1"/>
          </p:cNvSpPr>
          <p:nvPr>
            <p:ph type="sldNum" sz="quarter" idx="11"/>
          </p:nvPr>
        </p:nvSpPr>
        <p:spPr>
          <a:noFill/>
        </p:spPr>
        <p:txBody>
          <a:bodyPr/>
          <a:lstStyle/>
          <a:p>
            <a:fld id="{CE4F4512-759E-4640-9337-56DEA3969C38}" type="slidenum">
              <a:rPr lang="en-GB"/>
              <a:pPr/>
              <a:t>73</a:t>
            </a:fld>
            <a:endParaRPr lang="en-GB"/>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GB" smtClean="0"/>
              <a:t>Physical Asset Models elements (specific RBE/PhA)</a:t>
            </a:r>
          </a:p>
        </p:txBody>
      </p:sp>
      <p:sp>
        <p:nvSpPr>
          <p:cNvPr id="79875" name="Rectangle 3"/>
          <p:cNvSpPr>
            <a:spLocks noGrp="1" noChangeArrowheads="1"/>
          </p:cNvSpPr>
          <p:nvPr>
            <p:ph idx="1"/>
          </p:nvPr>
        </p:nvSpPr>
        <p:spPr/>
        <p:txBody>
          <a:bodyPr/>
          <a:lstStyle/>
          <a:p>
            <a:r>
              <a:rPr lang="en-GB" smtClean="0"/>
              <a:t>Role based Equipment</a:t>
            </a:r>
          </a:p>
          <a:p>
            <a:pPr lvl="1"/>
            <a:r>
              <a:rPr lang="en-GB" smtClean="0"/>
              <a:t>Equipment</a:t>
            </a:r>
          </a:p>
          <a:p>
            <a:pPr lvl="2"/>
            <a:r>
              <a:rPr lang="en-GB" smtClean="0"/>
              <a:t>“</a:t>
            </a:r>
            <a:r>
              <a:rPr lang="en-US" smtClean="0"/>
              <a:t>A representation of the elements of the equipment hierarchy model”</a:t>
            </a:r>
            <a:endParaRPr lang="en-GB" smtClean="0"/>
          </a:p>
          <a:p>
            <a:pPr lvl="1"/>
            <a:r>
              <a:rPr lang="en-GB" smtClean="0"/>
              <a:t>Equipment Class</a:t>
            </a:r>
          </a:p>
          <a:p>
            <a:pPr lvl="2"/>
            <a:r>
              <a:rPr lang="en-US" smtClean="0"/>
              <a:t>“a grouping of role based equipment with similar characteristics for purposes of scheduling and planning”</a:t>
            </a:r>
            <a:endParaRPr lang="en-GB" smtClean="0"/>
          </a:p>
          <a:p>
            <a:r>
              <a:rPr lang="en-GB" smtClean="0"/>
              <a:t>Physical Asset</a:t>
            </a:r>
          </a:p>
          <a:p>
            <a:pPr lvl="1"/>
            <a:r>
              <a:rPr lang="en-GB" smtClean="0"/>
              <a:t>Physical Asset</a:t>
            </a:r>
          </a:p>
          <a:p>
            <a:pPr lvl="2"/>
            <a:r>
              <a:rPr lang="en-US" smtClean="0"/>
              <a:t>represents information about a physical piece of equipment</a:t>
            </a:r>
            <a:r>
              <a:rPr lang="fr-FR" smtClean="0"/>
              <a:t> </a:t>
            </a:r>
            <a:endParaRPr lang="en-GB" smtClean="0"/>
          </a:p>
          <a:p>
            <a:pPr lvl="1"/>
            <a:r>
              <a:rPr lang="en-GB" smtClean="0"/>
              <a:t>Physical Asset Class</a:t>
            </a:r>
          </a:p>
          <a:p>
            <a:pPr lvl="2"/>
            <a:r>
              <a:rPr lang="en-US" smtClean="0"/>
              <a:t>“grouping of physical assets with similar characteristics for purposes of repair and replacement”</a:t>
            </a:r>
            <a:r>
              <a:rPr lang="fr-FR" smtClean="0"/>
              <a:t> </a:t>
            </a:r>
            <a:endParaRPr lang="en-GB" smtClean="0"/>
          </a:p>
          <a:p>
            <a:pPr lvl="1"/>
            <a:endParaRPr lang="en-GB" smtClean="0"/>
          </a:p>
        </p:txBody>
      </p:sp>
      <p:sp>
        <p:nvSpPr>
          <p:cNvPr id="7987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79877" name="Espace réservé du numéro de diapositive 5"/>
          <p:cNvSpPr>
            <a:spLocks noGrp="1"/>
          </p:cNvSpPr>
          <p:nvPr>
            <p:ph type="sldNum" sz="quarter" idx="11"/>
          </p:nvPr>
        </p:nvSpPr>
        <p:spPr>
          <a:noFill/>
        </p:spPr>
        <p:txBody>
          <a:bodyPr/>
          <a:lstStyle/>
          <a:p>
            <a:fld id="{8068535A-8DB6-4DD6-AF2F-1A9D7C0A87EC}" type="slidenum">
              <a:rPr lang="en-GB"/>
              <a:pPr/>
              <a:t>74</a:t>
            </a:fld>
            <a:endParaRPr lang="en-GB"/>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GB" smtClean="0"/>
              <a:t>Agenda</a:t>
            </a:r>
          </a:p>
        </p:txBody>
      </p:sp>
      <p:sp>
        <p:nvSpPr>
          <p:cNvPr id="69635"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69636"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9637" name="Espace réservé du numéro de diapositive 5"/>
          <p:cNvSpPr>
            <a:spLocks noGrp="1"/>
          </p:cNvSpPr>
          <p:nvPr>
            <p:ph type="sldNum" sz="quarter" idx="11"/>
          </p:nvPr>
        </p:nvSpPr>
        <p:spPr>
          <a:noFill/>
        </p:spPr>
        <p:txBody>
          <a:bodyPr/>
          <a:lstStyle/>
          <a:p>
            <a:fld id="{D2670381-9F6A-45F9-8889-C8F597E7ADBA}" type="slidenum">
              <a:rPr lang="en-GB"/>
              <a:pPr/>
              <a:t>75</a:t>
            </a:fld>
            <a:endParaRPr lang="en-GB"/>
          </a:p>
        </p:txBody>
      </p:sp>
      <p:sp>
        <p:nvSpPr>
          <p:cNvPr id="69638" name="Rectangle 4"/>
          <p:cNvSpPr>
            <a:spLocks noChangeArrowheads="1"/>
          </p:cNvSpPr>
          <p:nvPr/>
        </p:nvSpPr>
        <p:spPr bwMode="auto">
          <a:xfrm>
            <a:off x="0" y="5172236"/>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t>Exercise (1) : Unit, Equipment module or Control module?</a:t>
            </a:r>
          </a:p>
        </p:txBody>
      </p:sp>
      <p:sp>
        <p:nvSpPr>
          <p:cNvPr id="67587" name="Espace réservé du pied de page 3"/>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7588" name="Espace réservé du numéro de diapositive 4"/>
          <p:cNvSpPr>
            <a:spLocks noGrp="1"/>
          </p:cNvSpPr>
          <p:nvPr>
            <p:ph type="sldNum" sz="quarter" idx="11"/>
          </p:nvPr>
        </p:nvSpPr>
        <p:spPr>
          <a:noFill/>
        </p:spPr>
        <p:txBody>
          <a:bodyPr/>
          <a:lstStyle/>
          <a:p>
            <a:fld id="{5E52BAE1-9BF2-4F57-81D2-D8919F4A921E}" type="slidenum">
              <a:rPr lang="en-GB"/>
              <a:pPr/>
              <a:t>76</a:t>
            </a:fld>
            <a:endParaRPr lang="en-GB"/>
          </a:p>
        </p:txBody>
      </p:sp>
      <p:graphicFrame>
        <p:nvGraphicFramePr>
          <p:cNvPr id="2445407" name="Group 95"/>
          <p:cNvGraphicFramePr>
            <a:graphicFrameLocks noGrp="1"/>
          </p:cNvGraphicFramePr>
          <p:nvPr/>
        </p:nvGraphicFramePr>
        <p:xfrm>
          <a:off x="381000" y="1052513"/>
          <a:ext cx="8547100" cy="5061600"/>
        </p:xfrm>
        <a:graphic>
          <a:graphicData uri="http://schemas.openxmlformats.org/drawingml/2006/table">
            <a:tbl>
              <a:tblPr/>
              <a:tblGrid>
                <a:gridCol w="4695825"/>
                <a:gridCol w="1439863"/>
                <a:gridCol w="2411412"/>
              </a:tblGrid>
              <a:tr h="28416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1" i="0" u="none" strike="noStrike" cap="none" normalizeH="0" baseline="0" smtClean="0">
                          <a:ln>
                            <a:noFill/>
                          </a:ln>
                          <a:solidFill>
                            <a:schemeClr val="bg2"/>
                          </a:solidFill>
                          <a:effectLst/>
                          <a:latin typeface="Arial" charset="0"/>
                        </a:rPr>
                        <a:t>Is a Unit</a:t>
                      </a:r>
                      <a:endParaRPr kumimoji="1" lang="fr-FR"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1" i="0" u="none" strike="noStrike" cap="none" normalizeH="0" baseline="0" smtClean="0">
                          <a:ln>
                            <a:noFill/>
                          </a:ln>
                          <a:solidFill>
                            <a:schemeClr val="bg2"/>
                          </a:solidFill>
                          <a:effectLst/>
                          <a:latin typeface="Arial" charset="0"/>
                        </a:rPr>
                        <a:t>Isn’t a Unit (EM or CM)</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Reactor</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Fluid Bed Dryer</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Pasteurizer</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Pump</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Multi pump 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Ingredient storage tank</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Washing machine</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Kitchen blender (&amp; cook)</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Refrigerator</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Dishwasher</a:t>
                      </a:r>
                      <a:endParaRPr kumimoji="1" lang="fr-FR" sz="1600" b="0" i="0" u="none" strike="noStrike" cap="none" normalizeH="0" baseline="0" smtClean="0">
                        <a:ln>
                          <a:noFill/>
                        </a:ln>
                        <a:solidFill>
                          <a:schemeClr val="bg2"/>
                        </a:solidFill>
                        <a:effectLst/>
                        <a:latin typeface="Arial"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Iron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Bred cooker</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Oven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fr-FR" sz="1600" b="0" i="0" u="none" strike="noStrike" cap="none" normalizeH="0" baseline="0" smtClean="0">
                          <a:ln>
                            <a:noFill/>
                          </a:ln>
                          <a:solidFill>
                            <a:schemeClr val="bg2"/>
                          </a:solidFill>
                          <a:effectLst/>
                          <a:latin typeface="Arial" charset="0"/>
                        </a:rPr>
                        <a:t>Agitator</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Monotype Sorts" pitchFamily="2" charset="2"/>
                        <a:sym typeface="Monotype Sorts" pitchFamily="2" charset="2"/>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ipe dir="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GB" smtClean="0"/>
              <a:t>Exercise (2) - Excel spreadsheet</a:t>
            </a:r>
          </a:p>
        </p:txBody>
      </p:sp>
      <p:sp>
        <p:nvSpPr>
          <p:cNvPr id="68611" name="Rectangle 3"/>
          <p:cNvSpPr>
            <a:spLocks noGrp="1" noChangeArrowheads="1"/>
          </p:cNvSpPr>
          <p:nvPr>
            <p:ph idx="1"/>
          </p:nvPr>
        </p:nvSpPr>
        <p:spPr/>
        <p:txBody>
          <a:bodyPr/>
          <a:lstStyle/>
          <a:p>
            <a:r>
              <a:rPr lang="en-GB" smtClean="0"/>
              <a:t>(2.1) Physical Hierarchy </a:t>
            </a:r>
          </a:p>
          <a:p>
            <a:pPr lvl="1"/>
            <a:r>
              <a:rPr lang="en-GB" smtClean="0"/>
              <a:t>Give possible names and examples for the physical hierarchy level</a:t>
            </a:r>
          </a:p>
          <a:p>
            <a:endParaRPr lang="en-GB" smtClean="0"/>
          </a:p>
        </p:txBody>
      </p:sp>
      <p:sp>
        <p:nvSpPr>
          <p:cNvPr id="68612"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68613" name="Espace réservé du numéro de diapositive 5"/>
          <p:cNvSpPr>
            <a:spLocks noGrp="1"/>
          </p:cNvSpPr>
          <p:nvPr>
            <p:ph type="sldNum" sz="quarter" idx="11"/>
          </p:nvPr>
        </p:nvSpPr>
        <p:spPr>
          <a:noFill/>
        </p:spPr>
        <p:txBody>
          <a:bodyPr/>
          <a:lstStyle/>
          <a:p>
            <a:fld id="{0584E3AB-F444-47AC-9588-9ED8888F7FD2}" type="slidenum">
              <a:rPr lang="en-GB"/>
              <a:pPr/>
              <a:t>77</a:t>
            </a:fld>
            <a:endParaRPr lang="en-GB"/>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2" name="Rectangle 791"/>
          <p:cNvSpPr/>
          <p:nvPr/>
        </p:nvSpPr>
        <p:spPr bwMode="auto">
          <a:xfrm>
            <a:off x="0" y="0"/>
            <a:ext cx="9144000" cy="6858000"/>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Arial" charset="0"/>
              <a:cs typeface="Times New Roman" pitchFamily="18" charset="0"/>
            </a:endParaRPr>
          </a:p>
        </p:txBody>
      </p:sp>
      <p:grpSp>
        <p:nvGrpSpPr>
          <p:cNvPr id="2" name="Group 790"/>
          <p:cNvGrpSpPr>
            <a:grpSpLocks/>
          </p:cNvGrpSpPr>
          <p:nvPr/>
        </p:nvGrpSpPr>
        <p:grpSpPr bwMode="auto">
          <a:xfrm>
            <a:off x="0" y="0"/>
            <a:ext cx="9136063" cy="6858000"/>
            <a:chOff x="65" y="488"/>
            <a:chExt cx="5642" cy="3640"/>
          </a:xfrm>
        </p:grpSpPr>
        <p:sp>
          <p:nvSpPr>
            <p:cNvPr id="2051" name="Oval 3"/>
            <p:cNvSpPr>
              <a:spLocks noChangeArrowheads="1"/>
            </p:cNvSpPr>
            <p:nvPr/>
          </p:nvSpPr>
          <p:spPr bwMode="auto">
            <a:xfrm>
              <a:off x="3168" y="2688"/>
              <a:ext cx="2448" cy="1440"/>
            </a:xfrm>
            <a:prstGeom prst="ellipse">
              <a:avLst/>
            </a:prstGeom>
            <a:solidFill>
              <a:srgbClr val="CCFFFF">
                <a:alpha val="50000"/>
              </a:srgbClr>
            </a:solidFill>
            <a:ln w="12700">
              <a:solidFill>
                <a:schemeClr val="tx1"/>
              </a:solidFill>
              <a:prstDash val="lgDashDot"/>
              <a:round/>
              <a:headEnd/>
              <a:tailEnd/>
            </a:ln>
            <a:effectLst/>
          </p:spPr>
          <p:txBody>
            <a:bodyPr wrap="none" lIns="90000" tIns="46800" rIns="90000" bIns="46800" anchor="ctr"/>
            <a:lstStyle/>
            <a:p>
              <a:endParaRPr lang="fr-FR"/>
            </a:p>
          </p:txBody>
        </p:sp>
        <p:sp>
          <p:nvSpPr>
            <p:cNvPr id="2052" name="Oval 4"/>
            <p:cNvSpPr>
              <a:spLocks noChangeArrowheads="1"/>
            </p:cNvSpPr>
            <p:nvPr/>
          </p:nvSpPr>
          <p:spPr bwMode="auto">
            <a:xfrm>
              <a:off x="3168" y="1344"/>
              <a:ext cx="2448" cy="1344"/>
            </a:xfrm>
            <a:prstGeom prst="ellipse">
              <a:avLst/>
            </a:prstGeom>
            <a:solidFill>
              <a:srgbClr val="CCFFFF">
                <a:alpha val="50000"/>
              </a:srgbClr>
            </a:solidFill>
            <a:ln w="12700">
              <a:solidFill>
                <a:schemeClr val="tx1"/>
              </a:solidFill>
              <a:prstDash val="lgDashDot"/>
              <a:round/>
              <a:headEnd/>
              <a:tailEnd/>
            </a:ln>
            <a:effectLst/>
          </p:spPr>
          <p:txBody>
            <a:bodyPr wrap="none" lIns="90000" tIns="46800" rIns="90000" bIns="46800" anchor="ctr"/>
            <a:lstStyle/>
            <a:p>
              <a:endParaRPr lang="fr-FR"/>
            </a:p>
          </p:txBody>
        </p:sp>
        <p:sp>
          <p:nvSpPr>
            <p:cNvPr id="2053" name="Oval 5"/>
            <p:cNvSpPr>
              <a:spLocks noChangeArrowheads="1"/>
            </p:cNvSpPr>
            <p:nvPr/>
          </p:nvSpPr>
          <p:spPr bwMode="auto">
            <a:xfrm>
              <a:off x="960" y="2736"/>
              <a:ext cx="1872" cy="1392"/>
            </a:xfrm>
            <a:prstGeom prst="ellipse">
              <a:avLst/>
            </a:prstGeom>
            <a:solidFill>
              <a:srgbClr val="CCFFFF">
                <a:alpha val="50000"/>
              </a:srgbClr>
            </a:solidFill>
            <a:ln w="12700">
              <a:solidFill>
                <a:schemeClr val="tx1"/>
              </a:solidFill>
              <a:prstDash val="lgDashDot"/>
              <a:round/>
              <a:headEnd/>
              <a:tailEnd/>
            </a:ln>
            <a:effectLst/>
          </p:spPr>
          <p:txBody>
            <a:bodyPr wrap="none" lIns="90000" tIns="46800" rIns="90000" bIns="46800" anchor="ctr"/>
            <a:lstStyle/>
            <a:p>
              <a:endParaRPr lang="fr-FR"/>
            </a:p>
          </p:txBody>
        </p:sp>
        <p:sp>
          <p:nvSpPr>
            <p:cNvPr id="2054" name="Oval 6"/>
            <p:cNvSpPr>
              <a:spLocks noChangeArrowheads="1"/>
            </p:cNvSpPr>
            <p:nvPr/>
          </p:nvSpPr>
          <p:spPr bwMode="auto">
            <a:xfrm>
              <a:off x="960" y="1248"/>
              <a:ext cx="1824" cy="1392"/>
            </a:xfrm>
            <a:prstGeom prst="ellipse">
              <a:avLst/>
            </a:prstGeom>
            <a:solidFill>
              <a:srgbClr val="CCFFFF">
                <a:alpha val="50000"/>
              </a:srgbClr>
            </a:solidFill>
            <a:ln w="12700">
              <a:solidFill>
                <a:schemeClr val="tx1"/>
              </a:solidFill>
              <a:prstDash val="lgDashDot"/>
              <a:round/>
              <a:headEnd/>
              <a:tailEnd/>
            </a:ln>
            <a:effectLst/>
          </p:spPr>
          <p:txBody>
            <a:bodyPr wrap="none" lIns="90000" tIns="46800" rIns="90000" bIns="46800" anchor="ctr"/>
            <a:lstStyle/>
            <a:p>
              <a:endParaRPr lang="fr-FR"/>
            </a:p>
          </p:txBody>
        </p:sp>
        <p:sp>
          <p:nvSpPr>
            <p:cNvPr id="2055" name="Oval 7"/>
            <p:cNvSpPr>
              <a:spLocks noChangeArrowheads="1"/>
            </p:cNvSpPr>
            <p:nvPr/>
          </p:nvSpPr>
          <p:spPr bwMode="auto">
            <a:xfrm>
              <a:off x="2448" y="2496"/>
              <a:ext cx="672" cy="480"/>
            </a:xfrm>
            <a:prstGeom prst="ellipse">
              <a:avLst/>
            </a:prstGeom>
            <a:solidFill>
              <a:srgbClr val="CCFFFF">
                <a:alpha val="50000"/>
              </a:srgbClr>
            </a:solidFill>
            <a:ln w="12700">
              <a:solidFill>
                <a:schemeClr val="tx1"/>
              </a:solidFill>
              <a:prstDash val="lgDashDot"/>
              <a:round/>
              <a:headEnd/>
              <a:tailEnd/>
            </a:ln>
            <a:effectLst/>
          </p:spPr>
          <p:txBody>
            <a:bodyPr wrap="none" lIns="90000" tIns="46800" rIns="90000" bIns="46800" anchor="ctr"/>
            <a:lstStyle/>
            <a:p>
              <a:endParaRPr lang="fr-FR"/>
            </a:p>
          </p:txBody>
        </p:sp>
        <p:sp>
          <p:nvSpPr>
            <p:cNvPr id="2056" name="Freeform 8"/>
            <p:cNvSpPr>
              <a:spLocks/>
            </p:cNvSpPr>
            <p:nvPr/>
          </p:nvSpPr>
          <p:spPr bwMode="auto">
            <a:xfrm>
              <a:off x="1244" y="2161"/>
              <a:ext cx="520" cy="226"/>
            </a:xfrm>
            <a:custGeom>
              <a:avLst/>
              <a:gdLst/>
              <a:ahLst/>
              <a:cxnLst>
                <a:cxn ang="0">
                  <a:pos x="520" y="226"/>
                </a:cxn>
                <a:cxn ang="0">
                  <a:pos x="517" y="258"/>
                </a:cxn>
                <a:cxn ang="0">
                  <a:pos x="510" y="287"/>
                </a:cxn>
                <a:cxn ang="0">
                  <a:pos x="499" y="316"/>
                </a:cxn>
                <a:cxn ang="0">
                  <a:pos x="482" y="344"/>
                </a:cxn>
                <a:cxn ang="0">
                  <a:pos x="462" y="369"/>
                </a:cxn>
                <a:cxn ang="0">
                  <a:pos x="437" y="391"/>
                </a:cxn>
                <a:cxn ang="0">
                  <a:pos x="410" y="411"/>
                </a:cxn>
                <a:cxn ang="0">
                  <a:pos x="380" y="428"/>
                </a:cxn>
                <a:cxn ang="0">
                  <a:pos x="346" y="440"/>
                </a:cxn>
                <a:cxn ang="0">
                  <a:pos x="313" y="449"/>
                </a:cxn>
                <a:cxn ang="0">
                  <a:pos x="278" y="453"/>
                </a:cxn>
                <a:cxn ang="0">
                  <a:pos x="242" y="453"/>
                </a:cxn>
                <a:cxn ang="0">
                  <a:pos x="208" y="449"/>
                </a:cxn>
                <a:cxn ang="0">
                  <a:pos x="173" y="440"/>
                </a:cxn>
                <a:cxn ang="0">
                  <a:pos x="140" y="428"/>
                </a:cxn>
                <a:cxn ang="0">
                  <a:pos x="111" y="411"/>
                </a:cxn>
                <a:cxn ang="0">
                  <a:pos x="82" y="391"/>
                </a:cxn>
                <a:cxn ang="0">
                  <a:pos x="58" y="369"/>
                </a:cxn>
                <a:cxn ang="0">
                  <a:pos x="38" y="344"/>
                </a:cxn>
                <a:cxn ang="0">
                  <a:pos x="21" y="316"/>
                </a:cxn>
                <a:cxn ang="0">
                  <a:pos x="10" y="287"/>
                </a:cxn>
                <a:cxn ang="0">
                  <a:pos x="3" y="258"/>
                </a:cxn>
                <a:cxn ang="0">
                  <a:pos x="0" y="226"/>
                </a:cxn>
                <a:cxn ang="0">
                  <a:pos x="3" y="195"/>
                </a:cxn>
                <a:cxn ang="0">
                  <a:pos x="10" y="166"/>
                </a:cxn>
                <a:cxn ang="0">
                  <a:pos x="21" y="136"/>
                </a:cxn>
                <a:cxn ang="0">
                  <a:pos x="38" y="108"/>
                </a:cxn>
                <a:cxn ang="0">
                  <a:pos x="58" y="83"/>
                </a:cxn>
                <a:cxn ang="0">
                  <a:pos x="82" y="60"/>
                </a:cxn>
                <a:cxn ang="0">
                  <a:pos x="111" y="40"/>
                </a:cxn>
                <a:cxn ang="0">
                  <a:pos x="140" y="25"/>
                </a:cxn>
                <a:cxn ang="0">
                  <a:pos x="173" y="12"/>
                </a:cxn>
                <a:cxn ang="0">
                  <a:pos x="208" y="4"/>
                </a:cxn>
                <a:cxn ang="0">
                  <a:pos x="242" y="0"/>
                </a:cxn>
                <a:cxn ang="0">
                  <a:pos x="278" y="0"/>
                </a:cxn>
                <a:cxn ang="0">
                  <a:pos x="313" y="4"/>
                </a:cxn>
                <a:cxn ang="0">
                  <a:pos x="346" y="12"/>
                </a:cxn>
                <a:cxn ang="0">
                  <a:pos x="380" y="25"/>
                </a:cxn>
                <a:cxn ang="0">
                  <a:pos x="410" y="40"/>
                </a:cxn>
                <a:cxn ang="0">
                  <a:pos x="437" y="60"/>
                </a:cxn>
                <a:cxn ang="0">
                  <a:pos x="462" y="83"/>
                </a:cxn>
                <a:cxn ang="0">
                  <a:pos x="482" y="108"/>
                </a:cxn>
                <a:cxn ang="0">
                  <a:pos x="499" y="136"/>
                </a:cxn>
                <a:cxn ang="0">
                  <a:pos x="510" y="166"/>
                </a:cxn>
                <a:cxn ang="0">
                  <a:pos x="517" y="195"/>
                </a:cxn>
                <a:cxn ang="0">
                  <a:pos x="520" y="226"/>
                </a:cxn>
              </a:cxnLst>
              <a:rect l="0" t="0" r="r" b="b"/>
              <a:pathLst>
                <a:path w="520" h="453">
                  <a:moveTo>
                    <a:pt x="520" y="226"/>
                  </a:moveTo>
                  <a:lnTo>
                    <a:pt x="517" y="258"/>
                  </a:lnTo>
                  <a:lnTo>
                    <a:pt x="510" y="287"/>
                  </a:lnTo>
                  <a:lnTo>
                    <a:pt x="499" y="316"/>
                  </a:lnTo>
                  <a:lnTo>
                    <a:pt x="482" y="344"/>
                  </a:lnTo>
                  <a:lnTo>
                    <a:pt x="462" y="369"/>
                  </a:lnTo>
                  <a:lnTo>
                    <a:pt x="437" y="391"/>
                  </a:lnTo>
                  <a:lnTo>
                    <a:pt x="410" y="411"/>
                  </a:lnTo>
                  <a:lnTo>
                    <a:pt x="380" y="428"/>
                  </a:lnTo>
                  <a:lnTo>
                    <a:pt x="346" y="440"/>
                  </a:lnTo>
                  <a:lnTo>
                    <a:pt x="313" y="449"/>
                  </a:lnTo>
                  <a:lnTo>
                    <a:pt x="278" y="453"/>
                  </a:lnTo>
                  <a:lnTo>
                    <a:pt x="242" y="453"/>
                  </a:lnTo>
                  <a:lnTo>
                    <a:pt x="208" y="449"/>
                  </a:lnTo>
                  <a:lnTo>
                    <a:pt x="173" y="440"/>
                  </a:lnTo>
                  <a:lnTo>
                    <a:pt x="140" y="428"/>
                  </a:lnTo>
                  <a:lnTo>
                    <a:pt x="111" y="411"/>
                  </a:lnTo>
                  <a:lnTo>
                    <a:pt x="82" y="391"/>
                  </a:lnTo>
                  <a:lnTo>
                    <a:pt x="58" y="369"/>
                  </a:lnTo>
                  <a:lnTo>
                    <a:pt x="38" y="344"/>
                  </a:lnTo>
                  <a:lnTo>
                    <a:pt x="21" y="316"/>
                  </a:lnTo>
                  <a:lnTo>
                    <a:pt x="10" y="287"/>
                  </a:lnTo>
                  <a:lnTo>
                    <a:pt x="3" y="258"/>
                  </a:lnTo>
                  <a:lnTo>
                    <a:pt x="0" y="226"/>
                  </a:lnTo>
                  <a:lnTo>
                    <a:pt x="3" y="195"/>
                  </a:lnTo>
                  <a:lnTo>
                    <a:pt x="10" y="166"/>
                  </a:lnTo>
                  <a:lnTo>
                    <a:pt x="21" y="136"/>
                  </a:lnTo>
                  <a:lnTo>
                    <a:pt x="38" y="108"/>
                  </a:lnTo>
                  <a:lnTo>
                    <a:pt x="58" y="83"/>
                  </a:lnTo>
                  <a:lnTo>
                    <a:pt x="82" y="60"/>
                  </a:lnTo>
                  <a:lnTo>
                    <a:pt x="111" y="40"/>
                  </a:lnTo>
                  <a:lnTo>
                    <a:pt x="140" y="25"/>
                  </a:lnTo>
                  <a:lnTo>
                    <a:pt x="173" y="12"/>
                  </a:lnTo>
                  <a:lnTo>
                    <a:pt x="208" y="4"/>
                  </a:lnTo>
                  <a:lnTo>
                    <a:pt x="242" y="0"/>
                  </a:lnTo>
                  <a:lnTo>
                    <a:pt x="278" y="0"/>
                  </a:lnTo>
                  <a:lnTo>
                    <a:pt x="313" y="4"/>
                  </a:lnTo>
                  <a:lnTo>
                    <a:pt x="346" y="12"/>
                  </a:lnTo>
                  <a:lnTo>
                    <a:pt x="380" y="25"/>
                  </a:lnTo>
                  <a:lnTo>
                    <a:pt x="410" y="40"/>
                  </a:lnTo>
                  <a:lnTo>
                    <a:pt x="437" y="60"/>
                  </a:lnTo>
                  <a:lnTo>
                    <a:pt x="462" y="83"/>
                  </a:lnTo>
                  <a:lnTo>
                    <a:pt x="482" y="108"/>
                  </a:lnTo>
                  <a:lnTo>
                    <a:pt x="499" y="136"/>
                  </a:lnTo>
                  <a:lnTo>
                    <a:pt x="510" y="166"/>
                  </a:lnTo>
                  <a:lnTo>
                    <a:pt x="517" y="195"/>
                  </a:lnTo>
                  <a:lnTo>
                    <a:pt x="520" y="226"/>
                  </a:lnTo>
                  <a:close/>
                </a:path>
              </a:pathLst>
            </a:custGeom>
            <a:solidFill>
              <a:srgbClr val="FFFFFF"/>
            </a:solidFill>
            <a:ln w="11113">
              <a:solidFill>
                <a:srgbClr val="000000"/>
              </a:solidFill>
              <a:prstDash val="solid"/>
              <a:round/>
              <a:headEnd/>
              <a:tailEnd/>
            </a:ln>
          </p:spPr>
          <p:txBody>
            <a:bodyPr/>
            <a:lstStyle/>
            <a:p>
              <a:endParaRPr lang="fr-FR"/>
            </a:p>
          </p:txBody>
        </p:sp>
        <p:sp>
          <p:nvSpPr>
            <p:cNvPr id="2057" name="Freeform 9"/>
            <p:cNvSpPr>
              <a:spLocks/>
            </p:cNvSpPr>
            <p:nvPr/>
          </p:nvSpPr>
          <p:spPr bwMode="auto">
            <a:xfrm>
              <a:off x="1244" y="1821"/>
              <a:ext cx="520" cy="226"/>
            </a:xfrm>
            <a:custGeom>
              <a:avLst/>
              <a:gdLst/>
              <a:ahLst/>
              <a:cxnLst>
                <a:cxn ang="0">
                  <a:pos x="520" y="225"/>
                </a:cxn>
                <a:cxn ang="0">
                  <a:pos x="517" y="256"/>
                </a:cxn>
                <a:cxn ang="0">
                  <a:pos x="510" y="287"/>
                </a:cxn>
                <a:cxn ang="0">
                  <a:pos x="499" y="316"/>
                </a:cxn>
                <a:cxn ang="0">
                  <a:pos x="482" y="344"/>
                </a:cxn>
                <a:cxn ang="0">
                  <a:pos x="462" y="369"/>
                </a:cxn>
                <a:cxn ang="0">
                  <a:pos x="437" y="391"/>
                </a:cxn>
                <a:cxn ang="0">
                  <a:pos x="410" y="411"/>
                </a:cxn>
                <a:cxn ang="0">
                  <a:pos x="380" y="427"/>
                </a:cxn>
                <a:cxn ang="0">
                  <a:pos x="346" y="439"/>
                </a:cxn>
                <a:cxn ang="0">
                  <a:pos x="313" y="447"/>
                </a:cxn>
                <a:cxn ang="0">
                  <a:pos x="278" y="451"/>
                </a:cxn>
                <a:cxn ang="0">
                  <a:pos x="242" y="451"/>
                </a:cxn>
                <a:cxn ang="0">
                  <a:pos x="208" y="447"/>
                </a:cxn>
                <a:cxn ang="0">
                  <a:pos x="173" y="439"/>
                </a:cxn>
                <a:cxn ang="0">
                  <a:pos x="140" y="427"/>
                </a:cxn>
                <a:cxn ang="0">
                  <a:pos x="111" y="411"/>
                </a:cxn>
                <a:cxn ang="0">
                  <a:pos x="82" y="391"/>
                </a:cxn>
                <a:cxn ang="0">
                  <a:pos x="58" y="369"/>
                </a:cxn>
                <a:cxn ang="0">
                  <a:pos x="38" y="344"/>
                </a:cxn>
                <a:cxn ang="0">
                  <a:pos x="21" y="316"/>
                </a:cxn>
                <a:cxn ang="0">
                  <a:pos x="10" y="287"/>
                </a:cxn>
                <a:cxn ang="0">
                  <a:pos x="3" y="256"/>
                </a:cxn>
                <a:cxn ang="0">
                  <a:pos x="0" y="225"/>
                </a:cxn>
                <a:cxn ang="0">
                  <a:pos x="3" y="195"/>
                </a:cxn>
                <a:cxn ang="0">
                  <a:pos x="10" y="164"/>
                </a:cxn>
                <a:cxn ang="0">
                  <a:pos x="21" y="135"/>
                </a:cxn>
                <a:cxn ang="0">
                  <a:pos x="38" y="107"/>
                </a:cxn>
                <a:cxn ang="0">
                  <a:pos x="58" y="82"/>
                </a:cxn>
                <a:cxn ang="0">
                  <a:pos x="82" y="60"/>
                </a:cxn>
                <a:cxn ang="0">
                  <a:pos x="111" y="40"/>
                </a:cxn>
                <a:cxn ang="0">
                  <a:pos x="140" y="23"/>
                </a:cxn>
                <a:cxn ang="0">
                  <a:pos x="173" y="12"/>
                </a:cxn>
                <a:cxn ang="0">
                  <a:pos x="208" y="4"/>
                </a:cxn>
                <a:cxn ang="0">
                  <a:pos x="242" y="0"/>
                </a:cxn>
                <a:cxn ang="0">
                  <a:pos x="278" y="0"/>
                </a:cxn>
                <a:cxn ang="0">
                  <a:pos x="313" y="4"/>
                </a:cxn>
                <a:cxn ang="0">
                  <a:pos x="346" y="12"/>
                </a:cxn>
                <a:cxn ang="0">
                  <a:pos x="380" y="23"/>
                </a:cxn>
                <a:cxn ang="0">
                  <a:pos x="410" y="40"/>
                </a:cxn>
                <a:cxn ang="0">
                  <a:pos x="437" y="60"/>
                </a:cxn>
                <a:cxn ang="0">
                  <a:pos x="462" y="82"/>
                </a:cxn>
                <a:cxn ang="0">
                  <a:pos x="482" y="107"/>
                </a:cxn>
                <a:cxn ang="0">
                  <a:pos x="499" y="135"/>
                </a:cxn>
                <a:cxn ang="0">
                  <a:pos x="510" y="164"/>
                </a:cxn>
                <a:cxn ang="0">
                  <a:pos x="517" y="195"/>
                </a:cxn>
                <a:cxn ang="0">
                  <a:pos x="520" y="225"/>
                </a:cxn>
              </a:cxnLst>
              <a:rect l="0" t="0" r="r" b="b"/>
              <a:pathLst>
                <a:path w="520" h="451">
                  <a:moveTo>
                    <a:pt x="520" y="225"/>
                  </a:moveTo>
                  <a:lnTo>
                    <a:pt x="517" y="256"/>
                  </a:lnTo>
                  <a:lnTo>
                    <a:pt x="510" y="287"/>
                  </a:lnTo>
                  <a:lnTo>
                    <a:pt x="499" y="316"/>
                  </a:lnTo>
                  <a:lnTo>
                    <a:pt x="482" y="344"/>
                  </a:lnTo>
                  <a:lnTo>
                    <a:pt x="462" y="369"/>
                  </a:lnTo>
                  <a:lnTo>
                    <a:pt x="437" y="391"/>
                  </a:lnTo>
                  <a:lnTo>
                    <a:pt x="410" y="411"/>
                  </a:lnTo>
                  <a:lnTo>
                    <a:pt x="380" y="427"/>
                  </a:lnTo>
                  <a:lnTo>
                    <a:pt x="346" y="439"/>
                  </a:lnTo>
                  <a:lnTo>
                    <a:pt x="313" y="447"/>
                  </a:lnTo>
                  <a:lnTo>
                    <a:pt x="278" y="451"/>
                  </a:lnTo>
                  <a:lnTo>
                    <a:pt x="242" y="451"/>
                  </a:lnTo>
                  <a:lnTo>
                    <a:pt x="208" y="447"/>
                  </a:lnTo>
                  <a:lnTo>
                    <a:pt x="173" y="439"/>
                  </a:lnTo>
                  <a:lnTo>
                    <a:pt x="140" y="427"/>
                  </a:lnTo>
                  <a:lnTo>
                    <a:pt x="111" y="411"/>
                  </a:lnTo>
                  <a:lnTo>
                    <a:pt x="82" y="391"/>
                  </a:lnTo>
                  <a:lnTo>
                    <a:pt x="58" y="369"/>
                  </a:lnTo>
                  <a:lnTo>
                    <a:pt x="38" y="344"/>
                  </a:lnTo>
                  <a:lnTo>
                    <a:pt x="21" y="316"/>
                  </a:lnTo>
                  <a:lnTo>
                    <a:pt x="10" y="287"/>
                  </a:lnTo>
                  <a:lnTo>
                    <a:pt x="3" y="256"/>
                  </a:lnTo>
                  <a:lnTo>
                    <a:pt x="0" y="225"/>
                  </a:lnTo>
                  <a:lnTo>
                    <a:pt x="3" y="195"/>
                  </a:lnTo>
                  <a:lnTo>
                    <a:pt x="10" y="164"/>
                  </a:lnTo>
                  <a:lnTo>
                    <a:pt x="21" y="135"/>
                  </a:lnTo>
                  <a:lnTo>
                    <a:pt x="38" y="107"/>
                  </a:lnTo>
                  <a:lnTo>
                    <a:pt x="58" y="82"/>
                  </a:lnTo>
                  <a:lnTo>
                    <a:pt x="82" y="60"/>
                  </a:lnTo>
                  <a:lnTo>
                    <a:pt x="111" y="40"/>
                  </a:lnTo>
                  <a:lnTo>
                    <a:pt x="140" y="23"/>
                  </a:lnTo>
                  <a:lnTo>
                    <a:pt x="173" y="12"/>
                  </a:lnTo>
                  <a:lnTo>
                    <a:pt x="208" y="4"/>
                  </a:lnTo>
                  <a:lnTo>
                    <a:pt x="242" y="0"/>
                  </a:lnTo>
                  <a:lnTo>
                    <a:pt x="278" y="0"/>
                  </a:lnTo>
                  <a:lnTo>
                    <a:pt x="313" y="4"/>
                  </a:lnTo>
                  <a:lnTo>
                    <a:pt x="346" y="12"/>
                  </a:lnTo>
                  <a:lnTo>
                    <a:pt x="380" y="23"/>
                  </a:lnTo>
                  <a:lnTo>
                    <a:pt x="410" y="40"/>
                  </a:lnTo>
                  <a:lnTo>
                    <a:pt x="437" y="60"/>
                  </a:lnTo>
                  <a:lnTo>
                    <a:pt x="462" y="82"/>
                  </a:lnTo>
                  <a:lnTo>
                    <a:pt x="482" y="107"/>
                  </a:lnTo>
                  <a:lnTo>
                    <a:pt x="499" y="135"/>
                  </a:lnTo>
                  <a:lnTo>
                    <a:pt x="510" y="164"/>
                  </a:lnTo>
                  <a:lnTo>
                    <a:pt x="517" y="195"/>
                  </a:lnTo>
                  <a:lnTo>
                    <a:pt x="520" y="225"/>
                  </a:lnTo>
                  <a:close/>
                </a:path>
              </a:pathLst>
            </a:custGeom>
            <a:solidFill>
              <a:srgbClr val="FFFFFF"/>
            </a:solidFill>
            <a:ln w="11113">
              <a:solidFill>
                <a:srgbClr val="000000"/>
              </a:solidFill>
              <a:prstDash val="solid"/>
              <a:round/>
              <a:headEnd/>
              <a:tailEnd/>
            </a:ln>
          </p:spPr>
          <p:txBody>
            <a:bodyPr/>
            <a:lstStyle/>
            <a:p>
              <a:endParaRPr lang="fr-FR"/>
            </a:p>
          </p:txBody>
        </p:sp>
        <p:sp>
          <p:nvSpPr>
            <p:cNvPr id="2058" name="Rectangle 10"/>
            <p:cNvSpPr>
              <a:spLocks noChangeArrowheads="1"/>
            </p:cNvSpPr>
            <p:nvPr/>
          </p:nvSpPr>
          <p:spPr bwMode="auto">
            <a:xfrm>
              <a:off x="1244" y="1934"/>
              <a:ext cx="520" cy="327"/>
            </a:xfrm>
            <a:prstGeom prst="rect">
              <a:avLst/>
            </a:prstGeom>
            <a:solidFill>
              <a:srgbClr val="FFFFFF"/>
            </a:solidFill>
            <a:ln w="11113">
              <a:solidFill>
                <a:srgbClr val="000000"/>
              </a:solidFill>
              <a:miter lim="800000"/>
              <a:headEnd/>
              <a:tailEnd/>
            </a:ln>
          </p:spPr>
          <p:txBody>
            <a:bodyPr/>
            <a:lstStyle/>
            <a:p>
              <a:endParaRPr lang="fr-FR"/>
            </a:p>
          </p:txBody>
        </p:sp>
        <p:sp>
          <p:nvSpPr>
            <p:cNvPr id="2059" name="Freeform 11"/>
            <p:cNvSpPr>
              <a:spLocks/>
            </p:cNvSpPr>
            <p:nvPr/>
          </p:nvSpPr>
          <p:spPr bwMode="auto">
            <a:xfrm>
              <a:off x="1508" y="2031"/>
              <a:ext cx="157" cy="24"/>
            </a:xfrm>
            <a:custGeom>
              <a:avLst/>
              <a:gdLst/>
              <a:ahLst/>
              <a:cxnLst>
                <a:cxn ang="0">
                  <a:pos x="0" y="25"/>
                </a:cxn>
                <a:cxn ang="0">
                  <a:pos x="3" y="18"/>
                </a:cxn>
                <a:cxn ang="0">
                  <a:pos x="9" y="13"/>
                </a:cxn>
                <a:cxn ang="0">
                  <a:pos x="20" y="8"/>
                </a:cxn>
                <a:cxn ang="0">
                  <a:pos x="33" y="4"/>
                </a:cxn>
                <a:cxn ang="0">
                  <a:pos x="51" y="2"/>
                </a:cxn>
                <a:cxn ang="0">
                  <a:pos x="69" y="0"/>
                </a:cxn>
                <a:cxn ang="0">
                  <a:pos x="89" y="0"/>
                </a:cxn>
                <a:cxn ang="0">
                  <a:pos x="107" y="2"/>
                </a:cxn>
                <a:cxn ang="0">
                  <a:pos x="123" y="4"/>
                </a:cxn>
                <a:cxn ang="0">
                  <a:pos x="138" y="8"/>
                </a:cxn>
                <a:cxn ang="0">
                  <a:pos x="149" y="13"/>
                </a:cxn>
                <a:cxn ang="0">
                  <a:pos x="155" y="18"/>
                </a:cxn>
                <a:cxn ang="0">
                  <a:pos x="157" y="25"/>
                </a:cxn>
                <a:cxn ang="0">
                  <a:pos x="155" y="31"/>
                </a:cxn>
                <a:cxn ang="0">
                  <a:pos x="149" y="36"/>
                </a:cxn>
                <a:cxn ang="0">
                  <a:pos x="138" y="41"/>
                </a:cxn>
                <a:cxn ang="0">
                  <a:pos x="123" y="45"/>
                </a:cxn>
                <a:cxn ang="0">
                  <a:pos x="107" y="48"/>
                </a:cxn>
                <a:cxn ang="0">
                  <a:pos x="89" y="49"/>
                </a:cxn>
                <a:cxn ang="0">
                  <a:pos x="69" y="49"/>
                </a:cxn>
                <a:cxn ang="0">
                  <a:pos x="51" y="48"/>
                </a:cxn>
                <a:cxn ang="0">
                  <a:pos x="33" y="45"/>
                </a:cxn>
                <a:cxn ang="0">
                  <a:pos x="20" y="41"/>
                </a:cxn>
                <a:cxn ang="0">
                  <a:pos x="9" y="36"/>
                </a:cxn>
                <a:cxn ang="0">
                  <a:pos x="3" y="31"/>
                </a:cxn>
                <a:cxn ang="0">
                  <a:pos x="0" y="25"/>
                </a:cxn>
              </a:cxnLst>
              <a:rect l="0" t="0" r="r" b="b"/>
              <a:pathLst>
                <a:path w="157" h="49">
                  <a:moveTo>
                    <a:pt x="0" y="25"/>
                  </a:moveTo>
                  <a:lnTo>
                    <a:pt x="3" y="18"/>
                  </a:lnTo>
                  <a:lnTo>
                    <a:pt x="9" y="13"/>
                  </a:lnTo>
                  <a:lnTo>
                    <a:pt x="20" y="8"/>
                  </a:lnTo>
                  <a:lnTo>
                    <a:pt x="33" y="4"/>
                  </a:lnTo>
                  <a:lnTo>
                    <a:pt x="51" y="2"/>
                  </a:lnTo>
                  <a:lnTo>
                    <a:pt x="69" y="0"/>
                  </a:lnTo>
                  <a:lnTo>
                    <a:pt x="89" y="0"/>
                  </a:lnTo>
                  <a:lnTo>
                    <a:pt x="107" y="2"/>
                  </a:lnTo>
                  <a:lnTo>
                    <a:pt x="123" y="4"/>
                  </a:lnTo>
                  <a:lnTo>
                    <a:pt x="138" y="8"/>
                  </a:lnTo>
                  <a:lnTo>
                    <a:pt x="149" y="13"/>
                  </a:lnTo>
                  <a:lnTo>
                    <a:pt x="155" y="18"/>
                  </a:lnTo>
                  <a:lnTo>
                    <a:pt x="157"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prstDash val="solid"/>
              <a:round/>
              <a:headEnd/>
              <a:tailEnd/>
            </a:ln>
          </p:spPr>
          <p:txBody>
            <a:bodyPr/>
            <a:lstStyle/>
            <a:p>
              <a:endParaRPr lang="fr-FR"/>
            </a:p>
          </p:txBody>
        </p:sp>
        <p:sp>
          <p:nvSpPr>
            <p:cNvPr id="2060" name="Freeform 12"/>
            <p:cNvSpPr>
              <a:spLocks/>
            </p:cNvSpPr>
            <p:nvPr/>
          </p:nvSpPr>
          <p:spPr bwMode="auto">
            <a:xfrm>
              <a:off x="1342" y="2031"/>
              <a:ext cx="158" cy="24"/>
            </a:xfrm>
            <a:custGeom>
              <a:avLst/>
              <a:gdLst/>
              <a:ahLst/>
              <a:cxnLst>
                <a:cxn ang="0">
                  <a:pos x="0" y="25"/>
                </a:cxn>
                <a:cxn ang="0">
                  <a:pos x="3" y="18"/>
                </a:cxn>
                <a:cxn ang="0">
                  <a:pos x="9" y="13"/>
                </a:cxn>
                <a:cxn ang="0">
                  <a:pos x="20" y="8"/>
                </a:cxn>
                <a:cxn ang="0">
                  <a:pos x="35" y="4"/>
                </a:cxn>
                <a:cxn ang="0">
                  <a:pos x="52" y="2"/>
                </a:cxn>
                <a:cxn ang="0">
                  <a:pos x="70" y="0"/>
                </a:cxn>
                <a:cxn ang="0">
                  <a:pos x="89" y="0"/>
                </a:cxn>
                <a:cxn ang="0">
                  <a:pos x="107" y="2"/>
                </a:cxn>
                <a:cxn ang="0">
                  <a:pos x="124" y="4"/>
                </a:cxn>
                <a:cxn ang="0">
                  <a:pos x="138" y="8"/>
                </a:cxn>
                <a:cxn ang="0">
                  <a:pos x="149" y="13"/>
                </a:cxn>
                <a:cxn ang="0">
                  <a:pos x="155" y="18"/>
                </a:cxn>
                <a:cxn ang="0">
                  <a:pos x="158" y="25"/>
                </a:cxn>
                <a:cxn ang="0">
                  <a:pos x="155" y="31"/>
                </a:cxn>
                <a:cxn ang="0">
                  <a:pos x="149" y="36"/>
                </a:cxn>
                <a:cxn ang="0">
                  <a:pos x="138" y="41"/>
                </a:cxn>
                <a:cxn ang="0">
                  <a:pos x="124" y="45"/>
                </a:cxn>
                <a:cxn ang="0">
                  <a:pos x="107" y="48"/>
                </a:cxn>
                <a:cxn ang="0">
                  <a:pos x="89" y="49"/>
                </a:cxn>
                <a:cxn ang="0">
                  <a:pos x="70" y="49"/>
                </a:cxn>
                <a:cxn ang="0">
                  <a:pos x="52" y="48"/>
                </a:cxn>
                <a:cxn ang="0">
                  <a:pos x="35" y="45"/>
                </a:cxn>
                <a:cxn ang="0">
                  <a:pos x="20" y="41"/>
                </a:cxn>
                <a:cxn ang="0">
                  <a:pos x="9" y="36"/>
                </a:cxn>
                <a:cxn ang="0">
                  <a:pos x="3" y="31"/>
                </a:cxn>
                <a:cxn ang="0">
                  <a:pos x="0" y="25"/>
                </a:cxn>
              </a:cxnLst>
              <a:rect l="0" t="0" r="r" b="b"/>
              <a:pathLst>
                <a:path w="158" h="49">
                  <a:moveTo>
                    <a:pt x="0" y="25"/>
                  </a:moveTo>
                  <a:lnTo>
                    <a:pt x="3" y="18"/>
                  </a:lnTo>
                  <a:lnTo>
                    <a:pt x="9" y="13"/>
                  </a:lnTo>
                  <a:lnTo>
                    <a:pt x="20" y="8"/>
                  </a:lnTo>
                  <a:lnTo>
                    <a:pt x="35" y="4"/>
                  </a:lnTo>
                  <a:lnTo>
                    <a:pt x="52" y="2"/>
                  </a:lnTo>
                  <a:lnTo>
                    <a:pt x="70" y="0"/>
                  </a:lnTo>
                  <a:lnTo>
                    <a:pt x="89" y="0"/>
                  </a:lnTo>
                  <a:lnTo>
                    <a:pt x="107" y="2"/>
                  </a:lnTo>
                  <a:lnTo>
                    <a:pt x="124" y="4"/>
                  </a:lnTo>
                  <a:lnTo>
                    <a:pt x="138" y="8"/>
                  </a:lnTo>
                  <a:lnTo>
                    <a:pt x="149" y="13"/>
                  </a:lnTo>
                  <a:lnTo>
                    <a:pt x="155" y="18"/>
                  </a:lnTo>
                  <a:lnTo>
                    <a:pt x="158" y="25"/>
                  </a:lnTo>
                  <a:lnTo>
                    <a:pt x="155" y="31"/>
                  </a:lnTo>
                  <a:lnTo>
                    <a:pt x="149" y="36"/>
                  </a:lnTo>
                  <a:lnTo>
                    <a:pt x="138" y="41"/>
                  </a:lnTo>
                  <a:lnTo>
                    <a:pt x="124" y="45"/>
                  </a:lnTo>
                  <a:lnTo>
                    <a:pt x="107" y="48"/>
                  </a:lnTo>
                  <a:lnTo>
                    <a:pt x="89" y="49"/>
                  </a:lnTo>
                  <a:lnTo>
                    <a:pt x="70" y="49"/>
                  </a:lnTo>
                  <a:lnTo>
                    <a:pt x="52" y="48"/>
                  </a:lnTo>
                  <a:lnTo>
                    <a:pt x="35" y="45"/>
                  </a:lnTo>
                  <a:lnTo>
                    <a:pt x="20" y="41"/>
                  </a:lnTo>
                  <a:lnTo>
                    <a:pt x="9" y="36"/>
                  </a:lnTo>
                  <a:lnTo>
                    <a:pt x="3" y="31"/>
                  </a:lnTo>
                  <a:lnTo>
                    <a:pt x="0" y="25"/>
                  </a:lnTo>
                  <a:close/>
                </a:path>
              </a:pathLst>
            </a:custGeom>
            <a:solidFill>
              <a:srgbClr val="FFFFFF"/>
            </a:solidFill>
            <a:ln w="11113">
              <a:solidFill>
                <a:srgbClr val="000000"/>
              </a:solidFill>
              <a:prstDash val="solid"/>
              <a:round/>
              <a:headEnd/>
              <a:tailEnd/>
            </a:ln>
          </p:spPr>
          <p:txBody>
            <a:bodyPr/>
            <a:lstStyle/>
            <a:p>
              <a:endParaRPr lang="fr-FR"/>
            </a:p>
          </p:txBody>
        </p:sp>
        <p:sp>
          <p:nvSpPr>
            <p:cNvPr id="2061" name="Line 13"/>
            <p:cNvSpPr>
              <a:spLocks noChangeShapeType="1"/>
            </p:cNvSpPr>
            <p:nvPr/>
          </p:nvSpPr>
          <p:spPr bwMode="auto">
            <a:xfrm flipV="1">
              <a:off x="1504" y="1820"/>
              <a:ext cx="1" cy="225"/>
            </a:xfrm>
            <a:prstGeom prst="line">
              <a:avLst/>
            </a:prstGeom>
            <a:noFill/>
            <a:ln w="11113">
              <a:solidFill>
                <a:srgbClr val="000000"/>
              </a:solidFill>
              <a:round/>
              <a:headEnd/>
              <a:tailEnd/>
            </a:ln>
          </p:spPr>
          <p:txBody>
            <a:bodyPr/>
            <a:lstStyle/>
            <a:p>
              <a:endParaRPr lang="fr-FR"/>
            </a:p>
          </p:txBody>
        </p:sp>
        <p:sp>
          <p:nvSpPr>
            <p:cNvPr id="2062" name="Freeform 14"/>
            <p:cNvSpPr>
              <a:spLocks/>
            </p:cNvSpPr>
            <p:nvPr/>
          </p:nvSpPr>
          <p:spPr bwMode="auto">
            <a:xfrm>
              <a:off x="1452" y="1785"/>
              <a:ext cx="104" cy="32"/>
            </a:xfrm>
            <a:custGeom>
              <a:avLst/>
              <a:gdLst/>
              <a:ahLst/>
              <a:cxnLst>
                <a:cxn ang="0">
                  <a:pos x="104" y="32"/>
                </a:cxn>
                <a:cxn ang="0">
                  <a:pos x="103" y="40"/>
                </a:cxn>
                <a:cxn ang="0">
                  <a:pos x="97" y="48"/>
                </a:cxn>
                <a:cxn ang="0">
                  <a:pos x="87" y="55"/>
                </a:cxn>
                <a:cxn ang="0">
                  <a:pos x="73" y="59"/>
                </a:cxn>
                <a:cxn ang="0">
                  <a:pos x="60" y="62"/>
                </a:cxn>
                <a:cxn ang="0">
                  <a:pos x="44" y="62"/>
                </a:cxn>
                <a:cxn ang="0">
                  <a:pos x="30" y="59"/>
                </a:cxn>
                <a:cxn ang="0">
                  <a:pos x="18" y="55"/>
                </a:cxn>
                <a:cxn ang="0">
                  <a:pos x="8" y="48"/>
                </a:cxn>
                <a:cxn ang="0">
                  <a:pos x="2" y="40"/>
                </a:cxn>
                <a:cxn ang="0">
                  <a:pos x="0" y="32"/>
                </a:cxn>
                <a:cxn ang="0">
                  <a:pos x="2" y="22"/>
                </a:cxn>
                <a:cxn ang="0">
                  <a:pos x="8" y="13"/>
                </a:cxn>
                <a:cxn ang="0">
                  <a:pos x="18" y="6"/>
                </a:cxn>
                <a:cxn ang="0">
                  <a:pos x="30" y="2"/>
                </a:cxn>
                <a:cxn ang="0">
                  <a:pos x="44" y="0"/>
                </a:cxn>
                <a:cxn ang="0">
                  <a:pos x="60" y="0"/>
                </a:cxn>
                <a:cxn ang="0">
                  <a:pos x="73" y="2"/>
                </a:cxn>
                <a:cxn ang="0">
                  <a:pos x="87" y="6"/>
                </a:cxn>
                <a:cxn ang="0">
                  <a:pos x="97" y="13"/>
                </a:cxn>
                <a:cxn ang="0">
                  <a:pos x="103" y="22"/>
                </a:cxn>
                <a:cxn ang="0">
                  <a:pos x="104" y="32"/>
                </a:cxn>
              </a:cxnLst>
              <a:rect l="0" t="0" r="r" b="b"/>
              <a:pathLst>
                <a:path w="104" h="62">
                  <a:moveTo>
                    <a:pt x="104" y="32"/>
                  </a:moveTo>
                  <a:lnTo>
                    <a:pt x="103" y="40"/>
                  </a:lnTo>
                  <a:lnTo>
                    <a:pt x="97" y="48"/>
                  </a:lnTo>
                  <a:lnTo>
                    <a:pt x="87" y="55"/>
                  </a:lnTo>
                  <a:lnTo>
                    <a:pt x="73" y="59"/>
                  </a:lnTo>
                  <a:lnTo>
                    <a:pt x="60" y="62"/>
                  </a:lnTo>
                  <a:lnTo>
                    <a:pt x="44" y="62"/>
                  </a:lnTo>
                  <a:lnTo>
                    <a:pt x="30" y="59"/>
                  </a:lnTo>
                  <a:lnTo>
                    <a:pt x="18" y="55"/>
                  </a:lnTo>
                  <a:lnTo>
                    <a:pt x="8" y="48"/>
                  </a:lnTo>
                  <a:lnTo>
                    <a:pt x="2" y="40"/>
                  </a:lnTo>
                  <a:lnTo>
                    <a:pt x="0" y="32"/>
                  </a:lnTo>
                  <a:lnTo>
                    <a:pt x="2" y="22"/>
                  </a:lnTo>
                  <a:lnTo>
                    <a:pt x="8" y="13"/>
                  </a:lnTo>
                  <a:lnTo>
                    <a:pt x="18" y="6"/>
                  </a:lnTo>
                  <a:lnTo>
                    <a:pt x="30" y="2"/>
                  </a:lnTo>
                  <a:lnTo>
                    <a:pt x="44" y="0"/>
                  </a:lnTo>
                  <a:lnTo>
                    <a:pt x="60" y="0"/>
                  </a:lnTo>
                  <a:lnTo>
                    <a:pt x="73" y="2"/>
                  </a:lnTo>
                  <a:lnTo>
                    <a:pt x="87" y="6"/>
                  </a:lnTo>
                  <a:lnTo>
                    <a:pt x="97" y="13"/>
                  </a:lnTo>
                  <a:lnTo>
                    <a:pt x="103" y="22"/>
                  </a:lnTo>
                  <a:lnTo>
                    <a:pt x="104" y="32"/>
                  </a:lnTo>
                  <a:close/>
                </a:path>
              </a:pathLst>
            </a:custGeom>
            <a:solidFill>
              <a:srgbClr val="FFFFFF"/>
            </a:solidFill>
            <a:ln w="11113">
              <a:solidFill>
                <a:srgbClr val="000000"/>
              </a:solidFill>
              <a:prstDash val="solid"/>
              <a:round/>
              <a:headEnd/>
              <a:tailEnd/>
            </a:ln>
          </p:spPr>
          <p:txBody>
            <a:bodyPr/>
            <a:lstStyle/>
            <a:p>
              <a:endParaRPr lang="fr-FR"/>
            </a:p>
          </p:txBody>
        </p:sp>
        <p:sp>
          <p:nvSpPr>
            <p:cNvPr id="2063" name="Freeform 15"/>
            <p:cNvSpPr>
              <a:spLocks/>
            </p:cNvSpPr>
            <p:nvPr/>
          </p:nvSpPr>
          <p:spPr bwMode="auto">
            <a:xfrm>
              <a:off x="1452" y="1737"/>
              <a:ext cx="104" cy="32"/>
            </a:xfrm>
            <a:custGeom>
              <a:avLst/>
              <a:gdLst/>
              <a:ahLst/>
              <a:cxnLst>
                <a:cxn ang="0">
                  <a:pos x="104" y="32"/>
                </a:cxn>
                <a:cxn ang="0">
                  <a:pos x="103" y="41"/>
                </a:cxn>
                <a:cxn ang="0">
                  <a:pos x="97" y="49"/>
                </a:cxn>
                <a:cxn ang="0">
                  <a:pos x="87" y="56"/>
                </a:cxn>
                <a:cxn ang="0">
                  <a:pos x="73" y="62"/>
                </a:cxn>
                <a:cxn ang="0">
                  <a:pos x="60" y="64"/>
                </a:cxn>
                <a:cxn ang="0">
                  <a:pos x="44" y="64"/>
                </a:cxn>
                <a:cxn ang="0">
                  <a:pos x="30" y="62"/>
                </a:cxn>
                <a:cxn ang="0">
                  <a:pos x="18" y="56"/>
                </a:cxn>
                <a:cxn ang="0">
                  <a:pos x="8" y="49"/>
                </a:cxn>
                <a:cxn ang="0">
                  <a:pos x="2" y="41"/>
                </a:cxn>
                <a:cxn ang="0">
                  <a:pos x="0" y="32"/>
                </a:cxn>
                <a:cxn ang="0">
                  <a:pos x="2" y="23"/>
                </a:cxn>
                <a:cxn ang="0">
                  <a:pos x="8" y="14"/>
                </a:cxn>
                <a:cxn ang="0">
                  <a:pos x="18" y="9"/>
                </a:cxn>
                <a:cxn ang="0">
                  <a:pos x="30" y="3"/>
                </a:cxn>
                <a:cxn ang="0">
                  <a:pos x="44" y="0"/>
                </a:cxn>
                <a:cxn ang="0">
                  <a:pos x="60" y="0"/>
                </a:cxn>
                <a:cxn ang="0">
                  <a:pos x="73" y="3"/>
                </a:cxn>
                <a:cxn ang="0">
                  <a:pos x="87" y="9"/>
                </a:cxn>
                <a:cxn ang="0">
                  <a:pos x="97" y="14"/>
                </a:cxn>
                <a:cxn ang="0">
                  <a:pos x="103" y="23"/>
                </a:cxn>
                <a:cxn ang="0">
                  <a:pos x="104" y="32"/>
                </a:cxn>
              </a:cxnLst>
              <a:rect l="0" t="0" r="r" b="b"/>
              <a:pathLst>
                <a:path w="104" h="64">
                  <a:moveTo>
                    <a:pt x="104" y="32"/>
                  </a:moveTo>
                  <a:lnTo>
                    <a:pt x="103" y="41"/>
                  </a:lnTo>
                  <a:lnTo>
                    <a:pt x="97" y="49"/>
                  </a:lnTo>
                  <a:lnTo>
                    <a:pt x="87" y="56"/>
                  </a:lnTo>
                  <a:lnTo>
                    <a:pt x="73" y="62"/>
                  </a:lnTo>
                  <a:lnTo>
                    <a:pt x="60" y="64"/>
                  </a:lnTo>
                  <a:lnTo>
                    <a:pt x="44" y="64"/>
                  </a:lnTo>
                  <a:lnTo>
                    <a:pt x="30" y="62"/>
                  </a:lnTo>
                  <a:lnTo>
                    <a:pt x="18" y="56"/>
                  </a:lnTo>
                  <a:lnTo>
                    <a:pt x="8" y="49"/>
                  </a:lnTo>
                  <a:lnTo>
                    <a:pt x="2" y="41"/>
                  </a:lnTo>
                  <a:lnTo>
                    <a:pt x="0" y="32"/>
                  </a:lnTo>
                  <a:lnTo>
                    <a:pt x="2" y="23"/>
                  </a:lnTo>
                  <a:lnTo>
                    <a:pt x="8" y="14"/>
                  </a:lnTo>
                  <a:lnTo>
                    <a:pt x="18" y="9"/>
                  </a:lnTo>
                  <a:lnTo>
                    <a:pt x="30" y="3"/>
                  </a:lnTo>
                  <a:lnTo>
                    <a:pt x="44" y="0"/>
                  </a:lnTo>
                  <a:lnTo>
                    <a:pt x="60" y="0"/>
                  </a:lnTo>
                  <a:lnTo>
                    <a:pt x="73" y="3"/>
                  </a:lnTo>
                  <a:lnTo>
                    <a:pt x="87" y="9"/>
                  </a:lnTo>
                  <a:lnTo>
                    <a:pt x="97" y="14"/>
                  </a:lnTo>
                  <a:lnTo>
                    <a:pt x="103" y="23"/>
                  </a:lnTo>
                  <a:lnTo>
                    <a:pt x="104" y="32"/>
                  </a:lnTo>
                  <a:close/>
                </a:path>
              </a:pathLst>
            </a:custGeom>
            <a:solidFill>
              <a:srgbClr val="FFFFFF"/>
            </a:solidFill>
            <a:ln w="11113">
              <a:solidFill>
                <a:srgbClr val="000000"/>
              </a:solidFill>
              <a:prstDash val="solid"/>
              <a:round/>
              <a:headEnd/>
              <a:tailEnd/>
            </a:ln>
          </p:spPr>
          <p:txBody>
            <a:bodyPr/>
            <a:lstStyle/>
            <a:p>
              <a:endParaRPr lang="fr-FR"/>
            </a:p>
          </p:txBody>
        </p:sp>
        <p:sp>
          <p:nvSpPr>
            <p:cNvPr id="2064" name="Rectangle 16"/>
            <p:cNvSpPr>
              <a:spLocks noChangeArrowheads="1"/>
            </p:cNvSpPr>
            <p:nvPr/>
          </p:nvSpPr>
          <p:spPr bwMode="auto">
            <a:xfrm>
              <a:off x="1452" y="1753"/>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2065" name="Freeform 17"/>
            <p:cNvSpPr>
              <a:spLocks/>
            </p:cNvSpPr>
            <p:nvPr/>
          </p:nvSpPr>
          <p:spPr bwMode="auto">
            <a:xfrm>
              <a:off x="1504" y="2400"/>
              <a:ext cx="1280" cy="96"/>
            </a:xfrm>
            <a:custGeom>
              <a:avLst/>
              <a:gdLst/>
              <a:ahLst/>
              <a:cxnLst>
                <a:cxn ang="0">
                  <a:pos x="0" y="0"/>
                </a:cxn>
                <a:cxn ang="0">
                  <a:pos x="0" y="216"/>
                </a:cxn>
                <a:cxn ang="0">
                  <a:pos x="204" y="216"/>
                </a:cxn>
              </a:cxnLst>
              <a:rect l="0" t="0" r="r" b="b"/>
              <a:pathLst>
                <a:path w="204" h="216">
                  <a:moveTo>
                    <a:pt x="0" y="0"/>
                  </a:moveTo>
                  <a:lnTo>
                    <a:pt x="0" y="216"/>
                  </a:lnTo>
                  <a:lnTo>
                    <a:pt x="204" y="216"/>
                  </a:lnTo>
                </a:path>
              </a:pathLst>
            </a:custGeom>
            <a:noFill/>
            <a:ln w="11113">
              <a:solidFill>
                <a:srgbClr val="000000"/>
              </a:solidFill>
              <a:prstDash val="solid"/>
              <a:round/>
              <a:headEnd/>
              <a:tailEnd/>
            </a:ln>
          </p:spPr>
          <p:txBody>
            <a:bodyPr/>
            <a:lstStyle/>
            <a:p>
              <a:endParaRPr lang="fr-FR"/>
            </a:p>
          </p:txBody>
        </p:sp>
        <p:sp>
          <p:nvSpPr>
            <p:cNvPr id="2066" name="Line 18"/>
            <p:cNvSpPr>
              <a:spLocks noChangeShapeType="1"/>
            </p:cNvSpPr>
            <p:nvPr/>
          </p:nvSpPr>
          <p:spPr bwMode="auto">
            <a:xfrm flipH="1" flipV="1">
              <a:off x="1329" y="1558"/>
              <a:ext cx="65" cy="81"/>
            </a:xfrm>
            <a:prstGeom prst="line">
              <a:avLst/>
            </a:prstGeom>
            <a:noFill/>
            <a:ln w="11113">
              <a:solidFill>
                <a:srgbClr val="000000"/>
              </a:solidFill>
              <a:round/>
              <a:headEnd/>
              <a:tailEnd/>
            </a:ln>
          </p:spPr>
          <p:txBody>
            <a:bodyPr/>
            <a:lstStyle/>
            <a:p>
              <a:endParaRPr lang="fr-FR"/>
            </a:p>
          </p:txBody>
        </p:sp>
        <p:sp>
          <p:nvSpPr>
            <p:cNvPr id="2067" name="Line 19"/>
            <p:cNvSpPr>
              <a:spLocks noChangeShapeType="1"/>
            </p:cNvSpPr>
            <p:nvPr/>
          </p:nvSpPr>
          <p:spPr bwMode="auto">
            <a:xfrm flipV="1">
              <a:off x="1329" y="1558"/>
              <a:ext cx="65" cy="81"/>
            </a:xfrm>
            <a:prstGeom prst="line">
              <a:avLst/>
            </a:prstGeom>
            <a:noFill/>
            <a:ln w="11113">
              <a:solidFill>
                <a:srgbClr val="000000"/>
              </a:solidFill>
              <a:round/>
              <a:headEnd/>
              <a:tailEnd/>
            </a:ln>
          </p:spPr>
          <p:txBody>
            <a:bodyPr/>
            <a:lstStyle/>
            <a:p>
              <a:endParaRPr lang="fr-FR"/>
            </a:p>
          </p:txBody>
        </p:sp>
        <p:sp>
          <p:nvSpPr>
            <p:cNvPr id="2068" name="Line 20"/>
            <p:cNvSpPr>
              <a:spLocks noChangeShapeType="1"/>
            </p:cNvSpPr>
            <p:nvPr/>
          </p:nvSpPr>
          <p:spPr bwMode="auto">
            <a:xfrm flipH="1">
              <a:off x="1329" y="1639"/>
              <a:ext cx="65" cy="1"/>
            </a:xfrm>
            <a:prstGeom prst="line">
              <a:avLst/>
            </a:prstGeom>
            <a:noFill/>
            <a:ln w="11113">
              <a:solidFill>
                <a:srgbClr val="000000"/>
              </a:solidFill>
              <a:round/>
              <a:headEnd/>
              <a:tailEnd/>
            </a:ln>
          </p:spPr>
          <p:txBody>
            <a:bodyPr/>
            <a:lstStyle/>
            <a:p>
              <a:endParaRPr lang="fr-FR"/>
            </a:p>
          </p:txBody>
        </p:sp>
        <p:sp>
          <p:nvSpPr>
            <p:cNvPr id="2069" name="Line 21"/>
            <p:cNvSpPr>
              <a:spLocks noChangeShapeType="1"/>
            </p:cNvSpPr>
            <p:nvPr/>
          </p:nvSpPr>
          <p:spPr bwMode="auto">
            <a:xfrm flipH="1">
              <a:off x="1329" y="1558"/>
              <a:ext cx="65" cy="1"/>
            </a:xfrm>
            <a:prstGeom prst="line">
              <a:avLst/>
            </a:prstGeom>
            <a:noFill/>
            <a:ln w="11113">
              <a:solidFill>
                <a:srgbClr val="000000"/>
              </a:solidFill>
              <a:round/>
              <a:headEnd/>
              <a:tailEnd/>
            </a:ln>
          </p:spPr>
          <p:txBody>
            <a:bodyPr/>
            <a:lstStyle/>
            <a:p>
              <a:endParaRPr lang="fr-FR"/>
            </a:p>
          </p:txBody>
        </p:sp>
        <p:sp>
          <p:nvSpPr>
            <p:cNvPr id="2070" name="Freeform 22"/>
            <p:cNvSpPr>
              <a:spLocks/>
            </p:cNvSpPr>
            <p:nvPr/>
          </p:nvSpPr>
          <p:spPr bwMode="auto">
            <a:xfrm>
              <a:off x="1427" y="1568"/>
              <a:ext cx="74" cy="60"/>
            </a:xfrm>
            <a:custGeom>
              <a:avLst/>
              <a:gdLst/>
              <a:ahLst/>
              <a:cxnLst>
                <a:cxn ang="0">
                  <a:pos x="0" y="121"/>
                </a:cxn>
                <a:cxn ang="0">
                  <a:pos x="0" y="0"/>
                </a:cxn>
                <a:cxn ang="0">
                  <a:pos x="74" y="0"/>
                </a:cxn>
              </a:cxnLst>
              <a:rect l="0" t="0" r="r" b="b"/>
              <a:pathLst>
                <a:path w="74" h="121">
                  <a:moveTo>
                    <a:pt x="0" y="121"/>
                  </a:moveTo>
                  <a:lnTo>
                    <a:pt x="0" y="0"/>
                  </a:lnTo>
                  <a:lnTo>
                    <a:pt x="74" y="0"/>
                  </a:lnTo>
                </a:path>
              </a:pathLst>
            </a:custGeom>
            <a:noFill/>
            <a:ln w="11113">
              <a:solidFill>
                <a:srgbClr val="000000"/>
              </a:solidFill>
              <a:prstDash val="solid"/>
              <a:round/>
              <a:headEnd/>
              <a:tailEnd/>
            </a:ln>
          </p:spPr>
          <p:txBody>
            <a:bodyPr/>
            <a:lstStyle/>
            <a:p>
              <a:endParaRPr lang="fr-FR"/>
            </a:p>
          </p:txBody>
        </p:sp>
        <p:sp>
          <p:nvSpPr>
            <p:cNvPr id="2071" name="Freeform 23"/>
            <p:cNvSpPr>
              <a:spLocks/>
            </p:cNvSpPr>
            <p:nvPr/>
          </p:nvSpPr>
          <p:spPr bwMode="auto">
            <a:xfrm>
              <a:off x="1427" y="1568"/>
              <a:ext cx="74" cy="60"/>
            </a:xfrm>
            <a:custGeom>
              <a:avLst/>
              <a:gdLst/>
              <a:ahLst/>
              <a:cxnLst>
                <a:cxn ang="0">
                  <a:pos x="74" y="0"/>
                </a:cxn>
                <a:cxn ang="0">
                  <a:pos x="74" y="121"/>
                </a:cxn>
                <a:cxn ang="0">
                  <a:pos x="0" y="121"/>
                </a:cxn>
              </a:cxnLst>
              <a:rect l="0" t="0" r="r" b="b"/>
              <a:pathLst>
                <a:path w="74" h="121">
                  <a:moveTo>
                    <a:pt x="74" y="0"/>
                  </a:moveTo>
                  <a:lnTo>
                    <a:pt x="74" y="121"/>
                  </a:lnTo>
                  <a:lnTo>
                    <a:pt x="0" y="121"/>
                  </a:lnTo>
                </a:path>
              </a:pathLst>
            </a:custGeom>
            <a:noFill/>
            <a:ln w="11113">
              <a:solidFill>
                <a:srgbClr val="000000"/>
              </a:solidFill>
              <a:prstDash val="solid"/>
              <a:round/>
              <a:headEnd/>
              <a:tailEnd/>
            </a:ln>
          </p:spPr>
          <p:txBody>
            <a:bodyPr/>
            <a:lstStyle/>
            <a:p>
              <a:endParaRPr lang="fr-FR"/>
            </a:p>
          </p:txBody>
        </p:sp>
        <p:sp>
          <p:nvSpPr>
            <p:cNvPr id="2072" name="Line 24"/>
            <p:cNvSpPr>
              <a:spLocks noChangeShapeType="1"/>
            </p:cNvSpPr>
            <p:nvPr/>
          </p:nvSpPr>
          <p:spPr bwMode="auto">
            <a:xfrm flipV="1">
              <a:off x="1468" y="1568"/>
              <a:ext cx="1" cy="60"/>
            </a:xfrm>
            <a:prstGeom prst="line">
              <a:avLst/>
            </a:prstGeom>
            <a:noFill/>
            <a:ln w="11113">
              <a:solidFill>
                <a:srgbClr val="000000"/>
              </a:solidFill>
              <a:round/>
              <a:headEnd/>
              <a:tailEnd/>
            </a:ln>
          </p:spPr>
          <p:txBody>
            <a:bodyPr/>
            <a:lstStyle/>
            <a:p>
              <a:endParaRPr lang="fr-FR"/>
            </a:p>
          </p:txBody>
        </p:sp>
        <p:sp>
          <p:nvSpPr>
            <p:cNvPr id="2073" name="Line 25"/>
            <p:cNvSpPr>
              <a:spLocks noChangeShapeType="1"/>
            </p:cNvSpPr>
            <p:nvPr/>
          </p:nvSpPr>
          <p:spPr bwMode="auto">
            <a:xfrm>
              <a:off x="1362" y="1598"/>
              <a:ext cx="106" cy="1"/>
            </a:xfrm>
            <a:prstGeom prst="line">
              <a:avLst/>
            </a:prstGeom>
            <a:noFill/>
            <a:ln w="11113">
              <a:solidFill>
                <a:srgbClr val="000000"/>
              </a:solidFill>
              <a:round/>
              <a:headEnd/>
              <a:tailEnd/>
            </a:ln>
          </p:spPr>
          <p:txBody>
            <a:bodyPr/>
            <a:lstStyle/>
            <a:p>
              <a:endParaRPr lang="fr-FR"/>
            </a:p>
          </p:txBody>
        </p:sp>
        <p:sp>
          <p:nvSpPr>
            <p:cNvPr id="2074" name="Line 26"/>
            <p:cNvSpPr>
              <a:spLocks noChangeShapeType="1"/>
            </p:cNvSpPr>
            <p:nvPr/>
          </p:nvSpPr>
          <p:spPr bwMode="auto">
            <a:xfrm>
              <a:off x="1905" y="1736"/>
              <a:ext cx="147" cy="46"/>
            </a:xfrm>
            <a:prstGeom prst="line">
              <a:avLst/>
            </a:prstGeom>
            <a:noFill/>
            <a:ln w="11113">
              <a:solidFill>
                <a:srgbClr val="000000"/>
              </a:solidFill>
              <a:round/>
              <a:headEnd/>
              <a:tailEnd/>
            </a:ln>
          </p:spPr>
          <p:txBody>
            <a:bodyPr/>
            <a:lstStyle/>
            <a:p>
              <a:endParaRPr lang="fr-FR"/>
            </a:p>
          </p:txBody>
        </p:sp>
        <p:sp>
          <p:nvSpPr>
            <p:cNvPr id="2075" name="Line 27"/>
            <p:cNvSpPr>
              <a:spLocks noChangeShapeType="1"/>
            </p:cNvSpPr>
            <p:nvPr/>
          </p:nvSpPr>
          <p:spPr bwMode="auto">
            <a:xfrm flipV="1">
              <a:off x="1905" y="1736"/>
              <a:ext cx="147" cy="46"/>
            </a:xfrm>
            <a:prstGeom prst="line">
              <a:avLst/>
            </a:prstGeom>
            <a:noFill/>
            <a:ln w="11113">
              <a:solidFill>
                <a:srgbClr val="000000"/>
              </a:solidFill>
              <a:round/>
              <a:headEnd/>
              <a:tailEnd/>
            </a:ln>
          </p:spPr>
          <p:txBody>
            <a:bodyPr/>
            <a:lstStyle/>
            <a:p>
              <a:endParaRPr lang="fr-FR"/>
            </a:p>
          </p:txBody>
        </p:sp>
        <p:sp>
          <p:nvSpPr>
            <p:cNvPr id="2076" name="Line 28"/>
            <p:cNvSpPr>
              <a:spLocks noChangeShapeType="1"/>
            </p:cNvSpPr>
            <p:nvPr/>
          </p:nvSpPr>
          <p:spPr bwMode="auto">
            <a:xfrm>
              <a:off x="1905" y="1736"/>
              <a:ext cx="1" cy="46"/>
            </a:xfrm>
            <a:prstGeom prst="line">
              <a:avLst/>
            </a:prstGeom>
            <a:noFill/>
            <a:ln w="11113">
              <a:solidFill>
                <a:srgbClr val="000000"/>
              </a:solidFill>
              <a:round/>
              <a:headEnd/>
              <a:tailEnd/>
            </a:ln>
          </p:spPr>
          <p:txBody>
            <a:bodyPr/>
            <a:lstStyle/>
            <a:p>
              <a:endParaRPr lang="fr-FR"/>
            </a:p>
          </p:txBody>
        </p:sp>
        <p:sp>
          <p:nvSpPr>
            <p:cNvPr id="2077" name="Line 29"/>
            <p:cNvSpPr>
              <a:spLocks noChangeShapeType="1"/>
            </p:cNvSpPr>
            <p:nvPr/>
          </p:nvSpPr>
          <p:spPr bwMode="auto">
            <a:xfrm>
              <a:off x="2052" y="1736"/>
              <a:ext cx="1" cy="46"/>
            </a:xfrm>
            <a:prstGeom prst="line">
              <a:avLst/>
            </a:prstGeom>
            <a:noFill/>
            <a:ln w="11113">
              <a:solidFill>
                <a:srgbClr val="000000"/>
              </a:solidFill>
              <a:round/>
              <a:headEnd/>
              <a:tailEnd/>
            </a:ln>
          </p:spPr>
          <p:txBody>
            <a:bodyPr/>
            <a:lstStyle/>
            <a:p>
              <a:endParaRPr lang="fr-FR"/>
            </a:p>
          </p:txBody>
        </p:sp>
        <p:sp>
          <p:nvSpPr>
            <p:cNvPr id="2078" name="Freeform 30"/>
            <p:cNvSpPr>
              <a:spLocks/>
            </p:cNvSpPr>
            <p:nvPr/>
          </p:nvSpPr>
          <p:spPr bwMode="auto">
            <a:xfrm>
              <a:off x="1929" y="1682"/>
              <a:ext cx="111" cy="42"/>
            </a:xfrm>
            <a:custGeom>
              <a:avLst/>
              <a:gdLst/>
              <a:ahLst/>
              <a:cxnLst>
                <a:cxn ang="0">
                  <a:pos x="0" y="42"/>
                </a:cxn>
                <a:cxn ang="0">
                  <a:pos x="3" y="31"/>
                </a:cxn>
                <a:cxn ang="0">
                  <a:pos x="9" y="20"/>
                </a:cxn>
                <a:cxn ang="0">
                  <a:pos x="20" y="10"/>
                </a:cxn>
                <a:cxn ang="0">
                  <a:pos x="32" y="4"/>
                </a:cxn>
                <a:cxn ang="0">
                  <a:pos x="48" y="0"/>
                </a:cxn>
                <a:cxn ang="0">
                  <a:pos x="63" y="0"/>
                </a:cxn>
                <a:cxn ang="0">
                  <a:pos x="79" y="4"/>
                </a:cxn>
                <a:cxn ang="0">
                  <a:pos x="91" y="10"/>
                </a:cxn>
                <a:cxn ang="0">
                  <a:pos x="102" y="20"/>
                </a:cxn>
                <a:cxn ang="0">
                  <a:pos x="108" y="31"/>
                </a:cxn>
                <a:cxn ang="0">
                  <a:pos x="111" y="42"/>
                </a:cxn>
                <a:cxn ang="0">
                  <a:pos x="108" y="53"/>
                </a:cxn>
                <a:cxn ang="0">
                  <a:pos x="102" y="64"/>
                </a:cxn>
                <a:cxn ang="0">
                  <a:pos x="91" y="74"/>
                </a:cxn>
                <a:cxn ang="0">
                  <a:pos x="79" y="80"/>
                </a:cxn>
                <a:cxn ang="0">
                  <a:pos x="63" y="84"/>
                </a:cxn>
                <a:cxn ang="0">
                  <a:pos x="48" y="84"/>
                </a:cxn>
                <a:cxn ang="0">
                  <a:pos x="32" y="80"/>
                </a:cxn>
                <a:cxn ang="0">
                  <a:pos x="20" y="74"/>
                </a:cxn>
                <a:cxn ang="0">
                  <a:pos x="9" y="64"/>
                </a:cxn>
                <a:cxn ang="0">
                  <a:pos x="3" y="53"/>
                </a:cxn>
                <a:cxn ang="0">
                  <a:pos x="0" y="42"/>
                </a:cxn>
              </a:cxnLst>
              <a:rect l="0" t="0" r="r" b="b"/>
              <a:pathLst>
                <a:path w="111" h="84">
                  <a:moveTo>
                    <a:pt x="0" y="42"/>
                  </a:moveTo>
                  <a:lnTo>
                    <a:pt x="3" y="31"/>
                  </a:lnTo>
                  <a:lnTo>
                    <a:pt x="9" y="20"/>
                  </a:lnTo>
                  <a:lnTo>
                    <a:pt x="20" y="10"/>
                  </a:lnTo>
                  <a:lnTo>
                    <a:pt x="32" y="4"/>
                  </a:lnTo>
                  <a:lnTo>
                    <a:pt x="48" y="0"/>
                  </a:lnTo>
                  <a:lnTo>
                    <a:pt x="63" y="0"/>
                  </a:lnTo>
                  <a:lnTo>
                    <a:pt x="79" y="4"/>
                  </a:lnTo>
                  <a:lnTo>
                    <a:pt x="91" y="10"/>
                  </a:lnTo>
                  <a:lnTo>
                    <a:pt x="102" y="20"/>
                  </a:lnTo>
                  <a:lnTo>
                    <a:pt x="108" y="31"/>
                  </a:lnTo>
                  <a:lnTo>
                    <a:pt x="111" y="42"/>
                  </a:lnTo>
                  <a:lnTo>
                    <a:pt x="108" y="53"/>
                  </a:lnTo>
                  <a:lnTo>
                    <a:pt x="102" y="64"/>
                  </a:lnTo>
                  <a:lnTo>
                    <a:pt x="91" y="74"/>
                  </a:lnTo>
                  <a:lnTo>
                    <a:pt x="79" y="80"/>
                  </a:lnTo>
                  <a:lnTo>
                    <a:pt x="63" y="84"/>
                  </a:lnTo>
                  <a:lnTo>
                    <a:pt x="48" y="84"/>
                  </a:lnTo>
                  <a:lnTo>
                    <a:pt x="32" y="80"/>
                  </a:lnTo>
                  <a:lnTo>
                    <a:pt x="20" y="74"/>
                  </a:lnTo>
                  <a:lnTo>
                    <a:pt x="9" y="64"/>
                  </a:lnTo>
                  <a:lnTo>
                    <a:pt x="3" y="53"/>
                  </a:lnTo>
                  <a:lnTo>
                    <a:pt x="0" y="42"/>
                  </a:lnTo>
                  <a:close/>
                </a:path>
              </a:pathLst>
            </a:custGeom>
            <a:solidFill>
              <a:srgbClr val="FFFFFF"/>
            </a:solidFill>
            <a:ln w="11113">
              <a:solidFill>
                <a:srgbClr val="000000"/>
              </a:solidFill>
              <a:prstDash val="solid"/>
              <a:round/>
              <a:headEnd/>
              <a:tailEnd/>
            </a:ln>
          </p:spPr>
          <p:txBody>
            <a:bodyPr/>
            <a:lstStyle/>
            <a:p>
              <a:endParaRPr lang="fr-FR"/>
            </a:p>
          </p:txBody>
        </p:sp>
        <p:sp>
          <p:nvSpPr>
            <p:cNvPr id="2079" name="Rectangle 31"/>
            <p:cNvSpPr>
              <a:spLocks noChangeArrowheads="1"/>
            </p:cNvSpPr>
            <p:nvPr/>
          </p:nvSpPr>
          <p:spPr bwMode="auto">
            <a:xfrm>
              <a:off x="1894" y="1707"/>
              <a:ext cx="164" cy="26"/>
            </a:xfrm>
            <a:prstGeom prst="rect">
              <a:avLst/>
            </a:prstGeom>
            <a:solidFill>
              <a:srgbClr val="FFFFFF"/>
            </a:solidFill>
            <a:ln w="9525">
              <a:noFill/>
              <a:miter lim="800000"/>
              <a:headEnd/>
              <a:tailEnd/>
            </a:ln>
          </p:spPr>
          <p:txBody>
            <a:bodyPr/>
            <a:lstStyle/>
            <a:p>
              <a:endParaRPr lang="fr-FR"/>
            </a:p>
          </p:txBody>
        </p:sp>
        <p:sp>
          <p:nvSpPr>
            <p:cNvPr id="2080" name="Line 32"/>
            <p:cNvSpPr>
              <a:spLocks noChangeShapeType="1"/>
            </p:cNvSpPr>
            <p:nvPr/>
          </p:nvSpPr>
          <p:spPr bwMode="auto">
            <a:xfrm flipV="1">
              <a:off x="1979" y="1707"/>
              <a:ext cx="1" cy="52"/>
            </a:xfrm>
            <a:prstGeom prst="line">
              <a:avLst/>
            </a:prstGeom>
            <a:noFill/>
            <a:ln w="11113">
              <a:solidFill>
                <a:srgbClr val="000000"/>
              </a:solidFill>
              <a:round/>
              <a:headEnd/>
              <a:tailEnd/>
            </a:ln>
          </p:spPr>
          <p:txBody>
            <a:bodyPr/>
            <a:lstStyle/>
            <a:p>
              <a:endParaRPr lang="fr-FR"/>
            </a:p>
          </p:txBody>
        </p:sp>
        <p:sp>
          <p:nvSpPr>
            <p:cNvPr id="2081" name="Line 33"/>
            <p:cNvSpPr>
              <a:spLocks noChangeShapeType="1"/>
            </p:cNvSpPr>
            <p:nvPr/>
          </p:nvSpPr>
          <p:spPr bwMode="auto">
            <a:xfrm flipH="1">
              <a:off x="1929" y="1705"/>
              <a:ext cx="111" cy="1"/>
            </a:xfrm>
            <a:prstGeom prst="line">
              <a:avLst/>
            </a:prstGeom>
            <a:noFill/>
            <a:ln w="11113">
              <a:solidFill>
                <a:srgbClr val="000000"/>
              </a:solidFill>
              <a:round/>
              <a:headEnd/>
              <a:tailEnd/>
            </a:ln>
          </p:spPr>
          <p:txBody>
            <a:bodyPr/>
            <a:lstStyle/>
            <a:p>
              <a:endParaRPr lang="fr-FR"/>
            </a:p>
          </p:txBody>
        </p:sp>
        <p:sp>
          <p:nvSpPr>
            <p:cNvPr id="2082" name="Freeform 34"/>
            <p:cNvSpPr>
              <a:spLocks/>
            </p:cNvSpPr>
            <p:nvPr/>
          </p:nvSpPr>
          <p:spPr bwMode="auto">
            <a:xfrm>
              <a:off x="1683" y="1758"/>
              <a:ext cx="219" cy="98"/>
            </a:xfrm>
            <a:custGeom>
              <a:avLst/>
              <a:gdLst/>
              <a:ahLst/>
              <a:cxnLst>
                <a:cxn ang="0">
                  <a:pos x="219" y="0"/>
                </a:cxn>
                <a:cxn ang="0">
                  <a:pos x="0" y="0"/>
                </a:cxn>
                <a:cxn ang="0">
                  <a:pos x="0" y="197"/>
                </a:cxn>
              </a:cxnLst>
              <a:rect l="0" t="0" r="r" b="b"/>
              <a:pathLst>
                <a:path w="219" h="197">
                  <a:moveTo>
                    <a:pt x="219" y="0"/>
                  </a:moveTo>
                  <a:lnTo>
                    <a:pt x="0" y="0"/>
                  </a:lnTo>
                  <a:lnTo>
                    <a:pt x="0" y="197"/>
                  </a:lnTo>
                </a:path>
              </a:pathLst>
            </a:custGeom>
            <a:noFill/>
            <a:ln w="11113">
              <a:solidFill>
                <a:srgbClr val="000000"/>
              </a:solidFill>
              <a:prstDash val="solid"/>
              <a:round/>
              <a:headEnd/>
              <a:tailEnd/>
            </a:ln>
          </p:spPr>
          <p:txBody>
            <a:bodyPr/>
            <a:lstStyle/>
            <a:p>
              <a:endParaRPr lang="fr-FR"/>
            </a:p>
          </p:txBody>
        </p:sp>
        <p:sp>
          <p:nvSpPr>
            <p:cNvPr id="2083" name="Line 35"/>
            <p:cNvSpPr>
              <a:spLocks noChangeShapeType="1"/>
            </p:cNvSpPr>
            <p:nvPr/>
          </p:nvSpPr>
          <p:spPr bwMode="auto">
            <a:xfrm>
              <a:off x="2061" y="1758"/>
              <a:ext cx="109" cy="1"/>
            </a:xfrm>
            <a:prstGeom prst="line">
              <a:avLst/>
            </a:prstGeom>
            <a:noFill/>
            <a:ln w="11113">
              <a:solidFill>
                <a:srgbClr val="000000"/>
              </a:solidFill>
              <a:round/>
              <a:headEnd/>
              <a:tailEnd/>
            </a:ln>
          </p:spPr>
          <p:txBody>
            <a:bodyPr/>
            <a:lstStyle/>
            <a:p>
              <a:endParaRPr lang="fr-FR"/>
            </a:p>
          </p:txBody>
        </p:sp>
        <p:sp>
          <p:nvSpPr>
            <p:cNvPr id="2084" name="Freeform 36"/>
            <p:cNvSpPr>
              <a:spLocks/>
            </p:cNvSpPr>
            <p:nvPr/>
          </p:nvSpPr>
          <p:spPr bwMode="auto">
            <a:xfrm>
              <a:off x="1730" y="1559"/>
              <a:ext cx="172" cy="99"/>
            </a:xfrm>
            <a:custGeom>
              <a:avLst/>
              <a:gdLst/>
              <a:ahLst/>
              <a:cxnLst>
                <a:cxn ang="0">
                  <a:pos x="0" y="98"/>
                </a:cxn>
                <a:cxn ang="0">
                  <a:pos x="3" y="76"/>
                </a:cxn>
                <a:cxn ang="0">
                  <a:pos x="9" y="55"/>
                </a:cxn>
                <a:cxn ang="0">
                  <a:pos x="20" y="37"/>
                </a:cxn>
                <a:cxn ang="0">
                  <a:pos x="34" y="20"/>
                </a:cxn>
                <a:cxn ang="0">
                  <a:pos x="50" y="9"/>
                </a:cxn>
                <a:cxn ang="0">
                  <a:pos x="68" y="2"/>
                </a:cxn>
                <a:cxn ang="0">
                  <a:pos x="86" y="0"/>
                </a:cxn>
                <a:cxn ang="0">
                  <a:pos x="106" y="2"/>
                </a:cxn>
                <a:cxn ang="0">
                  <a:pos x="123" y="9"/>
                </a:cxn>
                <a:cxn ang="0">
                  <a:pos x="140" y="20"/>
                </a:cxn>
                <a:cxn ang="0">
                  <a:pos x="154" y="37"/>
                </a:cxn>
                <a:cxn ang="0">
                  <a:pos x="164" y="55"/>
                </a:cxn>
                <a:cxn ang="0">
                  <a:pos x="170" y="76"/>
                </a:cxn>
                <a:cxn ang="0">
                  <a:pos x="172" y="98"/>
                </a:cxn>
                <a:cxn ang="0">
                  <a:pos x="170" y="121"/>
                </a:cxn>
                <a:cxn ang="0">
                  <a:pos x="164" y="142"/>
                </a:cxn>
                <a:cxn ang="0">
                  <a:pos x="154" y="160"/>
                </a:cxn>
                <a:cxn ang="0">
                  <a:pos x="140" y="175"/>
                </a:cxn>
                <a:cxn ang="0">
                  <a:pos x="123" y="188"/>
                </a:cxn>
                <a:cxn ang="0">
                  <a:pos x="106" y="195"/>
                </a:cxn>
                <a:cxn ang="0">
                  <a:pos x="86" y="197"/>
                </a:cxn>
                <a:cxn ang="0">
                  <a:pos x="68" y="195"/>
                </a:cxn>
                <a:cxn ang="0">
                  <a:pos x="50" y="188"/>
                </a:cxn>
                <a:cxn ang="0">
                  <a:pos x="34" y="175"/>
                </a:cxn>
                <a:cxn ang="0">
                  <a:pos x="20" y="160"/>
                </a:cxn>
                <a:cxn ang="0">
                  <a:pos x="9" y="142"/>
                </a:cxn>
                <a:cxn ang="0">
                  <a:pos x="3" y="121"/>
                </a:cxn>
                <a:cxn ang="0">
                  <a:pos x="0" y="98"/>
                </a:cxn>
              </a:cxnLst>
              <a:rect l="0" t="0" r="r" b="b"/>
              <a:pathLst>
                <a:path w="172" h="197">
                  <a:moveTo>
                    <a:pt x="0" y="98"/>
                  </a:moveTo>
                  <a:lnTo>
                    <a:pt x="3" y="76"/>
                  </a:lnTo>
                  <a:lnTo>
                    <a:pt x="9" y="55"/>
                  </a:lnTo>
                  <a:lnTo>
                    <a:pt x="20" y="37"/>
                  </a:lnTo>
                  <a:lnTo>
                    <a:pt x="34" y="20"/>
                  </a:lnTo>
                  <a:lnTo>
                    <a:pt x="50" y="9"/>
                  </a:lnTo>
                  <a:lnTo>
                    <a:pt x="68" y="2"/>
                  </a:lnTo>
                  <a:lnTo>
                    <a:pt x="86" y="0"/>
                  </a:lnTo>
                  <a:lnTo>
                    <a:pt x="106" y="2"/>
                  </a:lnTo>
                  <a:lnTo>
                    <a:pt x="123" y="9"/>
                  </a:lnTo>
                  <a:lnTo>
                    <a:pt x="140" y="20"/>
                  </a:lnTo>
                  <a:lnTo>
                    <a:pt x="154" y="37"/>
                  </a:lnTo>
                  <a:lnTo>
                    <a:pt x="164" y="55"/>
                  </a:lnTo>
                  <a:lnTo>
                    <a:pt x="170" y="76"/>
                  </a:lnTo>
                  <a:lnTo>
                    <a:pt x="172" y="98"/>
                  </a:lnTo>
                  <a:lnTo>
                    <a:pt x="170" y="121"/>
                  </a:lnTo>
                  <a:lnTo>
                    <a:pt x="164" y="142"/>
                  </a:lnTo>
                  <a:lnTo>
                    <a:pt x="154" y="160"/>
                  </a:lnTo>
                  <a:lnTo>
                    <a:pt x="140" y="175"/>
                  </a:lnTo>
                  <a:lnTo>
                    <a:pt x="123" y="188"/>
                  </a:lnTo>
                  <a:lnTo>
                    <a:pt x="106" y="195"/>
                  </a:lnTo>
                  <a:lnTo>
                    <a:pt x="86" y="197"/>
                  </a:lnTo>
                  <a:lnTo>
                    <a:pt x="68" y="195"/>
                  </a:lnTo>
                  <a:lnTo>
                    <a:pt x="50" y="188"/>
                  </a:lnTo>
                  <a:lnTo>
                    <a:pt x="34" y="175"/>
                  </a:lnTo>
                  <a:lnTo>
                    <a:pt x="20" y="160"/>
                  </a:lnTo>
                  <a:lnTo>
                    <a:pt x="9" y="142"/>
                  </a:lnTo>
                  <a:lnTo>
                    <a:pt x="3" y="121"/>
                  </a:lnTo>
                  <a:lnTo>
                    <a:pt x="0" y="98"/>
                  </a:lnTo>
                  <a:close/>
                </a:path>
              </a:pathLst>
            </a:custGeom>
            <a:solidFill>
              <a:srgbClr val="FFFFFF"/>
            </a:solidFill>
            <a:ln w="11113">
              <a:solidFill>
                <a:srgbClr val="000000"/>
              </a:solidFill>
              <a:prstDash val="solid"/>
              <a:round/>
              <a:headEnd/>
              <a:tailEnd/>
            </a:ln>
          </p:spPr>
          <p:txBody>
            <a:bodyPr/>
            <a:lstStyle/>
            <a:p>
              <a:endParaRPr lang="fr-FR"/>
            </a:p>
          </p:txBody>
        </p:sp>
        <p:sp>
          <p:nvSpPr>
            <p:cNvPr id="2085" name="Rectangle 37"/>
            <p:cNvSpPr>
              <a:spLocks noChangeArrowheads="1"/>
            </p:cNvSpPr>
            <p:nvPr/>
          </p:nvSpPr>
          <p:spPr bwMode="auto">
            <a:xfrm>
              <a:off x="1761" y="1584"/>
              <a:ext cx="105"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PIC</a:t>
              </a:r>
              <a:endParaRPr lang="fr-FR" sz="800">
                <a:solidFill>
                  <a:srgbClr val="FC0128"/>
                </a:solidFill>
              </a:endParaRPr>
            </a:p>
          </p:txBody>
        </p:sp>
        <p:sp>
          <p:nvSpPr>
            <p:cNvPr id="2086" name="Line 38"/>
            <p:cNvSpPr>
              <a:spLocks noChangeShapeType="1"/>
            </p:cNvSpPr>
            <p:nvPr/>
          </p:nvSpPr>
          <p:spPr bwMode="auto">
            <a:xfrm flipV="1">
              <a:off x="1622" y="1829"/>
              <a:ext cx="1" cy="4"/>
            </a:xfrm>
            <a:prstGeom prst="line">
              <a:avLst/>
            </a:prstGeom>
            <a:noFill/>
            <a:ln w="11113">
              <a:solidFill>
                <a:srgbClr val="000000"/>
              </a:solidFill>
              <a:round/>
              <a:headEnd/>
              <a:tailEnd/>
            </a:ln>
          </p:spPr>
          <p:txBody>
            <a:bodyPr/>
            <a:lstStyle/>
            <a:p>
              <a:endParaRPr lang="fr-FR"/>
            </a:p>
          </p:txBody>
        </p:sp>
        <p:sp>
          <p:nvSpPr>
            <p:cNvPr id="2087" name="Line 39"/>
            <p:cNvSpPr>
              <a:spLocks noChangeShapeType="1"/>
            </p:cNvSpPr>
            <p:nvPr/>
          </p:nvSpPr>
          <p:spPr bwMode="auto">
            <a:xfrm flipV="1">
              <a:off x="1622" y="1804"/>
              <a:ext cx="1" cy="4"/>
            </a:xfrm>
            <a:prstGeom prst="line">
              <a:avLst/>
            </a:prstGeom>
            <a:noFill/>
            <a:ln w="11113">
              <a:solidFill>
                <a:srgbClr val="000000"/>
              </a:solidFill>
              <a:round/>
              <a:headEnd/>
              <a:tailEnd/>
            </a:ln>
          </p:spPr>
          <p:txBody>
            <a:bodyPr/>
            <a:lstStyle/>
            <a:p>
              <a:endParaRPr lang="fr-FR"/>
            </a:p>
          </p:txBody>
        </p:sp>
        <p:sp>
          <p:nvSpPr>
            <p:cNvPr id="2088" name="Line 40"/>
            <p:cNvSpPr>
              <a:spLocks noChangeShapeType="1"/>
            </p:cNvSpPr>
            <p:nvPr/>
          </p:nvSpPr>
          <p:spPr bwMode="auto">
            <a:xfrm flipV="1">
              <a:off x="1622" y="1779"/>
              <a:ext cx="1" cy="4"/>
            </a:xfrm>
            <a:prstGeom prst="line">
              <a:avLst/>
            </a:prstGeom>
            <a:noFill/>
            <a:ln w="11113">
              <a:solidFill>
                <a:srgbClr val="000000"/>
              </a:solidFill>
              <a:round/>
              <a:headEnd/>
              <a:tailEnd/>
            </a:ln>
          </p:spPr>
          <p:txBody>
            <a:bodyPr/>
            <a:lstStyle/>
            <a:p>
              <a:endParaRPr lang="fr-FR"/>
            </a:p>
          </p:txBody>
        </p:sp>
        <p:sp>
          <p:nvSpPr>
            <p:cNvPr id="2089" name="Line 41"/>
            <p:cNvSpPr>
              <a:spLocks noChangeShapeType="1"/>
            </p:cNvSpPr>
            <p:nvPr/>
          </p:nvSpPr>
          <p:spPr bwMode="auto">
            <a:xfrm flipV="1">
              <a:off x="1622" y="1754"/>
              <a:ext cx="1" cy="4"/>
            </a:xfrm>
            <a:prstGeom prst="line">
              <a:avLst/>
            </a:prstGeom>
            <a:noFill/>
            <a:ln w="11113">
              <a:solidFill>
                <a:srgbClr val="000000"/>
              </a:solidFill>
              <a:round/>
              <a:headEnd/>
              <a:tailEnd/>
            </a:ln>
          </p:spPr>
          <p:txBody>
            <a:bodyPr/>
            <a:lstStyle/>
            <a:p>
              <a:endParaRPr lang="fr-FR"/>
            </a:p>
          </p:txBody>
        </p:sp>
        <p:sp>
          <p:nvSpPr>
            <p:cNvPr id="2090" name="Line 42"/>
            <p:cNvSpPr>
              <a:spLocks noChangeShapeType="1"/>
            </p:cNvSpPr>
            <p:nvPr/>
          </p:nvSpPr>
          <p:spPr bwMode="auto">
            <a:xfrm flipV="1">
              <a:off x="1622" y="1729"/>
              <a:ext cx="1" cy="4"/>
            </a:xfrm>
            <a:prstGeom prst="line">
              <a:avLst/>
            </a:prstGeom>
            <a:noFill/>
            <a:ln w="11113">
              <a:solidFill>
                <a:srgbClr val="000000"/>
              </a:solidFill>
              <a:round/>
              <a:headEnd/>
              <a:tailEnd/>
            </a:ln>
          </p:spPr>
          <p:txBody>
            <a:bodyPr/>
            <a:lstStyle/>
            <a:p>
              <a:endParaRPr lang="fr-FR"/>
            </a:p>
          </p:txBody>
        </p:sp>
        <p:sp>
          <p:nvSpPr>
            <p:cNvPr id="2091" name="Line 43"/>
            <p:cNvSpPr>
              <a:spLocks noChangeShapeType="1"/>
            </p:cNvSpPr>
            <p:nvPr/>
          </p:nvSpPr>
          <p:spPr bwMode="auto">
            <a:xfrm flipV="1">
              <a:off x="1622" y="1704"/>
              <a:ext cx="1" cy="4"/>
            </a:xfrm>
            <a:prstGeom prst="line">
              <a:avLst/>
            </a:prstGeom>
            <a:noFill/>
            <a:ln w="11113">
              <a:solidFill>
                <a:srgbClr val="000000"/>
              </a:solidFill>
              <a:round/>
              <a:headEnd/>
              <a:tailEnd/>
            </a:ln>
          </p:spPr>
          <p:txBody>
            <a:bodyPr/>
            <a:lstStyle/>
            <a:p>
              <a:endParaRPr lang="fr-FR"/>
            </a:p>
          </p:txBody>
        </p:sp>
        <p:sp>
          <p:nvSpPr>
            <p:cNvPr id="2092" name="Line 44"/>
            <p:cNvSpPr>
              <a:spLocks noChangeShapeType="1"/>
            </p:cNvSpPr>
            <p:nvPr/>
          </p:nvSpPr>
          <p:spPr bwMode="auto">
            <a:xfrm flipV="1">
              <a:off x="1622" y="1679"/>
              <a:ext cx="1" cy="4"/>
            </a:xfrm>
            <a:prstGeom prst="line">
              <a:avLst/>
            </a:prstGeom>
            <a:noFill/>
            <a:ln w="11113">
              <a:solidFill>
                <a:srgbClr val="000000"/>
              </a:solidFill>
              <a:round/>
              <a:headEnd/>
              <a:tailEnd/>
            </a:ln>
          </p:spPr>
          <p:txBody>
            <a:bodyPr/>
            <a:lstStyle/>
            <a:p>
              <a:endParaRPr lang="fr-FR"/>
            </a:p>
          </p:txBody>
        </p:sp>
        <p:sp>
          <p:nvSpPr>
            <p:cNvPr id="2093" name="Line 45"/>
            <p:cNvSpPr>
              <a:spLocks noChangeShapeType="1"/>
            </p:cNvSpPr>
            <p:nvPr/>
          </p:nvSpPr>
          <p:spPr bwMode="auto">
            <a:xfrm flipV="1">
              <a:off x="1622" y="1654"/>
              <a:ext cx="1" cy="4"/>
            </a:xfrm>
            <a:prstGeom prst="line">
              <a:avLst/>
            </a:prstGeom>
            <a:noFill/>
            <a:ln w="11113">
              <a:solidFill>
                <a:srgbClr val="000000"/>
              </a:solidFill>
              <a:round/>
              <a:headEnd/>
              <a:tailEnd/>
            </a:ln>
          </p:spPr>
          <p:txBody>
            <a:bodyPr/>
            <a:lstStyle/>
            <a:p>
              <a:endParaRPr lang="fr-FR"/>
            </a:p>
          </p:txBody>
        </p:sp>
        <p:sp>
          <p:nvSpPr>
            <p:cNvPr id="2094" name="Line 46"/>
            <p:cNvSpPr>
              <a:spLocks noChangeShapeType="1"/>
            </p:cNvSpPr>
            <p:nvPr/>
          </p:nvSpPr>
          <p:spPr bwMode="auto">
            <a:xfrm flipV="1">
              <a:off x="1622" y="1628"/>
              <a:ext cx="1" cy="5"/>
            </a:xfrm>
            <a:prstGeom prst="line">
              <a:avLst/>
            </a:prstGeom>
            <a:noFill/>
            <a:ln w="11113">
              <a:solidFill>
                <a:srgbClr val="000000"/>
              </a:solidFill>
              <a:round/>
              <a:headEnd/>
              <a:tailEnd/>
            </a:ln>
          </p:spPr>
          <p:txBody>
            <a:bodyPr/>
            <a:lstStyle/>
            <a:p>
              <a:endParaRPr lang="fr-FR"/>
            </a:p>
          </p:txBody>
        </p:sp>
        <p:sp>
          <p:nvSpPr>
            <p:cNvPr id="2095" name="Line 47"/>
            <p:cNvSpPr>
              <a:spLocks noChangeShapeType="1"/>
            </p:cNvSpPr>
            <p:nvPr/>
          </p:nvSpPr>
          <p:spPr bwMode="auto">
            <a:xfrm flipV="1">
              <a:off x="1622" y="1603"/>
              <a:ext cx="1" cy="5"/>
            </a:xfrm>
            <a:prstGeom prst="line">
              <a:avLst/>
            </a:prstGeom>
            <a:noFill/>
            <a:ln w="11113">
              <a:solidFill>
                <a:srgbClr val="000000"/>
              </a:solidFill>
              <a:round/>
              <a:headEnd/>
              <a:tailEnd/>
            </a:ln>
          </p:spPr>
          <p:txBody>
            <a:bodyPr/>
            <a:lstStyle/>
            <a:p>
              <a:endParaRPr lang="fr-FR"/>
            </a:p>
          </p:txBody>
        </p:sp>
        <p:sp>
          <p:nvSpPr>
            <p:cNvPr id="2096" name="Line 48"/>
            <p:cNvSpPr>
              <a:spLocks noChangeShapeType="1"/>
            </p:cNvSpPr>
            <p:nvPr/>
          </p:nvSpPr>
          <p:spPr bwMode="auto">
            <a:xfrm>
              <a:off x="1652" y="1599"/>
              <a:ext cx="7" cy="1"/>
            </a:xfrm>
            <a:prstGeom prst="line">
              <a:avLst/>
            </a:prstGeom>
            <a:noFill/>
            <a:ln w="11113">
              <a:solidFill>
                <a:srgbClr val="000000"/>
              </a:solidFill>
              <a:round/>
              <a:headEnd/>
              <a:tailEnd/>
            </a:ln>
          </p:spPr>
          <p:txBody>
            <a:bodyPr/>
            <a:lstStyle/>
            <a:p>
              <a:endParaRPr lang="fr-FR"/>
            </a:p>
          </p:txBody>
        </p:sp>
        <p:sp>
          <p:nvSpPr>
            <p:cNvPr id="2097" name="Line 49"/>
            <p:cNvSpPr>
              <a:spLocks noChangeShapeType="1"/>
            </p:cNvSpPr>
            <p:nvPr/>
          </p:nvSpPr>
          <p:spPr bwMode="auto">
            <a:xfrm>
              <a:off x="1696" y="1599"/>
              <a:ext cx="7" cy="1"/>
            </a:xfrm>
            <a:prstGeom prst="line">
              <a:avLst/>
            </a:prstGeom>
            <a:noFill/>
            <a:ln w="11113">
              <a:solidFill>
                <a:srgbClr val="000000"/>
              </a:solidFill>
              <a:round/>
              <a:headEnd/>
              <a:tailEnd/>
            </a:ln>
          </p:spPr>
          <p:txBody>
            <a:bodyPr/>
            <a:lstStyle/>
            <a:p>
              <a:endParaRPr lang="fr-FR"/>
            </a:p>
          </p:txBody>
        </p:sp>
        <p:sp>
          <p:nvSpPr>
            <p:cNvPr id="2098" name="Line 50"/>
            <p:cNvSpPr>
              <a:spLocks noChangeShapeType="1"/>
            </p:cNvSpPr>
            <p:nvPr/>
          </p:nvSpPr>
          <p:spPr bwMode="auto">
            <a:xfrm>
              <a:off x="1897" y="1599"/>
              <a:ext cx="8" cy="1"/>
            </a:xfrm>
            <a:prstGeom prst="line">
              <a:avLst/>
            </a:prstGeom>
            <a:noFill/>
            <a:ln w="11113">
              <a:solidFill>
                <a:srgbClr val="000000"/>
              </a:solidFill>
              <a:round/>
              <a:headEnd/>
              <a:tailEnd/>
            </a:ln>
          </p:spPr>
          <p:txBody>
            <a:bodyPr/>
            <a:lstStyle/>
            <a:p>
              <a:endParaRPr lang="fr-FR"/>
            </a:p>
          </p:txBody>
        </p:sp>
        <p:sp>
          <p:nvSpPr>
            <p:cNvPr id="2099" name="Line 51"/>
            <p:cNvSpPr>
              <a:spLocks noChangeShapeType="1"/>
            </p:cNvSpPr>
            <p:nvPr/>
          </p:nvSpPr>
          <p:spPr bwMode="auto">
            <a:xfrm>
              <a:off x="1942" y="1599"/>
              <a:ext cx="7" cy="1"/>
            </a:xfrm>
            <a:prstGeom prst="line">
              <a:avLst/>
            </a:prstGeom>
            <a:noFill/>
            <a:ln w="11113">
              <a:solidFill>
                <a:srgbClr val="000000"/>
              </a:solidFill>
              <a:round/>
              <a:headEnd/>
              <a:tailEnd/>
            </a:ln>
          </p:spPr>
          <p:txBody>
            <a:bodyPr/>
            <a:lstStyle/>
            <a:p>
              <a:endParaRPr lang="fr-FR"/>
            </a:p>
          </p:txBody>
        </p:sp>
        <p:sp>
          <p:nvSpPr>
            <p:cNvPr id="2100" name="Freeform 52"/>
            <p:cNvSpPr>
              <a:spLocks/>
            </p:cNvSpPr>
            <p:nvPr/>
          </p:nvSpPr>
          <p:spPr bwMode="auto">
            <a:xfrm>
              <a:off x="1986" y="1599"/>
              <a:ext cx="2" cy="3"/>
            </a:xfrm>
            <a:custGeom>
              <a:avLst/>
              <a:gdLst/>
              <a:ahLst/>
              <a:cxnLst>
                <a:cxn ang="0">
                  <a:pos x="0" y="0"/>
                </a:cxn>
                <a:cxn ang="0">
                  <a:pos x="2" y="0"/>
                </a:cxn>
                <a:cxn ang="0">
                  <a:pos x="2" y="4"/>
                </a:cxn>
              </a:cxnLst>
              <a:rect l="0" t="0" r="r" b="b"/>
              <a:pathLst>
                <a:path w="2" h="4">
                  <a:moveTo>
                    <a:pt x="0" y="0"/>
                  </a:moveTo>
                  <a:lnTo>
                    <a:pt x="2" y="0"/>
                  </a:lnTo>
                  <a:lnTo>
                    <a:pt x="2" y="4"/>
                  </a:lnTo>
                </a:path>
              </a:pathLst>
            </a:custGeom>
            <a:noFill/>
            <a:ln w="11113">
              <a:solidFill>
                <a:srgbClr val="000000"/>
              </a:solidFill>
              <a:prstDash val="solid"/>
              <a:round/>
              <a:headEnd/>
              <a:tailEnd/>
            </a:ln>
          </p:spPr>
          <p:txBody>
            <a:bodyPr/>
            <a:lstStyle/>
            <a:p>
              <a:endParaRPr lang="fr-FR"/>
            </a:p>
          </p:txBody>
        </p:sp>
        <p:sp>
          <p:nvSpPr>
            <p:cNvPr id="2101" name="Line 53"/>
            <p:cNvSpPr>
              <a:spLocks noChangeShapeType="1"/>
            </p:cNvSpPr>
            <p:nvPr/>
          </p:nvSpPr>
          <p:spPr bwMode="auto">
            <a:xfrm>
              <a:off x="1988" y="1623"/>
              <a:ext cx="1" cy="4"/>
            </a:xfrm>
            <a:prstGeom prst="line">
              <a:avLst/>
            </a:prstGeom>
            <a:noFill/>
            <a:ln w="11113">
              <a:solidFill>
                <a:srgbClr val="000000"/>
              </a:solidFill>
              <a:round/>
              <a:headEnd/>
              <a:tailEnd/>
            </a:ln>
          </p:spPr>
          <p:txBody>
            <a:bodyPr/>
            <a:lstStyle/>
            <a:p>
              <a:endParaRPr lang="fr-FR"/>
            </a:p>
          </p:txBody>
        </p:sp>
        <p:sp>
          <p:nvSpPr>
            <p:cNvPr id="2102" name="Line 54"/>
            <p:cNvSpPr>
              <a:spLocks noChangeShapeType="1"/>
            </p:cNvSpPr>
            <p:nvPr/>
          </p:nvSpPr>
          <p:spPr bwMode="auto">
            <a:xfrm>
              <a:off x="1988" y="1648"/>
              <a:ext cx="1" cy="4"/>
            </a:xfrm>
            <a:prstGeom prst="line">
              <a:avLst/>
            </a:prstGeom>
            <a:noFill/>
            <a:ln w="11113">
              <a:solidFill>
                <a:srgbClr val="000000"/>
              </a:solidFill>
              <a:round/>
              <a:headEnd/>
              <a:tailEnd/>
            </a:ln>
          </p:spPr>
          <p:txBody>
            <a:bodyPr/>
            <a:lstStyle/>
            <a:p>
              <a:endParaRPr lang="fr-FR"/>
            </a:p>
          </p:txBody>
        </p:sp>
        <p:sp>
          <p:nvSpPr>
            <p:cNvPr id="2103" name="Line 55"/>
            <p:cNvSpPr>
              <a:spLocks noChangeShapeType="1"/>
            </p:cNvSpPr>
            <p:nvPr/>
          </p:nvSpPr>
          <p:spPr bwMode="auto">
            <a:xfrm>
              <a:off x="1988" y="1673"/>
              <a:ext cx="1" cy="4"/>
            </a:xfrm>
            <a:prstGeom prst="line">
              <a:avLst/>
            </a:prstGeom>
            <a:noFill/>
            <a:ln w="11113">
              <a:solidFill>
                <a:srgbClr val="000000"/>
              </a:solidFill>
              <a:round/>
              <a:headEnd/>
              <a:tailEnd/>
            </a:ln>
          </p:spPr>
          <p:txBody>
            <a:bodyPr/>
            <a:lstStyle/>
            <a:p>
              <a:endParaRPr lang="fr-FR"/>
            </a:p>
          </p:txBody>
        </p:sp>
        <p:sp>
          <p:nvSpPr>
            <p:cNvPr id="2104" name="Rectangle 56"/>
            <p:cNvSpPr>
              <a:spLocks noChangeArrowheads="1"/>
            </p:cNvSpPr>
            <p:nvPr/>
          </p:nvSpPr>
          <p:spPr bwMode="auto">
            <a:xfrm>
              <a:off x="2217" y="1716"/>
              <a:ext cx="90"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N2</a:t>
              </a:r>
              <a:endParaRPr lang="fr-FR">
                <a:solidFill>
                  <a:srgbClr val="FC0128"/>
                </a:solidFill>
              </a:endParaRPr>
            </a:p>
          </p:txBody>
        </p:sp>
        <p:sp>
          <p:nvSpPr>
            <p:cNvPr id="2105" name="Line 57"/>
            <p:cNvSpPr>
              <a:spLocks noChangeShapeType="1"/>
            </p:cNvSpPr>
            <p:nvPr/>
          </p:nvSpPr>
          <p:spPr bwMode="auto">
            <a:xfrm flipV="1">
              <a:off x="1916" y="1410"/>
              <a:ext cx="147" cy="46"/>
            </a:xfrm>
            <a:prstGeom prst="line">
              <a:avLst/>
            </a:prstGeom>
            <a:noFill/>
            <a:ln w="11113">
              <a:solidFill>
                <a:srgbClr val="000000"/>
              </a:solidFill>
              <a:round/>
              <a:headEnd/>
              <a:tailEnd/>
            </a:ln>
          </p:spPr>
          <p:txBody>
            <a:bodyPr/>
            <a:lstStyle/>
            <a:p>
              <a:endParaRPr lang="fr-FR"/>
            </a:p>
          </p:txBody>
        </p:sp>
        <p:sp>
          <p:nvSpPr>
            <p:cNvPr id="2106" name="Line 58"/>
            <p:cNvSpPr>
              <a:spLocks noChangeShapeType="1"/>
            </p:cNvSpPr>
            <p:nvPr/>
          </p:nvSpPr>
          <p:spPr bwMode="auto">
            <a:xfrm>
              <a:off x="1916" y="1410"/>
              <a:ext cx="147" cy="46"/>
            </a:xfrm>
            <a:prstGeom prst="line">
              <a:avLst/>
            </a:prstGeom>
            <a:noFill/>
            <a:ln w="11113">
              <a:solidFill>
                <a:srgbClr val="000000"/>
              </a:solidFill>
              <a:round/>
              <a:headEnd/>
              <a:tailEnd/>
            </a:ln>
          </p:spPr>
          <p:txBody>
            <a:bodyPr/>
            <a:lstStyle/>
            <a:p>
              <a:endParaRPr lang="fr-FR"/>
            </a:p>
          </p:txBody>
        </p:sp>
        <p:sp>
          <p:nvSpPr>
            <p:cNvPr id="2107" name="Line 59"/>
            <p:cNvSpPr>
              <a:spLocks noChangeShapeType="1"/>
            </p:cNvSpPr>
            <p:nvPr/>
          </p:nvSpPr>
          <p:spPr bwMode="auto">
            <a:xfrm flipV="1">
              <a:off x="1916" y="1410"/>
              <a:ext cx="1" cy="46"/>
            </a:xfrm>
            <a:prstGeom prst="line">
              <a:avLst/>
            </a:prstGeom>
            <a:noFill/>
            <a:ln w="11113">
              <a:solidFill>
                <a:srgbClr val="000000"/>
              </a:solidFill>
              <a:round/>
              <a:headEnd/>
              <a:tailEnd/>
            </a:ln>
          </p:spPr>
          <p:txBody>
            <a:bodyPr/>
            <a:lstStyle/>
            <a:p>
              <a:endParaRPr lang="fr-FR"/>
            </a:p>
          </p:txBody>
        </p:sp>
        <p:sp>
          <p:nvSpPr>
            <p:cNvPr id="2108" name="Line 60"/>
            <p:cNvSpPr>
              <a:spLocks noChangeShapeType="1"/>
            </p:cNvSpPr>
            <p:nvPr/>
          </p:nvSpPr>
          <p:spPr bwMode="auto">
            <a:xfrm flipV="1">
              <a:off x="2063" y="1410"/>
              <a:ext cx="1" cy="46"/>
            </a:xfrm>
            <a:prstGeom prst="line">
              <a:avLst/>
            </a:prstGeom>
            <a:noFill/>
            <a:ln w="11113">
              <a:solidFill>
                <a:srgbClr val="000000"/>
              </a:solidFill>
              <a:round/>
              <a:headEnd/>
              <a:tailEnd/>
            </a:ln>
          </p:spPr>
          <p:txBody>
            <a:bodyPr/>
            <a:lstStyle/>
            <a:p>
              <a:endParaRPr lang="fr-FR"/>
            </a:p>
          </p:txBody>
        </p:sp>
        <p:sp>
          <p:nvSpPr>
            <p:cNvPr id="2109" name="Freeform 61"/>
            <p:cNvSpPr>
              <a:spLocks/>
            </p:cNvSpPr>
            <p:nvPr/>
          </p:nvSpPr>
          <p:spPr bwMode="auto">
            <a:xfrm>
              <a:off x="1940" y="1468"/>
              <a:ext cx="111" cy="42"/>
            </a:xfrm>
            <a:custGeom>
              <a:avLst/>
              <a:gdLst/>
              <a:ahLst/>
              <a:cxnLst>
                <a:cxn ang="0">
                  <a:pos x="0" y="42"/>
                </a:cxn>
                <a:cxn ang="0">
                  <a:pos x="3" y="53"/>
                </a:cxn>
                <a:cxn ang="0">
                  <a:pos x="10" y="64"/>
                </a:cxn>
                <a:cxn ang="0">
                  <a:pos x="20" y="74"/>
                </a:cxn>
                <a:cxn ang="0">
                  <a:pos x="34" y="80"/>
                </a:cxn>
                <a:cxn ang="0">
                  <a:pos x="48" y="84"/>
                </a:cxn>
                <a:cxn ang="0">
                  <a:pos x="64" y="84"/>
                </a:cxn>
                <a:cxn ang="0">
                  <a:pos x="79" y="80"/>
                </a:cxn>
                <a:cxn ang="0">
                  <a:pos x="91" y="74"/>
                </a:cxn>
                <a:cxn ang="0">
                  <a:pos x="102" y="64"/>
                </a:cxn>
                <a:cxn ang="0">
                  <a:pos x="109" y="53"/>
                </a:cxn>
                <a:cxn ang="0">
                  <a:pos x="111" y="42"/>
                </a:cxn>
                <a:cxn ang="0">
                  <a:pos x="109" y="31"/>
                </a:cxn>
                <a:cxn ang="0">
                  <a:pos x="102" y="20"/>
                </a:cxn>
                <a:cxn ang="0">
                  <a:pos x="91" y="10"/>
                </a:cxn>
                <a:cxn ang="0">
                  <a:pos x="79" y="5"/>
                </a:cxn>
                <a:cxn ang="0">
                  <a:pos x="64" y="0"/>
                </a:cxn>
                <a:cxn ang="0">
                  <a:pos x="48" y="0"/>
                </a:cxn>
                <a:cxn ang="0">
                  <a:pos x="34" y="5"/>
                </a:cxn>
                <a:cxn ang="0">
                  <a:pos x="20" y="10"/>
                </a:cxn>
                <a:cxn ang="0">
                  <a:pos x="10" y="20"/>
                </a:cxn>
                <a:cxn ang="0">
                  <a:pos x="3" y="31"/>
                </a:cxn>
                <a:cxn ang="0">
                  <a:pos x="0" y="42"/>
                </a:cxn>
              </a:cxnLst>
              <a:rect l="0" t="0" r="r" b="b"/>
              <a:pathLst>
                <a:path w="111" h="84">
                  <a:moveTo>
                    <a:pt x="0" y="42"/>
                  </a:moveTo>
                  <a:lnTo>
                    <a:pt x="3" y="53"/>
                  </a:lnTo>
                  <a:lnTo>
                    <a:pt x="10" y="64"/>
                  </a:lnTo>
                  <a:lnTo>
                    <a:pt x="20" y="74"/>
                  </a:lnTo>
                  <a:lnTo>
                    <a:pt x="34" y="80"/>
                  </a:lnTo>
                  <a:lnTo>
                    <a:pt x="48" y="84"/>
                  </a:lnTo>
                  <a:lnTo>
                    <a:pt x="64" y="84"/>
                  </a:lnTo>
                  <a:lnTo>
                    <a:pt x="79" y="80"/>
                  </a:lnTo>
                  <a:lnTo>
                    <a:pt x="91" y="74"/>
                  </a:lnTo>
                  <a:lnTo>
                    <a:pt x="102" y="64"/>
                  </a:lnTo>
                  <a:lnTo>
                    <a:pt x="109" y="53"/>
                  </a:lnTo>
                  <a:lnTo>
                    <a:pt x="111" y="42"/>
                  </a:lnTo>
                  <a:lnTo>
                    <a:pt x="109" y="31"/>
                  </a:lnTo>
                  <a:lnTo>
                    <a:pt x="102" y="20"/>
                  </a:lnTo>
                  <a:lnTo>
                    <a:pt x="91" y="10"/>
                  </a:lnTo>
                  <a:lnTo>
                    <a:pt x="79" y="5"/>
                  </a:lnTo>
                  <a:lnTo>
                    <a:pt x="64" y="0"/>
                  </a:lnTo>
                  <a:lnTo>
                    <a:pt x="48" y="0"/>
                  </a:lnTo>
                  <a:lnTo>
                    <a:pt x="34" y="5"/>
                  </a:lnTo>
                  <a:lnTo>
                    <a:pt x="20" y="10"/>
                  </a:lnTo>
                  <a:lnTo>
                    <a:pt x="10" y="20"/>
                  </a:lnTo>
                  <a:lnTo>
                    <a:pt x="3" y="31"/>
                  </a:lnTo>
                  <a:lnTo>
                    <a:pt x="0" y="42"/>
                  </a:lnTo>
                  <a:close/>
                </a:path>
              </a:pathLst>
            </a:custGeom>
            <a:solidFill>
              <a:srgbClr val="FFFFFF"/>
            </a:solidFill>
            <a:ln w="11113">
              <a:solidFill>
                <a:srgbClr val="000000"/>
              </a:solidFill>
              <a:prstDash val="solid"/>
              <a:round/>
              <a:headEnd/>
              <a:tailEnd/>
            </a:ln>
          </p:spPr>
          <p:txBody>
            <a:bodyPr/>
            <a:lstStyle/>
            <a:p>
              <a:endParaRPr lang="fr-FR"/>
            </a:p>
          </p:txBody>
        </p:sp>
        <p:sp>
          <p:nvSpPr>
            <p:cNvPr id="2110" name="Rectangle 62"/>
            <p:cNvSpPr>
              <a:spLocks noChangeArrowheads="1"/>
            </p:cNvSpPr>
            <p:nvPr/>
          </p:nvSpPr>
          <p:spPr bwMode="auto">
            <a:xfrm>
              <a:off x="1905" y="1459"/>
              <a:ext cx="164" cy="27"/>
            </a:xfrm>
            <a:prstGeom prst="rect">
              <a:avLst/>
            </a:prstGeom>
            <a:solidFill>
              <a:srgbClr val="FFFFFF"/>
            </a:solidFill>
            <a:ln w="9525">
              <a:noFill/>
              <a:miter lim="800000"/>
              <a:headEnd/>
              <a:tailEnd/>
            </a:ln>
          </p:spPr>
          <p:txBody>
            <a:bodyPr/>
            <a:lstStyle/>
            <a:p>
              <a:endParaRPr lang="fr-FR"/>
            </a:p>
          </p:txBody>
        </p:sp>
        <p:sp>
          <p:nvSpPr>
            <p:cNvPr id="2111" name="Line 63"/>
            <p:cNvSpPr>
              <a:spLocks noChangeShapeType="1"/>
            </p:cNvSpPr>
            <p:nvPr/>
          </p:nvSpPr>
          <p:spPr bwMode="auto">
            <a:xfrm>
              <a:off x="1990" y="1433"/>
              <a:ext cx="1" cy="53"/>
            </a:xfrm>
            <a:prstGeom prst="line">
              <a:avLst/>
            </a:prstGeom>
            <a:noFill/>
            <a:ln w="11113">
              <a:solidFill>
                <a:srgbClr val="000000"/>
              </a:solidFill>
              <a:round/>
              <a:headEnd/>
              <a:tailEnd/>
            </a:ln>
          </p:spPr>
          <p:txBody>
            <a:bodyPr/>
            <a:lstStyle/>
            <a:p>
              <a:endParaRPr lang="fr-FR"/>
            </a:p>
          </p:txBody>
        </p:sp>
        <p:sp>
          <p:nvSpPr>
            <p:cNvPr id="2112" name="Line 64"/>
            <p:cNvSpPr>
              <a:spLocks noChangeShapeType="1"/>
            </p:cNvSpPr>
            <p:nvPr/>
          </p:nvSpPr>
          <p:spPr bwMode="auto">
            <a:xfrm flipH="1">
              <a:off x="1940" y="1487"/>
              <a:ext cx="111" cy="1"/>
            </a:xfrm>
            <a:prstGeom prst="line">
              <a:avLst/>
            </a:prstGeom>
            <a:noFill/>
            <a:ln w="11113">
              <a:solidFill>
                <a:srgbClr val="000000"/>
              </a:solidFill>
              <a:round/>
              <a:headEnd/>
              <a:tailEnd/>
            </a:ln>
          </p:spPr>
          <p:txBody>
            <a:bodyPr/>
            <a:lstStyle/>
            <a:p>
              <a:endParaRPr lang="fr-FR"/>
            </a:p>
          </p:txBody>
        </p:sp>
        <p:sp>
          <p:nvSpPr>
            <p:cNvPr id="2113" name="Freeform 65"/>
            <p:cNvSpPr>
              <a:spLocks/>
            </p:cNvSpPr>
            <p:nvPr/>
          </p:nvSpPr>
          <p:spPr bwMode="auto">
            <a:xfrm>
              <a:off x="1683" y="1434"/>
              <a:ext cx="226" cy="373"/>
            </a:xfrm>
            <a:custGeom>
              <a:avLst/>
              <a:gdLst/>
              <a:ahLst/>
              <a:cxnLst>
                <a:cxn ang="0">
                  <a:pos x="0" y="746"/>
                </a:cxn>
                <a:cxn ang="0">
                  <a:pos x="0" y="0"/>
                </a:cxn>
                <a:cxn ang="0">
                  <a:pos x="226" y="0"/>
                </a:cxn>
              </a:cxnLst>
              <a:rect l="0" t="0" r="r" b="b"/>
              <a:pathLst>
                <a:path w="226" h="746">
                  <a:moveTo>
                    <a:pt x="0" y="746"/>
                  </a:moveTo>
                  <a:lnTo>
                    <a:pt x="0" y="0"/>
                  </a:lnTo>
                  <a:lnTo>
                    <a:pt x="226" y="0"/>
                  </a:lnTo>
                </a:path>
              </a:pathLst>
            </a:custGeom>
            <a:noFill/>
            <a:ln w="11113">
              <a:solidFill>
                <a:srgbClr val="000000"/>
              </a:solidFill>
              <a:prstDash val="solid"/>
              <a:round/>
              <a:headEnd/>
              <a:tailEnd/>
            </a:ln>
          </p:spPr>
          <p:txBody>
            <a:bodyPr/>
            <a:lstStyle/>
            <a:p>
              <a:endParaRPr lang="fr-FR"/>
            </a:p>
          </p:txBody>
        </p:sp>
        <p:sp>
          <p:nvSpPr>
            <p:cNvPr id="2114" name="Line 66"/>
            <p:cNvSpPr>
              <a:spLocks noChangeShapeType="1"/>
            </p:cNvSpPr>
            <p:nvPr/>
          </p:nvSpPr>
          <p:spPr bwMode="auto">
            <a:xfrm flipV="1">
              <a:off x="1988" y="1602"/>
              <a:ext cx="1" cy="4"/>
            </a:xfrm>
            <a:prstGeom prst="line">
              <a:avLst/>
            </a:prstGeom>
            <a:noFill/>
            <a:ln w="11113">
              <a:solidFill>
                <a:srgbClr val="000000"/>
              </a:solidFill>
              <a:round/>
              <a:headEnd/>
              <a:tailEnd/>
            </a:ln>
          </p:spPr>
          <p:txBody>
            <a:bodyPr/>
            <a:lstStyle/>
            <a:p>
              <a:endParaRPr lang="fr-FR"/>
            </a:p>
          </p:txBody>
        </p:sp>
        <p:sp>
          <p:nvSpPr>
            <p:cNvPr id="2115" name="Line 67"/>
            <p:cNvSpPr>
              <a:spLocks noChangeShapeType="1"/>
            </p:cNvSpPr>
            <p:nvPr/>
          </p:nvSpPr>
          <p:spPr bwMode="auto">
            <a:xfrm flipV="1">
              <a:off x="1988" y="1577"/>
              <a:ext cx="1" cy="4"/>
            </a:xfrm>
            <a:prstGeom prst="line">
              <a:avLst/>
            </a:prstGeom>
            <a:noFill/>
            <a:ln w="11113">
              <a:solidFill>
                <a:srgbClr val="000000"/>
              </a:solidFill>
              <a:round/>
              <a:headEnd/>
              <a:tailEnd/>
            </a:ln>
          </p:spPr>
          <p:txBody>
            <a:bodyPr/>
            <a:lstStyle/>
            <a:p>
              <a:endParaRPr lang="fr-FR"/>
            </a:p>
          </p:txBody>
        </p:sp>
        <p:sp>
          <p:nvSpPr>
            <p:cNvPr id="2116" name="Line 68"/>
            <p:cNvSpPr>
              <a:spLocks noChangeShapeType="1"/>
            </p:cNvSpPr>
            <p:nvPr/>
          </p:nvSpPr>
          <p:spPr bwMode="auto">
            <a:xfrm flipV="1">
              <a:off x="1988" y="1552"/>
              <a:ext cx="1" cy="4"/>
            </a:xfrm>
            <a:prstGeom prst="line">
              <a:avLst/>
            </a:prstGeom>
            <a:noFill/>
            <a:ln w="11113">
              <a:solidFill>
                <a:srgbClr val="000000"/>
              </a:solidFill>
              <a:round/>
              <a:headEnd/>
              <a:tailEnd/>
            </a:ln>
          </p:spPr>
          <p:txBody>
            <a:bodyPr/>
            <a:lstStyle/>
            <a:p>
              <a:endParaRPr lang="fr-FR"/>
            </a:p>
          </p:txBody>
        </p:sp>
        <p:sp>
          <p:nvSpPr>
            <p:cNvPr id="2117" name="Line 69"/>
            <p:cNvSpPr>
              <a:spLocks noChangeShapeType="1"/>
            </p:cNvSpPr>
            <p:nvPr/>
          </p:nvSpPr>
          <p:spPr bwMode="auto">
            <a:xfrm flipV="1">
              <a:off x="1988" y="1527"/>
              <a:ext cx="1" cy="4"/>
            </a:xfrm>
            <a:prstGeom prst="line">
              <a:avLst/>
            </a:prstGeom>
            <a:noFill/>
            <a:ln w="11113">
              <a:solidFill>
                <a:srgbClr val="000000"/>
              </a:solidFill>
              <a:round/>
              <a:headEnd/>
              <a:tailEnd/>
            </a:ln>
          </p:spPr>
          <p:txBody>
            <a:bodyPr/>
            <a:lstStyle/>
            <a:p>
              <a:endParaRPr lang="fr-FR"/>
            </a:p>
          </p:txBody>
        </p:sp>
        <p:sp>
          <p:nvSpPr>
            <p:cNvPr id="2118" name="Line 70"/>
            <p:cNvSpPr>
              <a:spLocks noChangeShapeType="1"/>
            </p:cNvSpPr>
            <p:nvPr/>
          </p:nvSpPr>
          <p:spPr bwMode="auto">
            <a:xfrm>
              <a:off x="2065" y="1434"/>
              <a:ext cx="110" cy="1"/>
            </a:xfrm>
            <a:prstGeom prst="line">
              <a:avLst/>
            </a:prstGeom>
            <a:noFill/>
            <a:ln w="11113">
              <a:solidFill>
                <a:srgbClr val="000000"/>
              </a:solidFill>
              <a:round/>
              <a:headEnd/>
              <a:tailEnd/>
            </a:ln>
          </p:spPr>
          <p:txBody>
            <a:bodyPr/>
            <a:lstStyle/>
            <a:p>
              <a:endParaRPr lang="fr-FR"/>
            </a:p>
          </p:txBody>
        </p:sp>
        <p:sp>
          <p:nvSpPr>
            <p:cNvPr id="2119" name="Rectangle 71"/>
            <p:cNvSpPr>
              <a:spLocks noChangeArrowheads="1"/>
            </p:cNvSpPr>
            <p:nvPr/>
          </p:nvSpPr>
          <p:spPr bwMode="auto">
            <a:xfrm>
              <a:off x="2227" y="1392"/>
              <a:ext cx="145"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Vent</a:t>
              </a:r>
              <a:endParaRPr lang="fr-FR">
                <a:solidFill>
                  <a:srgbClr val="FC0128"/>
                </a:solidFill>
              </a:endParaRPr>
            </a:p>
          </p:txBody>
        </p:sp>
        <p:sp>
          <p:nvSpPr>
            <p:cNvPr id="2120" name="Line 72"/>
            <p:cNvSpPr>
              <a:spLocks noChangeShapeType="1"/>
            </p:cNvSpPr>
            <p:nvPr/>
          </p:nvSpPr>
          <p:spPr bwMode="auto">
            <a:xfrm flipV="1">
              <a:off x="1253" y="1558"/>
              <a:ext cx="65" cy="81"/>
            </a:xfrm>
            <a:prstGeom prst="line">
              <a:avLst/>
            </a:prstGeom>
            <a:noFill/>
            <a:ln w="11113">
              <a:solidFill>
                <a:srgbClr val="000000"/>
              </a:solidFill>
              <a:round/>
              <a:headEnd/>
              <a:tailEnd/>
            </a:ln>
          </p:spPr>
          <p:txBody>
            <a:bodyPr/>
            <a:lstStyle/>
            <a:p>
              <a:endParaRPr lang="fr-FR"/>
            </a:p>
          </p:txBody>
        </p:sp>
        <p:sp>
          <p:nvSpPr>
            <p:cNvPr id="2121" name="Line 73"/>
            <p:cNvSpPr>
              <a:spLocks noChangeShapeType="1"/>
            </p:cNvSpPr>
            <p:nvPr/>
          </p:nvSpPr>
          <p:spPr bwMode="auto">
            <a:xfrm flipH="1" flipV="1">
              <a:off x="1253" y="1558"/>
              <a:ext cx="65" cy="81"/>
            </a:xfrm>
            <a:prstGeom prst="line">
              <a:avLst/>
            </a:prstGeom>
            <a:noFill/>
            <a:ln w="11113">
              <a:solidFill>
                <a:srgbClr val="000000"/>
              </a:solidFill>
              <a:round/>
              <a:headEnd/>
              <a:tailEnd/>
            </a:ln>
          </p:spPr>
          <p:txBody>
            <a:bodyPr/>
            <a:lstStyle/>
            <a:p>
              <a:endParaRPr lang="fr-FR"/>
            </a:p>
          </p:txBody>
        </p:sp>
        <p:sp>
          <p:nvSpPr>
            <p:cNvPr id="2122" name="Line 74"/>
            <p:cNvSpPr>
              <a:spLocks noChangeShapeType="1"/>
            </p:cNvSpPr>
            <p:nvPr/>
          </p:nvSpPr>
          <p:spPr bwMode="auto">
            <a:xfrm>
              <a:off x="1253" y="1639"/>
              <a:ext cx="65" cy="1"/>
            </a:xfrm>
            <a:prstGeom prst="line">
              <a:avLst/>
            </a:prstGeom>
            <a:noFill/>
            <a:ln w="11113">
              <a:solidFill>
                <a:srgbClr val="000000"/>
              </a:solidFill>
              <a:round/>
              <a:headEnd/>
              <a:tailEnd/>
            </a:ln>
          </p:spPr>
          <p:txBody>
            <a:bodyPr/>
            <a:lstStyle/>
            <a:p>
              <a:endParaRPr lang="fr-FR"/>
            </a:p>
          </p:txBody>
        </p:sp>
        <p:sp>
          <p:nvSpPr>
            <p:cNvPr id="2123" name="Line 75"/>
            <p:cNvSpPr>
              <a:spLocks noChangeShapeType="1"/>
            </p:cNvSpPr>
            <p:nvPr/>
          </p:nvSpPr>
          <p:spPr bwMode="auto">
            <a:xfrm>
              <a:off x="1253" y="1558"/>
              <a:ext cx="65" cy="1"/>
            </a:xfrm>
            <a:prstGeom prst="line">
              <a:avLst/>
            </a:prstGeom>
            <a:noFill/>
            <a:ln w="11113">
              <a:solidFill>
                <a:srgbClr val="000000"/>
              </a:solidFill>
              <a:round/>
              <a:headEnd/>
              <a:tailEnd/>
            </a:ln>
          </p:spPr>
          <p:txBody>
            <a:bodyPr/>
            <a:lstStyle/>
            <a:p>
              <a:endParaRPr lang="fr-FR"/>
            </a:p>
          </p:txBody>
        </p:sp>
        <p:sp>
          <p:nvSpPr>
            <p:cNvPr id="2124" name="Freeform 76"/>
            <p:cNvSpPr>
              <a:spLocks/>
            </p:cNvSpPr>
            <p:nvPr/>
          </p:nvSpPr>
          <p:spPr bwMode="auto">
            <a:xfrm>
              <a:off x="1147" y="1568"/>
              <a:ext cx="73" cy="60"/>
            </a:xfrm>
            <a:custGeom>
              <a:avLst/>
              <a:gdLst/>
              <a:ahLst/>
              <a:cxnLst>
                <a:cxn ang="0">
                  <a:pos x="73" y="121"/>
                </a:cxn>
                <a:cxn ang="0">
                  <a:pos x="73" y="0"/>
                </a:cxn>
                <a:cxn ang="0">
                  <a:pos x="0" y="0"/>
                </a:cxn>
              </a:cxnLst>
              <a:rect l="0" t="0" r="r" b="b"/>
              <a:pathLst>
                <a:path w="73" h="121">
                  <a:moveTo>
                    <a:pt x="73" y="121"/>
                  </a:moveTo>
                  <a:lnTo>
                    <a:pt x="73" y="0"/>
                  </a:lnTo>
                  <a:lnTo>
                    <a:pt x="0" y="0"/>
                  </a:lnTo>
                </a:path>
              </a:pathLst>
            </a:custGeom>
            <a:noFill/>
            <a:ln w="11113">
              <a:solidFill>
                <a:srgbClr val="000000"/>
              </a:solidFill>
              <a:prstDash val="solid"/>
              <a:round/>
              <a:headEnd/>
              <a:tailEnd/>
            </a:ln>
          </p:spPr>
          <p:txBody>
            <a:bodyPr/>
            <a:lstStyle/>
            <a:p>
              <a:endParaRPr lang="fr-FR"/>
            </a:p>
          </p:txBody>
        </p:sp>
        <p:sp>
          <p:nvSpPr>
            <p:cNvPr id="2125" name="Freeform 77"/>
            <p:cNvSpPr>
              <a:spLocks/>
            </p:cNvSpPr>
            <p:nvPr/>
          </p:nvSpPr>
          <p:spPr bwMode="auto">
            <a:xfrm>
              <a:off x="1147" y="1568"/>
              <a:ext cx="73" cy="60"/>
            </a:xfrm>
            <a:custGeom>
              <a:avLst/>
              <a:gdLst/>
              <a:ahLst/>
              <a:cxnLst>
                <a:cxn ang="0">
                  <a:pos x="0" y="0"/>
                </a:cxn>
                <a:cxn ang="0">
                  <a:pos x="0" y="121"/>
                </a:cxn>
                <a:cxn ang="0">
                  <a:pos x="73" y="121"/>
                </a:cxn>
              </a:cxnLst>
              <a:rect l="0" t="0" r="r" b="b"/>
              <a:pathLst>
                <a:path w="73" h="121">
                  <a:moveTo>
                    <a:pt x="0" y="0"/>
                  </a:moveTo>
                  <a:lnTo>
                    <a:pt x="0" y="121"/>
                  </a:lnTo>
                  <a:lnTo>
                    <a:pt x="73" y="121"/>
                  </a:lnTo>
                </a:path>
              </a:pathLst>
            </a:custGeom>
            <a:noFill/>
            <a:ln w="11113">
              <a:solidFill>
                <a:srgbClr val="000000"/>
              </a:solidFill>
              <a:prstDash val="solid"/>
              <a:round/>
              <a:headEnd/>
              <a:tailEnd/>
            </a:ln>
          </p:spPr>
          <p:txBody>
            <a:bodyPr/>
            <a:lstStyle/>
            <a:p>
              <a:endParaRPr lang="fr-FR"/>
            </a:p>
          </p:txBody>
        </p:sp>
        <p:sp>
          <p:nvSpPr>
            <p:cNvPr id="2126" name="Line 78"/>
            <p:cNvSpPr>
              <a:spLocks noChangeShapeType="1"/>
            </p:cNvSpPr>
            <p:nvPr/>
          </p:nvSpPr>
          <p:spPr bwMode="auto">
            <a:xfrm flipV="1">
              <a:off x="1179" y="1568"/>
              <a:ext cx="1" cy="60"/>
            </a:xfrm>
            <a:prstGeom prst="line">
              <a:avLst/>
            </a:prstGeom>
            <a:noFill/>
            <a:ln w="11113">
              <a:solidFill>
                <a:srgbClr val="000000"/>
              </a:solidFill>
              <a:round/>
              <a:headEnd/>
              <a:tailEnd/>
            </a:ln>
          </p:spPr>
          <p:txBody>
            <a:bodyPr/>
            <a:lstStyle/>
            <a:p>
              <a:endParaRPr lang="fr-FR"/>
            </a:p>
          </p:txBody>
        </p:sp>
        <p:sp>
          <p:nvSpPr>
            <p:cNvPr id="2127" name="Line 79"/>
            <p:cNvSpPr>
              <a:spLocks noChangeShapeType="1"/>
            </p:cNvSpPr>
            <p:nvPr/>
          </p:nvSpPr>
          <p:spPr bwMode="auto">
            <a:xfrm flipH="1">
              <a:off x="1179" y="1598"/>
              <a:ext cx="106" cy="1"/>
            </a:xfrm>
            <a:prstGeom prst="line">
              <a:avLst/>
            </a:prstGeom>
            <a:noFill/>
            <a:ln w="11113">
              <a:solidFill>
                <a:srgbClr val="000000"/>
              </a:solidFill>
              <a:round/>
              <a:headEnd/>
              <a:tailEnd/>
            </a:ln>
          </p:spPr>
          <p:txBody>
            <a:bodyPr/>
            <a:lstStyle/>
            <a:p>
              <a:endParaRPr lang="fr-FR"/>
            </a:p>
          </p:txBody>
        </p:sp>
        <p:sp>
          <p:nvSpPr>
            <p:cNvPr id="2128" name="Line 80"/>
            <p:cNvSpPr>
              <a:spLocks noChangeShapeType="1"/>
            </p:cNvSpPr>
            <p:nvPr/>
          </p:nvSpPr>
          <p:spPr bwMode="auto">
            <a:xfrm>
              <a:off x="1363" y="1639"/>
              <a:ext cx="1" cy="202"/>
            </a:xfrm>
            <a:prstGeom prst="line">
              <a:avLst/>
            </a:prstGeom>
            <a:noFill/>
            <a:ln w="11113">
              <a:solidFill>
                <a:srgbClr val="000000"/>
              </a:solidFill>
              <a:round/>
              <a:headEnd/>
              <a:tailEnd/>
            </a:ln>
          </p:spPr>
          <p:txBody>
            <a:bodyPr/>
            <a:lstStyle/>
            <a:p>
              <a:endParaRPr lang="fr-FR"/>
            </a:p>
          </p:txBody>
        </p:sp>
        <p:sp>
          <p:nvSpPr>
            <p:cNvPr id="2129" name="Freeform 81"/>
            <p:cNvSpPr>
              <a:spLocks/>
            </p:cNvSpPr>
            <p:nvPr/>
          </p:nvSpPr>
          <p:spPr bwMode="auto">
            <a:xfrm>
              <a:off x="1283" y="1640"/>
              <a:ext cx="80" cy="74"/>
            </a:xfrm>
            <a:custGeom>
              <a:avLst/>
              <a:gdLst/>
              <a:ahLst/>
              <a:cxnLst>
                <a:cxn ang="0">
                  <a:pos x="0" y="0"/>
                </a:cxn>
                <a:cxn ang="0">
                  <a:pos x="0" y="147"/>
                </a:cxn>
                <a:cxn ang="0">
                  <a:pos x="80" y="147"/>
                </a:cxn>
              </a:cxnLst>
              <a:rect l="0" t="0" r="r" b="b"/>
              <a:pathLst>
                <a:path w="80" h="147">
                  <a:moveTo>
                    <a:pt x="0" y="0"/>
                  </a:moveTo>
                  <a:lnTo>
                    <a:pt x="0" y="147"/>
                  </a:lnTo>
                  <a:lnTo>
                    <a:pt x="80" y="147"/>
                  </a:lnTo>
                </a:path>
              </a:pathLst>
            </a:custGeom>
            <a:noFill/>
            <a:ln w="11113">
              <a:solidFill>
                <a:srgbClr val="000000"/>
              </a:solidFill>
              <a:prstDash val="solid"/>
              <a:round/>
              <a:headEnd/>
              <a:tailEnd/>
            </a:ln>
          </p:spPr>
          <p:txBody>
            <a:bodyPr/>
            <a:lstStyle/>
            <a:p>
              <a:endParaRPr lang="fr-FR"/>
            </a:p>
          </p:txBody>
        </p:sp>
        <p:sp>
          <p:nvSpPr>
            <p:cNvPr id="2130" name="Rectangle 82"/>
            <p:cNvSpPr>
              <a:spLocks noChangeArrowheads="1"/>
            </p:cNvSpPr>
            <p:nvPr/>
          </p:nvSpPr>
          <p:spPr bwMode="auto">
            <a:xfrm>
              <a:off x="1281" y="2071"/>
              <a:ext cx="258"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Premix1</a:t>
              </a:r>
              <a:endParaRPr lang="fr-FR">
                <a:solidFill>
                  <a:srgbClr val="FC0128"/>
                </a:solidFill>
              </a:endParaRPr>
            </a:p>
          </p:txBody>
        </p:sp>
        <p:sp>
          <p:nvSpPr>
            <p:cNvPr id="2131" name="Freeform 83"/>
            <p:cNvSpPr>
              <a:spLocks/>
            </p:cNvSpPr>
            <p:nvPr/>
          </p:nvSpPr>
          <p:spPr bwMode="auto">
            <a:xfrm>
              <a:off x="1250" y="3607"/>
              <a:ext cx="520" cy="226"/>
            </a:xfrm>
            <a:custGeom>
              <a:avLst/>
              <a:gdLst/>
              <a:ahLst/>
              <a:cxnLst>
                <a:cxn ang="0">
                  <a:pos x="520" y="227"/>
                </a:cxn>
                <a:cxn ang="0">
                  <a:pos x="517" y="258"/>
                </a:cxn>
                <a:cxn ang="0">
                  <a:pos x="510" y="288"/>
                </a:cxn>
                <a:cxn ang="0">
                  <a:pos x="499" y="318"/>
                </a:cxn>
                <a:cxn ang="0">
                  <a:pos x="482" y="344"/>
                </a:cxn>
                <a:cxn ang="0">
                  <a:pos x="462" y="371"/>
                </a:cxn>
                <a:cxn ang="0">
                  <a:pos x="437" y="393"/>
                </a:cxn>
                <a:cxn ang="0">
                  <a:pos x="410" y="412"/>
                </a:cxn>
                <a:cxn ang="0">
                  <a:pos x="380" y="428"/>
                </a:cxn>
                <a:cxn ang="0">
                  <a:pos x="347" y="440"/>
                </a:cxn>
                <a:cxn ang="0">
                  <a:pos x="313" y="449"/>
                </a:cxn>
                <a:cxn ang="0">
                  <a:pos x="278" y="453"/>
                </a:cxn>
                <a:cxn ang="0">
                  <a:pos x="242" y="453"/>
                </a:cxn>
                <a:cxn ang="0">
                  <a:pos x="207" y="449"/>
                </a:cxn>
                <a:cxn ang="0">
                  <a:pos x="173" y="440"/>
                </a:cxn>
                <a:cxn ang="0">
                  <a:pos x="140" y="428"/>
                </a:cxn>
                <a:cxn ang="0">
                  <a:pos x="111" y="412"/>
                </a:cxn>
                <a:cxn ang="0">
                  <a:pos x="83" y="393"/>
                </a:cxn>
                <a:cxn ang="0">
                  <a:pos x="58" y="371"/>
                </a:cxn>
                <a:cxn ang="0">
                  <a:pos x="38" y="344"/>
                </a:cxn>
                <a:cxn ang="0">
                  <a:pos x="21" y="318"/>
                </a:cxn>
                <a:cxn ang="0">
                  <a:pos x="10" y="288"/>
                </a:cxn>
                <a:cxn ang="0">
                  <a:pos x="3" y="258"/>
                </a:cxn>
                <a:cxn ang="0">
                  <a:pos x="0" y="227"/>
                </a:cxn>
                <a:cxn ang="0">
                  <a:pos x="3" y="196"/>
                </a:cxn>
                <a:cxn ang="0">
                  <a:pos x="10" y="166"/>
                </a:cxn>
                <a:cxn ang="0">
                  <a:pos x="21" y="136"/>
                </a:cxn>
                <a:cxn ang="0">
                  <a:pos x="38" y="109"/>
                </a:cxn>
                <a:cxn ang="0">
                  <a:pos x="58" y="83"/>
                </a:cxn>
                <a:cxn ang="0">
                  <a:pos x="83" y="61"/>
                </a:cxn>
                <a:cxn ang="0">
                  <a:pos x="111" y="42"/>
                </a:cxn>
                <a:cxn ang="0">
                  <a:pos x="140" y="25"/>
                </a:cxn>
                <a:cxn ang="0">
                  <a:pos x="173" y="12"/>
                </a:cxn>
                <a:cxn ang="0">
                  <a:pos x="207" y="4"/>
                </a:cxn>
                <a:cxn ang="0">
                  <a:pos x="242" y="0"/>
                </a:cxn>
                <a:cxn ang="0">
                  <a:pos x="278" y="0"/>
                </a:cxn>
                <a:cxn ang="0">
                  <a:pos x="313" y="4"/>
                </a:cxn>
                <a:cxn ang="0">
                  <a:pos x="347" y="12"/>
                </a:cxn>
                <a:cxn ang="0">
                  <a:pos x="380" y="25"/>
                </a:cxn>
                <a:cxn ang="0">
                  <a:pos x="410" y="42"/>
                </a:cxn>
                <a:cxn ang="0">
                  <a:pos x="437" y="61"/>
                </a:cxn>
                <a:cxn ang="0">
                  <a:pos x="462" y="83"/>
                </a:cxn>
                <a:cxn ang="0">
                  <a:pos x="482" y="109"/>
                </a:cxn>
                <a:cxn ang="0">
                  <a:pos x="499" y="136"/>
                </a:cxn>
                <a:cxn ang="0">
                  <a:pos x="510" y="166"/>
                </a:cxn>
                <a:cxn ang="0">
                  <a:pos x="517" y="196"/>
                </a:cxn>
                <a:cxn ang="0">
                  <a:pos x="520" y="227"/>
                </a:cxn>
              </a:cxnLst>
              <a:rect l="0" t="0" r="r" b="b"/>
              <a:pathLst>
                <a:path w="520" h="453">
                  <a:moveTo>
                    <a:pt x="520" y="227"/>
                  </a:moveTo>
                  <a:lnTo>
                    <a:pt x="517" y="258"/>
                  </a:lnTo>
                  <a:lnTo>
                    <a:pt x="510" y="288"/>
                  </a:lnTo>
                  <a:lnTo>
                    <a:pt x="499" y="318"/>
                  </a:lnTo>
                  <a:lnTo>
                    <a:pt x="482" y="344"/>
                  </a:lnTo>
                  <a:lnTo>
                    <a:pt x="462" y="371"/>
                  </a:lnTo>
                  <a:lnTo>
                    <a:pt x="437" y="393"/>
                  </a:lnTo>
                  <a:lnTo>
                    <a:pt x="410" y="412"/>
                  </a:lnTo>
                  <a:lnTo>
                    <a:pt x="380" y="428"/>
                  </a:lnTo>
                  <a:lnTo>
                    <a:pt x="347" y="440"/>
                  </a:lnTo>
                  <a:lnTo>
                    <a:pt x="313" y="449"/>
                  </a:lnTo>
                  <a:lnTo>
                    <a:pt x="278" y="453"/>
                  </a:lnTo>
                  <a:lnTo>
                    <a:pt x="242" y="453"/>
                  </a:lnTo>
                  <a:lnTo>
                    <a:pt x="207" y="449"/>
                  </a:lnTo>
                  <a:lnTo>
                    <a:pt x="173" y="440"/>
                  </a:lnTo>
                  <a:lnTo>
                    <a:pt x="140" y="428"/>
                  </a:lnTo>
                  <a:lnTo>
                    <a:pt x="111" y="412"/>
                  </a:lnTo>
                  <a:lnTo>
                    <a:pt x="83" y="393"/>
                  </a:lnTo>
                  <a:lnTo>
                    <a:pt x="58" y="371"/>
                  </a:lnTo>
                  <a:lnTo>
                    <a:pt x="38" y="344"/>
                  </a:lnTo>
                  <a:lnTo>
                    <a:pt x="21" y="318"/>
                  </a:lnTo>
                  <a:lnTo>
                    <a:pt x="10" y="288"/>
                  </a:lnTo>
                  <a:lnTo>
                    <a:pt x="3" y="258"/>
                  </a:lnTo>
                  <a:lnTo>
                    <a:pt x="0" y="227"/>
                  </a:lnTo>
                  <a:lnTo>
                    <a:pt x="3" y="196"/>
                  </a:lnTo>
                  <a:lnTo>
                    <a:pt x="10" y="166"/>
                  </a:lnTo>
                  <a:lnTo>
                    <a:pt x="21" y="136"/>
                  </a:lnTo>
                  <a:lnTo>
                    <a:pt x="38" y="109"/>
                  </a:lnTo>
                  <a:lnTo>
                    <a:pt x="58" y="83"/>
                  </a:lnTo>
                  <a:lnTo>
                    <a:pt x="83" y="61"/>
                  </a:lnTo>
                  <a:lnTo>
                    <a:pt x="111" y="42"/>
                  </a:lnTo>
                  <a:lnTo>
                    <a:pt x="140" y="25"/>
                  </a:lnTo>
                  <a:lnTo>
                    <a:pt x="173" y="12"/>
                  </a:lnTo>
                  <a:lnTo>
                    <a:pt x="207" y="4"/>
                  </a:lnTo>
                  <a:lnTo>
                    <a:pt x="242" y="0"/>
                  </a:lnTo>
                  <a:lnTo>
                    <a:pt x="278" y="0"/>
                  </a:lnTo>
                  <a:lnTo>
                    <a:pt x="313" y="4"/>
                  </a:lnTo>
                  <a:lnTo>
                    <a:pt x="347" y="12"/>
                  </a:lnTo>
                  <a:lnTo>
                    <a:pt x="380" y="25"/>
                  </a:lnTo>
                  <a:lnTo>
                    <a:pt x="410" y="42"/>
                  </a:lnTo>
                  <a:lnTo>
                    <a:pt x="437" y="61"/>
                  </a:lnTo>
                  <a:lnTo>
                    <a:pt x="462" y="83"/>
                  </a:lnTo>
                  <a:lnTo>
                    <a:pt x="482" y="109"/>
                  </a:lnTo>
                  <a:lnTo>
                    <a:pt x="499" y="136"/>
                  </a:lnTo>
                  <a:lnTo>
                    <a:pt x="510" y="166"/>
                  </a:lnTo>
                  <a:lnTo>
                    <a:pt x="517" y="196"/>
                  </a:lnTo>
                  <a:lnTo>
                    <a:pt x="520" y="227"/>
                  </a:lnTo>
                  <a:close/>
                </a:path>
              </a:pathLst>
            </a:custGeom>
            <a:solidFill>
              <a:srgbClr val="FFFFFF"/>
            </a:solidFill>
            <a:ln w="11113">
              <a:solidFill>
                <a:srgbClr val="000000"/>
              </a:solidFill>
              <a:prstDash val="solid"/>
              <a:round/>
              <a:headEnd/>
              <a:tailEnd/>
            </a:ln>
          </p:spPr>
          <p:txBody>
            <a:bodyPr/>
            <a:lstStyle/>
            <a:p>
              <a:endParaRPr lang="fr-FR"/>
            </a:p>
          </p:txBody>
        </p:sp>
        <p:sp>
          <p:nvSpPr>
            <p:cNvPr id="2132" name="Freeform 84"/>
            <p:cNvSpPr>
              <a:spLocks/>
            </p:cNvSpPr>
            <p:nvPr/>
          </p:nvSpPr>
          <p:spPr bwMode="auto">
            <a:xfrm>
              <a:off x="1250" y="3267"/>
              <a:ext cx="520" cy="226"/>
            </a:xfrm>
            <a:custGeom>
              <a:avLst/>
              <a:gdLst/>
              <a:ahLst/>
              <a:cxnLst>
                <a:cxn ang="0">
                  <a:pos x="520" y="225"/>
                </a:cxn>
                <a:cxn ang="0">
                  <a:pos x="517" y="257"/>
                </a:cxn>
                <a:cxn ang="0">
                  <a:pos x="510" y="287"/>
                </a:cxn>
                <a:cxn ang="0">
                  <a:pos x="499" y="316"/>
                </a:cxn>
                <a:cxn ang="0">
                  <a:pos x="482" y="344"/>
                </a:cxn>
                <a:cxn ang="0">
                  <a:pos x="462" y="369"/>
                </a:cxn>
                <a:cxn ang="0">
                  <a:pos x="437" y="391"/>
                </a:cxn>
                <a:cxn ang="0">
                  <a:pos x="410" y="411"/>
                </a:cxn>
                <a:cxn ang="0">
                  <a:pos x="380" y="428"/>
                </a:cxn>
                <a:cxn ang="0">
                  <a:pos x="347" y="440"/>
                </a:cxn>
                <a:cxn ang="0">
                  <a:pos x="313" y="448"/>
                </a:cxn>
                <a:cxn ang="0">
                  <a:pos x="278" y="453"/>
                </a:cxn>
                <a:cxn ang="0">
                  <a:pos x="242" y="453"/>
                </a:cxn>
                <a:cxn ang="0">
                  <a:pos x="207" y="448"/>
                </a:cxn>
                <a:cxn ang="0">
                  <a:pos x="173" y="440"/>
                </a:cxn>
                <a:cxn ang="0">
                  <a:pos x="140" y="428"/>
                </a:cxn>
                <a:cxn ang="0">
                  <a:pos x="111" y="411"/>
                </a:cxn>
                <a:cxn ang="0">
                  <a:pos x="83" y="391"/>
                </a:cxn>
                <a:cxn ang="0">
                  <a:pos x="58" y="369"/>
                </a:cxn>
                <a:cxn ang="0">
                  <a:pos x="38" y="344"/>
                </a:cxn>
                <a:cxn ang="0">
                  <a:pos x="21" y="316"/>
                </a:cxn>
                <a:cxn ang="0">
                  <a:pos x="10" y="287"/>
                </a:cxn>
                <a:cxn ang="0">
                  <a:pos x="3" y="257"/>
                </a:cxn>
                <a:cxn ang="0">
                  <a:pos x="0" y="225"/>
                </a:cxn>
                <a:cxn ang="0">
                  <a:pos x="3" y="195"/>
                </a:cxn>
                <a:cxn ang="0">
                  <a:pos x="10" y="164"/>
                </a:cxn>
                <a:cxn ang="0">
                  <a:pos x="21" y="135"/>
                </a:cxn>
                <a:cxn ang="0">
                  <a:pos x="38" y="108"/>
                </a:cxn>
                <a:cxn ang="0">
                  <a:pos x="58" y="83"/>
                </a:cxn>
                <a:cxn ang="0">
                  <a:pos x="83" y="60"/>
                </a:cxn>
                <a:cxn ang="0">
                  <a:pos x="111" y="40"/>
                </a:cxn>
                <a:cxn ang="0">
                  <a:pos x="140" y="25"/>
                </a:cxn>
                <a:cxn ang="0">
                  <a:pos x="173" y="12"/>
                </a:cxn>
                <a:cxn ang="0">
                  <a:pos x="207" y="4"/>
                </a:cxn>
                <a:cxn ang="0">
                  <a:pos x="242" y="0"/>
                </a:cxn>
                <a:cxn ang="0">
                  <a:pos x="278" y="0"/>
                </a:cxn>
                <a:cxn ang="0">
                  <a:pos x="313" y="4"/>
                </a:cxn>
                <a:cxn ang="0">
                  <a:pos x="347" y="12"/>
                </a:cxn>
                <a:cxn ang="0">
                  <a:pos x="380" y="25"/>
                </a:cxn>
                <a:cxn ang="0">
                  <a:pos x="410" y="40"/>
                </a:cxn>
                <a:cxn ang="0">
                  <a:pos x="437" y="60"/>
                </a:cxn>
                <a:cxn ang="0">
                  <a:pos x="462" y="83"/>
                </a:cxn>
                <a:cxn ang="0">
                  <a:pos x="482" y="108"/>
                </a:cxn>
                <a:cxn ang="0">
                  <a:pos x="499" y="135"/>
                </a:cxn>
                <a:cxn ang="0">
                  <a:pos x="510" y="164"/>
                </a:cxn>
                <a:cxn ang="0">
                  <a:pos x="517" y="195"/>
                </a:cxn>
                <a:cxn ang="0">
                  <a:pos x="520" y="225"/>
                </a:cxn>
              </a:cxnLst>
              <a:rect l="0" t="0" r="r" b="b"/>
              <a:pathLst>
                <a:path w="520" h="453">
                  <a:moveTo>
                    <a:pt x="520" y="225"/>
                  </a:moveTo>
                  <a:lnTo>
                    <a:pt x="517" y="257"/>
                  </a:lnTo>
                  <a:lnTo>
                    <a:pt x="510" y="287"/>
                  </a:lnTo>
                  <a:lnTo>
                    <a:pt x="499" y="316"/>
                  </a:lnTo>
                  <a:lnTo>
                    <a:pt x="482" y="344"/>
                  </a:lnTo>
                  <a:lnTo>
                    <a:pt x="462" y="369"/>
                  </a:lnTo>
                  <a:lnTo>
                    <a:pt x="437" y="391"/>
                  </a:lnTo>
                  <a:lnTo>
                    <a:pt x="410" y="411"/>
                  </a:lnTo>
                  <a:lnTo>
                    <a:pt x="380" y="428"/>
                  </a:lnTo>
                  <a:lnTo>
                    <a:pt x="347" y="440"/>
                  </a:lnTo>
                  <a:lnTo>
                    <a:pt x="313" y="448"/>
                  </a:lnTo>
                  <a:lnTo>
                    <a:pt x="278" y="453"/>
                  </a:lnTo>
                  <a:lnTo>
                    <a:pt x="242" y="453"/>
                  </a:lnTo>
                  <a:lnTo>
                    <a:pt x="207" y="448"/>
                  </a:lnTo>
                  <a:lnTo>
                    <a:pt x="173" y="440"/>
                  </a:lnTo>
                  <a:lnTo>
                    <a:pt x="140" y="428"/>
                  </a:lnTo>
                  <a:lnTo>
                    <a:pt x="111" y="411"/>
                  </a:lnTo>
                  <a:lnTo>
                    <a:pt x="83" y="391"/>
                  </a:lnTo>
                  <a:lnTo>
                    <a:pt x="58" y="369"/>
                  </a:lnTo>
                  <a:lnTo>
                    <a:pt x="38" y="344"/>
                  </a:lnTo>
                  <a:lnTo>
                    <a:pt x="21" y="316"/>
                  </a:lnTo>
                  <a:lnTo>
                    <a:pt x="10" y="287"/>
                  </a:lnTo>
                  <a:lnTo>
                    <a:pt x="3" y="257"/>
                  </a:lnTo>
                  <a:lnTo>
                    <a:pt x="0" y="225"/>
                  </a:lnTo>
                  <a:lnTo>
                    <a:pt x="3" y="195"/>
                  </a:lnTo>
                  <a:lnTo>
                    <a:pt x="10" y="164"/>
                  </a:lnTo>
                  <a:lnTo>
                    <a:pt x="21" y="135"/>
                  </a:lnTo>
                  <a:lnTo>
                    <a:pt x="38" y="108"/>
                  </a:lnTo>
                  <a:lnTo>
                    <a:pt x="58" y="83"/>
                  </a:lnTo>
                  <a:lnTo>
                    <a:pt x="83" y="60"/>
                  </a:lnTo>
                  <a:lnTo>
                    <a:pt x="111" y="40"/>
                  </a:lnTo>
                  <a:lnTo>
                    <a:pt x="140" y="25"/>
                  </a:lnTo>
                  <a:lnTo>
                    <a:pt x="173" y="12"/>
                  </a:lnTo>
                  <a:lnTo>
                    <a:pt x="207" y="4"/>
                  </a:lnTo>
                  <a:lnTo>
                    <a:pt x="242" y="0"/>
                  </a:lnTo>
                  <a:lnTo>
                    <a:pt x="278" y="0"/>
                  </a:lnTo>
                  <a:lnTo>
                    <a:pt x="313" y="4"/>
                  </a:lnTo>
                  <a:lnTo>
                    <a:pt x="347" y="12"/>
                  </a:lnTo>
                  <a:lnTo>
                    <a:pt x="380" y="25"/>
                  </a:lnTo>
                  <a:lnTo>
                    <a:pt x="410" y="40"/>
                  </a:lnTo>
                  <a:lnTo>
                    <a:pt x="437" y="60"/>
                  </a:lnTo>
                  <a:lnTo>
                    <a:pt x="462" y="83"/>
                  </a:lnTo>
                  <a:lnTo>
                    <a:pt x="482" y="108"/>
                  </a:lnTo>
                  <a:lnTo>
                    <a:pt x="499" y="135"/>
                  </a:lnTo>
                  <a:lnTo>
                    <a:pt x="510" y="164"/>
                  </a:lnTo>
                  <a:lnTo>
                    <a:pt x="517" y="195"/>
                  </a:lnTo>
                  <a:lnTo>
                    <a:pt x="520" y="225"/>
                  </a:lnTo>
                  <a:close/>
                </a:path>
              </a:pathLst>
            </a:custGeom>
            <a:solidFill>
              <a:srgbClr val="FFFFFF"/>
            </a:solidFill>
            <a:ln w="11113">
              <a:solidFill>
                <a:srgbClr val="000000"/>
              </a:solidFill>
              <a:prstDash val="solid"/>
              <a:round/>
              <a:headEnd/>
              <a:tailEnd/>
            </a:ln>
          </p:spPr>
          <p:txBody>
            <a:bodyPr/>
            <a:lstStyle/>
            <a:p>
              <a:endParaRPr lang="fr-FR"/>
            </a:p>
          </p:txBody>
        </p:sp>
        <p:sp>
          <p:nvSpPr>
            <p:cNvPr id="2133" name="Rectangle 85"/>
            <p:cNvSpPr>
              <a:spLocks noChangeArrowheads="1"/>
            </p:cNvSpPr>
            <p:nvPr/>
          </p:nvSpPr>
          <p:spPr bwMode="auto">
            <a:xfrm>
              <a:off x="1250" y="3380"/>
              <a:ext cx="520" cy="328"/>
            </a:xfrm>
            <a:prstGeom prst="rect">
              <a:avLst/>
            </a:prstGeom>
            <a:solidFill>
              <a:srgbClr val="FFFFFF"/>
            </a:solidFill>
            <a:ln w="11113">
              <a:solidFill>
                <a:srgbClr val="000000"/>
              </a:solidFill>
              <a:miter lim="800000"/>
              <a:headEnd/>
              <a:tailEnd/>
            </a:ln>
          </p:spPr>
          <p:txBody>
            <a:bodyPr/>
            <a:lstStyle/>
            <a:p>
              <a:endParaRPr lang="fr-FR"/>
            </a:p>
          </p:txBody>
        </p:sp>
        <p:sp>
          <p:nvSpPr>
            <p:cNvPr id="2134" name="Freeform 86"/>
            <p:cNvSpPr>
              <a:spLocks/>
            </p:cNvSpPr>
            <p:nvPr/>
          </p:nvSpPr>
          <p:spPr bwMode="auto">
            <a:xfrm>
              <a:off x="1887" y="3970"/>
              <a:ext cx="253" cy="42"/>
            </a:xfrm>
            <a:custGeom>
              <a:avLst/>
              <a:gdLst/>
              <a:ahLst/>
              <a:cxnLst>
                <a:cxn ang="0">
                  <a:pos x="40" y="0"/>
                </a:cxn>
                <a:cxn ang="0">
                  <a:pos x="212" y="0"/>
                </a:cxn>
                <a:cxn ang="0">
                  <a:pos x="253" y="85"/>
                </a:cxn>
                <a:cxn ang="0">
                  <a:pos x="0" y="85"/>
                </a:cxn>
                <a:cxn ang="0">
                  <a:pos x="40" y="0"/>
                </a:cxn>
              </a:cxnLst>
              <a:rect l="0" t="0" r="r" b="b"/>
              <a:pathLst>
                <a:path w="253" h="85">
                  <a:moveTo>
                    <a:pt x="40" y="0"/>
                  </a:moveTo>
                  <a:lnTo>
                    <a:pt x="212" y="0"/>
                  </a:lnTo>
                  <a:lnTo>
                    <a:pt x="253" y="85"/>
                  </a:lnTo>
                  <a:lnTo>
                    <a:pt x="0" y="85"/>
                  </a:lnTo>
                  <a:lnTo>
                    <a:pt x="40" y="0"/>
                  </a:lnTo>
                  <a:close/>
                </a:path>
              </a:pathLst>
            </a:custGeom>
            <a:solidFill>
              <a:srgbClr val="FFFFFF"/>
            </a:solidFill>
            <a:ln w="11113">
              <a:solidFill>
                <a:srgbClr val="000000"/>
              </a:solidFill>
              <a:prstDash val="solid"/>
              <a:round/>
              <a:headEnd/>
              <a:tailEnd/>
            </a:ln>
          </p:spPr>
          <p:txBody>
            <a:bodyPr/>
            <a:lstStyle/>
            <a:p>
              <a:endParaRPr lang="fr-FR"/>
            </a:p>
          </p:txBody>
        </p:sp>
        <p:sp>
          <p:nvSpPr>
            <p:cNvPr id="2135" name="Freeform 87"/>
            <p:cNvSpPr>
              <a:spLocks/>
            </p:cNvSpPr>
            <p:nvPr/>
          </p:nvSpPr>
          <p:spPr bwMode="auto">
            <a:xfrm>
              <a:off x="1514" y="3477"/>
              <a:ext cx="158" cy="24"/>
            </a:xfrm>
            <a:custGeom>
              <a:avLst/>
              <a:gdLst/>
              <a:ahLst/>
              <a:cxnLst>
                <a:cxn ang="0">
                  <a:pos x="0" y="25"/>
                </a:cxn>
                <a:cxn ang="0">
                  <a:pos x="3" y="20"/>
                </a:cxn>
                <a:cxn ang="0">
                  <a:pos x="9" y="14"/>
                </a:cxn>
                <a:cxn ang="0">
                  <a:pos x="20" y="9"/>
                </a:cxn>
                <a:cxn ang="0">
                  <a:pos x="33" y="4"/>
                </a:cxn>
                <a:cxn ang="0">
                  <a:pos x="51" y="2"/>
                </a:cxn>
                <a:cxn ang="0">
                  <a:pos x="69" y="0"/>
                </a:cxn>
                <a:cxn ang="0">
                  <a:pos x="89" y="0"/>
                </a:cxn>
                <a:cxn ang="0">
                  <a:pos x="107" y="2"/>
                </a:cxn>
                <a:cxn ang="0">
                  <a:pos x="123" y="4"/>
                </a:cxn>
                <a:cxn ang="0">
                  <a:pos x="138" y="9"/>
                </a:cxn>
                <a:cxn ang="0">
                  <a:pos x="149" y="14"/>
                </a:cxn>
                <a:cxn ang="0">
                  <a:pos x="155" y="20"/>
                </a:cxn>
                <a:cxn ang="0">
                  <a:pos x="158" y="25"/>
                </a:cxn>
                <a:cxn ang="0">
                  <a:pos x="155" y="31"/>
                </a:cxn>
                <a:cxn ang="0">
                  <a:pos x="149" y="36"/>
                </a:cxn>
                <a:cxn ang="0">
                  <a:pos x="138" y="41"/>
                </a:cxn>
                <a:cxn ang="0">
                  <a:pos x="123" y="45"/>
                </a:cxn>
                <a:cxn ang="0">
                  <a:pos x="107" y="48"/>
                </a:cxn>
                <a:cxn ang="0">
                  <a:pos x="89" y="49"/>
                </a:cxn>
                <a:cxn ang="0">
                  <a:pos x="69" y="49"/>
                </a:cxn>
                <a:cxn ang="0">
                  <a:pos x="51" y="48"/>
                </a:cxn>
                <a:cxn ang="0">
                  <a:pos x="33" y="45"/>
                </a:cxn>
                <a:cxn ang="0">
                  <a:pos x="20" y="41"/>
                </a:cxn>
                <a:cxn ang="0">
                  <a:pos x="9" y="36"/>
                </a:cxn>
                <a:cxn ang="0">
                  <a:pos x="3" y="31"/>
                </a:cxn>
                <a:cxn ang="0">
                  <a:pos x="0" y="25"/>
                </a:cxn>
              </a:cxnLst>
              <a:rect l="0" t="0" r="r" b="b"/>
              <a:pathLst>
                <a:path w="158" h="49">
                  <a:moveTo>
                    <a:pt x="0" y="25"/>
                  </a:moveTo>
                  <a:lnTo>
                    <a:pt x="3" y="20"/>
                  </a:lnTo>
                  <a:lnTo>
                    <a:pt x="9" y="14"/>
                  </a:lnTo>
                  <a:lnTo>
                    <a:pt x="20" y="9"/>
                  </a:lnTo>
                  <a:lnTo>
                    <a:pt x="33" y="4"/>
                  </a:lnTo>
                  <a:lnTo>
                    <a:pt x="51" y="2"/>
                  </a:lnTo>
                  <a:lnTo>
                    <a:pt x="69" y="0"/>
                  </a:lnTo>
                  <a:lnTo>
                    <a:pt x="89" y="0"/>
                  </a:lnTo>
                  <a:lnTo>
                    <a:pt x="107" y="2"/>
                  </a:lnTo>
                  <a:lnTo>
                    <a:pt x="123" y="4"/>
                  </a:lnTo>
                  <a:lnTo>
                    <a:pt x="138" y="9"/>
                  </a:lnTo>
                  <a:lnTo>
                    <a:pt x="149" y="14"/>
                  </a:lnTo>
                  <a:lnTo>
                    <a:pt x="155" y="20"/>
                  </a:lnTo>
                  <a:lnTo>
                    <a:pt x="158" y="25"/>
                  </a:lnTo>
                  <a:lnTo>
                    <a:pt x="155" y="31"/>
                  </a:lnTo>
                  <a:lnTo>
                    <a:pt x="149" y="36"/>
                  </a:lnTo>
                  <a:lnTo>
                    <a:pt x="138" y="41"/>
                  </a:lnTo>
                  <a:lnTo>
                    <a:pt x="123" y="45"/>
                  </a:lnTo>
                  <a:lnTo>
                    <a:pt x="107" y="48"/>
                  </a:lnTo>
                  <a:lnTo>
                    <a:pt x="89" y="49"/>
                  </a:lnTo>
                  <a:lnTo>
                    <a:pt x="69" y="49"/>
                  </a:lnTo>
                  <a:lnTo>
                    <a:pt x="51" y="48"/>
                  </a:lnTo>
                  <a:lnTo>
                    <a:pt x="33" y="45"/>
                  </a:lnTo>
                  <a:lnTo>
                    <a:pt x="20" y="41"/>
                  </a:lnTo>
                  <a:lnTo>
                    <a:pt x="9" y="36"/>
                  </a:lnTo>
                  <a:lnTo>
                    <a:pt x="3" y="31"/>
                  </a:lnTo>
                  <a:lnTo>
                    <a:pt x="0" y="25"/>
                  </a:lnTo>
                  <a:close/>
                </a:path>
              </a:pathLst>
            </a:custGeom>
            <a:solidFill>
              <a:srgbClr val="FFFFFF"/>
            </a:solidFill>
            <a:ln w="11113">
              <a:solidFill>
                <a:srgbClr val="000000"/>
              </a:solidFill>
              <a:prstDash val="solid"/>
              <a:round/>
              <a:headEnd/>
              <a:tailEnd/>
            </a:ln>
          </p:spPr>
          <p:txBody>
            <a:bodyPr/>
            <a:lstStyle/>
            <a:p>
              <a:endParaRPr lang="fr-FR"/>
            </a:p>
          </p:txBody>
        </p:sp>
        <p:sp>
          <p:nvSpPr>
            <p:cNvPr id="2136" name="Freeform 88"/>
            <p:cNvSpPr>
              <a:spLocks/>
            </p:cNvSpPr>
            <p:nvPr/>
          </p:nvSpPr>
          <p:spPr bwMode="auto">
            <a:xfrm>
              <a:off x="1349" y="3477"/>
              <a:ext cx="157" cy="24"/>
            </a:xfrm>
            <a:custGeom>
              <a:avLst/>
              <a:gdLst/>
              <a:ahLst/>
              <a:cxnLst>
                <a:cxn ang="0">
                  <a:pos x="0" y="25"/>
                </a:cxn>
                <a:cxn ang="0">
                  <a:pos x="2" y="20"/>
                </a:cxn>
                <a:cxn ang="0">
                  <a:pos x="8" y="14"/>
                </a:cxn>
                <a:cxn ang="0">
                  <a:pos x="19" y="9"/>
                </a:cxn>
                <a:cxn ang="0">
                  <a:pos x="34" y="4"/>
                </a:cxn>
                <a:cxn ang="0">
                  <a:pos x="50" y="2"/>
                </a:cxn>
                <a:cxn ang="0">
                  <a:pos x="68" y="0"/>
                </a:cxn>
                <a:cxn ang="0">
                  <a:pos x="88" y="0"/>
                </a:cxn>
                <a:cxn ang="0">
                  <a:pos x="106" y="2"/>
                </a:cxn>
                <a:cxn ang="0">
                  <a:pos x="124" y="4"/>
                </a:cxn>
                <a:cxn ang="0">
                  <a:pos x="137" y="9"/>
                </a:cxn>
                <a:cxn ang="0">
                  <a:pos x="148" y="14"/>
                </a:cxn>
                <a:cxn ang="0">
                  <a:pos x="154" y="20"/>
                </a:cxn>
                <a:cxn ang="0">
                  <a:pos x="157" y="25"/>
                </a:cxn>
                <a:cxn ang="0">
                  <a:pos x="154" y="31"/>
                </a:cxn>
                <a:cxn ang="0">
                  <a:pos x="148" y="36"/>
                </a:cxn>
                <a:cxn ang="0">
                  <a:pos x="137" y="41"/>
                </a:cxn>
                <a:cxn ang="0">
                  <a:pos x="124" y="45"/>
                </a:cxn>
                <a:cxn ang="0">
                  <a:pos x="106" y="48"/>
                </a:cxn>
                <a:cxn ang="0">
                  <a:pos x="88" y="49"/>
                </a:cxn>
                <a:cxn ang="0">
                  <a:pos x="68" y="49"/>
                </a:cxn>
                <a:cxn ang="0">
                  <a:pos x="50" y="48"/>
                </a:cxn>
                <a:cxn ang="0">
                  <a:pos x="34" y="45"/>
                </a:cxn>
                <a:cxn ang="0">
                  <a:pos x="19" y="41"/>
                </a:cxn>
                <a:cxn ang="0">
                  <a:pos x="8" y="36"/>
                </a:cxn>
                <a:cxn ang="0">
                  <a:pos x="2" y="31"/>
                </a:cxn>
                <a:cxn ang="0">
                  <a:pos x="0" y="25"/>
                </a:cxn>
              </a:cxnLst>
              <a:rect l="0" t="0" r="r" b="b"/>
              <a:pathLst>
                <a:path w="157" h="49">
                  <a:moveTo>
                    <a:pt x="0" y="25"/>
                  </a:moveTo>
                  <a:lnTo>
                    <a:pt x="2" y="20"/>
                  </a:lnTo>
                  <a:lnTo>
                    <a:pt x="8" y="14"/>
                  </a:lnTo>
                  <a:lnTo>
                    <a:pt x="19" y="9"/>
                  </a:lnTo>
                  <a:lnTo>
                    <a:pt x="34" y="4"/>
                  </a:lnTo>
                  <a:lnTo>
                    <a:pt x="50" y="2"/>
                  </a:lnTo>
                  <a:lnTo>
                    <a:pt x="68" y="0"/>
                  </a:lnTo>
                  <a:lnTo>
                    <a:pt x="88" y="0"/>
                  </a:lnTo>
                  <a:lnTo>
                    <a:pt x="106" y="2"/>
                  </a:lnTo>
                  <a:lnTo>
                    <a:pt x="124" y="4"/>
                  </a:lnTo>
                  <a:lnTo>
                    <a:pt x="137" y="9"/>
                  </a:lnTo>
                  <a:lnTo>
                    <a:pt x="148" y="14"/>
                  </a:lnTo>
                  <a:lnTo>
                    <a:pt x="154" y="20"/>
                  </a:lnTo>
                  <a:lnTo>
                    <a:pt x="157" y="25"/>
                  </a:lnTo>
                  <a:lnTo>
                    <a:pt x="154" y="31"/>
                  </a:lnTo>
                  <a:lnTo>
                    <a:pt x="148" y="36"/>
                  </a:lnTo>
                  <a:lnTo>
                    <a:pt x="137" y="41"/>
                  </a:lnTo>
                  <a:lnTo>
                    <a:pt x="124" y="45"/>
                  </a:lnTo>
                  <a:lnTo>
                    <a:pt x="106" y="48"/>
                  </a:lnTo>
                  <a:lnTo>
                    <a:pt x="88" y="49"/>
                  </a:lnTo>
                  <a:lnTo>
                    <a:pt x="68" y="49"/>
                  </a:lnTo>
                  <a:lnTo>
                    <a:pt x="50" y="48"/>
                  </a:lnTo>
                  <a:lnTo>
                    <a:pt x="34" y="45"/>
                  </a:lnTo>
                  <a:lnTo>
                    <a:pt x="19" y="41"/>
                  </a:lnTo>
                  <a:lnTo>
                    <a:pt x="8" y="36"/>
                  </a:lnTo>
                  <a:lnTo>
                    <a:pt x="2" y="31"/>
                  </a:lnTo>
                  <a:lnTo>
                    <a:pt x="0" y="25"/>
                  </a:lnTo>
                  <a:close/>
                </a:path>
              </a:pathLst>
            </a:custGeom>
            <a:solidFill>
              <a:srgbClr val="FFFFFF"/>
            </a:solidFill>
            <a:ln w="11113">
              <a:solidFill>
                <a:srgbClr val="000000"/>
              </a:solidFill>
              <a:prstDash val="solid"/>
              <a:round/>
              <a:headEnd/>
              <a:tailEnd/>
            </a:ln>
          </p:spPr>
          <p:txBody>
            <a:bodyPr/>
            <a:lstStyle/>
            <a:p>
              <a:endParaRPr lang="fr-FR"/>
            </a:p>
          </p:txBody>
        </p:sp>
        <p:sp>
          <p:nvSpPr>
            <p:cNvPr id="2137" name="Line 89"/>
            <p:cNvSpPr>
              <a:spLocks noChangeShapeType="1"/>
            </p:cNvSpPr>
            <p:nvPr/>
          </p:nvSpPr>
          <p:spPr bwMode="auto">
            <a:xfrm flipV="1">
              <a:off x="1511" y="3267"/>
              <a:ext cx="1" cy="224"/>
            </a:xfrm>
            <a:prstGeom prst="line">
              <a:avLst/>
            </a:prstGeom>
            <a:noFill/>
            <a:ln w="11113">
              <a:solidFill>
                <a:srgbClr val="000000"/>
              </a:solidFill>
              <a:round/>
              <a:headEnd/>
              <a:tailEnd/>
            </a:ln>
          </p:spPr>
          <p:txBody>
            <a:bodyPr/>
            <a:lstStyle/>
            <a:p>
              <a:endParaRPr lang="fr-FR"/>
            </a:p>
          </p:txBody>
        </p:sp>
        <p:sp>
          <p:nvSpPr>
            <p:cNvPr id="2138" name="Freeform 90"/>
            <p:cNvSpPr>
              <a:spLocks/>
            </p:cNvSpPr>
            <p:nvPr/>
          </p:nvSpPr>
          <p:spPr bwMode="auto">
            <a:xfrm>
              <a:off x="1458" y="3231"/>
              <a:ext cx="104" cy="32"/>
            </a:xfrm>
            <a:custGeom>
              <a:avLst/>
              <a:gdLst/>
              <a:ahLst/>
              <a:cxnLst>
                <a:cxn ang="0">
                  <a:pos x="104" y="32"/>
                </a:cxn>
                <a:cxn ang="0">
                  <a:pos x="103" y="40"/>
                </a:cxn>
                <a:cxn ang="0">
                  <a:pos x="96" y="48"/>
                </a:cxn>
                <a:cxn ang="0">
                  <a:pos x="87" y="55"/>
                </a:cxn>
                <a:cxn ang="0">
                  <a:pos x="73" y="61"/>
                </a:cxn>
                <a:cxn ang="0">
                  <a:pos x="60" y="64"/>
                </a:cxn>
                <a:cxn ang="0">
                  <a:pos x="44" y="64"/>
                </a:cxn>
                <a:cxn ang="0">
                  <a:pos x="31" y="61"/>
                </a:cxn>
                <a:cxn ang="0">
                  <a:pos x="18" y="55"/>
                </a:cxn>
                <a:cxn ang="0">
                  <a:pos x="8" y="48"/>
                </a:cxn>
                <a:cxn ang="0">
                  <a:pos x="2" y="40"/>
                </a:cxn>
                <a:cxn ang="0">
                  <a:pos x="0" y="32"/>
                </a:cxn>
                <a:cxn ang="0">
                  <a:pos x="2" y="22"/>
                </a:cxn>
                <a:cxn ang="0">
                  <a:pos x="8" y="15"/>
                </a:cxn>
                <a:cxn ang="0">
                  <a:pos x="18" y="8"/>
                </a:cxn>
                <a:cxn ang="0">
                  <a:pos x="31" y="2"/>
                </a:cxn>
                <a:cxn ang="0">
                  <a:pos x="44" y="0"/>
                </a:cxn>
                <a:cxn ang="0">
                  <a:pos x="60" y="0"/>
                </a:cxn>
                <a:cxn ang="0">
                  <a:pos x="73" y="2"/>
                </a:cxn>
                <a:cxn ang="0">
                  <a:pos x="87" y="8"/>
                </a:cxn>
                <a:cxn ang="0">
                  <a:pos x="96" y="15"/>
                </a:cxn>
                <a:cxn ang="0">
                  <a:pos x="103" y="22"/>
                </a:cxn>
                <a:cxn ang="0">
                  <a:pos x="104" y="32"/>
                </a:cxn>
              </a:cxnLst>
              <a:rect l="0" t="0" r="r" b="b"/>
              <a:pathLst>
                <a:path w="104" h="64">
                  <a:moveTo>
                    <a:pt x="104" y="32"/>
                  </a:moveTo>
                  <a:lnTo>
                    <a:pt x="103" y="40"/>
                  </a:lnTo>
                  <a:lnTo>
                    <a:pt x="96" y="48"/>
                  </a:lnTo>
                  <a:lnTo>
                    <a:pt x="87" y="55"/>
                  </a:lnTo>
                  <a:lnTo>
                    <a:pt x="73" y="61"/>
                  </a:lnTo>
                  <a:lnTo>
                    <a:pt x="60" y="64"/>
                  </a:lnTo>
                  <a:lnTo>
                    <a:pt x="44" y="64"/>
                  </a:lnTo>
                  <a:lnTo>
                    <a:pt x="31" y="61"/>
                  </a:lnTo>
                  <a:lnTo>
                    <a:pt x="18" y="55"/>
                  </a:lnTo>
                  <a:lnTo>
                    <a:pt x="8" y="48"/>
                  </a:lnTo>
                  <a:lnTo>
                    <a:pt x="2" y="40"/>
                  </a:lnTo>
                  <a:lnTo>
                    <a:pt x="0" y="32"/>
                  </a:lnTo>
                  <a:lnTo>
                    <a:pt x="2" y="22"/>
                  </a:lnTo>
                  <a:lnTo>
                    <a:pt x="8" y="15"/>
                  </a:lnTo>
                  <a:lnTo>
                    <a:pt x="18" y="8"/>
                  </a:lnTo>
                  <a:lnTo>
                    <a:pt x="31" y="2"/>
                  </a:lnTo>
                  <a:lnTo>
                    <a:pt x="44" y="0"/>
                  </a:lnTo>
                  <a:lnTo>
                    <a:pt x="60" y="0"/>
                  </a:lnTo>
                  <a:lnTo>
                    <a:pt x="73" y="2"/>
                  </a:lnTo>
                  <a:lnTo>
                    <a:pt x="87" y="8"/>
                  </a:lnTo>
                  <a:lnTo>
                    <a:pt x="96" y="15"/>
                  </a:lnTo>
                  <a:lnTo>
                    <a:pt x="103" y="22"/>
                  </a:lnTo>
                  <a:lnTo>
                    <a:pt x="104" y="32"/>
                  </a:lnTo>
                  <a:close/>
                </a:path>
              </a:pathLst>
            </a:custGeom>
            <a:solidFill>
              <a:srgbClr val="FFFFFF"/>
            </a:solidFill>
            <a:ln w="11113">
              <a:solidFill>
                <a:srgbClr val="000000"/>
              </a:solidFill>
              <a:prstDash val="solid"/>
              <a:round/>
              <a:headEnd/>
              <a:tailEnd/>
            </a:ln>
          </p:spPr>
          <p:txBody>
            <a:bodyPr/>
            <a:lstStyle/>
            <a:p>
              <a:endParaRPr lang="fr-FR"/>
            </a:p>
          </p:txBody>
        </p:sp>
        <p:sp>
          <p:nvSpPr>
            <p:cNvPr id="2139" name="Freeform 91"/>
            <p:cNvSpPr>
              <a:spLocks/>
            </p:cNvSpPr>
            <p:nvPr/>
          </p:nvSpPr>
          <p:spPr bwMode="auto">
            <a:xfrm>
              <a:off x="1458" y="3183"/>
              <a:ext cx="104" cy="32"/>
            </a:xfrm>
            <a:custGeom>
              <a:avLst/>
              <a:gdLst/>
              <a:ahLst/>
              <a:cxnLst>
                <a:cxn ang="0">
                  <a:pos x="104" y="32"/>
                </a:cxn>
                <a:cxn ang="0">
                  <a:pos x="103" y="42"/>
                </a:cxn>
                <a:cxn ang="0">
                  <a:pos x="96" y="51"/>
                </a:cxn>
                <a:cxn ang="0">
                  <a:pos x="87" y="56"/>
                </a:cxn>
                <a:cxn ang="0">
                  <a:pos x="73" y="62"/>
                </a:cxn>
                <a:cxn ang="0">
                  <a:pos x="60" y="65"/>
                </a:cxn>
                <a:cxn ang="0">
                  <a:pos x="44" y="65"/>
                </a:cxn>
                <a:cxn ang="0">
                  <a:pos x="31" y="62"/>
                </a:cxn>
                <a:cxn ang="0">
                  <a:pos x="18" y="56"/>
                </a:cxn>
                <a:cxn ang="0">
                  <a:pos x="8" y="51"/>
                </a:cxn>
                <a:cxn ang="0">
                  <a:pos x="2" y="42"/>
                </a:cxn>
                <a:cxn ang="0">
                  <a:pos x="0" y="32"/>
                </a:cxn>
                <a:cxn ang="0">
                  <a:pos x="2" y="24"/>
                </a:cxn>
                <a:cxn ang="0">
                  <a:pos x="8" y="16"/>
                </a:cxn>
                <a:cxn ang="0">
                  <a:pos x="18" y="9"/>
                </a:cxn>
                <a:cxn ang="0">
                  <a:pos x="31" y="3"/>
                </a:cxn>
                <a:cxn ang="0">
                  <a:pos x="44" y="0"/>
                </a:cxn>
                <a:cxn ang="0">
                  <a:pos x="60" y="0"/>
                </a:cxn>
                <a:cxn ang="0">
                  <a:pos x="73" y="3"/>
                </a:cxn>
                <a:cxn ang="0">
                  <a:pos x="87" y="9"/>
                </a:cxn>
                <a:cxn ang="0">
                  <a:pos x="96" y="16"/>
                </a:cxn>
                <a:cxn ang="0">
                  <a:pos x="103" y="24"/>
                </a:cxn>
                <a:cxn ang="0">
                  <a:pos x="104" y="32"/>
                </a:cxn>
              </a:cxnLst>
              <a:rect l="0" t="0" r="r" b="b"/>
              <a:pathLst>
                <a:path w="104" h="65">
                  <a:moveTo>
                    <a:pt x="104" y="32"/>
                  </a:moveTo>
                  <a:lnTo>
                    <a:pt x="103" y="42"/>
                  </a:lnTo>
                  <a:lnTo>
                    <a:pt x="96" y="51"/>
                  </a:lnTo>
                  <a:lnTo>
                    <a:pt x="87" y="56"/>
                  </a:lnTo>
                  <a:lnTo>
                    <a:pt x="73" y="62"/>
                  </a:lnTo>
                  <a:lnTo>
                    <a:pt x="60" y="65"/>
                  </a:lnTo>
                  <a:lnTo>
                    <a:pt x="44" y="65"/>
                  </a:lnTo>
                  <a:lnTo>
                    <a:pt x="31" y="62"/>
                  </a:lnTo>
                  <a:lnTo>
                    <a:pt x="18" y="56"/>
                  </a:lnTo>
                  <a:lnTo>
                    <a:pt x="8" y="51"/>
                  </a:lnTo>
                  <a:lnTo>
                    <a:pt x="2" y="42"/>
                  </a:lnTo>
                  <a:lnTo>
                    <a:pt x="0" y="32"/>
                  </a:lnTo>
                  <a:lnTo>
                    <a:pt x="2" y="24"/>
                  </a:lnTo>
                  <a:lnTo>
                    <a:pt x="8" y="16"/>
                  </a:lnTo>
                  <a:lnTo>
                    <a:pt x="18" y="9"/>
                  </a:lnTo>
                  <a:lnTo>
                    <a:pt x="31" y="3"/>
                  </a:lnTo>
                  <a:lnTo>
                    <a:pt x="44" y="0"/>
                  </a:lnTo>
                  <a:lnTo>
                    <a:pt x="60" y="0"/>
                  </a:lnTo>
                  <a:lnTo>
                    <a:pt x="73" y="3"/>
                  </a:lnTo>
                  <a:lnTo>
                    <a:pt x="87" y="9"/>
                  </a:lnTo>
                  <a:lnTo>
                    <a:pt x="96" y="16"/>
                  </a:lnTo>
                  <a:lnTo>
                    <a:pt x="103" y="24"/>
                  </a:lnTo>
                  <a:lnTo>
                    <a:pt x="104" y="32"/>
                  </a:lnTo>
                  <a:close/>
                </a:path>
              </a:pathLst>
            </a:custGeom>
            <a:solidFill>
              <a:srgbClr val="FFFFFF"/>
            </a:solidFill>
            <a:ln w="11113">
              <a:solidFill>
                <a:srgbClr val="000000"/>
              </a:solidFill>
              <a:prstDash val="solid"/>
              <a:round/>
              <a:headEnd/>
              <a:tailEnd/>
            </a:ln>
          </p:spPr>
          <p:txBody>
            <a:bodyPr/>
            <a:lstStyle/>
            <a:p>
              <a:endParaRPr lang="fr-FR"/>
            </a:p>
          </p:txBody>
        </p:sp>
        <p:sp>
          <p:nvSpPr>
            <p:cNvPr id="2140" name="Rectangle 92"/>
            <p:cNvSpPr>
              <a:spLocks noChangeArrowheads="1"/>
            </p:cNvSpPr>
            <p:nvPr/>
          </p:nvSpPr>
          <p:spPr bwMode="auto">
            <a:xfrm>
              <a:off x="1458" y="3199"/>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2141" name="Freeform 93"/>
            <p:cNvSpPr>
              <a:spLocks/>
            </p:cNvSpPr>
            <p:nvPr/>
          </p:nvSpPr>
          <p:spPr bwMode="auto">
            <a:xfrm>
              <a:off x="1511" y="3834"/>
              <a:ext cx="649" cy="102"/>
            </a:xfrm>
            <a:custGeom>
              <a:avLst/>
              <a:gdLst/>
              <a:ahLst/>
              <a:cxnLst>
                <a:cxn ang="0">
                  <a:pos x="0" y="0"/>
                </a:cxn>
                <a:cxn ang="0">
                  <a:pos x="0" y="215"/>
                </a:cxn>
                <a:cxn ang="0">
                  <a:pos x="203" y="215"/>
                </a:cxn>
              </a:cxnLst>
              <a:rect l="0" t="0" r="r" b="b"/>
              <a:pathLst>
                <a:path w="203" h="215">
                  <a:moveTo>
                    <a:pt x="0" y="0"/>
                  </a:moveTo>
                  <a:lnTo>
                    <a:pt x="0" y="215"/>
                  </a:lnTo>
                  <a:lnTo>
                    <a:pt x="203" y="215"/>
                  </a:lnTo>
                </a:path>
              </a:pathLst>
            </a:custGeom>
            <a:noFill/>
            <a:ln w="11113">
              <a:solidFill>
                <a:srgbClr val="000000"/>
              </a:solidFill>
              <a:prstDash val="solid"/>
              <a:round/>
              <a:headEnd/>
              <a:tailEnd/>
            </a:ln>
          </p:spPr>
          <p:txBody>
            <a:bodyPr/>
            <a:lstStyle/>
            <a:p>
              <a:endParaRPr lang="fr-FR"/>
            </a:p>
          </p:txBody>
        </p:sp>
        <p:sp>
          <p:nvSpPr>
            <p:cNvPr id="2142" name="Line 94"/>
            <p:cNvSpPr>
              <a:spLocks noChangeShapeType="1"/>
            </p:cNvSpPr>
            <p:nvPr/>
          </p:nvSpPr>
          <p:spPr bwMode="auto">
            <a:xfrm flipH="1" flipV="1">
              <a:off x="1335" y="3004"/>
              <a:ext cx="65" cy="81"/>
            </a:xfrm>
            <a:prstGeom prst="line">
              <a:avLst/>
            </a:prstGeom>
            <a:noFill/>
            <a:ln w="11113">
              <a:solidFill>
                <a:srgbClr val="000000"/>
              </a:solidFill>
              <a:round/>
              <a:headEnd/>
              <a:tailEnd/>
            </a:ln>
          </p:spPr>
          <p:txBody>
            <a:bodyPr/>
            <a:lstStyle/>
            <a:p>
              <a:endParaRPr lang="fr-FR"/>
            </a:p>
          </p:txBody>
        </p:sp>
        <p:sp>
          <p:nvSpPr>
            <p:cNvPr id="2143" name="Line 95"/>
            <p:cNvSpPr>
              <a:spLocks noChangeShapeType="1"/>
            </p:cNvSpPr>
            <p:nvPr/>
          </p:nvSpPr>
          <p:spPr bwMode="auto">
            <a:xfrm flipV="1">
              <a:off x="1335" y="3004"/>
              <a:ext cx="65" cy="81"/>
            </a:xfrm>
            <a:prstGeom prst="line">
              <a:avLst/>
            </a:prstGeom>
            <a:noFill/>
            <a:ln w="11113">
              <a:solidFill>
                <a:srgbClr val="000000"/>
              </a:solidFill>
              <a:round/>
              <a:headEnd/>
              <a:tailEnd/>
            </a:ln>
          </p:spPr>
          <p:txBody>
            <a:bodyPr/>
            <a:lstStyle/>
            <a:p>
              <a:endParaRPr lang="fr-FR"/>
            </a:p>
          </p:txBody>
        </p:sp>
        <p:sp>
          <p:nvSpPr>
            <p:cNvPr id="2144" name="Line 96"/>
            <p:cNvSpPr>
              <a:spLocks noChangeShapeType="1"/>
            </p:cNvSpPr>
            <p:nvPr/>
          </p:nvSpPr>
          <p:spPr bwMode="auto">
            <a:xfrm flipH="1">
              <a:off x="1335" y="3085"/>
              <a:ext cx="65" cy="1"/>
            </a:xfrm>
            <a:prstGeom prst="line">
              <a:avLst/>
            </a:prstGeom>
            <a:noFill/>
            <a:ln w="11113">
              <a:solidFill>
                <a:srgbClr val="000000"/>
              </a:solidFill>
              <a:round/>
              <a:headEnd/>
              <a:tailEnd/>
            </a:ln>
          </p:spPr>
          <p:txBody>
            <a:bodyPr/>
            <a:lstStyle/>
            <a:p>
              <a:endParaRPr lang="fr-FR"/>
            </a:p>
          </p:txBody>
        </p:sp>
        <p:sp>
          <p:nvSpPr>
            <p:cNvPr id="2145" name="Line 97"/>
            <p:cNvSpPr>
              <a:spLocks noChangeShapeType="1"/>
            </p:cNvSpPr>
            <p:nvPr/>
          </p:nvSpPr>
          <p:spPr bwMode="auto">
            <a:xfrm flipH="1">
              <a:off x="1335" y="3004"/>
              <a:ext cx="65" cy="1"/>
            </a:xfrm>
            <a:prstGeom prst="line">
              <a:avLst/>
            </a:prstGeom>
            <a:noFill/>
            <a:ln w="11113">
              <a:solidFill>
                <a:srgbClr val="000000"/>
              </a:solidFill>
              <a:round/>
              <a:headEnd/>
              <a:tailEnd/>
            </a:ln>
          </p:spPr>
          <p:txBody>
            <a:bodyPr/>
            <a:lstStyle/>
            <a:p>
              <a:endParaRPr lang="fr-FR"/>
            </a:p>
          </p:txBody>
        </p:sp>
        <p:sp>
          <p:nvSpPr>
            <p:cNvPr id="2146" name="Freeform 98"/>
            <p:cNvSpPr>
              <a:spLocks/>
            </p:cNvSpPr>
            <p:nvPr/>
          </p:nvSpPr>
          <p:spPr bwMode="auto">
            <a:xfrm>
              <a:off x="1433" y="3015"/>
              <a:ext cx="73" cy="60"/>
            </a:xfrm>
            <a:custGeom>
              <a:avLst/>
              <a:gdLst/>
              <a:ahLst/>
              <a:cxnLst>
                <a:cxn ang="0">
                  <a:pos x="0" y="121"/>
                </a:cxn>
                <a:cxn ang="0">
                  <a:pos x="0" y="0"/>
                </a:cxn>
                <a:cxn ang="0">
                  <a:pos x="73" y="0"/>
                </a:cxn>
              </a:cxnLst>
              <a:rect l="0" t="0" r="r" b="b"/>
              <a:pathLst>
                <a:path w="73" h="121">
                  <a:moveTo>
                    <a:pt x="0" y="121"/>
                  </a:moveTo>
                  <a:lnTo>
                    <a:pt x="0" y="0"/>
                  </a:lnTo>
                  <a:lnTo>
                    <a:pt x="73" y="0"/>
                  </a:lnTo>
                </a:path>
              </a:pathLst>
            </a:custGeom>
            <a:noFill/>
            <a:ln w="11113">
              <a:solidFill>
                <a:srgbClr val="000000"/>
              </a:solidFill>
              <a:prstDash val="solid"/>
              <a:round/>
              <a:headEnd/>
              <a:tailEnd/>
            </a:ln>
          </p:spPr>
          <p:txBody>
            <a:bodyPr/>
            <a:lstStyle/>
            <a:p>
              <a:endParaRPr lang="fr-FR"/>
            </a:p>
          </p:txBody>
        </p:sp>
        <p:sp>
          <p:nvSpPr>
            <p:cNvPr id="2147" name="Freeform 99"/>
            <p:cNvSpPr>
              <a:spLocks/>
            </p:cNvSpPr>
            <p:nvPr/>
          </p:nvSpPr>
          <p:spPr bwMode="auto">
            <a:xfrm>
              <a:off x="1433" y="3015"/>
              <a:ext cx="73" cy="60"/>
            </a:xfrm>
            <a:custGeom>
              <a:avLst/>
              <a:gdLst/>
              <a:ahLst/>
              <a:cxnLst>
                <a:cxn ang="0">
                  <a:pos x="73" y="0"/>
                </a:cxn>
                <a:cxn ang="0">
                  <a:pos x="73" y="121"/>
                </a:cxn>
                <a:cxn ang="0">
                  <a:pos x="0" y="121"/>
                </a:cxn>
              </a:cxnLst>
              <a:rect l="0" t="0" r="r" b="b"/>
              <a:pathLst>
                <a:path w="73" h="121">
                  <a:moveTo>
                    <a:pt x="73" y="0"/>
                  </a:moveTo>
                  <a:lnTo>
                    <a:pt x="73" y="121"/>
                  </a:lnTo>
                  <a:lnTo>
                    <a:pt x="0" y="121"/>
                  </a:lnTo>
                </a:path>
              </a:pathLst>
            </a:custGeom>
            <a:noFill/>
            <a:ln w="11113">
              <a:solidFill>
                <a:srgbClr val="000000"/>
              </a:solidFill>
              <a:prstDash val="solid"/>
              <a:round/>
              <a:headEnd/>
              <a:tailEnd/>
            </a:ln>
          </p:spPr>
          <p:txBody>
            <a:bodyPr/>
            <a:lstStyle/>
            <a:p>
              <a:endParaRPr lang="fr-FR"/>
            </a:p>
          </p:txBody>
        </p:sp>
        <p:sp>
          <p:nvSpPr>
            <p:cNvPr id="2148" name="Line 100"/>
            <p:cNvSpPr>
              <a:spLocks noChangeShapeType="1"/>
            </p:cNvSpPr>
            <p:nvPr/>
          </p:nvSpPr>
          <p:spPr bwMode="auto">
            <a:xfrm flipV="1">
              <a:off x="1474" y="3015"/>
              <a:ext cx="1" cy="60"/>
            </a:xfrm>
            <a:prstGeom prst="line">
              <a:avLst/>
            </a:prstGeom>
            <a:noFill/>
            <a:ln w="11113">
              <a:solidFill>
                <a:srgbClr val="000000"/>
              </a:solidFill>
              <a:round/>
              <a:headEnd/>
              <a:tailEnd/>
            </a:ln>
          </p:spPr>
          <p:txBody>
            <a:bodyPr/>
            <a:lstStyle/>
            <a:p>
              <a:endParaRPr lang="fr-FR"/>
            </a:p>
          </p:txBody>
        </p:sp>
        <p:sp>
          <p:nvSpPr>
            <p:cNvPr id="2149" name="Line 101"/>
            <p:cNvSpPr>
              <a:spLocks noChangeShapeType="1"/>
            </p:cNvSpPr>
            <p:nvPr/>
          </p:nvSpPr>
          <p:spPr bwMode="auto">
            <a:xfrm>
              <a:off x="1368" y="3045"/>
              <a:ext cx="106" cy="1"/>
            </a:xfrm>
            <a:prstGeom prst="line">
              <a:avLst/>
            </a:prstGeom>
            <a:noFill/>
            <a:ln w="11113">
              <a:solidFill>
                <a:srgbClr val="000000"/>
              </a:solidFill>
              <a:round/>
              <a:headEnd/>
              <a:tailEnd/>
            </a:ln>
          </p:spPr>
          <p:txBody>
            <a:bodyPr/>
            <a:lstStyle/>
            <a:p>
              <a:endParaRPr lang="fr-FR"/>
            </a:p>
          </p:txBody>
        </p:sp>
        <p:sp>
          <p:nvSpPr>
            <p:cNvPr id="2150" name="Line 102"/>
            <p:cNvSpPr>
              <a:spLocks noChangeShapeType="1"/>
            </p:cNvSpPr>
            <p:nvPr/>
          </p:nvSpPr>
          <p:spPr bwMode="auto">
            <a:xfrm>
              <a:off x="1911" y="3183"/>
              <a:ext cx="147" cy="45"/>
            </a:xfrm>
            <a:prstGeom prst="line">
              <a:avLst/>
            </a:prstGeom>
            <a:noFill/>
            <a:ln w="11113">
              <a:solidFill>
                <a:srgbClr val="000000"/>
              </a:solidFill>
              <a:round/>
              <a:headEnd/>
              <a:tailEnd/>
            </a:ln>
          </p:spPr>
          <p:txBody>
            <a:bodyPr/>
            <a:lstStyle/>
            <a:p>
              <a:endParaRPr lang="fr-FR"/>
            </a:p>
          </p:txBody>
        </p:sp>
        <p:sp>
          <p:nvSpPr>
            <p:cNvPr id="2151" name="Line 103"/>
            <p:cNvSpPr>
              <a:spLocks noChangeShapeType="1"/>
            </p:cNvSpPr>
            <p:nvPr/>
          </p:nvSpPr>
          <p:spPr bwMode="auto">
            <a:xfrm flipV="1">
              <a:off x="1911" y="3183"/>
              <a:ext cx="147" cy="45"/>
            </a:xfrm>
            <a:prstGeom prst="line">
              <a:avLst/>
            </a:prstGeom>
            <a:noFill/>
            <a:ln w="11113">
              <a:solidFill>
                <a:srgbClr val="000000"/>
              </a:solidFill>
              <a:round/>
              <a:headEnd/>
              <a:tailEnd/>
            </a:ln>
          </p:spPr>
          <p:txBody>
            <a:bodyPr/>
            <a:lstStyle/>
            <a:p>
              <a:endParaRPr lang="fr-FR"/>
            </a:p>
          </p:txBody>
        </p:sp>
        <p:sp>
          <p:nvSpPr>
            <p:cNvPr id="2152" name="Line 104"/>
            <p:cNvSpPr>
              <a:spLocks noChangeShapeType="1"/>
            </p:cNvSpPr>
            <p:nvPr/>
          </p:nvSpPr>
          <p:spPr bwMode="auto">
            <a:xfrm>
              <a:off x="1911" y="3183"/>
              <a:ext cx="1" cy="45"/>
            </a:xfrm>
            <a:prstGeom prst="line">
              <a:avLst/>
            </a:prstGeom>
            <a:noFill/>
            <a:ln w="11113">
              <a:solidFill>
                <a:srgbClr val="000000"/>
              </a:solidFill>
              <a:round/>
              <a:headEnd/>
              <a:tailEnd/>
            </a:ln>
          </p:spPr>
          <p:txBody>
            <a:bodyPr/>
            <a:lstStyle/>
            <a:p>
              <a:endParaRPr lang="fr-FR"/>
            </a:p>
          </p:txBody>
        </p:sp>
        <p:sp>
          <p:nvSpPr>
            <p:cNvPr id="2153" name="Line 105"/>
            <p:cNvSpPr>
              <a:spLocks noChangeShapeType="1"/>
            </p:cNvSpPr>
            <p:nvPr/>
          </p:nvSpPr>
          <p:spPr bwMode="auto">
            <a:xfrm>
              <a:off x="2058" y="3183"/>
              <a:ext cx="1" cy="45"/>
            </a:xfrm>
            <a:prstGeom prst="line">
              <a:avLst/>
            </a:prstGeom>
            <a:noFill/>
            <a:ln w="11113">
              <a:solidFill>
                <a:srgbClr val="000000"/>
              </a:solidFill>
              <a:round/>
              <a:headEnd/>
              <a:tailEnd/>
            </a:ln>
          </p:spPr>
          <p:txBody>
            <a:bodyPr/>
            <a:lstStyle/>
            <a:p>
              <a:endParaRPr lang="fr-FR"/>
            </a:p>
          </p:txBody>
        </p:sp>
        <p:sp>
          <p:nvSpPr>
            <p:cNvPr id="2154" name="Freeform 106"/>
            <p:cNvSpPr>
              <a:spLocks/>
            </p:cNvSpPr>
            <p:nvPr/>
          </p:nvSpPr>
          <p:spPr bwMode="auto">
            <a:xfrm>
              <a:off x="1936" y="3129"/>
              <a:ext cx="110" cy="41"/>
            </a:xfrm>
            <a:custGeom>
              <a:avLst/>
              <a:gdLst/>
              <a:ahLst/>
              <a:cxnLst>
                <a:cxn ang="0">
                  <a:pos x="0" y="40"/>
                </a:cxn>
                <a:cxn ang="0">
                  <a:pos x="2" y="29"/>
                </a:cxn>
                <a:cxn ang="0">
                  <a:pos x="8" y="18"/>
                </a:cxn>
                <a:cxn ang="0">
                  <a:pos x="19" y="9"/>
                </a:cxn>
                <a:cxn ang="0">
                  <a:pos x="31" y="2"/>
                </a:cxn>
                <a:cxn ang="0">
                  <a:pos x="47" y="0"/>
                </a:cxn>
                <a:cxn ang="0">
                  <a:pos x="62" y="0"/>
                </a:cxn>
                <a:cxn ang="0">
                  <a:pos x="78" y="2"/>
                </a:cxn>
                <a:cxn ang="0">
                  <a:pos x="90" y="9"/>
                </a:cxn>
                <a:cxn ang="0">
                  <a:pos x="101" y="18"/>
                </a:cxn>
                <a:cxn ang="0">
                  <a:pos x="108" y="29"/>
                </a:cxn>
                <a:cxn ang="0">
                  <a:pos x="110" y="40"/>
                </a:cxn>
                <a:cxn ang="0">
                  <a:pos x="108" y="53"/>
                </a:cxn>
                <a:cxn ang="0">
                  <a:pos x="101" y="64"/>
                </a:cxn>
                <a:cxn ang="0">
                  <a:pos x="90" y="72"/>
                </a:cxn>
                <a:cxn ang="0">
                  <a:pos x="78" y="79"/>
                </a:cxn>
                <a:cxn ang="0">
                  <a:pos x="62" y="82"/>
                </a:cxn>
                <a:cxn ang="0">
                  <a:pos x="47" y="82"/>
                </a:cxn>
                <a:cxn ang="0">
                  <a:pos x="31" y="79"/>
                </a:cxn>
                <a:cxn ang="0">
                  <a:pos x="19" y="72"/>
                </a:cxn>
                <a:cxn ang="0">
                  <a:pos x="8" y="64"/>
                </a:cxn>
                <a:cxn ang="0">
                  <a:pos x="2" y="53"/>
                </a:cxn>
                <a:cxn ang="0">
                  <a:pos x="0" y="40"/>
                </a:cxn>
              </a:cxnLst>
              <a:rect l="0" t="0" r="r" b="b"/>
              <a:pathLst>
                <a:path w="110" h="82">
                  <a:moveTo>
                    <a:pt x="0" y="40"/>
                  </a:moveTo>
                  <a:lnTo>
                    <a:pt x="2" y="29"/>
                  </a:lnTo>
                  <a:lnTo>
                    <a:pt x="8" y="18"/>
                  </a:lnTo>
                  <a:lnTo>
                    <a:pt x="19" y="9"/>
                  </a:lnTo>
                  <a:lnTo>
                    <a:pt x="31" y="2"/>
                  </a:lnTo>
                  <a:lnTo>
                    <a:pt x="47" y="0"/>
                  </a:lnTo>
                  <a:lnTo>
                    <a:pt x="62" y="0"/>
                  </a:lnTo>
                  <a:lnTo>
                    <a:pt x="78" y="2"/>
                  </a:lnTo>
                  <a:lnTo>
                    <a:pt x="90" y="9"/>
                  </a:lnTo>
                  <a:lnTo>
                    <a:pt x="101" y="18"/>
                  </a:lnTo>
                  <a:lnTo>
                    <a:pt x="108" y="29"/>
                  </a:lnTo>
                  <a:lnTo>
                    <a:pt x="110" y="40"/>
                  </a:lnTo>
                  <a:lnTo>
                    <a:pt x="108" y="53"/>
                  </a:lnTo>
                  <a:lnTo>
                    <a:pt x="101" y="64"/>
                  </a:lnTo>
                  <a:lnTo>
                    <a:pt x="90" y="72"/>
                  </a:lnTo>
                  <a:lnTo>
                    <a:pt x="78" y="79"/>
                  </a:lnTo>
                  <a:lnTo>
                    <a:pt x="62" y="82"/>
                  </a:lnTo>
                  <a:lnTo>
                    <a:pt x="47" y="82"/>
                  </a:lnTo>
                  <a:lnTo>
                    <a:pt x="31" y="79"/>
                  </a:lnTo>
                  <a:lnTo>
                    <a:pt x="19" y="72"/>
                  </a:lnTo>
                  <a:lnTo>
                    <a:pt x="8" y="64"/>
                  </a:lnTo>
                  <a:lnTo>
                    <a:pt x="2" y="53"/>
                  </a:lnTo>
                  <a:lnTo>
                    <a:pt x="0" y="40"/>
                  </a:lnTo>
                  <a:close/>
                </a:path>
              </a:pathLst>
            </a:custGeom>
            <a:solidFill>
              <a:srgbClr val="FFFFFF"/>
            </a:solidFill>
            <a:ln w="11113">
              <a:solidFill>
                <a:srgbClr val="000000"/>
              </a:solidFill>
              <a:prstDash val="solid"/>
              <a:round/>
              <a:headEnd/>
              <a:tailEnd/>
            </a:ln>
          </p:spPr>
          <p:txBody>
            <a:bodyPr/>
            <a:lstStyle/>
            <a:p>
              <a:endParaRPr lang="fr-FR"/>
            </a:p>
          </p:txBody>
        </p:sp>
        <p:sp>
          <p:nvSpPr>
            <p:cNvPr id="2155" name="Rectangle 107"/>
            <p:cNvSpPr>
              <a:spLocks noChangeArrowheads="1"/>
            </p:cNvSpPr>
            <p:nvPr/>
          </p:nvSpPr>
          <p:spPr bwMode="auto">
            <a:xfrm>
              <a:off x="1900" y="3153"/>
              <a:ext cx="165" cy="27"/>
            </a:xfrm>
            <a:prstGeom prst="rect">
              <a:avLst/>
            </a:prstGeom>
            <a:solidFill>
              <a:srgbClr val="FFFFFF"/>
            </a:solidFill>
            <a:ln w="9525">
              <a:noFill/>
              <a:miter lim="800000"/>
              <a:headEnd/>
              <a:tailEnd/>
            </a:ln>
          </p:spPr>
          <p:txBody>
            <a:bodyPr/>
            <a:lstStyle/>
            <a:p>
              <a:endParaRPr lang="fr-FR"/>
            </a:p>
          </p:txBody>
        </p:sp>
        <p:sp>
          <p:nvSpPr>
            <p:cNvPr id="2156" name="Line 108"/>
            <p:cNvSpPr>
              <a:spLocks noChangeShapeType="1"/>
            </p:cNvSpPr>
            <p:nvPr/>
          </p:nvSpPr>
          <p:spPr bwMode="auto">
            <a:xfrm flipV="1">
              <a:off x="1985" y="3153"/>
              <a:ext cx="1" cy="53"/>
            </a:xfrm>
            <a:prstGeom prst="line">
              <a:avLst/>
            </a:prstGeom>
            <a:noFill/>
            <a:ln w="11113">
              <a:solidFill>
                <a:srgbClr val="000000"/>
              </a:solidFill>
              <a:round/>
              <a:headEnd/>
              <a:tailEnd/>
            </a:ln>
          </p:spPr>
          <p:txBody>
            <a:bodyPr/>
            <a:lstStyle/>
            <a:p>
              <a:endParaRPr lang="fr-FR"/>
            </a:p>
          </p:txBody>
        </p:sp>
        <p:sp>
          <p:nvSpPr>
            <p:cNvPr id="2157" name="Line 109"/>
            <p:cNvSpPr>
              <a:spLocks noChangeShapeType="1"/>
            </p:cNvSpPr>
            <p:nvPr/>
          </p:nvSpPr>
          <p:spPr bwMode="auto">
            <a:xfrm flipH="1">
              <a:off x="1936" y="3151"/>
              <a:ext cx="110" cy="1"/>
            </a:xfrm>
            <a:prstGeom prst="line">
              <a:avLst/>
            </a:prstGeom>
            <a:noFill/>
            <a:ln w="11113">
              <a:solidFill>
                <a:srgbClr val="000000"/>
              </a:solidFill>
              <a:round/>
              <a:headEnd/>
              <a:tailEnd/>
            </a:ln>
          </p:spPr>
          <p:txBody>
            <a:bodyPr/>
            <a:lstStyle/>
            <a:p>
              <a:endParaRPr lang="fr-FR"/>
            </a:p>
          </p:txBody>
        </p:sp>
        <p:sp>
          <p:nvSpPr>
            <p:cNvPr id="2158" name="Freeform 110"/>
            <p:cNvSpPr>
              <a:spLocks/>
            </p:cNvSpPr>
            <p:nvPr/>
          </p:nvSpPr>
          <p:spPr bwMode="auto">
            <a:xfrm>
              <a:off x="1689" y="3204"/>
              <a:ext cx="220" cy="98"/>
            </a:xfrm>
            <a:custGeom>
              <a:avLst/>
              <a:gdLst/>
              <a:ahLst/>
              <a:cxnLst>
                <a:cxn ang="0">
                  <a:pos x="220" y="0"/>
                </a:cxn>
                <a:cxn ang="0">
                  <a:pos x="0" y="0"/>
                </a:cxn>
                <a:cxn ang="0">
                  <a:pos x="0" y="197"/>
                </a:cxn>
              </a:cxnLst>
              <a:rect l="0" t="0" r="r" b="b"/>
              <a:pathLst>
                <a:path w="220" h="197">
                  <a:moveTo>
                    <a:pt x="220" y="0"/>
                  </a:moveTo>
                  <a:lnTo>
                    <a:pt x="0" y="0"/>
                  </a:lnTo>
                  <a:lnTo>
                    <a:pt x="0" y="197"/>
                  </a:lnTo>
                </a:path>
              </a:pathLst>
            </a:custGeom>
            <a:noFill/>
            <a:ln w="11113">
              <a:solidFill>
                <a:srgbClr val="000000"/>
              </a:solidFill>
              <a:prstDash val="solid"/>
              <a:round/>
              <a:headEnd/>
              <a:tailEnd/>
            </a:ln>
          </p:spPr>
          <p:txBody>
            <a:bodyPr/>
            <a:lstStyle/>
            <a:p>
              <a:endParaRPr lang="fr-FR"/>
            </a:p>
          </p:txBody>
        </p:sp>
        <p:sp>
          <p:nvSpPr>
            <p:cNvPr id="2159" name="Line 111"/>
            <p:cNvSpPr>
              <a:spLocks noChangeShapeType="1"/>
            </p:cNvSpPr>
            <p:nvPr/>
          </p:nvSpPr>
          <p:spPr bwMode="auto">
            <a:xfrm>
              <a:off x="2067" y="3204"/>
              <a:ext cx="109" cy="1"/>
            </a:xfrm>
            <a:prstGeom prst="line">
              <a:avLst/>
            </a:prstGeom>
            <a:noFill/>
            <a:ln w="11113">
              <a:solidFill>
                <a:srgbClr val="000000"/>
              </a:solidFill>
              <a:round/>
              <a:headEnd/>
              <a:tailEnd/>
            </a:ln>
          </p:spPr>
          <p:txBody>
            <a:bodyPr/>
            <a:lstStyle/>
            <a:p>
              <a:endParaRPr lang="fr-FR"/>
            </a:p>
          </p:txBody>
        </p:sp>
        <p:sp>
          <p:nvSpPr>
            <p:cNvPr id="2160" name="Freeform 112"/>
            <p:cNvSpPr>
              <a:spLocks/>
            </p:cNvSpPr>
            <p:nvPr/>
          </p:nvSpPr>
          <p:spPr bwMode="auto">
            <a:xfrm>
              <a:off x="1737" y="3005"/>
              <a:ext cx="172" cy="99"/>
            </a:xfrm>
            <a:custGeom>
              <a:avLst/>
              <a:gdLst/>
              <a:ahLst/>
              <a:cxnLst>
                <a:cxn ang="0">
                  <a:pos x="0" y="99"/>
                </a:cxn>
                <a:cxn ang="0">
                  <a:pos x="2" y="76"/>
                </a:cxn>
                <a:cxn ang="0">
                  <a:pos x="8" y="55"/>
                </a:cxn>
                <a:cxn ang="0">
                  <a:pos x="18" y="37"/>
                </a:cxn>
                <a:cxn ang="0">
                  <a:pos x="33" y="22"/>
                </a:cxn>
                <a:cxn ang="0">
                  <a:pos x="49" y="9"/>
                </a:cxn>
                <a:cxn ang="0">
                  <a:pos x="67" y="2"/>
                </a:cxn>
                <a:cxn ang="0">
                  <a:pos x="86" y="0"/>
                </a:cxn>
                <a:cxn ang="0">
                  <a:pos x="105" y="2"/>
                </a:cxn>
                <a:cxn ang="0">
                  <a:pos x="122" y="9"/>
                </a:cxn>
                <a:cxn ang="0">
                  <a:pos x="140" y="22"/>
                </a:cxn>
                <a:cxn ang="0">
                  <a:pos x="153" y="37"/>
                </a:cxn>
                <a:cxn ang="0">
                  <a:pos x="163" y="55"/>
                </a:cxn>
                <a:cxn ang="0">
                  <a:pos x="169" y="76"/>
                </a:cxn>
                <a:cxn ang="0">
                  <a:pos x="172" y="99"/>
                </a:cxn>
                <a:cxn ang="0">
                  <a:pos x="169" y="121"/>
                </a:cxn>
                <a:cxn ang="0">
                  <a:pos x="163" y="142"/>
                </a:cxn>
                <a:cxn ang="0">
                  <a:pos x="153" y="160"/>
                </a:cxn>
                <a:cxn ang="0">
                  <a:pos x="140" y="177"/>
                </a:cxn>
                <a:cxn ang="0">
                  <a:pos x="122" y="188"/>
                </a:cxn>
                <a:cxn ang="0">
                  <a:pos x="105" y="195"/>
                </a:cxn>
                <a:cxn ang="0">
                  <a:pos x="86" y="198"/>
                </a:cxn>
                <a:cxn ang="0">
                  <a:pos x="67" y="195"/>
                </a:cxn>
                <a:cxn ang="0">
                  <a:pos x="49" y="188"/>
                </a:cxn>
                <a:cxn ang="0">
                  <a:pos x="33" y="177"/>
                </a:cxn>
                <a:cxn ang="0">
                  <a:pos x="18" y="160"/>
                </a:cxn>
                <a:cxn ang="0">
                  <a:pos x="8" y="142"/>
                </a:cxn>
                <a:cxn ang="0">
                  <a:pos x="2" y="121"/>
                </a:cxn>
                <a:cxn ang="0">
                  <a:pos x="0" y="99"/>
                </a:cxn>
              </a:cxnLst>
              <a:rect l="0" t="0" r="r" b="b"/>
              <a:pathLst>
                <a:path w="172" h="198">
                  <a:moveTo>
                    <a:pt x="0" y="99"/>
                  </a:moveTo>
                  <a:lnTo>
                    <a:pt x="2" y="76"/>
                  </a:lnTo>
                  <a:lnTo>
                    <a:pt x="8" y="55"/>
                  </a:lnTo>
                  <a:lnTo>
                    <a:pt x="18" y="37"/>
                  </a:lnTo>
                  <a:lnTo>
                    <a:pt x="33" y="22"/>
                  </a:lnTo>
                  <a:lnTo>
                    <a:pt x="49" y="9"/>
                  </a:lnTo>
                  <a:lnTo>
                    <a:pt x="67" y="2"/>
                  </a:lnTo>
                  <a:lnTo>
                    <a:pt x="86" y="0"/>
                  </a:lnTo>
                  <a:lnTo>
                    <a:pt x="105" y="2"/>
                  </a:lnTo>
                  <a:lnTo>
                    <a:pt x="122" y="9"/>
                  </a:lnTo>
                  <a:lnTo>
                    <a:pt x="140" y="22"/>
                  </a:lnTo>
                  <a:lnTo>
                    <a:pt x="153" y="37"/>
                  </a:lnTo>
                  <a:lnTo>
                    <a:pt x="163" y="55"/>
                  </a:lnTo>
                  <a:lnTo>
                    <a:pt x="169" y="76"/>
                  </a:lnTo>
                  <a:lnTo>
                    <a:pt x="172" y="99"/>
                  </a:lnTo>
                  <a:lnTo>
                    <a:pt x="169" y="121"/>
                  </a:lnTo>
                  <a:lnTo>
                    <a:pt x="163" y="142"/>
                  </a:lnTo>
                  <a:lnTo>
                    <a:pt x="153" y="160"/>
                  </a:lnTo>
                  <a:lnTo>
                    <a:pt x="140" y="177"/>
                  </a:lnTo>
                  <a:lnTo>
                    <a:pt x="122" y="188"/>
                  </a:lnTo>
                  <a:lnTo>
                    <a:pt x="105" y="195"/>
                  </a:lnTo>
                  <a:lnTo>
                    <a:pt x="86" y="198"/>
                  </a:lnTo>
                  <a:lnTo>
                    <a:pt x="67" y="195"/>
                  </a:lnTo>
                  <a:lnTo>
                    <a:pt x="49" y="188"/>
                  </a:lnTo>
                  <a:lnTo>
                    <a:pt x="33" y="177"/>
                  </a:lnTo>
                  <a:lnTo>
                    <a:pt x="18" y="160"/>
                  </a:lnTo>
                  <a:lnTo>
                    <a:pt x="8" y="142"/>
                  </a:lnTo>
                  <a:lnTo>
                    <a:pt x="2"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161" name="Rectangle 113"/>
            <p:cNvSpPr>
              <a:spLocks noChangeArrowheads="1"/>
            </p:cNvSpPr>
            <p:nvPr/>
          </p:nvSpPr>
          <p:spPr bwMode="auto">
            <a:xfrm>
              <a:off x="1767" y="3030"/>
              <a:ext cx="105"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PIC</a:t>
              </a:r>
              <a:endParaRPr lang="fr-FR" sz="800">
                <a:solidFill>
                  <a:srgbClr val="FC0128"/>
                </a:solidFill>
              </a:endParaRPr>
            </a:p>
          </p:txBody>
        </p:sp>
        <p:sp>
          <p:nvSpPr>
            <p:cNvPr id="2162" name="Line 114"/>
            <p:cNvSpPr>
              <a:spLocks noChangeShapeType="1"/>
            </p:cNvSpPr>
            <p:nvPr/>
          </p:nvSpPr>
          <p:spPr bwMode="auto">
            <a:xfrm flipV="1">
              <a:off x="1629" y="3276"/>
              <a:ext cx="1" cy="4"/>
            </a:xfrm>
            <a:prstGeom prst="line">
              <a:avLst/>
            </a:prstGeom>
            <a:noFill/>
            <a:ln w="11113">
              <a:solidFill>
                <a:srgbClr val="000000"/>
              </a:solidFill>
              <a:round/>
              <a:headEnd/>
              <a:tailEnd/>
            </a:ln>
          </p:spPr>
          <p:txBody>
            <a:bodyPr/>
            <a:lstStyle/>
            <a:p>
              <a:endParaRPr lang="fr-FR"/>
            </a:p>
          </p:txBody>
        </p:sp>
        <p:sp>
          <p:nvSpPr>
            <p:cNvPr id="2163" name="Line 115"/>
            <p:cNvSpPr>
              <a:spLocks noChangeShapeType="1"/>
            </p:cNvSpPr>
            <p:nvPr/>
          </p:nvSpPr>
          <p:spPr bwMode="auto">
            <a:xfrm flipV="1">
              <a:off x="1629" y="3251"/>
              <a:ext cx="1" cy="4"/>
            </a:xfrm>
            <a:prstGeom prst="line">
              <a:avLst/>
            </a:prstGeom>
            <a:noFill/>
            <a:ln w="11113">
              <a:solidFill>
                <a:srgbClr val="000000"/>
              </a:solidFill>
              <a:round/>
              <a:headEnd/>
              <a:tailEnd/>
            </a:ln>
          </p:spPr>
          <p:txBody>
            <a:bodyPr/>
            <a:lstStyle/>
            <a:p>
              <a:endParaRPr lang="fr-FR"/>
            </a:p>
          </p:txBody>
        </p:sp>
        <p:sp>
          <p:nvSpPr>
            <p:cNvPr id="2164" name="Line 116"/>
            <p:cNvSpPr>
              <a:spLocks noChangeShapeType="1"/>
            </p:cNvSpPr>
            <p:nvPr/>
          </p:nvSpPr>
          <p:spPr bwMode="auto">
            <a:xfrm flipV="1">
              <a:off x="1629" y="3226"/>
              <a:ext cx="1" cy="4"/>
            </a:xfrm>
            <a:prstGeom prst="line">
              <a:avLst/>
            </a:prstGeom>
            <a:noFill/>
            <a:ln w="11113">
              <a:solidFill>
                <a:srgbClr val="000000"/>
              </a:solidFill>
              <a:round/>
              <a:headEnd/>
              <a:tailEnd/>
            </a:ln>
          </p:spPr>
          <p:txBody>
            <a:bodyPr/>
            <a:lstStyle/>
            <a:p>
              <a:endParaRPr lang="fr-FR"/>
            </a:p>
          </p:txBody>
        </p:sp>
        <p:sp>
          <p:nvSpPr>
            <p:cNvPr id="2165" name="Line 117"/>
            <p:cNvSpPr>
              <a:spLocks noChangeShapeType="1"/>
            </p:cNvSpPr>
            <p:nvPr/>
          </p:nvSpPr>
          <p:spPr bwMode="auto">
            <a:xfrm flipV="1">
              <a:off x="1629" y="3201"/>
              <a:ext cx="1" cy="4"/>
            </a:xfrm>
            <a:prstGeom prst="line">
              <a:avLst/>
            </a:prstGeom>
            <a:noFill/>
            <a:ln w="11113">
              <a:solidFill>
                <a:srgbClr val="000000"/>
              </a:solidFill>
              <a:round/>
              <a:headEnd/>
              <a:tailEnd/>
            </a:ln>
          </p:spPr>
          <p:txBody>
            <a:bodyPr/>
            <a:lstStyle/>
            <a:p>
              <a:endParaRPr lang="fr-FR"/>
            </a:p>
          </p:txBody>
        </p:sp>
        <p:sp>
          <p:nvSpPr>
            <p:cNvPr id="2166" name="Line 118"/>
            <p:cNvSpPr>
              <a:spLocks noChangeShapeType="1"/>
            </p:cNvSpPr>
            <p:nvPr/>
          </p:nvSpPr>
          <p:spPr bwMode="auto">
            <a:xfrm flipV="1">
              <a:off x="1629" y="3176"/>
              <a:ext cx="1" cy="4"/>
            </a:xfrm>
            <a:prstGeom prst="line">
              <a:avLst/>
            </a:prstGeom>
            <a:noFill/>
            <a:ln w="11113">
              <a:solidFill>
                <a:srgbClr val="000000"/>
              </a:solidFill>
              <a:round/>
              <a:headEnd/>
              <a:tailEnd/>
            </a:ln>
          </p:spPr>
          <p:txBody>
            <a:bodyPr/>
            <a:lstStyle/>
            <a:p>
              <a:endParaRPr lang="fr-FR"/>
            </a:p>
          </p:txBody>
        </p:sp>
        <p:sp>
          <p:nvSpPr>
            <p:cNvPr id="2167" name="Line 119"/>
            <p:cNvSpPr>
              <a:spLocks noChangeShapeType="1"/>
            </p:cNvSpPr>
            <p:nvPr/>
          </p:nvSpPr>
          <p:spPr bwMode="auto">
            <a:xfrm flipV="1">
              <a:off x="1629" y="3150"/>
              <a:ext cx="1" cy="5"/>
            </a:xfrm>
            <a:prstGeom prst="line">
              <a:avLst/>
            </a:prstGeom>
            <a:noFill/>
            <a:ln w="11113">
              <a:solidFill>
                <a:srgbClr val="000000"/>
              </a:solidFill>
              <a:round/>
              <a:headEnd/>
              <a:tailEnd/>
            </a:ln>
          </p:spPr>
          <p:txBody>
            <a:bodyPr/>
            <a:lstStyle/>
            <a:p>
              <a:endParaRPr lang="fr-FR"/>
            </a:p>
          </p:txBody>
        </p:sp>
        <p:sp>
          <p:nvSpPr>
            <p:cNvPr id="2168" name="Line 120"/>
            <p:cNvSpPr>
              <a:spLocks noChangeShapeType="1"/>
            </p:cNvSpPr>
            <p:nvPr/>
          </p:nvSpPr>
          <p:spPr bwMode="auto">
            <a:xfrm flipV="1">
              <a:off x="1629" y="3125"/>
              <a:ext cx="1" cy="5"/>
            </a:xfrm>
            <a:prstGeom prst="line">
              <a:avLst/>
            </a:prstGeom>
            <a:noFill/>
            <a:ln w="11113">
              <a:solidFill>
                <a:srgbClr val="000000"/>
              </a:solidFill>
              <a:round/>
              <a:headEnd/>
              <a:tailEnd/>
            </a:ln>
          </p:spPr>
          <p:txBody>
            <a:bodyPr/>
            <a:lstStyle/>
            <a:p>
              <a:endParaRPr lang="fr-FR"/>
            </a:p>
          </p:txBody>
        </p:sp>
        <p:sp>
          <p:nvSpPr>
            <p:cNvPr id="2169" name="Line 121"/>
            <p:cNvSpPr>
              <a:spLocks noChangeShapeType="1"/>
            </p:cNvSpPr>
            <p:nvPr/>
          </p:nvSpPr>
          <p:spPr bwMode="auto">
            <a:xfrm flipV="1">
              <a:off x="1629" y="3100"/>
              <a:ext cx="1" cy="4"/>
            </a:xfrm>
            <a:prstGeom prst="line">
              <a:avLst/>
            </a:prstGeom>
            <a:noFill/>
            <a:ln w="11113">
              <a:solidFill>
                <a:srgbClr val="000000"/>
              </a:solidFill>
              <a:round/>
              <a:headEnd/>
              <a:tailEnd/>
            </a:ln>
          </p:spPr>
          <p:txBody>
            <a:bodyPr/>
            <a:lstStyle/>
            <a:p>
              <a:endParaRPr lang="fr-FR"/>
            </a:p>
          </p:txBody>
        </p:sp>
        <p:sp>
          <p:nvSpPr>
            <p:cNvPr id="2170" name="Line 122"/>
            <p:cNvSpPr>
              <a:spLocks noChangeShapeType="1"/>
            </p:cNvSpPr>
            <p:nvPr/>
          </p:nvSpPr>
          <p:spPr bwMode="auto">
            <a:xfrm flipV="1">
              <a:off x="1629" y="3075"/>
              <a:ext cx="1" cy="4"/>
            </a:xfrm>
            <a:prstGeom prst="line">
              <a:avLst/>
            </a:prstGeom>
            <a:noFill/>
            <a:ln w="11113">
              <a:solidFill>
                <a:srgbClr val="000000"/>
              </a:solidFill>
              <a:round/>
              <a:headEnd/>
              <a:tailEnd/>
            </a:ln>
          </p:spPr>
          <p:txBody>
            <a:bodyPr/>
            <a:lstStyle/>
            <a:p>
              <a:endParaRPr lang="fr-FR"/>
            </a:p>
          </p:txBody>
        </p:sp>
        <p:sp>
          <p:nvSpPr>
            <p:cNvPr id="2171" name="Line 123"/>
            <p:cNvSpPr>
              <a:spLocks noChangeShapeType="1"/>
            </p:cNvSpPr>
            <p:nvPr/>
          </p:nvSpPr>
          <p:spPr bwMode="auto">
            <a:xfrm flipV="1">
              <a:off x="1629" y="3050"/>
              <a:ext cx="1" cy="4"/>
            </a:xfrm>
            <a:prstGeom prst="line">
              <a:avLst/>
            </a:prstGeom>
            <a:noFill/>
            <a:ln w="11113">
              <a:solidFill>
                <a:srgbClr val="000000"/>
              </a:solidFill>
              <a:round/>
              <a:headEnd/>
              <a:tailEnd/>
            </a:ln>
          </p:spPr>
          <p:txBody>
            <a:bodyPr/>
            <a:lstStyle/>
            <a:p>
              <a:endParaRPr lang="fr-FR"/>
            </a:p>
          </p:txBody>
        </p:sp>
        <p:sp>
          <p:nvSpPr>
            <p:cNvPr id="2172" name="Line 124"/>
            <p:cNvSpPr>
              <a:spLocks noChangeShapeType="1"/>
            </p:cNvSpPr>
            <p:nvPr/>
          </p:nvSpPr>
          <p:spPr bwMode="auto">
            <a:xfrm>
              <a:off x="1657" y="3045"/>
              <a:ext cx="7" cy="1"/>
            </a:xfrm>
            <a:prstGeom prst="line">
              <a:avLst/>
            </a:prstGeom>
            <a:noFill/>
            <a:ln w="11113">
              <a:solidFill>
                <a:srgbClr val="000000"/>
              </a:solidFill>
              <a:round/>
              <a:headEnd/>
              <a:tailEnd/>
            </a:ln>
          </p:spPr>
          <p:txBody>
            <a:bodyPr/>
            <a:lstStyle/>
            <a:p>
              <a:endParaRPr lang="fr-FR"/>
            </a:p>
          </p:txBody>
        </p:sp>
        <p:sp>
          <p:nvSpPr>
            <p:cNvPr id="2173" name="Line 125"/>
            <p:cNvSpPr>
              <a:spLocks noChangeShapeType="1"/>
            </p:cNvSpPr>
            <p:nvPr/>
          </p:nvSpPr>
          <p:spPr bwMode="auto">
            <a:xfrm>
              <a:off x="1701" y="3045"/>
              <a:ext cx="7" cy="1"/>
            </a:xfrm>
            <a:prstGeom prst="line">
              <a:avLst/>
            </a:prstGeom>
            <a:noFill/>
            <a:ln w="11113">
              <a:solidFill>
                <a:srgbClr val="000000"/>
              </a:solidFill>
              <a:round/>
              <a:headEnd/>
              <a:tailEnd/>
            </a:ln>
          </p:spPr>
          <p:txBody>
            <a:bodyPr/>
            <a:lstStyle/>
            <a:p>
              <a:endParaRPr lang="fr-FR"/>
            </a:p>
          </p:txBody>
        </p:sp>
        <p:sp>
          <p:nvSpPr>
            <p:cNvPr id="2174" name="Line 126"/>
            <p:cNvSpPr>
              <a:spLocks noChangeShapeType="1"/>
            </p:cNvSpPr>
            <p:nvPr/>
          </p:nvSpPr>
          <p:spPr bwMode="auto">
            <a:xfrm>
              <a:off x="1904" y="3045"/>
              <a:ext cx="7" cy="1"/>
            </a:xfrm>
            <a:prstGeom prst="line">
              <a:avLst/>
            </a:prstGeom>
            <a:noFill/>
            <a:ln w="11113">
              <a:solidFill>
                <a:srgbClr val="000000"/>
              </a:solidFill>
              <a:round/>
              <a:headEnd/>
              <a:tailEnd/>
            </a:ln>
          </p:spPr>
          <p:txBody>
            <a:bodyPr/>
            <a:lstStyle/>
            <a:p>
              <a:endParaRPr lang="fr-FR"/>
            </a:p>
          </p:txBody>
        </p:sp>
        <p:sp>
          <p:nvSpPr>
            <p:cNvPr id="2175" name="Line 127"/>
            <p:cNvSpPr>
              <a:spLocks noChangeShapeType="1"/>
            </p:cNvSpPr>
            <p:nvPr/>
          </p:nvSpPr>
          <p:spPr bwMode="auto">
            <a:xfrm>
              <a:off x="1948" y="3045"/>
              <a:ext cx="7" cy="1"/>
            </a:xfrm>
            <a:prstGeom prst="line">
              <a:avLst/>
            </a:prstGeom>
            <a:noFill/>
            <a:ln w="11113">
              <a:solidFill>
                <a:srgbClr val="000000"/>
              </a:solidFill>
              <a:round/>
              <a:headEnd/>
              <a:tailEnd/>
            </a:ln>
          </p:spPr>
          <p:txBody>
            <a:bodyPr/>
            <a:lstStyle/>
            <a:p>
              <a:endParaRPr lang="fr-FR"/>
            </a:p>
          </p:txBody>
        </p:sp>
        <p:sp>
          <p:nvSpPr>
            <p:cNvPr id="2176" name="Freeform 128"/>
            <p:cNvSpPr>
              <a:spLocks/>
            </p:cNvSpPr>
            <p:nvPr/>
          </p:nvSpPr>
          <p:spPr bwMode="auto">
            <a:xfrm>
              <a:off x="1992" y="3045"/>
              <a:ext cx="1" cy="4"/>
            </a:xfrm>
            <a:custGeom>
              <a:avLst/>
              <a:gdLst/>
              <a:ahLst/>
              <a:cxnLst>
                <a:cxn ang="0">
                  <a:pos x="0" y="0"/>
                </a:cxn>
                <a:cxn ang="0">
                  <a:pos x="1" y="0"/>
                </a:cxn>
                <a:cxn ang="0">
                  <a:pos x="1" y="5"/>
                </a:cxn>
              </a:cxnLst>
              <a:rect l="0" t="0" r="r" b="b"/>
              <a:pathLst>
                <a:path w="1" h="5">
                  <a:moveTo>
                    <a:pt x="0" y="0"/>
                  </a:moveTo>
                  <a:lnTo>
                    <a:pt x="1" y="0"/>
                  </a:lnTo>
                  <a:lnTo>
                    <a:pt x="1" y="5"/>
                  </a:lnTo>
                </a:path>
              </a:pathLst>
            </a:custGeom>
            <a:noFill/>
            <a:ln w="11113">
              <a:solidFill>
                <a:srgbClr val="000000"/>
              </a:solidFill>
              <a:prstDash val="solid"/>
              <a:round/>
              <a:headEnd/>
              <a:tailEnd/>
            </a:ln>
          </p:spPr>
          <p:txBody>
            <a:bodyPr/>
            <a:lstStyle/>
            <a:p>
              <a:endParaRPr lang="fr-FR"/>
            </a:p>
          </p:txBody>
        </p:sp>
        <p:sp>
          <p:nvSpPr>
            <p:cNvPr id="2177" name="Line 129"/>
            <p:cNvSpPr>
              <a:spLocks noChangeShapeType="1"/>
            </p:cNvSpPr>
            <p:nvPr/>
          </p:nvSpPr>
          <p:spPr bwMode="auto">
            <a:xfrm>
              <a:off x="1993" y="3070"/>
              <a:ext cx="1" cy="4"/>
            </a:xfrm>
            <a:prstGeom prst="line">
              <a:avLst/>
            </a:prstGeom>
            <a:noFill/>
            <a:ln w="11113">
              <a:solidFill>
                <a:srgbClr val="000000"/>
              </a:solidFill>
              <a:round/>
              <a:headEnd/>
              <a:tailEnd/>
            </a:ln>
          </p:spPr>
          <p:txBody>
            <a:bodyPr/>
            <a:lstStyle/>
            <a:p>
              <a:endParaRPr lang="fr-FR"/>
            </a:p>
          </p:txBody>
        </p:sp>
        <p:sp>
          <p:nvSpPr>
            <p:cNvPr id="2178" name="Line 130"/>
            <p:cNvSpPr>
              <a:spLocks noChangeShapeType="1"/>
            </p:cNvSpPr>
            <p:nvPr/>
          </p:nvSpPr>
          <p:spPr bwMode="auto">
            <a:xfrm>
              <a:off x="1993" y="3095"/>
              <a:ext cx="1" cy="4"/>
            </a:xfrm>
            <a:prstGeom prst="line">
              <a:avLst/>
            </a:prstGeom>
            <a:noFill/>
            <a:ln w="11113">
              <a:solidFill>
                <a:srgbClr val="000000"/>
              </a:solidFill>
              <a:round/>
              <a:headEnd/>
              <a:tailEnd/>
            </a:ln>
          </p:spPr>
          <p:txBody>
            <a:bodyPr/>
            <a:lstStyle/>
            <a:p>
              <a:endParaRPr lang="fr-FR"/>
            </a:p>
          </p:txBody>
        </p:sp>
        <p:sp>
          <p:nvSpPr>
            <p:cNvPr id="2179" name="Line 131"/>
            <p:cNvSpPr>
              <a:spLocks noChangeShapeType="1"/>
            </p:cNvSpPr>
            <p:nvPr/>
          </p:nvSpPr>
          <p:spPr bwMode="auto">
            <a:xfrm>
              <a:off x="1993" y="3120"/>
              <a:ext cx="1" cy="4"/>
            </a:xfrm>
            <a:prstGeom prst="line">
              <a:avLst/>
            </a:prstGeom>
            <a:noFill/>
            <a:ln w="11113">
              <a:solidFill>
                <a:srgbClr val="000000"/>
              </a:solidFill>
              <a:round/>
              <a:headEnd/>
              <a:tailEnd/>
            </a:ln>
          </p:spPr>
          <p:txBody>
            <a:bodyPr/>
            <a:lstStyle/>
            <a:p>
              <a:endParaRPr lang="fr-FR"/>
            </a:p>
          </p:txBody>
        </p:sp>
        <p:sp>
          <p:nvSpPr>
            <p:cNvPr id="2180" name="Rectangle 132"/>
            <p:cNvSpPr>
              <a:spLocks noChangeArrowheads="1"/>
            </p:cNvSpPr>
            <p:nvPr/>
          </p:nvSpPr>
          <p:spPr bwMode="auto">
            <a:xfrm>
              <a:off x="2223" y="3162"/>
              <a:ext cx="90"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N2</a:t>
              </a:r>
              <a:endParaRPr lang="fr-FR">
                <a:solidFill>
                  <a:srgbClr val="FC0128"/>
                </a:solidFill>
              </a:endParaRPr>
            </a:p>
          </p:txBody>
        </p:sp>
        <p:sp>
          <p:nvSpPr>
            <p:cNvPr id="2181" name="Line 133"/>
            <p:cNvSpPr>
              <a:spLocks noChangeShapeType="1"/>
            </p:cNvSpPr>
            <p:nvPr/>
          </p:nvSpPr>
          <p:spPr bwMode="auto">
            <a:xfrm flipV="1">
              <a:off x="1922" y="2856"/>
              <a:ext cx="147" cy="46"/>
            </a:xfrm>
            <a:prstGeom prst="line">
              <a:avLst/>
            </a:prstGeom>
            <a:noFill/>
            <a:ln w="11113">
              <a:solidFill>
                <a:srgbClr val="000000"/>
              </a:solidFill>
              <a:round/>
              <a:headEnd/>
              <a:tailEnd/>
            </a:ln>
          </p:spPr>
          <p:txBody>
            <a:bodyPr/>
            <a:lstStyle/>
            <a:p>
              <a:endParaRPr lang="fr-FR"/>
            </a:p>
          </p:txBody>
        </p:sp>
        <p:sp>
          <p:nvSpPr>
            <p:cNvPr id="2182" name="Line 134"/>
            <p:cNvSpPr>
              <a:spLocks noChangeShapeType="1"/>
            </p:cNvSpPr>
            <p:nvPr/>
          </p:nvSpPr>
          <p:spPr bwMode="auto">
            <a:xfrm>
              <a:off x="1922" y="2856"/>
              <a:ext cx="147" cy="46"/>
            </a:xfrm>
            <a:prstGeom prst="line">
              <a:avLst/>
            </a:prstGeom>
            <a:noFill/>
            <a:ln w="11113">
              <a:solidFill>
                <a:srgbClr val="000000"/>
              </a:solidFill>
              <a:round/>
              <a:headEnd/>
              <a:tailEnd/>
            </a:ln>
          </p:spPr>
          <p:txBody>
            <a:bodyPr/>
            <a:lstStyle/>
            <a:p>
              <a:endParaRPr lang="fr-FR"/>
            </a:p>
          </p:txBody>
        </p:sp>
        <p:sp>
          <p:nvSpPr>
            <p:cNvPr id="2183" name="Line 135"/>
            <p:cNvSpPr>
              <a:spLocks noChangeShapeType="1"/>
            </p:cNvSpPr>
            <p:nvPr/>
          </p:nvSpPr>
          <p:spPr bwMode="auto">
            <a:xfrm flipV="1">
              <a:off x="1922" y="2856"/>
              <a:ext cx="1" cy="46"/>
            </a:xfrm>
            <a:prstGeom prst="line">
              <a:avLst/>
            </a:prstGeom>
            <a:noFill/>
            <a:ln w="11113">
              <a:solidFill>
                <a:srgbClr val="000000"/>
              </a:solidFill>
              <a:round/>
              <a:headEnd/>
              <a:tailEnd/>
            </a:ln>
          </p:spPr>
          <p:txBody>
            <a:bodyPr/>
            <a:lstStyle/>
            <a:p>
              <a:endParaRPr lang="fr-FR"/>
            </a:p>
          </p:txBody>
        </p:sp>
        <p:sp>
          <p:nvSpPr>
            <p:cNvPr id="2184" name="Line 136"/>
            <p:cNvSpPr>
              <a:spLocks noChangeShapeType="1"/>
            </p:cNvSpPr>
            <p:nvPr/>
          </p:nvSpPr>
          <p:spPr bwMode="auto">
            <a:xfrm flipV="1">
              <a:off x="2069" y="2856"/>
              <a:ext cx="1" cy="46"/>
            </a:xfrm>
            <a:prstGeom prst="line">
              <a:avLst/>
            </a:prstGeom>
            <a:noFill/>
            <a:ln w="11113">
              <a:solidFill>
                <a:srgbClr val="000000"/>
              </a:solidFill>
              <a:round/>
              <a:headEnd/>
              <a:tailEnd/>
            </a:ln>
          </p:spPr>
          <p:txBody>
            <a:bodyPr/>
            <a:lstStyle/>
            <a:p>
              <a:endParaRPr lang="fr-FR"/>
            </a:p>
          </p:txBody>
        </p:sp>
        <p:sp>
          <p:nvSpPr>
            <p:cNvPr id="2185" name="Freeform 137"/>
            <p:cNvSpPr>
              <a:spLocks/>
            </p:cNvSpPr>
            <p:nvPr/>
          </p:nvSpPr>
          <p:spPr bwMode="auto">
            <a:xfrm>
              <a:off x="1947" y="2915"/>
              <a:ext cx="110" cy="41"/>
            </a:xfrm>
            <a:custGeom>
              <a:avLst/>
              <a:gdLst/>
              <a:ahLst/>
              <a:cxnLst>
                <a:cxn ang="0">
                  <a:pos x="0" y="40"/>
                </a:cxn>
                <a:cxn ang="0">
                  <a:pos x="2" y="53"/>
                </a:cxn>
                <a:cxn ang="0">
                  <a:pos x="9" y="64"/>
                </a:cxn>
                <a:cxn ang="0">
                  <a:pos x="19" y="72"/>
                </a:cxn>
                <a:cxn ang="0">
                  <a:pos x="33" y="79"/>
                </a:cxn>
                <a:cxn ang="0">
                  <a:pos x="48" y="82"/>
                </a:cxn>
                <a:cxn ang="0">
                  <a:pos x="62" y="82"/>
                </a:cxn>
                <a:cxn ang="0">
                  <a:pos x="78" y="79"/>
                </a:cxn>
                <a:cxn ang="0">
                  <a:pos x="90" y="72"/>
                </a:cxn>
                <a:cxn ang="0">
                  <a:pos x="102" y="64"/>
                </a:cxn>
                <a:cxn ang="0">
                  <a:pos x="108" y="53"/>
                </a:cxn>
                <a:cxn ang="0">
                  <a:pos x="110" y="40"/>
                </a:cxn>
                <a:cxn ang="0">
                  <a:pos x="108" y="29"/>
                </a:cxn>
                <a:cxn ang="0">
                  <a:pos x="102" y="18"/>
                </a:cxn>
                <a:cxn ang="0">
                  <a:pos x="90" y="10"/>
                </a:cxn>
                <a:cxn ang="0">
                  <a:pos x="78" y="3"/>
                </a:cxn>
                <a:cxn ang="0">
                  <a:pos x="62" y="0"/>
                </a:cxn>
                <a:cxn ang="0">
                  <a:pos x="48" y="0"/>
                </a:cxn>
                <a:cxn ang="0">
                  <a:pos x="33" y="3"/>
                </a:cxn>
                <a:cxn ang="0">
                  <a:pos x="19" y="10"/>
                </a:cxn>
                <a:cxn ang="0">
                  <a:pos x="9" y="18"/>
                </a:cxn>
                <a:cxn ang="0">
                  <a:pos x="2" y="29"/>
                </a:cxn>
                <a:cxn ang="0">
                  <a:pos x="0" y="40"/>
                </a:cxn>
              </a:cxnLst>
              <a:rect l="0" t="0" r="r" b="b"/>
              <a:pathLst>
                <a:path w="110" h="82">
                  <a:moveTo>
                    <a:pt x="0" y="40"/>
                  </a:moveTo>
                  <a:lnTo>
                    <a:pt x="2" y="53"/>
                  </a:lnTo>
                  <a:lnTo>
                    <a:pt x="9" y="64"/>
                  </a:lnTo>
                  <a:lnTo>
                    <a:pt x="19" y="72"/>
                  </a:lnTo>
                  <a:lnTo>
                    <a:pt x="33" y="79"/>
                  </a:lnTo>
                  <a:lnTo>
                    <a:pt x="48" y="82"/>
                  </a:lnTo>
                  <a:lnTo>
                    <a:pt x="62" y="82"/>
                  </a:lnTo>
                  <a:lnTo>
                    <a:pt x="78" y="79"/>
                  </a:lnTo>
                  <a:lnTo>
                    <a:pt x="90" y="72"/>
                  </a:lnTo>
                  <a:lnTo>
                    <a:pt x="102" y="64"/>
                  </a:lnTo>
                  <a:lnTo>
                    <a:pt x="108" y="53"/>
                  </a:lnTo>
                  <a:lnTo>
                    <a:pt x="110" y="40"/>
                  </a:lnTo>
                  <a:lnTo>
                    <a:pt x="108" y="29"/>
                  </a:lnTo>
                  <a:lnTo>
                    <a:pt x="102" y="18"/>
                  </a:lnTo>
                  <a:lnTo>
                    <a:pt x="90" y="10"/>
                  </a:lnTo>
                  <a:lnTo>
                    <a:pt x="78" y="3"/>
                  </a:lnTo>
                  <a:lnTo>
                    <a:pt x="62" y="0"/>
                  </a:lnTo>
                  <a:lnTo>
                    <a:pt x="48" y="0"/>
                  </a:lnTo>
                  <a:lnTo>
                    <a:pt x="33" y="3"/>
                  </a:lnTo>
                  <a:lnTo>
                    <a:pt x="19" y="10"/>
                  </a:lnTo>
                  <a:lnTo>
                    <a:pt x="9" y="18"/>
                  </a:lnTo>
                  <a:lnTo>
                    <a:pt x="2" y="29"/>
                  </a:lnTo>
                  <a:lnTo>
                    <a:pt x="0" y="40"/>
                  </a:lnTo>
                  <a:close/>
                </a:path>
              </a:pathLst>
            </a:custGeom>
            <a:solidFill>
              <a:srgbClr val="FFFFFF"/>
            </a:solidFill>
            <a:ln w="11113">
              <a:solidFill>
                <a:srgbClr val="000000"/>
              </a:solidFill>
              <a:prstDash val="solid"/>
              <a:round/>
              <a:headEnd/>
              <a:tailEnd/>
            </a:ln>
          </p:spPr>
          <p:txBody>
            <a:bodyPr/>
            <a:lstStyle/>
            <a:p>
              <a:endParaRPr lang="fr-FR"/>
            </a:p>
          </p:txBody>
        </p:sp>
        <p:sp>
          <p:nvSpPr>
            <p:cNvPr id="2186" name="Rectangle 138"/>
            <p:cNvSpPr>
              <a:spLocks noChangeArrowheads="1"/>
            </p:cNvSpPr>
            <p:nvPr/>
          </p:nvSpPr>
          <p:spPr bwMode="auto">
            <a:xfrm>
              <a:off x="1911" y="2905"/>
              <a:ext cx="165" cy="27"/>
            </a:xfrm>
            <a:prstGeom prst="rect">
              <a:avLst/>
            </a:prstGeom>
            <a:solidFill>
              <a:srgbClr val="FFFFFF"/>
            </a:solidFill>
            <a:ln w="9525">
              <a:noFill/>
              <a:miter lim="800000"/>
              <a:headEnd/>
              <a:tailEnd/>
            </a:ln>
          </p:spPr>
          <p:txBody>
            <a:bodyPr/>
            <a:lstStyle/>
            <a:p>
              <a:endParaRPr lang="fr-FR"/>
            </a:p>
          </p:txBody>
        </p:sp>
        <p:sp>
          <p:nvSpPr>
            <p:cNvPr id="2187" name="Line 139"/>
            <p:cNvSpPr>
              <a:spLocks noChangeShapeType="1"/>
            </p:cNvSpPr>
            <p:nvPr/>
          </p:nvSpPr>
          <p:spPr bwMode="auto">
            <a:xfrm>
              <a:off x="1996" y="2879"/>
              <a:ext cx="1" cy="53"/>
            </a:xfrm>
            <a:prstGeom prst="line">
              <a:avLst/>
            </a:prstGeom>
            <a:noFill/>
            <a:ln w="11113">
              <a:solidFill>
                <a:srgbClr val="000000"/>
              </a:solidFill>
              <a:round/>
              <a:headEnd/>
              <a:tailEnd/>
            </a:ln>
          </p:spPr>
          <p:txBody>
            <a:bodyPr/>
            <a:lstStyle/>
            <a:p>
              <a:endParaRPr lang="fr-FR"/>
            </a:p>
          </p:txBody>
        </p:sp>
        <p:sp>
          <p:nvSpPr>
            <p:cNvPr id="2188" name="Line 140"/>
            <p:cNvSpPr>
              <a:spLocks noChangeShapeType="1"/>
            </p:cNvSpPr>
            <p:nvPr/>
          </p:nvSpPr>
          <p:spPr bwMode="auto">
            <a:xfrm flipH="1">
              <a:off x="1947" y="2934"/>
              <a:ext cx="110" cy="1"/>
            </a:xfrm>
            <a:prstGeom prst="line">
              <a:avLst/>
            </a:prstGeom>
            <a:noFill/>
            <a:ln w="11113">
              <a:solidFill>
                <a:srgbClr val="000000"/>
              </a:solidFill>
              <a:round/>
              <a:headEnd/>
              <a:tailEnd/>
            </a:ln>
          </p:spPr>
          <p:txBody>
            <a:bodyPr/>
            <a:lstStyle/>
            <a:p>
              <a:endParaRPr lang="fr-FR"/>
            </a:p>
          </p:txBody>
        </p:sp>
        <p:sp>
          <p:nvSpPr>
            <p:cNvPr id="2189" name="Freeform 141"/>
            <p:cNvSpPr>
              <a:spLocks/>
            </p:cNvSpPr>
            <p:nvPr/>
          </p:nvSpPr>
          <p:spPr bwMode="auto">
            <a:xfrm>
              <a:off x="1689" y="2881"/>
              <a:ext cx="226" cy="373"/>
            </a:xfrm>
            <a:custGeom>
              <a:avLst/>
              <a:gdLst/>
              <a:ahLst/>
              <a:cxnLst>
                <a:cxn ang="0">
                  <a:pos x="0" y="745"/>
                </a:cxn>
                <a:cxn ang="0">
                  <a:pos x="0" y="0"/>
                </a:cxn>
                <a:cxn ang="0">
                  <a:pos x="226" y="0"/>
                </a:cxn>
              </a:cxnLst>
              <a:rect l="0" t="0" r="r" b="b"/>
              <a:pathLst>
                <a:path w="226" h="745">
                  <a:moveTo>
                    <a:pt x="0" y="745"/>
                  </a:moveTo>
                  <a:lnTo>
                    <a:pt x="0" y="0"/>
                  </a:lnTo>
                  <a:lnTo>
                    <a:pt x="226" y="0"/>
                  </a:lnTo>
                </a:path>
              </a:pathLst>
            </a:custGeom>
            <a:noFill/>
            <a:ln w="11113">
              <a:solidFill>
                <a:srgbClr val="000000"/>
              </a:solidFill>
              <a:prstDash val="solid"/>
              <a:round/>
              <a:headEnd/>
              <a:tailEnd/>
            </a:ln>
          </p:spPr>
          <p:txBody>
            <a:bodyPr/>
            <a:lstStyle/>
            <a:p>
              <a:endParaRPr lang="fr-FR"/>
            </a:p>
          </p:txBody>
        </p:sp>
        <p:sp>
          <p:nvSpPr>
            <p:cNvPr id="2190" name="Freeform 142"/>
            <p:cNvSpPr>
              <a:spLocks/>
            </p:cNvSpPr>
            <p:nvPr/>
          </p:nvSpPr>
          <p:spPr bwMode="auto">
            <a:xfrm>
              <a:off x="1993" y="3049"/>
              <a:ext cx="2" cy="3"/>
            </a:xfrm>
            <a:custGeom>
              <a:avLst/>
              <a:gdLst/>
              <a:ahLst/>
              <a:cxnLst>
                <a:cxn ang="0">
                  <a:pos x="0" y="5"/>
                </a:cxn>
                <a:cxn ang="0">
                  <a:pos x="1" y="5"/>
                </a:cxn>
                <a:cxn ang="0">
                  <a:pos x="1" y="0"/>
                </a:cxn>
              </a:cxnLst>
              <a:rect l="0" t="0" r="r" b="b"/>
              <a:pathLst>
                <a:path w="1" h="5">
                  <a:moveTo>
                    <a:pt x="0" y="5"/>
                  </a:moveTo>
                  <a:lnTo>
                    <a:pt x="1" y="5"/>
                  </a:lnTo>
                  <a:lnTo>
                    <a:pt x="1" y="0"/>
                  </a:lnTo>
                </a:path>
              </a:pathLst>
            </a:custGeom>
            <a:noFill/>
            <a:ln w="11113">
              <a:solidFill>
                <a:srgbClr val="000000"/>
              </a:solidFill>
              <a:prstDash val="solid"/>
              <a:round/>
              <a:headEnd/>
              <a:tailEnd/>
            </a:ln>
          </p:spPr>
          <p:txBody>
            <a:bodyPr/>
            <a:lstStyle/>
            <a:p>
              <a:endParaRPr lang="fr-FR"/>
            </a:p>
          </p:txBody>
        </p:sp>
        <p:sp>
          <p:nvSpPr>
            <p:cNvPr id="2191" name="Line 143"/>
            <p:cNvSpPr>
              <a:spLocks noChangeShapeType="1"/>
            </p:cNvSpPr>
            <p:nvPr/>
          </p:nvSpPr>
          <p:spPr bwMode="auto">
            <a:xfrm flipV="1">
              <a:off x="1995" y="3024"/>
              <a:ext cx="1" cy="4"/>
            </a:xfrm>
            <a:prstGeom prst="line">
              <a:avLst/>
            </a:prstGeom>
            <a:noFill/>
            <a:ln w="11113">
              <a:solidFill>
                <a:srgbClr val="000000"/>
              </a:solidFill>
              <a:round/>
              <a:headEnd/>
              <a:tailEnd/>
            </a:ln>
          </p:spPr>
          <p:txBody>
            <a:bodyPr/>
            <a:lstStyle/>
            <a:p>
              <a:endParaRPr lang="fr-FR"/>
            </a:p>
          </p:txBody>
        </p:sp>
        <p:sp>
          <p:nvSpPr>
            <p:cNvPr id="2192" name="Line 144"/>
            <p:cNvSpPr>
              <a:spLocks noChangeShapeType="1"/>
            </p:cNvSpPr>
            <p:nvPr/>
          </p:nvSpPr>
          <p:spPr bwMode="auto">
            <a:xfrm flipV="1">
              <a:off x="1995" y="2999"/>
              <a:ext cx="1" cy="4"/>
            </a:xfrm>
            <a:prstGeom prst="line">
              <a:avLst/>
            </a:prstGeom>
            <a:noFill/>
            <a:ln w="11113">
              <a:solidFill>
                <a:srgbClr val="000000"/>
              </a:solidFill>
              <a:round/>
              <a:headEnd/>
              <a:tailEnd/>
            </a:ln>
          </p:spPr>
          <p:txBody>
            <a:bodyPr/>
            <a:lstStyle/>
            <a:p>
              <a:endParaRPr lang="fr-FR"/>
            </a:p>
          </p:txBody>
        </p:sp>
        <p:sp>
          <p:nvSpPr>
            <p:cNvPr id="2193" name="Line 145"/>
            <p:cNvSpPr>
              <a:spLocks noChangeShapeType="1"/>
            </p:cNvSpPr>
            <p:nvPr/>
          </p:nvSpPr>
          <p:spPr bwMode="auto">
            <a:xfrm flipV="1">
              <a:off x="1995" y="2973"/>
              <a:ext cx="1" cy="5"/>
            </a:xfrm>
            <a:prstGeom prst="line">
              <a:avLst/>
            </a:prstGeom>
            <a:noFill/>
            <a:ln w="11113">
              <a:solidFill>
                <a:srgbClr val="000000"/>
              </a:solidFill>
              <a:round/>
              <a:headEnd/>
              <a:tailEnd/>
            </a:ln>
          </p:spPr>
          <p:txBody>
            <a:bodyPr/>
            <a:lstStyle/>
            <a:p>
              <a:endParaRPr lang="fr-FR"/>
            </a:p>
          </p:txBody>
        </p:sp>
        <p:sp>
          <p:nvSpPr>
            <p:cNvPr id="2194" name="Line 146"/>
            <p:cNvSpPr>
              <a:spLocks noChangeShapeType="1"/>
            </p:cNvSpPr>
            <p:nvPr/>
          </p:nvSpPr>
          <p:spPr bwMode="auto">
            <a:xfrm>
              <a:off x="2071" y="2881"/>
              <a:ext cx="110" cy="1"/>
            </a:xfrm>
            <a:prstGeom prst="line">
              <a:avLst/>
            </a:prstGeom>
            <a:noFill/>
            <a:ln w="11113">
              <a:solidFill>
                <a:srgbClr val="000000"/>
              </a:solidFill>
              <a:round/>
              <a:headEnd/>
              <a:tailEnd/>
            </a:ln>
          </p:spPr>
          <p:txBody>
            <a:bodyPr/>
            <a:lstStyle/>
            <a:p>
              <a:endParaRPr lang="fr-FR"/>
            </a:p>
          </p:txBody>
        </p:sp>
        <p:sp>
          <p:nvSpPr>
            <p:cNvPr id="2195" name="Rectangle 147"/>
            <p:cNvSpPr>
              <a:spLocks noChangeArrowheads="1"/>
            </p:cNvSpPr>
            <p:nvPr/>
          </p:nvSpPr>
          <p:spPr bwMode="auto">
            <a:xfrm>
              <a:off x="2196" y="2839"/>
              <a:ext cx="189"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VENT</a:t>
              </a:r>
              <a:endParaRPr lang="fr-FR">
                <a:solidFill>
                  <a:srgbClr val="FC0128"/>
                </a:solidFill>
              </a:endParaRPr>
            </a:p>
          </p:txBody>
        </p:sp>
        <p:sp>
          <p:nvSpPr>
            <p:cNvPr id="2196" name="Line 148"/>
            <p:cNvSpPr>
              <a:spLocks noChangeShapeType="1"/>
            </p:cNvSpPr>
            <p:nvPr/>
          </p:nvSpPr>
          <p:spPr bwMode="auto">
            <a:xfrm>
              <a:off x="1369" y="3085"/>
              <a:ext cx="1" cy="203"/>
            </a:xfrm>
            <a:prstGeom prst="line">
              <a:avLst/>
            </a:prstGeom>
            <a:noFill/>
            <a:ln w="11113">
              <a:solidFill>
                <a:srgbClr val="000000"/>
              </a:solidFill>
              <a:round/>
              <a:headEnd/>
              <a:tailEnd/>
            </a:ln>
          </p:spPr>
          <p:txBody>
            <a:bodyPr/>
            <a:lstStyle/>
            <a:p>
              <a:endParaRPr lang="fr-FR"/>
            </a:p>
          </p:txBody>
        </p:sp>
        <p:sp>
          <p:nvSpPr>
            <p:cNvPr id="2197" name="Rectangle 149"/>
            <p:cNvSpPr>
              <a:spLocks noChangeArrowheads="1"/>
            </p:cNvSpPr>
            <p:nvPr/>
          </p:nvSpPr>
          <p:spPr bwMode="auto">
            <a:xfrm>
              <a:off x="1287" y="3517"/>
              <a:ext cx="258"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Premix2</a:t>
              </a:r>
              <a:endParaRPr lang="fr-FR">
                <a:solidFill>
                  <a:srgbClr val="FC0128"/>
                </a:solidFill>
              </a:endParaRPr>
            </a:p>
          </p:txBody>
        </p:sp>
        <p:sp>
          <p:nvSpPr>
            <p:cNvPr id="2198" name="Freeform 150"/>
            <p:cNvSpPr>
              <a:spLocks/>
            </p:cNvSpPr>
            <p:nvPr/>
          </p:nvSpPr>
          <p:spPr bwMode="auto">
            <a:xfrm>
              <a:off x="4060" y="2146"/>
              <a:ext cx="520" cy="226"/>
            </a:xfrm>
            <a:custGeom>
              <a:avLst/>
              <a:gdLst/>
              <a:ahLst/>
              <a:cxnLst>
                <a:cxn ang="0">
                  <a:pos x="520" y="227"/>
                </a:cxn>
                <a:cxn ang="0">
                  <a:pos x="517" y="258"/>
                </a:cxn>
                <a:cxn ang="0">
                  <a:pos x="510" y="289"/>
                </a:cxn>
                <a:cxn ang="0">
                  <a:pos x="499" y="318"/>
                </a:cxn>
                <a:cxn ang="0">
                  <a:pos x="482" y="344"/>
                </a:cxn>
                <a:cxn ang="0">
                  <a:pos x="462" y="369"/>
                </a:cxn>
                <a:cxn ang="0">
                  <a:pos x="437" y="393"/>
                </a:cxn>
                <a:cxn ang="0">
                  <a:pos x="410" y="413"/>
                </a:cxn>
                <a:cxn ang="0">
                  <a:pos x="380" y="428"/>
                </a:cxn>
                <a:cxn ang="0">
                  <a:pos x="348" y="441"/>
                </a:cxn>
                <a:cxn ang="0">
                  <a:pos x="313" y="449"/>
                </a:cxn>
                <a:cxn ang="0">
                  <a:pos x="278" y="453"/>
                </a:cxn>
                <a:cxn ang="0">
                  <a:pos x="242" y="453"/>
                </a:cxn>
                <a:cxn ang="0">
                  <a:pos x="208" y="449"/>
                </a:cxn>
                <a:cxn ang="0">
                  <a:pos x="173" y="441"/>
                </a:cxn>
                <a:cxn ang="0">
                  <a:pos x="140" y="428"/>
                </a:cxn>
                <a:cxn ang="0">
                  <a:pos x="111" y="413"/>
                </a:cxn>
                <a:cxn ang="0">
                  <a:pos x="83" y="393"/>
                </a:cxn>
                <a:cxn ang="0">
                  <a:pos x="59" y="369"/>
                </a:cxn>
                <a:cxn ang="0">
                  <a:pos x="38" y="344"/>
                </a:cxn>
                <a:cxn ang="0">
                  <a:pos x="22" y="318"/>
                </a:cxn>
                <a:cxn ang="0">
                  <a:pos x="10" y="289"/>
                </a:cxn>
                <a:cxn ang="0">
                  <a:pos x="3" y="258"/>
                </a:cxn>
                <a:cxn ang="0">
                  <a:pos x="0" y="227"/>
                </a:cxn>
                <a:cxn ang="0">
                  <a:pos x="3" y="197"/>
                </a:cxn>
                <a:cxn ang="0">
                  <a:pos x="10" y="166"/>
                </a:cxn>
                <a:cxn ang="0">
                  <a:pos x="22" y="137"/>
                </a:cxn>
                <a:cxn ang="0">
                  <a:pos x="38" y="109"/>
                </a:cxn>
                <a:cxn ang="0">
                  <a:pos x="59" y="84"/>
                </a:cxn>
                <a:cxn ang="0">
                  <a:pos x="83" y="61"/>
                </a:cxn>
                <a:cxn ang="0">
                  <a:pos x="111" y="42"/>
                </a:cxn>
                <a:cxn ang="0">
                  <a:pos x="140" y="25"/>
                </a:cxn>
                <a:cxn ang="0">
                  <a:pos x="173" y="13"/>
                </a:cxn>
                <a:cxn ang="0">
                  <a:pos x="208" y="4"/>
                </a:cxn>
                <a:cxn ang="0">
                  <a:pos x="242" y="0"/>
                </a:cxn>
                <a:cxn ang="0">
                  <a:pos x="278" y="0"/>
                </a:cxn>
                <a:cxn ang="0">
                  <a:pos x="313" y="4"/>
                </a:cxn>
                <a:cxn ang="0">
                  <a:pos x="348" y="13"/>
                </a:cxn>
                <a:cxn ang="0">
                  <a:pos x="380" y="25"/>
                </a:cxn>
                <a:cxn ang="0">
                  <a:pos x="410" y="42"/>
                </a:cxn>
                <a:cxn ang="0">
                  <a:pos x="437" y="61"/>
                </a:cxn>
                <a:cxn ang="0">
                  <a:pos x="462" y="84"/>
                </a:cxn>
                <a:cxn ang="0">
                  <a:pos x="482" y="109"/>
                </a:cxn>
                <a:cxn ang="0">
                  <a:pos x="499" y="137"/>
                </a:cxn>
                <a:cxn ang="0">
                  <a:pos x="510" y="166"/>
                </a:cxn>
                <a:cxn ang="0">
                  <a:pos x="517" y="197"/>
                </a:cxn>
                <a:cxn ang="0">
                  <a:pos x="520" y="227"/>
                </a:cxn>
              </a:cxnLst>
              <a:rect l="0" t="0" r="r" b="b"/>
              <a:pathLst>
                <a:path w="520" h="453">
                  <a:moveTo>
                    <a:pt x="520" y="227"/>
                  </a:moveTo>
                  <a:lnTo>
                    <a:pt x="517" y="258"/>
                  </a:lnTo>
                  <a:lnTo>
                    <a:pt x="510" y="289"/>
                  </a:lnTo>
                  <a:lnTo>
                    <a:pt x="499" y="318"/>
                  </a:lnTo>
                  <a:lnTo>
                    <a:pt x="482" y="344"/>
                  </a:lnTo>
                  <a:lnTo>
                    <a:pt x="462" y="369"/>
                  </a:lnTo>
                  <a:lnTo>
                    <a:pt x="437" y="393"/>
                  </a:lnTo>
                  <a:lnTo>
                    <a:pt x="410" y="413"/>
                  </a:lnTo>
                  <a:lnTo>
                    <a:pt x="380" y="428"/>
                  </a:lnTo>
                  <a:lnTo>
                    <a:pt x="348" y="441"/>
                  </a:lnTo>
                  <a:lnTo>
                    <a:pt x="313" y="449"/>
                  </a:lnTo>
                  <a:lnTo>
                    <a:pt x="278" y="453"/>
                  </a:lnTo>
                  <a:lnTo>
                    <a:pt x="242" y="453"/>
                  </a:lnTo>
                  <a:lnTo>
                    <a:pt x="208" y="449"/>
                  </a:lnTo>
                  <a:lnTo>
                    <a:pt x="173" y="441"/>
                  </a:lnTo>
                  <a:lnTo>
                    <a:pt x="140" y="428"/>
                  </a:lnTo>
                  <a:lnTo>
                    <a:pt x="111" y="413"/>
                  </a:lnTo>
                  <a:lnTo>
                    <a:pt x="83" y="393"/>
                  </a:lnTo>
                  <a:lnTo>
                    <a:pt x="59" y="369"/>
                  </a:lnTo>
                  <a:lnTo>
                    <a:pt x="38" y="344"/>
                  </a:lnTo>
                  <a:lnTo>
                    <a:pt x="22" y="318"/>
                  </a:lnTo>
                  <a:lnTo>
                    <a:pt x="10" y="289"/>
                  </a:lnTo>
                  <a:lnTo>
                    <a:pt x="3" y="258"/>
                  </a:lnTo>
                  <a:lnTo>
                    <a:pt x="0" y="227"/>
                  </a:lnTo>
                  <a:lnTo>
                    <a:pt x="3" y="197"/>
                  </a:lnTo>
                  <a:lnTo>
                    <a:pt x="10" y="166"/>
                  </a:lnTo>
                  <a:lnTo>
                    <a:pt x="22" y="137"/>
                  </a:lnTo>
                  <a:lnTo>
                    <a:pt x="38" y="109"/>
                  </a:lnTo>
                  <a:lnTo>
                    <a:pt x="59" y="84"/>
                  </a:lnTo>
                  <a:lnTo>
                    <a:pt x="83" y="61"/>
                  </a:lnTo>
                  <a:lnTo>
                    <a:pt x="111" y="42"/>
                  </a:lnTo>
                  <a:lnTo>
                    <a:pt x="140" y="25"/>
                  </a:lnTo>
                  <a:lnTo>
                    <a:pt x="173" y="13"/>
                  </a:lnTo>
                  <a:lnTo>
                    <a:pt x="208" y="4"/>
                  </a:lnTo>
                  <a:lnTo>
                    <a:pt x="242" y="0"/>
                  </a:lnTo>
                  <a:lnTo>
                    <a:pt x="278" y="0"/>
                  </a:lnTo>
                  <a:lnTo>
                    <a:pt x="313" y="4"/>
                  </a:lnTo>
                  <a:lnTo>
                    <a:pt x="348" y="13"/>
                  </a:lnTo>
                  <a:lnTo>
                    <a:pt x="380" y="25"/>
                  </a:lnTo>
                  <a:lnTo>
                    <a:pt x="410" y="42"/>
                  </a:lnTo>
                  <a:lnTo>
                    <a:pt x="437" y="61"/>
                  </a:lnTo>
                  <a:lnTo>
                    <a:pt x="462" y="84"/>
                  </a:lnTo>
                  <a:lnTo>
                    <a:pt x="482" y="109"/>
                  </a:lnTo>
                  <a:lnTo>
                    <a:pt x="499" y="137"/>
                  </a:lnTo>
                  <a:lnTo>
                    <a:pt x="510" y="166"/>
                  </a:lnTo>
                  <a:lnTo>
                    <a:pt x="517" y="197"/>
                  </a:lnTo>
                  <a:lnTo>
                    <a:pt x="520" y="227"/>
                  </a:lnTo>
                  <a:close/>
                </a:path>
              </a:pathLst>
            </a:custGeom>
            <a:solidFill>
              <a:srgbClr val="FFFFFF"/>
            </a:solidFill>
            <a:ln w="11113">
              <a:solidFill>
                <a:srgbClr val="000000"/>
              </a:solidFill>
              <a:prstDash val="solid"/>
              <a:round/>
              <a:headEnd/>
              <a:tailEnd/>
            </a:ln>
          </p:spPr>
          <p:txBody>
            <a:bodyPr/>
            <a:lstStyle/>
            <a:p>
              <a:endParaRPr lang="fr-FR"/>
            </a:p>
          </p:txBody>
        </p:sp>
        <p:sp>
          <p:nvSpPr>
            <p:cNvPr id="2199" name="Freeform 151"/>
            <p:cNvSpPr>
              <a:spLocks/>
            </p:cNvSpPr>
            <p:nvPr/>
          </p:nvSpPr>
          <p:spPr bwMode="auto">
            <a:xfrm>
              <a:off x="4060" y="1805"/>
              <a:ext cx="520" cy="227"/>
            </a:xfrm>
            <a:custGeom>
              <a:avLst/>
              <a:gdLst/>
              <a:ahLst/>
              <a:cxnLst>
                <a:cxn ang="0">
                  <a:pos x="520" y="226"/>
                </a:cxn>
                <a:cxn ang="0">
                  <a:pos x="517" y="256"/>
                </a:cxn>
                <a:cxn ang="0">
                  <a:pos x="510" y="287"/>
                </a:cxn>
                <a:cxn ang="0">
                  <a:pos x="499" y="316"/>
                </a:cxn>
                <a:cxn ang="0">
                  <a:pos x="482" y="344"/>
                </a:cxn>
                <a:cxn ang="0">
                  <a:pos x="462" y="369"/>
                </a:cxn>
                <a:cxn ang="0">
                  <a:pos x="437" y="392"/>
                </a:cxn>
                <a:cxn ang="0">
                  <a:pos x="410" y="411"/>
                </a:cxn>
                <a:cxn ang="0">
                  <a:pos x="380" y="428"/>
                </a:cxn>
                <a:cxn ang="0">
                  <a:pos x="348" y="440"/>
                </a:cxn>
                <a:cxn ang="0">
                  <a:pos x="313" y="449"/>
                </a:cxn>
                <a:cxn ang="0">
                  <a:pos x="278" y="453"/>
                </a:cxn>
                <a:cxn ang="0">
                  <a:pos x="242" y="453"/>
                </a:cxn>
                <a:cxn ang="0">
                  <a:pos x="208" y="449"/>
                </a:cxn>
                <a:cxn ang="0">
                  <a:pos x="173" y="440"/>
                </a:cxn>
                <a:cxn ang="0">
                  <a:pos x="140" y="428"/>
                </a:cxn>
                <a:cxn ang="0">
                  <a:pos x="111" y="411"/>
                </a:cxn>
                <a:cxn ang="0">
                  <a:pos x="83" y="392"/>
                </a:cxn>
                <a:cxn ang="0">
                  <a:pos x="59" y="369"/>
                </a:cxn>
                <a:cxn ang="0">
                  <a:pos x="38" y="344"/>
                </a:cxn>
                <a:cxn ang="0">
                  <a:pos x="22" y="316"/>
                </a:cxn>
                <a:cxn ang="0">
                  <a:pos x="10" y="287"/>
                </a:cxn>
                <a:cxn ang="0">
                  <a:pos x="3" y="256"/>
                </a:cxn>
                <a:cxn ang="0">
                  <a:pos x="0" y="226"/>
                </a:cxn>
                <a:cxn ang="0">
                  <a:pos x="3" y="195"/>
                </a:cxn>
                <a:cxn ang="0">
                  <a:pos x="10" y="164"/>
                </a:cxn>
                <a:cxn ang="0">
                  <a:pos x="22" y="135"/>
                </a:cxn>
                <a:cxn ang="0">
                  <a:pos x="38" y="109"/>
                </a:cxn>
                <a:cxn ang="0">
                  <a:pos x="59" y="84"/>
                </a:cxn>
                <a:cxn ang="0">
                  <a:pos x="83" y="60"/>
                </a:cxn>
                <a:cxn ang="0">
                  <a:pos x="111" y="40"/>
                </a:cxn>
                <a:cxn ang="0">
                  <a:pos x="140" y="25"/>
                </a:cxn>
                <a:cxn ang="0">
                  <a:pos x="173" y="12"/>
                </a:cxn>
                <a:cxn ang="0">
                  <a:pos x="208" y="4"/>
                </a:cxn>
                <a:cxn ang="0">
                  <a:pos x="242" y="0"/>
                </a:cxn>
                <a:cxn ang="0">
                  <a:pos x="278" y="0"/>
                </a:cxn>
                <a:cxn ang="0">
                  <a:pos x="313" y="4"/>
                </a:cxn>
                <a:cxn ang="0">
                  <a:pos x="348" y="12"/>
                </a:cxn>
                <a:cxn ang="0">
                  <a:pos x="380" y="25"/>
                </a:cxn>
                <a:cxn ang="0">
                  <a:pos x="410" y="40"/>
                </a:cxn>
                <a:cxn ang="0">
                  <a:pos x="437" y="60"/>
                </a:cxn>
                <a:cxn ang="0">
                  <a:pos x="462" y="84"/>
                </a:cxn>
                <a:cxn ang="0">
                  <a:pos x="482" y="109"/>
                </a:cxn>
                <a:cxn ang="0">
                  <a:pos x="499" y="135"/>
                </a:cxn>
                <a:cxn ang="0">
                  <a:pos x="510" y="164"/>
                </a:cxn>
                <a:cxn ang="0">
                  <a:pos x="517" y="195"/>
                </a:cxn>
                <a:cxn ang="0">
                  <a:pos x="520" y="226"/>
                </a:cxn>
              </a:cxnLst>
              <a:rect l="0" t="0" r="r" b="b"/>
              <a:pathLst>
                <a:path w="520" h="453">
                  <a:moveTo>
                    <a:pt x="520" y="226"/>
                  </a:moveTo>
                  <a:lnTo>
                    <a:pt x="517" y="256"/>
                  </a:lnTo>
                  <a:lnTo>
                    <a:pt x="510" y="287"/>
                  </a:lnTo>
                  <a:lnTo>
                    <a:pt x="499" y="316"/>
                  </a:lnTo>
                  <a:lnTo>
                    <a:pt x="482" y="344"/>
                  </a:lnTo>
                  <a:lnTo>
                    <a:pt x="462" y="369"/>
                  </a:lnTo>
                  <a:lnTo>
                    <a:pt x="437" y="392"/>
                  </a:lnTo>
                  <a:lnTo>
                    <a:pt x="410" y="411"/>
                  </a:lnTo>
                  <a:lnTo>
                    <a:pt x="380" y="428"/>
                  </a:lnTo>
                  <a:lnTo>
                    <a:pt x="348" y="440"/>
                  </a:lnTo>
                  <a:lnTo>
                    <a:pt x="313" y="449"/>
                  </a:lnTo>
                  <a:lnTo>
                    <a:pt x="278" y="453"/>
                  </a:lnTo>
                  <a:lnTo>
                    <a:pt x="242" y="453"/>
                  </a:lnTo>
                  <a:lnTo>
                    <a:pt x="208" y="449"/>
                  </a:lnTo>
                  <a:lnTo>
                    <a:pt x="173" y="440"/>
                  </a:lnTo>
                  <a:lnTo>
                    <a:pt x="140" y="428"/>
                  </a:lnTo>
                  <a:lnTo>
                    <a:pt x="111" y="411"/>
                  </a:lnTo>
                  <a:lnTo>
                    <a:pt x="83" y="392"/>
                  </a:lnTo>
                  <a:lnTo>
                    <a:pt x="59" y="369"/>
                  </a:lnTo>
                  <a:lnTo>
                    <a:pt x="38" y="344"/>
                  </a:lnTo>
                  <a:lnTo>
                    <a:pt x="22" y="316"/>
                  </a:lnTo>
                  <a:lnTo>
                    <a:pt x="10" y="287"/>
                  </a:lnTo>
                  <a:lnTo>
                    <a:pt x="3" y="256"/>
                  </a:lnTo>
                  <a:lnTo>
                    <a:pt x="0" y="226"/>
                  </a:lnTo>
                  <a:lnTo>
                    <a:pt x="3" y="195"/>
                  </a:lnTo>
                  <a:lnTo>
                    <a:pt x="10" y="164"/>
                  </a:lnTo>
                  <a:lnTo>
                    <a:pt x="22" y="135"/>
                  </a:lnTo>
                  <a:lnTo>
                    <a:pt x="38" y="109"/>
                  </a:lnTo>
                  <a:lnTo>
                    <a:pt x="59" y="84"/>
                  </a:lnTo>
                  <a:lnTo>
                    <a:pt x="83" y="60"/>
                  </a:lnTo>
                  <a:lnTo>
                    <a:pt x="111" y="40"/>
                  </a:lnTo>
                  <a:lnTo>
                    <a:pt x="140" y="25"/>
                  </a:lnTo>
                  <a:lnTo>
                    <a:pt x="173" y="12"/>
                  </a:lnTo>
                  <a:lnTo>
                    <a:pt x="208" y="4"/>
                  </a:lnTo>
                  <a:lnTo>
                    <a:pt x="242" y="0"/>
                  </a:lnTo>
                  <a:lnTo>
                    <a:pt x="278" y="0"/>
                  </a:lnTo>
                  <a:lnTo>
                    <a:pt x="313" y="4"/>
                  </a:lnTo>
                  <a:lnTo>
                    <a:pt x="348" y="12"/>
                  </a:lnTo>
                  <a:lnTo>
                    <a:pt x="380" y="25"/>
                  </a:lnTo>
                  <a:lnTo>
                    <a:pt x="410" y="40"/>
                  </a:lnTo>
                  <a:lnTo>
                    <a:pt x="437" y="60"/>
                  </a:lnTo>
                  <a:lnTo>
                    <a:pt x="462" y="84"/>
                  </a:lnTo>
                  <a:lnTo>
                    <a:pt x="482" y="109"/>
                  </a:lnTo>
                  <a:lnTo>
                    <a:pt x="499" y="135"/>
                  </a:lnTo>
                  <a:lnTo>
                    <a:pt x="510" y="164"/>
                  </a:lnTo>
                  <a:lnTo>
                    <a:pt x="517" y="195"/>
                  </a:lnTo>
                  <a:lnTo>
                    <a:pt x="520" y="226"/>
                  </a:lnTo>
                  <a:close/>
                </a:path>
              </a:pathLst>
            </a:custGeom>
            <a:solidFill>
              <a:srgbClr val="FFFFFF"/>
            </a:solidFill>
            <a:ln w="11113">
              <a:solidFill>
                <a:srgbClr val="000000"/>
              </a:solidFill>
              <a:prstDash val="solid"/>
              <a:round/>
              <a:headEnd/>
              <a:tailEnd/>
            </a:ln>
          </p:spPr>
          <p:txBody>
            <a:bodyPr/>
            <a:lstStyle/>
            <a:p>
              <a:endParaRPr lang="fr-FR"/>
            </a:p>
          </p:txBody>
        </p:sp>
        <p:sp>
          <p:nvSpPr>
            <p:cNvPr id="2200" name="Rectangle 152"/>
            <p:cNvSpPr>
              <a:spLocks noChangeArrowheads="1"/>
            </p:cNvSpPr>
            <p:nvPr/>
          </p:nvSpPr>
          <p:spPr bwMode="auto">
            <a:xfrm>
              <a:off x="4060" y="1918"/>
              <a:ext cx="520" cy="329"/>
            </a:xfrm>
            <a:prstGeom prst="rect">
              <a:avLst/>
            </a:prstGeom>
            <a:solidFill>
              <a:srgbClr val="FFFFFF"/>
            </a:solidFill>
            <a:ln w="11113">
              <a:solidFill>
                <a:srgbClr val="000000"/>
              </a:solidFill>
              <a:miter lim="800000"/>
              <a:headEnd/>
              <a:tailEnd/>
            </a:ln>
          </p:spPr>
          <p:txBody>
            <a:bodyPr/>
            <a:lstStyle/>
            <a:p>
              <a:endParaRPr lang="fr-FR"/>
            </a:p>
          </p:txBody>
        </p:sp>
        <p:sp>
          <p:nvSpPr>
            <p:cNvPr id="2201" name="Freeform 153"/>
            <p:cNvSpPr>
              <a:spLocks/>
            </p:cNvSpPr>
            <p:nvPr/>
          </p:nvSpPr>
          <p:spPr bwMode="auto">
            <a:xfrm>
              <a:off x="4773" y="2509"/>
              <a:ext cx="252" cy="42"/>
            </a:xfrm>
            <a:custGeom>
              <a:avLst/>
              <a:gdLst/>
              <a:ahLst/>
              <a:cxnLst>
                <a:cxn ang="0">
                  <a:pos x="39" y="0"/>
                </a:cxn>
                <a:cxn ang="0">
                  <a:pos x="211" y="0"/>
                </a:cxn>
                <a:cxn ang="0">
                  <a:pos x="252" y="85"/>
                </a:cxn>
                <a:cxn ang="0">
                  <a:pos x="0" y="85"/>
                </a:cxn>
                <a:cxn ang="0">
                  <a:pos x="39" y="0"/>
                </a:cxn>
              </a:cxnLst>
              <a:rect l="0" t="0" r="r" b="b"/>
              <a:pathLst>
                <a:path w="252" h="85">
                  <a:moveTo>
                    <a:pt x="39" y="0"/>
                  </a:moveTo>
                  <a:lnTo>
                    <a:pt x="211" y="0"/>
                  </a:lnTo>
                  <a:lnTo>
                    <a:pt x="252" y="85"/>
                  </a:lnTo>
                  <a:lnTo>
                    <a:pt x="0" y="85"/>
                  </a:lnTo>
                  <a:lnTo>
                    <a:pt x="39" y="0"/>
                  </a:lnTo>
                  <a:close/>
                </a:path>
              </a:pathLst>
            </a:custGeom>
            <a:solidFill>
              <a:srgbClr val="FFFFFF"/>
            </a:solidFill>
            <a:ln w="11113">
              <a:solidFill>
                <a:srgbClr val="000000"/>
              </a:solidFill>
              <a:prstDash val="solid"/>
              <a:round/>
              <a:headEnd/>
              <a:tailEnd/>
            </a:ln>
          </p:spPr>
          <p:txBody>
            <a:bodyPr/>
            <a:lstStyle/>
            <a:p>
              <a:endParaRPr lang="fr-FR"/>
            </a:p>
          </p:txBody>
        </p:sp>
        <p:sp>
          <p:nvSpPr>
            <p:cNvPr id="2202" name="Freeform 154"/>
            <p:cNvSpPr>
              <a:spLocks/>
            </p:cNvSpPr>
            <p:nvPr/>
          </p:nvSpPr>
          <p:spPr bwMode="auto">
            <a:xfrm>
              <a:off x="4795" y="2409"/>
              <a:ext cx="206" cy="128"/>
            </a:xfrm>
            <a:custGeom>
              <a:avLst/>
              <a:gdLst/>
              <a:ahLst/>
              <a:cxnLst>
                <a:cxn ang="0">
                  <a:pos x="0" y="128"/>
                </a:cxn>
                <a:cxn ang="0">
                  <a:pos x="2" y="103"/>
                </a:cxn>
                <a:cxn ang="0">
                  <a:pos x="8" y="79"/>
                </a:cxn>
                <a:cxn ang="0">
                  <a:pos x="17" y="57"/>
                </a:cxn>
                <a:cxn ang="0">
                  <a:pos x="31" y="38"/>
                </a:cxn>
                <a:cxn ang="0">
                  <a:pos x="47" y="21"/>
                </a:cxn>
                <a:cxn ang="0">
                  <a:pos x="64" y="10"/>
                </a:cxn>
                <a:cxn ang="0">
                  <a:pos x="83" y="3"/>
                </a:cxn>
                <a:cxn ang="0">
                  <a:pos x="103" y="0"/>
                </a:cxn>
                <a:cxn ang="0">
                  <a:pos x="124" y="3"/>
                </a:cxn>
                <a:cxn ang="0">
                  <a:pos x="142" y="10"/>
                </a:cxn>
                <a:cxn ang="0">
                  <a:pos x="161" y="21"/>
                </a:cxn>
                <a:cxn ang="0">
                  <a:pos x="177" y="38"/>
                </a:cxn>
                <a:cxn ang="0">
                  <a:pos x="189" y="57"/>
                </a:cxn>
                <a:cxn ang="0">
                  <a:pos x="199" y="79"/>
                </a:cxn>
                <a:cxn ang="0">
                  <a:pos x="204" y="103"/>
                </a:cxn>
                <a:cxn ang="0">
                  <a:pos x="206" y="128"/>
                </a:cxn>
                <a:cxn ang="0">
                  <a:pos x="204" y="153"/>
                </a:cxn>
                <a:cxn ang="0">
                  <a:pos x="199" y="177"/>
                </a:cxn>
                <a:cxn ang="0">
                  <a:pos x="189" y="199"/>
                </a:cxn>
                <a:cxn ang="0">
                  <a:pos x="177" y="219"/>
                </a:cxn>
                <a:cxn ang="0">
                  <a:pos x="161" y="234"/>
                </a:cxn>
                <a:cxn ang="0">
                  <a:pos x="142" y="247"/>
                </a:cxn>
                <a:cxn ang="0">
                  <a:pos x="124" y="254"/>
                </a:cxn>
                <a:cxn ang="0">
                  <a:pos x="103" y="256"/>
                </a:cxn>
                <a:cxn ang="0">
                  <a:pos x="83" y="254"/>
                </a:cxn>
                <a:cxn ang="0">
                  <a:pos x="64" y="247"/>
                </a:cxn>
                <a:cxn ang="0">
                  <a:pos x="47" y="234"/>
                </a:cxn>
                <a:cxn ang="0">
                  <a:pos x="31" y="219"/>
                </a:cxn>
                <a:cxn ang="0">
                  <a:pos x="17" y="199"/>
                </a:cxn>
                <a:cxn ang="0">
                  <a:pos x="8" y="177"/>
                </a:cxn>
                <a:cxn ang="0">
                  <a:pos x="2" y="153"/>
                </a:cxn>
                <a:cxn ang="0">
                  <a:pos x="0" y="128"/>
                </a:cxn>
              </a:cxnLst>
              <a:rect l="0" t="0" r="r" b="b"/>
              <a:pathLst>
                <a:path w="206" h="256">
                  <a:moveTo>
                    <a:pt x="0" y="128"/>
                  </a:moveTo>
                  <a:lnTo>
                    <a:pt x="2" y="103"/>
                  </a:lnTo>
                  <a:lnTo>
                    <a:pt x="8" y="79"/>
                  </a:lnTo>
                  <a:lnTo>
                    <a:pt x="17" y="57"/>
                  </a:lnTo>
                  <a:lnTo>
                    <a:pt x="31" y="38"/>
                  </a:lnTo>
                  <a:lnTo>
                    <a:pt x="47" y="21"/>
                  </a:lnTo>
                  <a:lnTo>
                    <a:pt x="64" y="10"/>
                  </a:lnTo>
                  <a:lnTo>
                    <a:pt x="83" y="3"/>
                  </a:lnTo>
                  <a:lnTo>
                    <a:pt x="103" y="0"/>
                  </a:lnTo>
                  <a:lnTo>
                    <a:pt x="124" y="3"/>
                  </a:lnTo>
                  <a:lnTo>
                    <a:pt x="142" y="10"/>
                  </a:lnTo>
                  <a:lnTo>
                    <a:pt x="161" y="21"/>
                  </a:lnTo>
                  <a:lnTo>
                    <a:pt x="177" y="38"/>
                  </a:lnTo>
                  <a:lnTo>
                    <a:pt x="189" y="57"/>
                  </a:lnTo>
                  <a:lnTo>
                    <a:pt x="199" y="79"/>
                  </a:lnTo>
                  <a:lnTo>
                    <a:pt x="204" y="103"/>
                  </a:lnTo>
                  <a:lnTo>
                    <a:pt x="206" y="128"/>
                  </a:lnTo>
                  <a:lnTo>
                    <a:pt x="204" y="153"/>
                  </a:lnTo>
                  <a:lnTo>
                    <a:pt x="199" y="177"/>
                  </a:lnTo>
                  <a:lnTo>
                    <a:pt x="189" y="199"/>
                  </a:lnTo>
                  <a:lnTo>
                    <a:pt x="177" y="219"/>
                  </a:lnTo>
                  <a:lnTo>
                    <a:pt x="161" y="234"/>
                  </a:lnTo>
                  <a:lnTo>
                    <a:pt x="142" y="247"/>
                  </a:lnTo>
                  <a:lnTo>
                    <a:pt x="124" y="254"/>
                  </a:lnTo>
                  <a:lnTo>
                    <a:pt x="103" y="256"/>
                  </a:lnTo>
                  <a:lnTo>
                    <a:pt x="83" y="254"/>
                  </a:lnTo>
                  <a:lnTo>
                    <a:pt x="64" y="247"/>
                  </a:lnTo>
                  <a:lnTo>
                    <a:pt x="47" y="234"/>
                  </a:lnTo>
                  <a:lnTo>
                    <a:pt x="31" y="219"/>
                  </a:lnTo>
                  <a:lnTo>
                    <a:pt x="17" y="199"/>
                  </a:lnTo>
                  <a:lnTo>
                    <a:pt x="8" y="177"/>
                  </a:lnTo>
                  <a:lnTo>
                    <a:pt x="2" y="153"/>
                  </a:lnTo>
                  <a:lnTo>
                    <a:pt x="0" y="128"/>
                  </a:lnTo>
                  <a:close/>
                </a:path>
              </a:pathLst>
            </a:custGeom>
            <a:solidFill>
              <a:srgbClr val="FFFFFF"/>
            </a:solidFill>
            <a:ln w="11113">
              <a:solidFill>
                <a:srgbClr val="000000"/>
              </a:solidFill>
              <a:prstDash val="solid"/>
              <a:round/>
              <a:headEnd/>
              <a:tailEnd/>
            </a:ln>
          </p:spPr>
          <p:txBody>
            <a:bodyPr/>
            <a:lstStyle/>
            <a:p>
              <a:endParaRPr lang="fr-FR"/>
            </a:p>
          </p:txBody>
        </p:sp>
        <p:sp>
          <p:nvSpPr>
            <p:cNvPr id="2203" name="Freeform 155"/>
            <p:cNvSpPr>
              <a:spLocks/>
            </p:cNvSpPr>
            <p:nvPr/>
          </p:nvSpPr>
          <p:spPr bwMode="auto">
            <a:xfrm>
              <a:off x="4324" y="2015"/>
              <a:ext cx="158" cy="25"/>
            </a:xfrm>
            <a:custGeom>
              <a:avLst/>
              <a:gdLst/>
              <a:ahLst/>
              <a:cxnLst>
                <a:cxn ang="0">
                  <a:pos x="0" y="26"/>
                </a:cxn>
                <a:cxn ang="0">
                  <a:pos x="3" y="20"/>
                </a:cxn>
                <a:cxn ang="0">
                  <a:pos x="9" y="14"/>
                </a:cxn>
                <a:cxn ang="0">
                  <a:pos x="20" y="9"/>
                </a:cxn>
                <a:cxn ang="0">
                  <a:pos x="35" y="5"/>
                </a:cxn>
                <a:cxn ang="0">
                  <a:pos x="51" y="2"/>
                </a:cxn>
                <a:cxn ang="0">
                  <a:pos x="69" y="0"/>
                </a:cxn>
                <a:cxn ang="0">
                  <a:pos x="89" y="0"/>
                </a:cxn>
                <a:cxn ang="0">
                  <a:pos x="107" y="2"/>
                </a:cxn>
                <a:cxn ang="0">
                  <a:pos x="123" y="5"/>
                </a:cxn>
                <a:cxn ang="0">
                  <a:pos x="138" y="9"/>
                </a:cxn>
                <a:cxn ang="0">
                  <a:pos x="149" y="14"/>
                </a:cxn>
                <a:cxn ang="0">
                  <a:pos x="155" y="20"/>
                </a:cxn>
                <a:cxn ang="0">
                  <a:pos x="158" y="26"/>
                </a:cxn>
                <a:cxn ang="0">
                  <a:pos x="155" y="31"/>
                </a:cxn>
                <a:cxn ang="0">
                  <a:pos x="149" y="37"/>
                </a:cxn>
                <a:cxn ang="0">
                  <a:pos x="138" y="41"/>
                </a:cxn>
                <a:cxn ang="0">
                  <a:pos x="123" y="45"/>
                </a:cxn>
                <a:cxn ang="0">
                  <a:pos x="107" y="48"/>
                </a:cxn>
                <a:cxn ang="0">
                  <a:pos x="89" y="49"/>
                </a:cxn>
                <a:cxn ang="0">
                  <a:pos x="69" y="49"/>
                </a:cxn>
                <a:cxn ang="0">
                  <a:pos x="51" y="48"/>
                </a:cxn>
                <a:cxn ang="0">
                  <a:pos x="35" y="45"/>
                </a:cxn>
                <a:cxn ang="0">
                  <a:pos x="20" y="41"/>
                </a:cxn>
                <a:cxn ang="0">
                  <a:pos x="9" y="37"/>
                </a:cxn>
                <a:cxn ang="0">
                  <a:pos x="3" y="31"/>
                </a:cxn>
                <a:cxn ang="0">
                  <a:pos x="0" y="26"/>
                </a:cxn>
              </a:cxnLst>
              <a:rect l="0" t="0" r="r" b="b"/>
              <a:pathLst>
                <a:path w="158" h="49">
                  <a:moveTo>
                    <a:pt x="0" y="26"/>
                  </a:moveTo>
                  <a:lnTo>
                    <a:pt x="3" y="20"/>
                  </a:lnTo>
                  <a:lnTo>
                    <a:pt x="9" y="14"/>
                  </a:lnTo>
                  <a:lnTo>
                    <a:pt x="20" y="9"/>
                  </a:lnTo>
                  <a:lnTo>
                    <a:pt x="35" y="5"/>
                  </a:lnTo>
                  <a:lnTo>
                    <a:pt x="51" y="2"/>
                  </a:lnTo>
                  <a:lnTo>
                    <a:pt x="69" y="0"/>
                  </a:lnTo>
                  <a:lnTo>
                    <a:pt x="89" y="0"/>
                  </a:lnTo>
                  <a:lnTo>
                    <a:pt x="107" y="2"/>
                  </a:lnTo>
                  <a:lnTo>
                    <a:pt x="123" y="5"/>
                  </a:lnTo>
                  <a:lnTo>
                    <a:pt x="138" y="9"/>
                  </a:lnTo>
                  <a:lnTo>
                    <a:pt x="149" y="14"/>
                  </a:lnTo>
                  <a:lnTo>
                    <a:pt x="155" y="20"/>
                  </a:lnTo>
                  <a:lnTo>
                    <a:pt x="158" y="26"/>
                  </a:lnTo>
                  <a:lnTo>
                    <a:pt x="155" y="31"/>
                  </a:lnTo>
                  <a:lnTo>
                    <a:pt x="149" y="37"/>
                  </a:lnTo>
                  <a:lnTo>
                    <a:pt x="138" y="41"/>
                  </a:lnTo>
                  <a:lnTo>
                    <a:pt x="123" y="45"/>
                  </a:lnTo>
                  <a:lnTo>
                    <a:pt x="107" y="48"/>
                  </a:lnTo>
                  <a:lnTo>
                    <a:pt x="89" y="49"/>
                  </a:lnTo>
                  <a:lnTo>
                    <a:pt x="69" y="49"/>
                  </a:lnTo>
                  <a:lnTo>
                    <a:pt x="51" y="48"/>
                  </a:lnTo>
                  <a:lnTo>
                    <a:pt x="35" y="45"/>
                  </a:lnTo>
                  <a:lnTo>
                    <a:pt x="20" y="41"/>
                  </a:lnTo>
                  <a:lnTo>
                    <a:pt x="9" y="37"/>
                  </a:lnTo>
                  <a:lnTo>
                    <a:pt x="3" y="31"/>
                  </a:lnTo>
                  <a:lnTo>
                    <a:pt x="0" y="26"/>
                  </a:lnTo>
                  <a:close/>
                </a:path>
              </a:pathLst>
            </a:custGeom>
            <a:solidFill>
              <a:srgbClr val="FFFFFF"/>
            </a:solidFill>
            <a:ln w="11113">
              <a:solidFill>
                <a:srgbClr val="000000"/>
              </a:solidFill>
              <a:prstDash val="solid"/>
              <a:round/>
              <a:headEnd/>
              <a:tailEnd/>
            </a:ln>
          </p:spPr>
          <p:txBody>
            <a:bodyPr/>
            <a:lstStyle/>
            <a:p>
              <a:endParaRPr lang="fr-FR"/>
            </a:p>
          </p:txBody>
        </p:sp>
        <p:sp>
          <p:nvSpPr>
            <p:cNvPr id="2204" name="Freeform 156"/>
            <p:cNvSpPr>
              <a:spLocks/>
            </p:cNvSpPr>
            <p:nvPr/>
          </p:nvSpPr>
          <p:spPr bwMode="auto">
            <a:xfrm>
              <a:off x="4158" y="2015"/>
              <a:ext cx="159" cy="25"/>
            </a:xfrm>
            <a:custGeom>
              <a:avLst/>
              <a:gdLst/>
              <a:ahLst/>
              <a:cxnLst>
                <a:cxn ang="0">
                  <a:pos x="0" y="26"/>
                </a:cxn>
                <a:cxn ang="0">
                  <a:pos x="3" y="20"/>
                </a:cxn>
                <a:cxn ang="0">
                  <a:pos x="10" y="14"/>
                </a:cxn>
                <a:cxn ang="0">
                  <a:pos x="20" y="9"/>
                </a:cxn>
                <a:cxn ang="0">
                  <a:pos x="35" y="5"/>
                </a:cxn>
                <a:cxn ang="0">
                  <a:pos x="52" y="2"/>
                </a:cxn>
                <a:cxn ang="0">
                  <a:pos x="71" y="0"/>
                </a:cxn>
                <a:cxn ang="0">
                  <a:pos x="89" y="0"/>
                </a:cxn>
                <a:cxn ang="0">
                  <a:pos x="107" y="2"/>
                </a:cxn>
                <a:cxn ang="0">
                  <a:pos x="125" y="5"/>
                </a:cxn>
                <a:cxn ang="0">
                  <a:pos x="138" y="9"/>
                </a:cxn>
                <a:cxn ang="0">
                  <a:pos x="149" y="14"/>
                </a:cxn>
                <a:cxn ang="0">
                  <a:pos x="156" y="20"/>
                </a:cxn>
                <a:cxn ang="0">
                  <a:pos x="159" y="26"/>
                </a:cxn>
                <a:cxn ang="0">
                  <a:pos x="156" y="31"/>
                </a:cxn>
                <a:cxn ang="0">
                  <a:pos x="149" y="37"/>
                </a:cxn>
                <a:cxn ang="0">
                  <a:pos x="138" y="41"/>
                </a:cxn>
                <a:cxn ang="0">
                  <a:pos x="125" y="45"/>
                </a:cxn>
                <a:cxn ang="0">
                  <a:pos x="107" y="48"/>
                </a:cxn>
                <a:cxn ang="0">
                  <a:pos x="89" y="49"/>
                </a:cxn>
                <a:cxn ang="0">
                  <a:pos x="71" y="49"/>
                </a:cxn>
                <a:cxn ang="0">
                  <a:pos x="52" y="48"/>
                </a:cxn>
                <a:cxn ang="0">
                  <a:pos x="35" y="45"/>
                </a:cxn>
                <a:cxn ang="0">
                  <a:pos x="20" y="41"/>
                </a:cxn>
                <a:cxn ang="0">
                  <a:pos x="10" y="37"/>
                </a:cxn>
                <a:cxn ang="0">
                  <a:pos x="3" y="31"/>
                </a:cxn>
                <a:cxn ang="0">
                  <a:pos x="0" y="26"/>
                </a:cxn>
              </a:cxnLst>
              <a:rect l="0" t="0" r="r" b="b"/>
              <a:pathLst>
                <a:path w="159" h="49">
                  <a:moveTo>
                    <a:pt x="0" y="26"/>
                  </a:moveTo>
                  <a:lnTo>
                    <a:pt x="3" y="20"/>
                  </a:lnTo>
                  <a:lnTo>
                    <a:pt x="10" y="14"/>
                  </a:lnTo>
                  <a:lnTo>
                    <a:pt x="20" y="9"/>
                  </a:lnTo>
                  <a:lnTo>
                    <a:pt x="35" y="5"/>
                  </a:lnTo>
                  <a:lnTo>
                    <a:pt x="52" y="2"/>
                  </a:lnTo>
                  <a:lnTo>
                    <a:pt x="71" y="0"/>
                  </a:lnTo>
                  <a:lnTo>
                    <a:pt x="89" y="0"/>
                  </a:lnTo>
                  <a:lnTo>
                    <a:pt x="107" y="2"/>
                  </a:lnTo>
                  <a:lnTo>
                    <a:pt x="125" y="5"/>
                  </a:lnTo>
                  <a:lnTo>
                    <a:pt x="138" y="9"/>
                  </a:lnTo>
                  <a:lnTo>
                    <a:pt x="149" y="14"/>
                  </a:lnTo>
                  <a:lnTo>
                    <a:pt x="156" y="20"/>
                  </a:lnTo>
                  <a:lnTo>
                    <a:pt x="159" y="26"/>
                  </a:lnTo>
                  <a:lnTo>
                    <a:pt x="156" y="31"/>
                  </a:lnTo>
                  <a:lnTo>
                    <a:pt x="149" y="37"/>
                  </a:lnTo>
                  <a:lnTo>
                    <a:pt x="138" y="41"/>
                  </a:lnTo>
                  <a:lnTo>
                    <a:pt x="125" y="45"/>
                  </a:lnTo>
                  <a:lnTo>
                    <a:pt x="107" y="48"/>
                  </a:lnTo>
                  <a:lnTo>
                    <a:pt x="89" y="49"/>
                  </a:lnTo>
                  <a:lnTo>
                    <a:pt x="71" y="49"/>
                  </a:lnTo>
                  <a:lnTo>
                    <a:pt x="52" y="48"/>
                  </a:lnTo>
                  <a:lnTo>
                    <a:pt x="35" y="45"/>
                  </a:lnTo>
                  <a:lnTo>
                    <a:pt x="20" y="41"/>
                  </a:lnTo>
                  <a:lnTo>
                    <a:pt x="10" y="37"/>
                  </a:lnTo>
                  <a:lnTo>
                    <a:pt x="3" y="31"/>
                  </a:lnTo>
                  <a:lnTo>
                    <a:pt x="0" y="26"/>
                  </a:lnTo>
                  <a:close/>
                </a:path>
              </a:pathLst>
            </a:custGeom>
            <a:solidFill>
              <a:srgbClr val="FFFFFF"/>
            </a:solidFill>
            <a:ln w="11113">
              <a:solidFill>
                <a:srgbClr val="000000"/>
              </a:solidFill>
              <a:prstDash val="solid"/>
              <a:round/>
              <a:headEnd/>
              <a:tailEnd/>
            </a:ln>
          </p:spPr>
          <p:txBody>
            <a:bodyPr/>
            <a:lstStyle/>
            <a:p>
              <a:endParaRPr lang="fr-FR"/>
            </a:p>
          </p:txBody>
        </p:sp>
        <p:sp>
          <p:nvSpPr>
            <p:cNvPr id="2205" name="Line 157"/>
            <p:cNvSpPr>
              <a:spLocks noChangeShapeType="1"/>
            </p:cNvSpPr>
            <p:nvPr/>
          </p:nvSpPr>
          <p:spPr bwMode="auto">
            <a:xfrm flipV="1">
              <a:off x="4321" y="1805"/>
              <a:ext cx="1" cy="225"/>
            </a:xfrm>
            <a:prstGeom prst="line">
              <a:avLst/>
            </a:prstGeom>
            <a:noFill/>
            <a:ln w="11113">
              <a:solidFill>
                <a:srgbClr val="000000"/>
              </a:solidFill>
              <a:round/>
              <a:headEnd/>
              <a:tailEnd/>
            </a:ln>
          </p:spPr>
          <p:txBody>
            <a:bodyPr/>
            <a:lstStyle/>
            <a:p>
              <a:endParaRPr lang="fr-FR"/>
            </a:p>
          </p:txBody>
        </p:sp>
        <p:sp>
          <p:nvSpPr>
            <p:cNvPr id="2206" name="Freeform 158"/>
            <p:cNvSpPr>
              <a:spLocks/>
            </p:cNvSpPr>
            <p:nvPr/>
          </p:nvSpPr>
          <p:spPr bwMode="auto">
            <a:xfrm>
              <a:off x="4268" y="1770"/>
              <a:ext cx="104" cy="32"/>
            </a:xfrm>
            <a:custGeom>
              <a:avLst/>
              <a:gdLst/>
              <a:ahLst/>
              <a:cxnLst>
                <a:cxn ang="0">
                  <a:pos x="104" y="32"/>
                </a:cxn>
                <a:cxn ang="0">
                  <a:pos x="103" y="40"/>
                </a:cxn>
                <a:cxn ang="0">
                  <a:pos x="97" y="49"/>
                </a:cxn>
                <a:cxn ang="0">
                  <a:pos x="87" y="56"/>
                </a:cxn>
                <a:cxn ang="0">
                  <a:pos x="73" y="61"/>
                </a:cxn>
                <a:cxn ang="0">
                  <a:pos x="60" y="64"/>
                </a:cxn>
                <a:cxn ang="0">
                  <a:pos x="45" y="64"/>
                </a:cxn>
                <a:cxn ang="0">
                  <a:pos x="31" y="61"/>
                </a:cxn>
                <a:cxn ang="0">
                  <a:pos x="18" y="56"/>
                </a:cxn>
                <a:cxn ang="0">
                  <a:pos x="8" y="49"/>
                </a:cxn>
                <a:cxn ang="0">
                  <a:pos x="2" y="40"/>
                </a:cxn>
                <a:cxn ang="0">
                  <a:pos x="0" y="32"/>
                </a:cxn>
                <a:cxn ang="0">
                  <a:pos x="2" y="22"/>
                </a:cxn>
                <a:cxn ang="0">
                  <a:pos x="8" y="14"/>
                </a:cxn>
                <a:cxn ang="0">
                  <a:pos x="18" y="8"/>
                </a:cxn>
                <a:cxn ang="0">
                  <a:pos x="31" y="3"/>
                </a:cxn>
                <a:cxn ang="0">
                  <a:pos x="45" y="0"/>
                </a:cxn>
                <a:cxn ang="0">
                  <a:pos x="60" y="0"/>
                </a:cxn>
                <a:cxn ang="0">
                  <a:pos x="73" y="3"/>
                </a:cxn>
                <a:cxn ang="0">
                  <a:pos x="87" y="8"/>
                </a:cxn>
                <a:cxn ang="0">
                  <a:pos x="97" y="14"/>
                </a:cxn>
                <a:cxn ang="0">
                  <a:pos x="103" y="22"/>
                </a:cxn>
                <a:cxn ang="0">
                  <a:pos x="104" y="32"/>
                </a:cxn>
              </a:cxnLst>
              <a:rect l="0" t="0" r="r" b="b"/>
              <a:pathLst>
                <a:path w="104" h="64">
                  <a:moveTo>
                    <a:pt x="104" y="32"/>
                  </a:moveTo>
                  <a:lnTo>
                    <a:pt x="103" y="40"/>
                  </a:lnTo>
                  <a:lnTo>
                    <a:pt x="97" y="49"/>
                  </a:lnTo>
                  <a:lnTo>
                    <a:pt x="87" y="56"/>
                  </a:lnTo>
                  <a:lnTo>
                    <a:pt x="73" y="61"/>
                  </a:lnTo>
                  <a:lnTo>
                    <a:pt x="60" y="64"/>
                  </a:lnTo>
                  <a:lnTo>
                    <a:pt x="45" y="64"/>
                  </a:lnTo>
                  <a:lnTo>
                    <a:pt x="31" y="61"/>
                  </a:lnTo>
                  <a:lnTo>
                    <a:pt x="18" y="56"/>
                  </a:lnTo>
                  <a:lnTo>
                    <a:pt x="8" y="49"/>
                  </a:lnTo>
                  <a:lnTo>
                    <a:pt x="2" y="40"/>
                  </a:lnTo>
                  <a:lnTo>
                    <a:pt x="0" y="32"/>
                  </a:lnTo>
                  <a:lnTo>
                    <a:pt x="2" y="22"/>
                  </a:lnTo>
                  <a:lnTo>
                    <a:pt x="8" y="14"/>
                  </a:lnTo>
                  <a:lnTo>
                    <a:pt x="18" y="8"/>
                  </a:lnTo>
                  <a:lnTo>
                    <a:pt x="31" y="3"/>
                  </a:lnTo>
                  <a:lnTo>
                    <a:pt x="45" y="0"/>
                  </a:lnTo>
                  <a:lnTo>
                    <a:pt x="60" y="0"/>
                  </a:lnTo>
                  <a:lnTo>
                    <a:pt x="73" y="3"/>
                  </a:lnTo>
                  <a:lnTo>
                    <a:pt x="87" y="8"/>
                  </a:lnTo>
                  <a:lnTo>
                    <a:pt x="97" y="14"/>
                  </a:lnTo>
                  <a:lnTo>
                    <a:pt x="103" y="22"/>
                  </a:lnTo>
                  <a:lnTo>
                    <a:pt x="104" y="32"/>
                  </a:lnTo>
                  <a:close/>
                </a:path>
              </a:pathLst>
            </a:custGeom>
            <a:solidFill>
              <a:srgbClr val="FFFFFF"/>
            </a:solidFill>
            <a:ln w="11113">
              <a:solidFill>
                <a:srgbClr val="000000"/>
              </a:solidFill>
              <a:prstDash val="solid"/>
              <a:round/>
              <a:headEnd/>
              <a:tailEnd/>
            </a:ln>
          </p:spPr>
          <p:txBody>
            <a:bodyPr/>
            <a:lstStyle/>
            <a:p>
              <a:endParaRPr lang="fr-FR"/>
            </a:p>
          </p:txBody>
        </p:sp>
        <p:sp>
          <p:nvSpPr>
            <p:cNvPr id="2207" name="Freeform 159"/>
            <p:cNvSpPr>
              <a:spLocks/>
            </p:cNvSpPr>
            <p:nvPr/>
          </p:nvSpPr>
          <p:spPr bwMode="auto">
            <a:xfrm>
              <a:off x="4268" y="1722"/>
              <a:ext cx="104" cy="32"/>
            </a:xfrm>
            <a:custGeom>
              <a:avLst/>
              <a:gdLst/>
              <a:ahLst/>
              <a:cxnLst>
                <a:cxn ang="0">
                  <a:pos x="104" y="32"/>
                </a:cxn>
                <a:cxn ang="0">
                  <a:pos x="103" y="41"/>
                </a:cxn>
                <a:cxn ang="0">
                  <a:pos x="97" y="50"/>
                </a:cxn>
                <a:cxn ang="0">
                  <a:pos x="87" y="55"/>
                </a:cxn>
                <a:cxn ang="0">
                  <a:pos x="73" y="61"/>
                </a:cxn>
                <a:cxn ang="0">
                  <a:pos x="60" y="64"/>
                </a:cxn>
                <a:cxn ang="0">
                  <a:pos x="45" y="64"/>
                </a:cxn>
                <a:cxn ang="0">
                  <a:pos x="31" y="61"/>
                </a:cxn>
                <a:cxn ang="0">
                  <a:pos x="18" y="55"/>
                </a:cxn>
                <a:cxn ang="0">
                  <a:pos x="8" y="50"/>
                </a:cxn>
                <a:cxn ang="0">
                  <a:pos x="2" y="41"/>
                </a:cxn>
                <a:cxn ang="0">
                  <a:pos x="0" y="32"/>
                </a:cxn>
                <a:cxn ang="0">
                  <a:pos x="2" y="23"/>
                </a:cxn>
                <a:cxn ang="0">
                  <a:pos x="8" y="15"/>
                </a:cxn>
                <a:cxn ang="0">
                  <a:pos x="18" y="8"/>
                </a:cxn>
                <a:cxn ang="0">
                  <a:pos x="31" y="2"/>
                </a:cxn>
                <a:cxn ang="0">
                  <a:pos x="45" y="0"/>
                </a:cxn>
                <a:cxn ang="0">
                  <a:pos x="60" y="0"/>
                </a:cxn>
                <a:cxn ang="0">
                  <a:pos x="73" y="2"/>
                </a:cxn>
                <a:cxn ang="0">
                  <a:pos x="87" y="8"/>
                </a:cxn>
                <a:cxn ang="0">
                  <a:pos x="97" y="15"/>
                </a:cxn>
                <a:cxn ang="0">
                  <a:pos x="103" y="23"/>
                </a:cxn>
                <a:cxn ang="0">
                  <a:pos x="104" y="32"/>
                </a:cxn>
              </a:cxnLst>
              <a:rect l="0" t="0" r="r" b="b"/>
              <a:pathLst>
                <a:path w="104" h="64">
                  <a:moveTo>
                    <a:pt x="104" y="32"/>
                  </a:moveTo>
                  <a:lnTo>
                    <a:pt x="103" y="41"/>
                  </a:lnTo>
                  <a:lnTo>
                    <a:pt x="97" y="50"/>
                  </a:lnTo>
                  <a:lnTo>
                    <a:pt x="87" y="55"/>
                  </a:lnTo>
                  <a:lnTo>
                    <a:pt x="73" y="61"/>
                  </a:lnTo>
                  <a:lnTo>
                    <a:pt x="60" y="64"/>
                  </a:lnTo>
                  <a:lnTo>
                    <a:pt x="45" y="64"/>
                  </a:lnTo>
                  <a:lnTo>
                    <a:pt x="31" y="61"/>
                  </a:lnTo>
                  <a:lnTo>
                    <a:pt x="18" y="55"/>
                  </a:lnTo>
                  <a:lnTo>
                    <a:pt x="8" y="50"/>
                  </a:lnTo>
                  <a:lnTo>
                    <a:pt x="2" y="41"/>
                  </a:lnTo>
                  <a:lnTo>
                    <a:pt x="0" y="32"/>
                  </a:lnTo>
                  <a:lnTo>
                    <a:pt x="2" y="23"/>
                  </a:lnTo>
                  <a:lnTo>
                    <a:pt x="8" y="15"/>
                  </a:lnTo>
                  <a:lnTo>
                    <a:pt x="18" y="8"/>
                  </a:lnTo>
                  <a:lnTo>
                    <a:pt x="31" y="2"/>
                  </a:lnTo>
                  <a:lnTo>
                    <a:pt x="45" y="0"/>
                  </a:lnTo>
                  <a:lnTo>
                    <a:pt x="60" y="0"/>
                  </a:lnTo>
                  <a:lnTo>
                    <a:pt x="73" y="2"/>
                  </a:lnTo>
                  <a:lnTo>
                    <a:pt x="87" y="8"/>
                  </a:lnTo>
                  <a:lnTo>
                    <a:pt x="97" y="15"/>
                  </a:lnTo>
                  <a:lnTo>
                    <a:pt x="103" y="23"/>
                  </a:lnTo>
                  <a:lnTo>
                    <a:pt x="104" y="32"/>
                  </a:lnTo>
                  <a:close/>
                </a:path>
              </a:pathLst>
            </a:custGeom>
            <a:solidFill>
              <a:srgbClr val="FFFFFF"/>
            </a:solidFill>
            <a:ln w="11113">
              <a:solidFill>
                <a:srgbClr val="000000"/>
              </a:solidFill>
              <a:prstDash val="solid"/>
              <a:round/>
              <a:headEnd/>
              <a:tailEnd/>
            </a:ln>
          </p:spPr>
          <p:txBody>
            <a:bodyPr/>
            <a:lstStyle/>
            <a:p>
              <a:endParaRPr lang="fr-FR"/>
            </a:p>
          </p:txBody>
        </p:sp>
        <p:sp>
          <p:nvSpPr>
            <p:cNvPr id="2208" name="Rectangle 160"/>
            <p:cNvSpPr>
              <a:spLocks noChangeArrowheads="1"/>
            </p:cNvSpPr>
            <p:nvPr/>
          </p:nvSpPr>
          <p:spPr bwMode="auto">
            <a:xfrm>
              <a:off x="4268" y="1738"/>
              <a:ext cx="104" cy="46"/>
            </a:xfrm>
            <a:prstGeom prst="rect">
              <a:avLst/>
            </a:prstGeom>
            <a:solidFill>
              <a:srgbClr val="FFFFFF"/>
            </a:solidFill>
            <a:ln w="11113">
              <a:solidFill>
                <a:srgbClr val="000000"/>
              </a:solidFill>
              <a:miter lim="800000"/>
              <a:headEnd/>
              <a:tailEnd/>
            </a:ln>
          </p:spPr>
          <p:txBody>
            <a:bodyPr/>
            <a:lstStyle/>
            <a:p>
              <a:endParaRPr lang="fr-FR"/>
            </a:p>
          </p:txBody>
        </p:sp>
        <p:sp>
          <p:nvSpPr>
            <p:cNvPr id="2209" name="Freeform 161"/>
            <p:cNvSpPr>
              <a:spLocks/>
            </p:cNvSpPr>
            <p:nvPr/>
          </p:nvSpPr>
          <p:spPr bwMode="auto">
            <a:xfrm>
              <a:off x="4321" y="2373"/>
              <a:ext cx="479" cy="123"/>
            </a:xfrm>
            <a:custGeom>
              <a:avLst/>
              <a:gdLst/>
              <a:ahLst/>
              <a:cxnLst>
                <a:cxn ang="0">
                  <a:pos x="0" y="0"/>
                </a:cxn>
                <a:cxn ang="0">
                  <a:pos x="0" y="215"/>
                </a:cxn>
                <a:cxn ang="0">
                  <a:pos x="203" y="215"/>
                </a:cxn>
              </a:cxnLst>
              <a:rect l="0" t="0" r="r" b="b"/>
              <a:pathLst>
                <a:path w="203" h="215">
                  <a:moveTo>
                    <a:pt x="0" y="0"/>
                  </a:moveTo>
                  <a:lnTo>
                    <a:pt x="0" y="215"/>
                  </a:lnTo>
                  <a:lnTo>
                    <a:pt x="203" y="215"/>
                  </a:lnTo>
                </a:path>
              </a:pathLst>
            </a:custGeom>
            <a:noFill/>
            <a:ln w="11113">
              <a:solidFill>
                <a:srgbClr val="000000"/>
              </a:solidFill>
              <a:prstDash val="solid"/>
              <a:round/>
              <a:headEnd/>
              <a:tailEnd/>
            </a:ln>
          </p:spPr>
          <p:txBody>
            <a:bodyPr/>
            <a:lstStyle/>
            <a:p>
              <a:endParaRPr lang="fr-FR"/>
            </a:p>
          </p:txBody>
        </p:sp>
        <p:sp>
          <p:nvSpPr>
            <p:cNvPr id="2210" name="Line 162"/>
            <p:cNvSpPr>
              <a:spLocks noChangeShapeType="1"/>
            </p:cNvSpPr>
            <p:nvPr/>
          </p:nvSpPr>
          <p:spPr bwMode="auto">
            <a:xfrm>
              <a:off x="5009" y="2480"/>
              <a:ext cx="141" cy="1"/>
            </a:xfrm>
            <a:prstGeom prst="line">
              <a:avLst/>
            </a:prstGeom>
            <a:noFill/>
            <a:ln w="11113">
              <a:solidFill>
                <a:srgbClr val="000000"/>
              </a:solidFill>
              <a:round/>
              <a:headEnd/>
              <a:tailEnd/>
            </a:ln>
          </p:spPr>
          <p:txBody>
            <a:bodyPr/>
            <a:lstStyle/>
            <a:p>
              <a:endParaRPr lang="fr-FR"/>
            </a:p>
          </p:txBody>
        </p:sp>
        <p:sp>
          <p:nvSpPr>
            <p:cNvPr id="2211" name="Line 163"/>
            <p:cNvSpPr>
              <a:spLocks noChangeShapeType="1"/>
            </p:cNvSpPr>
            <p:nvPr/>
          </p:nvSpPr>
          <p:spPr bwMode="auto">
            <a:xfrm>
              <a:off x="5289" y="2484"/>
              <a:ext cx="183" cy="1"/>
            </a:xfrm>
            <a:prstGeom prst="line">
              <a:avLst/>
            </a:prstGeom>
            <a:noFill/>
            <a:ln w="11113">
              <a:solidFill>
                <a:srgbClr val="000000"/>
              </a:solidFill>
              <a:round/>
              <a:headEnd/>
              <a:tailEnd/>
            </a:ln>
          </p:spPr>
          <p:txBody>
            <a:bodyPr/>
            <a:lstStyle/>
            <a:p>
              <a:endParaRPr lang="fr-FR"/>
            </a:p>
          </p:txBody>
        </p:sp>
        <p:sp>
          <p:nvSpPr>
            <p:cNvPr id="2212" name="Line 164"/>
            <p:cNvSpPr>
              <a:spLocks noChangeShapeType="1"/>
            </p:cNvSpPr>
            <p:nvPr/>
          </p:nvSpPr>
          <p:spPr bwMode="auto">
            <a:xfrm flipH="1" flipV="1">
              <a:off x="4134" y="1541"/>
              <a:ext cx="65" cy="81"/>
            </a:xfrm>
            <a:prstGeom prst="line">
              <a:avLst/>
            </a:prstGeom>
            <a:noFill/>
            <a:ln w="11113">
              <a:solidFill>
                <a:srgbClr val="000000"/>
              </a:solidFill>
              <a:round/>
              <a:headEnd/>
              <a:tailEnd/>
            </a:ln>
          </p:spPr>
          <p:txBody>
            <a:bodyPr/>
            <a:lstStyle/>
            <a:p>
              <a:endParaRPr lang="fr-FR"/>
            </a:p>
          </p:txBody>
        </p:sp>
        <p:sp>
          <p:nvSpPr>
            <p:cNvPr id="2213" name="Line 165"/>
            <p:cNvSpPr>
              <a:spLocks noChangeShapeType="1"/>
            </p:cNvSpPr>
            <p:nvPr/>
          </p:nvSpPr>
          <p:spPr bwMode="auto">
            <a:xfrm flipV="1">
              <a:off x="4134" y="1541"/>
              <a:ext cx="65" cy="81"/>
            </a:xfrm>
            <a:prstGeom prst="line">
              <a:avLst/>
            </a:prstGeom>
            <a:noFill/>
            <a:ln w="11113">
              <a:solidFill>
                <a:srgbClr val="000000"/>
              </a:solidFill>
              <a:round/>
              <a:headEnd/>
              <a:tailEnd/>
            </a:ln>
          </p:spPr>
          <p:txBody>
            <a:bodyPr/>
            <a:lstStyle/>
            <a:p>
              <a:endParaRPr lang="fr-FR"/>
            </a:p>
          </p:txBody>
        </p:sp>
        <p:sp>
          <p:nvSpPr>
            <p:cNvPr id="2214" name="Line 166"/>
            <p:cNvSpPr>
              <a:spLocks noChangeShapeType="1"/>
            </p:cNvSpPr>
            <p:nvPr/>
          </p:nvSpPr>
          <p:spPr bwMode="auto">
            <a:xfrm flipH="1">
              <a:off x="4134" y="1622"/>
              <a:ext cx="65" cy="1"/>
            </a:xfrm>
            <a:prstGeom prst="line">
              <a:avLst/>
            </a:prstGeom>
            <a:noFill/>
            <a:ln w="11113">
              <a:solidFill>
                <a:srgbClr val="000000"/>
              </a:solidFill>
              <a:round/>
              <a:headEnd/>
              <a:tailEnd/>
            </a:ln>
          </p:spPr>
          <p:txBody>
            <a:bodyPr/>
            <a:lstStyle/>
            <a:p>
              <a:endParaRPr lang="fr-FR"/>
            </a:p>
          </p:txBody>
        </p:sp>
        <p:sp>
          <p:nvSpPr>
            <p:cNvPr id="2215" name="Line 167"/>
            <p:cNvSpPr>
              <a:spLocks noChangeShapeType="1"/>
            </p:cNvSpPr>
            <p:nvPr/>
          </p:nvSpPr>
          <p:spPr bwMode="auto">
            <a:xfrm flipH="1">
              <a:off x="4134" y="1541"/>
              <a:ext cx="65" cy="1"/>
            </a:xfrm>
            <a:prstGeom prst="line">
              <a:avLst/>
            </a:prstGeom>
            <a:noFill/>
            <a:ln w="11113">
              <a:solidFill>
                <a:srgbClr val="000000"/>
              </a:solidFill>
              <a:round/>
              <a:headEnd/>
              <a:tailEnd/>
            </a:ln>
          </p:spPr>
          <p:txBody>
            <a:bodyPr/>
            <a:lstStyle/>
            <a:p>
              <a:endParaRPr lang="fr-FR"/>
            </a:p>
          </p:txBody>
        </p:sp>
        <p:sp>
          <p:nvSpPr>
            <p:cNvPr id="2216" name="Freeform 168"/>
            <p:cNvSpPr>
              <a:spLocks/>
            </p:cNvSpPr>
            <p:nvPr/>
          </p:nvSpPr>
          <p:spPr bwMode="auto">
            <a:xfrm>
              <a:off x="4231" y="1552"/>
              <a:ext cx="74" cy="60"/>
            </a:xfrm>
            <a:custGeom>
              <a:avLst/>
              <a:gdLst/>
              <a:ahLst/>
              <a:cxnLst>
                <a:cxn ang="0">
                  <a:pos x="0" y="121"/>
                </a:cxn>
                <a:cxn ang="0">
                  <a:pos x="0" y="0"/>
                </a:cxn>
                <a:cxn ang="0">
                  <a:pos x="74" y="0"/>
                </a:cxn>
              </a:cxnLst>
              <a:rect l="0" t="0" r="r" b="b"/>
              <a:pathLst>
                <a:path w="74" h="121">
                  <a:moveTo>
                    <a:pt x="0" y="121"/>
                  </a:moveTo>
                  <a:lnTo>
                    <a:pt x="0" y="0"/>
                  </a:lnTo>
                  <a:lnTo>
                    <a:pt x="74" y="0"/>
                  </a:lnTo>
                </a:path>
              </a:pathLst>
            </a:custGeom>
            <a:noFill/>
            <a:ln w="11113">
              <a:solidFill>
                <a:srgbClr val="000000"/>
              </a:solidFill>
              <a:prstDash val="solid"/>
              <a:round/>
              <a:headEnd/>
              <a:tailEnd/>
            </a:ln>
          </p:spPr>
          <p:txBody>
            <a:bodyPr/>
            <a:lstStyle/>
            <a:p>
              <a:endParaRPr lang="fr-FR"/>
            </a:p>
          </p:txBody>
        </p:sp>
        <p:sp>
          <p:nvSpPr>
            <p:cNvPr id="2217" name="Freeform 169"/>
            <p:cNvSpPr>
              <a:spLocks/>
            </p:cNvSpPr>
            <p:nvPr/>
          </p:nvSpPr>
          <p:spPr bwMode="auto">
            <a:xfrm>
              <a:off x="4231" y="1552"/>
              <a:ext cx="74" cy="60"/>
            </a:xfrm>
            <a:custGeom>
              <a:avLst/>
              <a:gdLst/>
              <a:ahLst/>
              <a:cxnLst>
                <a:cxn ang="0">
                  <a:pos x="74" y="0"/>
                </a:cxn>
                <a:cxn ang="0">
                  <a:pos x="74" y="121"/>
                </a:cxn>
                <a:cxn ang="0">
                  <a:pos x="0" y="121"/>
                </a:cxn>
              </a:cxnLst>
              <a:rect l="0" t="0" r="r" b="b"/>
              <a:pathLst>
                <a:path w="74" h="121">
                  <a:moveTo>
                    <a:pt x="74" y="0"/>
                  </a:moveTo>
                  <a:lnTo>
                    <a:pt x="74" y="121"/>
                  </a:lnTo>
                  <a:lnTo>
                    <a:pt x="0" y="121"/>
                  </a:lnTo>
                </a:path>
              </a:pathLst>
            </a:custGeom>
            <a:noFill/>
            <a:ln w="11113">
              <a:solidFill>
                <a:srgbClr val="000000"/>
              </a:solidFill>
              <a:prstDash val="solid"/>
              <a:round/>
              <a:headEnd/>
              <a:tailEnd/>
            </a:ln>
          </p:spPr>
          <p:txBody>
            <a:bodyPr/>
            <a:lstStyle/>
            <a:p>
              <a:endParaRPr lang="fr-FR"/>
            </a:p>
          </p:txBody>
        </p:sp>
        <p:sp>
          <p:nvSpPr>
            <p:cNvPr id="2218" name="Line 170"/>
            <p:cNvSpPr>
              <a:spLocks noChangeShapeType="1"/>
            </p:cNvSpPr>
            <p:nvPr/>
          </p:nvSpPr>
          <p:spPr bwMode="auto">
            <a:xfrm flipV="1">
              <a:off x="4271" y="1552"/>
              <a:ext cx="1" cy="60"/>
            </a:xfrm>
            <a:prstGeom prst="line">
              <a:avLst/>
            </a:prstGeom>
            <a:noFill/>
            <a:ln w="11113">
              <a:solidFill>
                <a:srgbClr val="000000"/>
              </a:solidFill>
              <a:round/>
              <a:headEnd/>
              <a:tailEnd/>
            </a:ln>
          </p:spPr>
          <p:txBody>
            <a:bodyPr/>
            <a:lstStyle/>
            <a:p>
              <a:endParaRPr lang="fr-FR"/>
            </a:p>
          </p:txBody>
        </p:sp>
        <p:sp>
          <p:nvSpPr>
            <p:cNvPr id="2219" name="Line 171"/>
            <p:cNvSpPr>
              <a:spLocks noChangeShapeType="1"/>
            </p:cNvSpPr>
            <p:nvPr/>
          </p:nvSpPr>
          <p:spPr bwMode="auto">
            <a:xfrm>
              <a:off x="4166" y="1582"/>
              <a:ext cx="105" cy="1"/>
            </a:xfrm>
            <a:prstGeom prst="line">
              <a:avLst/>
            </a:prstGeom>
            <a:noFill/>
            <a:ln w="11113">
              <a:solidFill>
                <a:srgbClr val="000000"/>
              </a:solidFill>
              <a:round/>
              <a:headEnd/>
              <a:tailEnd/>
            </a:ln>
          </p:spPr>
          <p:txBody>
            <a:bodyPr/>
            <a:lstStyle/>
            <a:p>
              <a:endParaRPr lang="fr-FR"/>
            </a:p>
          </p:txBody>
        </p:sp>
        <p:sp>
          <p:nvSpPr>
            <p:cNvPr id="2220" name="Line 172"/>
            <p:cNvSpPr>
              <a:spLocks noChangeShapeType="1"/>
            </p:cNvSpPr>
            <p:nvPr/>
          </p:nvSpPr>
          <p:spPr bwMode="auto">
            <a:xfrm>
              <a:off x="4721" y="1722"/>
              <a:ext cx="147" cy="45"/>
            </a:xfrm>
            <a:prstGeom prst="line">
              <a:avLst/>
            </a:prstGeom>
            <a:noFill/>
            <a:ln w="11113">
              <a:solidFill>
                <a:srgbClr val="000000"/>
              </a:solidFill>
              <a:round/>
              <a:headEnd/>
              <a:tailEnd/>
            </a:ln>
          </p:spPr>
          <p:txBody>
            <a:bodyPr/>
            <a:lstStyle/>
            <a:p>
              <a:endParaRPr lang="fr-FR"/>
            </a:p>
          </p:txBody>
        </p:sp>
        <p:sp>
          <p:nvSpPr>
            <p:cNvPr id="2221" name="Line 173"/>
            <p:cNvSpPr>
              <a:spLocks noChangeShapeType="1"/>
            </p:cNvSpPr>
            <p:nvPr/>
          </p:nvSpPr>
          <p:spPr bwMode="auto">
            <a:xfrm flipV="1">
              <a:off x="4721" y="1722"/>
              <a:ext cx="147" cy="45"/>
            </a:xfrm>
            <a:prstGeom prst="line">
              <a:avLst/>
            </a:prstGeom>
            <a:noFill/>
            <a:ln w="11113">
              <a:solidFill>
                <a:srgbClr val="000000"/>
              </a:solidFill>
              <a:round/>
              <a:headEnd/>
              <a:tailEnd/>
            </a:ln>
          </p:spPr>
          <p:txBody>
            <a:bodyPr/>
            <a:lstStyle/>
            <a:p>
              <a:endParaRPr lang="fr-FR"/>
            </a:p>
          </p:txBody>
        </p:sp>
        <p:sp>
          <p:nvSpPr>
            <p:cNvPr id="2222" name="Line 174"/>
            <p:cNvSpPr>
              <a:spLocks noChangeShapeType="1"/>
            </p:cNvSpPr>
            <p:nvPr/>
          </p:nvSpPr>
          <p:spPr bwMode="auto">
            <a:xfrm>
              <a:off x="4721" y="1722"/>
              <a:ext cx="1" cy="45"/>
            </a:xfrm>
            <a:prstGeom prst="line">
              <a:avLst/>
            </a:prstGeom>
            <a:noFill/>
            <a:ln w="11113">
              <a:solidFill>
                <a:srgbClr val="000000"/>
              </a:solidFill>
              <a:round/>
              <a:headEnd/>
              <a:tailEnd/>
            </a:ln>
          </p:spPr>
          <p:txBody>
            <a:bodyPr/>
            <a:lstStyle/>
            <a:p>
              <a:endParaRPr lang="fr-FR"/>
            </a:p>
          </p:txBody>
        </p:sp>
        <p:sp>
          <p:nvSpPr>
            <p:cNvPr id="2223" name="Line 175"/>
            <p:cNvSpPr>
              <a:spLocks noChangeShapeType="1"/>
            </p:cNvSpPr>
            <p:nvPr/>
          </p:nvSpPr>
          <p:spPr bwMode="auto">
            <a:xfrm>
              <a:off x="4868" y="1722"/>
              <a:ext cx="1" cy="45"/>
            </a:xfrm>
            <a:prstGeom prst="line">
              <a:avLst/>
            </a:prstGeom>
            <a:noFill/>
            <a:ln w="11113">
              <a:solidFill>
                <a:srgbClr val="000000"/>
              </a:solidFill>
              <a:round/>
              <a:headEnd/>
              <a:tailEnd/>
            </a:ln>
          </p:spPr>
          <p:txBody>
            <a:bodyPr/>
            <a:lstStyle/>
            <a:p>
              <a:endParaRPr lang="fr-FR"/>
            </a:p>
          </p:txBody>
        </p:sp>
        <p:sp>
          <p:nvSpPr>
            <p:cNvPr id="2224" name="Freeform 176"/>
            <p:cNvSpPr>
              <a:spLocks/>
            </p:cNvSpPr>
            <p:nvPr/>
          </p:nvSpPr>
          <p:spPr bwMode="auto">
            <a:xfrm>
              <a:off x="4747" y="1667"/>
              <a:ext cx="109" cy="42"/>
            </a:xfrm>
            <a:custGeom>
              <a:avLst/>
              <a:gdLst/>
              <a:ahLst/>
              <a:cxnLst>
                <a:cxn ang="0">
                  <a:pos x="0" y="40"/>
                </a:cxn>
                <a:cxn ang="0">
                  <a:pos x="1" y="29"/>
                </a:cxn>
                <a:cxn ang="0">
                  <a:pos x="8" y="18"/>
                </a:cxn>
                <a:cxn ang="0">
                  <a:pos x="18" y="10"/>
                </a:cxn>
                <a:cxn ang="0">
                  <a:pos x="32" y="3"/>
                </a:cxn>
                <a:cxn ang="0">
                  <a:pos x="46" y="0"/>
                </a:cxn>
                <a:cxn ang="0">
                  <a:pos x="62" y="0"/>
                </a:cxn>
                <a:cxn ang="0">
                  <a:pos x="77" y="3"/>
                </a:cxn>
                <a:cxn ang="0">
                  <a:pos x="89" y="10"/>
                </a:cxn>
                <a:cxn ang="0">
                  <a:pos x="100" y="18"/>
                </a:cxn>
                <a:cxn ang="0">
                  <a:pos x="107" y="29"/>
                </a:cxn>
                <a:cxn ang="0">
                  <a:pos x="109" y="40"/>
                </a:cxn>
                <a:cxn ang="0">
                  <a:pos x="107" y="53"/>
                </a:cxn>
                <a:cxn ang="0">
                  <a:pos x="100" y="63"/>
                </a:cxn>
                <a:cxn ang="0">
                  <a:pos x="89" y="72"/>
                </a:cxn>
                <a:cxn ang="0">
                  <a:pos x="77" y="78"/>
                </a:cxn>
                <a:cxn ang="0">
                  <a:pos x="62" y="82"/>
                </a:cxn>
                <a:cxn ang="0">
                  <a:pos x="46" y="82"/>
                </a:cxn>
                <a:cxn ang="0">
                  <a:pos x="32" y="78"/>
                </a:cxn>
                <a:cxn ang="0">
                  <a:pos x="18" y="72"/>
                </a:cxn>
                <a:cxn ang="0">
                  <a:pos x="8" y="63"/>
                </a:cxn>
                <a:cxn ang="0">
                  <a:pos x="1" y="53"/>
                </a:cxn>
                <a:cxn ang="0">
                  <a:pos x="0" y="40"/>
                </a:cxn>
              </a:cxnLst>
              <a:rect l="0" t="0" r="r" b="b"/>
              <a:pathLst>
                <a:path w="109" h="82">
                  <a:moveTo>
                    <a:pt x="0" y="40"/>
                  </a:moveTo>
                  <a:lnTo>
                    <a:pt x="1" y="29"/>
                  </a:lnTo>
                  <a:lnTo>
                    <a:pt x="8" y="18"/>
                  </a:lnTo>
                  <a:lnTo>
                    <a:pt x="18" y="10"/>
                  </a:lnTo>
                  <a:lnTo>
                    <a:pt x="32" y="3"/>
                  </a:lnTo>
                  <a:lnTo>
                    <a:pt x="46" y="0"/>
                  </a:lnTo>
                  <a:lnTo>
                    <a:pt x="62" y="0"/>
                  </a:lnTo>
                  <a:lnTo>
                    <a:pt x="77" y="3"/>
                  </a:lnTo>
                  <a:lnTo>
                    <a:pt x="89" y="10"/>
                  </a:lnTo>
                  <a:lnTo>
                    <a:pt x="100" y="18"/>
                  </a:lnTo>
                  <a:lnTo>
                    <a:pt x="107" y="29"/>
                  </a:lnTo>
                  <a:lnTo>
                    <a:pt x="109" y="40"/>
                  </a:lnTo>
                  <a:lnTo>
                    <a:pt x="107" y="53"/>
                  </a:lnTo>
                  <a:lnTo>
                    <a:pt x="100" y="63"/>
                  </a:lnTo>
                  <a:lnTo>
                    <a:pt x="89" y="72"/>
                  </a:lnTo>
                  <a:lnTo>
                    <a:pt x="77" y="78"/>
                  </a:lnTo>
                  <a:lnTo>
                    <a:pt x="62" y="82"/>
                  </a:lnTo>
                  <a:lnTo>
                    <a:pt x="46" y="82"/>
                  </a:lnTo>
                  <a:lnTo>
                    <a:pt x="32" y="78"/>
                  </a:lnTo>
                  <a:lnTo>
                    <a:pt x="18" y="72"/>
                  </a:lnTo>
                  <a:lnTo>
                    <a:pt x="8" y="63"/>
                  </a:lnTo>
                  <a:lnTo>
                    <a:pt x="1" y="53"/>
                  </a:lnTo>
                  <a:lnTo>
                    <a:pt x="0" y="40"/>
                  </a:lnTo>
                  <a:close/>
                </a:path>
              </a:pathLst>
            </a:custGeom>
            <a:solidFill>
              <a:srgbClr val="FFFFFF"/>
            </a:solidFill>
            <a:ln w="11113">
              <a:solidFill>
                <a:srgbClr val="000000"/>
              </a:solidFill>
              <a:prstDash val="solid"/>
              <a:round/>
              <a:headEnd/>
              <a:tailEnd/>
            </a:ln>
          </p:spPr>
          <p:txBody>
            <a:bodyPr/>
            <a:lstStyle/>
            <a:p>
              <a:endParaRPr lang="fr-FR"/>
            </a:p>
          </p:txBody>
        </p:sp>
        <p:sp>
          <p:nvSpPr>
            <p:cNvPr id="2225" name="Rectangle 177"/>
            <p:cNvSpPr>
              <a:spLocks noChangeArrowheads="1"/>
            </p:cNvSpPr>
            <p:nvPr/>
          </p:nvSpPr>
          <p:spPr bwMode="auto">
            <a:xfrm>
              <a:off x="4710" y="1692"/>
              <a:ext cx="165" cy="26"/>
            </a:xfrm>
            <a:prstGeom prst="rect">
              <a:avLst/>
            </a:prstGeom>
            <a:solidFill>
              <a:srgbClr val="FFFFFF"/>
            </a:solidFill>
            <a:ln w="9525">
              <a:noFill/>
              <a:miter lim="800000"/>
              <a:headEnd/>
              <a:tailEnd/>
            </a:ln>
          </p:spPr>
          <p:txBody>
            <a:bodyPr/>
            <a:lstStyle/>
            <a:p>
              <a:endParaRPr lang="fr-FR"/>
            </a:p>
          </p:txBody>
        </p:sp>
        <p:sp>
          <p:nvSpPr>
            <p:cNvPr id="2226" name="Line 178"/>
            <p:cNvSpPr>
              <a:spLocks noChangeShapeType="1"/>
            </p:cNvSpPr>
            <p:nvPr/>
          </p:nvSpPr>
          <p:spPr bwMode="auto">
            <a:xfrm flipV="1">
              <a:off x="4795" y="1692"/>
              <a:ext cx="1" cy="53"/>
            </a:xfrm>
            <a:prstGeom prst="line">
              <a:avLst/>
            </a:prstGeom>
            <a:noFill/>
            <a:ln w="11113">
              <a:solidFill>
                <a:srgbClr val="000000"/>
              </a:solidFill>
              <a:round/>
              <a:headEnd/>
              <a:tailEnd/>
            </a:ln>
          </p:spPr>
          <p:txBody>
            <a:bodyPr/>
            <a:lstStyle/>
            <a:p>
              <a:endParaRPr lang="fr-FR"/>
            </a:p>
          </p:txBody>
        </p:sp>
        <p:sp>
          <p:nvSpPr>
            <p:cNvPr id="2227" name="Line 179"/>
            <p:cNvSpPr>
              <a:spLocks noChangeShapeType="1"/>
            </p:cNvSpPr>
            <p:nvPr/>
          </p:nvSpPr>
          <p:spPr bwMode="auto">
            <a:xfrm flipH="1">
              <a:off x="4747" y="1690"/>
              <a:ext cx="109" cy="1"/>
            </a:xfrm>
            <a:prstGeom prst="line">
              <a:avLst/>
            </a:prstGeom>
            <a:noFill/>
            <a:ln w="11113">
              <a:solidFill>
                <a:srgbClr val="000000"/>
              </a:solidFill>
              <a:round/>
              <a:headEnd/>
              <a:tailEnd/>
            </a:ln>
          </p:spPr>
          <p:txBody>
            <a:bodyPr/>
            <a:lstStyle/>
            <a:p>
              <a:endParaRPr lang="fr-FR"/>
            </a:p>
          </p:txBody>
        </p:sp>
        <p:sp>
          <p:nvSpPr>
            <p:cNvPr id="2228" name="Freeform 180"/>
            <p:cNvSpPr>
              <a:spLocks/>
            </p:cNvSpPr>
            <p:nvPr/>
          </p:nvSpPr>
          <p:spPr bwMode="auto">
            <a:xfrm>
              <a:off x="4500" y="1743"/>
              <a:ext cx="219" cy="95"/>
            </a:xfrm>
            <a:custGeom>
              <a:avLst/>
              <a:gdLst/>
              <a:ahLst/>
              <a:cxnLst>
                <a:cxn ang="0">
                  <a:pos x="219" y="0"/>
                </a:cxn>
                <a:cxn ang="0">
                  <a:pos x="0" y="0"/>
                </a:cxn>
                <a:cxn ang="0">
                  <a:pos x="0" y="190"/>
                </a:cxn>
              </a:cxnLst>
              <a:rect l="0" t="0" r="r" b="b"/>
              <a:pathLst>
                <a:path w="219" h="190">
                  <a:moveTo>
                    <a:pt x="219" y="0"/>
                  </a:moveTo>
                  <a:lnTo>
                    <a:pt x="0" y="0"/>
                  </a:lnTo>
                  <a:lnTo>
                    <a:pt x="0" y="190"/>
                  </a:lnTo>
                </a:path>
              </a:pathLst>
            </a:custGeom>
            <a:noFill/>
            <a:ln w="11113">
              <a:solidFill>
                <a:srgbClr val="000000"/>
              </a:solidFill>
              <a:prstDash val="solid"/>
              <a:round/>
              <a:headEnd/>
              <a:tailEnd/>
            </a:ln>
          </p:spPr>
          <p:txBody>
            <a:bodyPr/>
            <a:lstStyle/>
            <a:p>
              <a:endParaRPr lang="fr-FR"/>
            </a:p>
          </p:txBody>
        </p:sp>
        <p:sp>
          <p:nvSpPr>
            <p:cNvPr id="2229" name="Line 181"/>
            <p:cNvSpPr>
              <a:spLocks noChangeShapeType="1"/>
            </p:cNvSpPr>
            <p:nvPr/>
          </p:nvSpPr>
          <p:spPr bwMode="auto">
            <a:xfrm>
              <a:off x="4877" y="1743"/>
              <a:ext cx="110" cy="1"/>
            </a:xfrm>
            <a:prstGeom prst="line">
              <a:avLst/>
            </a:prstGeom>
            <a:noFill/>
            <a:ln w="11113">
              <a:solidFill>
                <a:srgbClr val="000000"/>
              </a:solidFill>
              <a:round/>
              <a:headEnd/>
              <a:tailEnd/>
            </a:ln>
          </p:spPr>
          <p:txBody>
            <a:bodyPr/>
            <a:lstStyle/>
            <a:p>
              <a:endParaRPr lang="fr-FR"/>
            </a:p>
          </p:txBody>
        </p:sp>
        <p:sp>
          <p:nvSpPr>
            <p:cNvPr id="2230" name="Freeform 182"/>
            <p:cNvSpPr>
              <a:spLocks/>
            </p:cNvSpPr>
            <p:nvPr/>
          </p:nvSpPr>
          <p:spPr bwMode="auto">
            <a:xfrm>
              <a:off x="4547" y="1543"/>
              <a:ext cx="172" cy="99"/>
            </a:xfrm>
            <a:custGeom>
              <a:avLst/>
              <a:gdLst/>
              <a:ahLst/>
              <a:cxnLst>
                <a:cxn ang="0">
                  <a:pos x="0" y="99"/>
                </a:cxn>
                <a:cxn ang="0">
                  <a:pos x="2" y="77"/>
                </a:cxn>
                <a:cxn ang="0">
                  <a:pos x="8" y="56"/>
                </a:cxn>
                <a:cxn ang="0">
                  <a:pos x="19" y="38"/>
                </a:cxn>
                <a:cxn ang="0">
                  <a:pos x="33" y="22"/>
                </a:cxn>
                <a:cxn ang="0">
                  <a:pos x="49" y="10"/>
                </a:cxn>
                <a:cxn ang="0">
                  <a:pos x="67" y="3"/>
                </a:cxn>
                <a:cxn ang="0">
                  <a:pos x="86" y="0"/>
                </a:cxn>
                <a:cxn ang="0">
                  <a:pos x="105" y="3"/>
                </a:cxn>
                <a:cxn ang="0">
                  <a:pos x="124" y="10"/>
                </a:cxn>
                <a:cxn ang="0">
                  <a:pos x="140" y="22"/>
                </a:cxn>
                <a:cxn ang="0">
                  <a:pos x="153" y="38"/>
                </a:cxn>
                <a:cxn ang="0">
                  <a:pos x="163" y="56"/>
                </a:cxn>
                <a:cxn ang="0">
                  <a:pos x="169" y="77"/>
                </a:cxn>
                <a:cxn ang="0">
                  <a:pos x="172" y="99"/>
                </a:cxn>
                <a:cxn ang="0">
                  <a:pos x="169" y="121"/>
                </a:cxn>
                <a:cxn ang="0">
                  <a:pos x="163" y="142"/>
                </a:cxn>
                <a:cxn ang="0">
                  <a:pos x="153" y="160"/>
                </a:cxn>
                <a:cxn ang="0">
                  <a:pos x="140" y="177"/>
                </a:cxn>
                <a:cxn ang="0">
                  <a:pos x="124" y="188"/>
                </a:cxn>
                <a:cxn ang="0">
                  <a:pos x="105" y="195"/>
                </a:cxn>
                <a:cxn ang="0">
                  <a:pos x="86" y="198"/>
                </a:cxn>
                <a:cxn ang="0">
                  <a:pos x="67" y="195"/>
                </a:cxn>
                <a:cxn ang="0">
                  <a:pos x="49" y="188"/>
                </a:cxn>
                <a:cxn ang="0">
                  <a:pos x="33" y="177"/>
                </a:cxn>
                <a:cxn ang="0">
                  <a:pos x="19" y="160"/>
                </a:cxn>
                <a:cxn ang="0">
                  <a:pos x="8" y="142"/>
                </a:cxn>
                <a:cxn ang="0">
                  <a:pos x="2" y="121"/>
                </a:cxn>
                <a:cxn ang="0">
                  <a:pos x="0" y="99"/>
                </a:cxn>
              </a:cxnLst>
              <a:rect l="0" t="0" r="r" b="b"/>
              <a:pathLst>
                <a:path w="172" h="198">
                  <a:moveTo>
                    <a:pt x="0" y="99"/>
                  </a:moveTo>
                  <a:lnTo>
                    <a:pt x="2" y="77"/>
                  </a:lnTo>
                  <a:lnTo>
                    <a:pt x="8" y="56"/>
                  </a:lnTo>
                  <a:lnTo>
                    <a:pt x="19" y="38"/>
                  </a:lnTo>
                  <a:lnTo>
                    <a:pt x="33" y="22"/>
                  </a:lnTo>
                  <a:lnTo>
                    <a:pt x="49" y="10"/>
                  </a:lnTo>
                  <a:lnTo>
                    <a:pt x="67" y="3"/>
                  </a:lnTo>
                  <a:lnTo>
                    <a:pt x="86" y="0"/>
                  </a:lnTo>
                  <a:lnTo>
                    <a:pt x="105" y="3"/>
                  </a:lnTo>
                  <a:lnTo>
                    <a:pt x="124" y="10"/>
                  </a:lnTo>
                  <a:lnTo>
                    <a:pt x="140" y="22"/>
                  </a:lnTo>
                  <a:lnTo>
                    <a:pt x="153" y="38"/>
                  </a:lnTo>
                  <a:lnTo>
                    <a:pt x="163" y="56"/>
                  </a:lnTo>
                  <a:lnTo>
                    <a:pt x="169" y="77"/>
                  </a:lnTo>
                  <a:lnTo>
                    <a:pt x="172" y="99"/>
                  </a:lnTo>
                  <a:lnTo>
                    <a:pt x="169" y="121"/>
                  </a:lnTo>
                  <a:lnTo>
                    <a:pt x="163" y="142"/>
                  </a:lnTo>
                  <a:lnTo>
                    <a:pt x="153" y="160"/>
                  </a:lnTo>
                  <a:lnTo>
                    <a:pt x="140" y="177"/>
                  </a:lnTo>
                  <a:lnTo>
                    <a:pt x="124" y="188"/>
                  </a:lnTo>
                  <a:lnTo>
                    <a:pt x="105" y="195"/>
                  </a:lnTo>
                  <a:lnTo>
                    <a:pt x="86" y="198"/>
                  </a:lnTo>
                  <a:lnTo>
                    <a:pt x="67" y="195"/>
                  </a:lnTo>
                  <a:lnTo>
                    <a:pt x="49" y="188"/>
                  </a:lnTo>
                  <a:lnTo>
                    <a:pt x="33" y="177"/>
                  </a:lnTo>
                  <a:lnTo>
                    <a:pt x="19" y="160"/>
                  </a:lnTo>
                  <a:lnTo>
                    <a:pt x="8" y="142"/>
                  </a:lnTo>
                  <a:lnTo>
                    <a:pt x="2"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231" name="Rectangle 183"/>
            <p:cNvSpPr>
              <a:spLocks noChangeArrowheads="1"/>
            </p:cNvSpPr>
            <p:nvPr/>
          </p:nvSpPr>
          <p:spPr bwMode="auto">
            <a:xfrm>
              <a:off x="4577" y="1569"/>
              <a:ext cx="105"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PIC</a:t>
              </a:r>
              <a:endParaRPr lang="fr-FR" sz="800">
                <a:solidFill>
                  <a:srgbClr val="FC0128"/>
                </a:solidFill>
              </a:endParaRPr>
            </a:p>
          </p:txBody>
        </p:sp>
        <p:sp>
          <p:nvSpPr>
            <p:cNvPr id="2232" name="Line 184"/>
            <p:cNvSpPr>
              <a:spLocks noChangeShapeType="1"/>
            </p:cNvSpPr>
            <p:nvPr/>
          </p:nvSpPr>
          <p:spPr bwMode="auto">
            <a:xfrm flipV="1">
              <a:off x="4439" y="1815"/>
              <a:ext cx="1" cy="4"/>
            </a:xfrm>
            <a:prstGeom prst="line">
              <a:avLst/>
            </a:prstGeom>
            <a:noFill/>
            <a:ln w="11113">
              <a:solidFill>
                <a:srgbClr val="000000"/>
              </a:solidFill>
              <a:round/>
              <a:headEnd/>
              <a:tailEnd/>
            </a:ln>
          </p:spPr>
          <p:txBody>
            <a:bodyPr/>
            <a:lstStyle/>
            <a:p>
              <a:endParaRPr lang="fr-FR"/>
            </a:p>
          </p:txBody>
        </p:sp>
        <p:sp>
          <p:nvSpPr>
            <p:cNvPr id="2233" name="Line 185"/>
            <p:cNvSpPr>
              <a:spLocks noChangeShapeType="1"/>
            </p:cNvSpPr>
            <p:nvPr/>
          </p:nvSpPr>
          <p:spPr bwMode="auto">
            <a:xfrm flipV="1">
              <a:off x="4439" y="1789"/>
              <a:ext cx="1" cy="5"/>
            </a:xfrm>
            <a:prstGeom prst="line">
              <a:avLst/>
            </a:prstGeom>
            <a:noFill/>
            <a:ln w="11113">
              <a:solidFill>
                <a:srgbClr val="000000"/>
              </a:solidFill>
              <a:round/>
              <a:headEnd/>
              <a:tailEnd/>
            </a:ln>
          </p:spPr>
          <p:txBody>
            <a:bodyPr/>
            <a:lstStyle/>
            <a:p>
              <a:endParaRPr lang="fr-FR"/>
            </a:p>
          </p:txBody>
        </p:sp>
        <p:sp>
          <p:nvSpPr>
            <p:cNvPr id="2234" name="Line 186"/>
            <p:cNvSpPr>
              <a:spLocks noChangeShapeType="1"/>
            </p:cNvSpPr>
            <p:nvPr/>
          </p:nvSpPr>
          <p:spPr bwMode="auto">
            <a:xfrm flipV="1">
              <a:off x="4439" y="1764"/>
              <a:ext cx="1" cy="5"/>
            </a:xfrm>
            <a:prstGeom prst="line">
              <a:avLst/>
            </a:prstGeom>
            <a:noFill/>
            <a:ln w="11113">
              <a:solidFill>
                <a:srgbClr val="000000"/>
              </a:solidFill>
              <a:round/>
              <a:headEnd/>
              <a:tailEnd/>
            </a:ln>
          </p:spPr>
          <p:txBody>
            <a:bodyPr/>
            <a:lstStyle/>
            <a:p>
              <a:endParaRPr lang="fr-FR"/>
            </a:p>
          </p:txBody>
        </p:sp>
        <p:sp>
          <p:nvSpPr>
            <p:cNvPr id="2235" name="Line 187"/>
            <p:cNvSpPr>
              <a:spLocks noChangeShapeType="1"/>
            </p:cNvSpPr>
            <p:nvPr/>
          </p:nvSpPr>
          <p:spPr bwMode="auto">
            <a:xfrm flipV="1">
              <a:off x="4439" y="1739"/>
              <a:ext cx="1" cy="4"/>
            </a:xfrm>
            <a:prstGeom prst="line">
              <a:avLst/>
            </a:prstGeom>
            <a:noFill/>
            <a:ln w="11113">
              <a:solidFill>
                <a:srgbClr val="000000"/>
              </a:solidFill>
              <a:round/>
              <a:headEnd/>
              <a:tailEnd/>
            </a:ln>
          </p:spPr>
          <p:txBody>
            <a:bodyPr/>
            <a:lstStyle/>
            <a:p>
              <a:endParaRPr lang="fr-FR"/>
            </a:p>
          </p:txBody>
        </p:sp>
        <p:sp>
          <p:nvSpPr>
            <p:cNvPr id="2236" name="Line 188"/>
            <p:cNvSpPr>
              <a:spLocks noChangeShapeType="1"/>
            </p:cNvSpPr>
            <p:nvPr/>
          </p:nvSpPr>
          <p:spPr bwMode="auto">
            <a:xfrm flipV="1">
              <a:off x="4439" y="1714"/>
              <a:ext cx="1" cy="4"/>
            </a:xfrm>
            <a:prstGeom prst="line">
              <a:avLst/>
            </a:prstGeom>
            <a:noFill/>
            <a:ln w="11113">
              <a:solidFill>
                <a:srgbClr val="000000"/>
              </a:solidFill>
              <a:round/>
              <a:headEnd/>
              <a:tailEnd/>
            </a:ln>
          </p:spPr>
          <p:txBody>
            <a:bodyPr/>
            <a:lstStyle/>
            <a:p>
              <a:endParaRPr lang="fr-FR"/>
            </a:p>
          </p:txBody>
        </p:sp>
        <p:sp>
          <p:nvSpPr>
            <p:cNvPr id="2237" name="Line 189"/>
            <p:cNvSpPr>
              <a:spLocks noChangeShapeType="1"/>
            </p:cNvSpPr>
            <p:nvPr/>
          </p:nvSpPr>
          <p:spPr bwMode="auto">
            <a:xfrm flipV="1">
              <a:off x="4439" y="1689"/>
              <a:ext cx="1" cy="4"/>
            </a:xfrm>
            <a:prstGeom prst="line">
              <a:avLst/>
            </a:prstGeom>
            <a:noFill/>
            <a:ln w="11113">
              <a:solidFill>
                <a:srgbClr val="000000"/>
              </a:solidFill>
              <a:round/>
              <a:headEnd/>
              <a:tailEnd/>
            </a:ln>
          </p:spPr>
          <p:txBody>
            <a:bodyPr/>
            <a:lstStyle/>
            <a:p>
              <a:endParaRPr lang="fr-FR"/>
            </a:p>
          </p:txBody>
        </p:sp>
        <p:sp>
          <p:nvSpPr>
            <p:cNvPr id="2238" name="Line 190"/>
            <p:cNvSpPr>
              <a:spLocks noChangeShapeType="1"/>
            </p:cNvSpPr>
            <p:nvPr/>
          </p:nvSpPr>
          <p:spPr bwMode="auto">
            <a:xfrm flipV="1">
              <a:off x="4439" y="1664"/>
              <a:ext cx="1" cy="4"/>
            </a:xfrm>
            <a:prstGeom prst="line">
              <a:avLst/>
            </a:prstGeom>
            <a:noFill/>
            <a:ln w="11113">
              <a:solidFill>
                <a:srgbClr val="000000"/>
              </a:solidFill>
              <a:round/>
              <a:headEnd/>
              <a:tailEnd/>
            </a:ln>
          </p:spPr>
          <p:txBody>
            <a:bodyPr/>
            <a:lstStyle/>
            <a:p>
              <a:endParaRPr lang="fr-FR"/>
            </a:p>
          </p:txBody>
        </p:sp>
        <p:sp>
          <p:nvSpPr>
            <p:cNvPr id="2239" name="Line 191"/>
            <p:cNvSpPr>
              <a:spLocks noChangeShapeType="1"/>
            </p:cNvSpPr>
            <p:nvPr/>
          </p:nvSpPr>
          <p:spPr bwMode="auto">
            <a:xfrm flipV="1">
              <a:off x="4439" y="1639"/>
              <a:ext cx="1" cy="4"/>
            </a:xfrm>
            <a:prstGeom prst="line">
              <a:avLst/>
            </a:prstGeom>
            <a:noFill/>
            <a:ln w="11113">
              <a:solidFill>
                <a:srgbClr val="000000"/>
              </a:solidFill>
              <a:round/>
              <a:headEnd/>
              <a:tailEnd/>
            </a:ln>
          </p:spPr>
          <p:txBody>
            <a:bodyPr/>
            <a:lstStyle/>
            <a:p>
              <a:endParaRPr lang="fr-FR"/>
            </a:p>
          </p:txBody>
        </p:sp>
        <p:sp>
          <p:nvSpPr>
            <p:cNvPr id="2240" name="Line 192"/>
            <p:cNvSpPr>
              <a:spLocks noChangeShapeType="1"/>
            </p:cNvSpPr>
            <p:nvPr/>
          </p:nvSpPr>
          <p:spPr bwMode="auto">
            <a:xfrm flipV="1">
              <a:off x="4439" y="1614"/>
              <a:ext cx="1" cy="4"/>
            </a:xfrm>
            <a:prstGeom prst="line">
              <a:avLst/>
            </a:prstGeom>
            <a:noFill/>
            <a:ln w="11113">
              <a:solidFill>
                <a:srgbClr val="000000"/>
              </a:solidFill>
              <a:round/>
              <a:headEnd/>
              <a:tailEnd/>
            </a:ln>
          </p:spPr>
          <p:txBody>
            <a:bodyPr/>
            <a:lstStyle/>
            <a:p>
              <a:endParaRPr lang="fr-FR"/>
            </a:p>
          </p:txBody>
        </p:sp>
        <p:sp>
          <p:nvSpPr>
            <p:cNvPr id="2241" name="Line 193"/>
            <p:cNvSpPr>
              <a:spLocks noChangeShapeType="1"/>
            </p:cNvSpPr>
            <p:nvPr/>
          </p:nvSpPr>
          <p:spPr bwMode="auto">
            <a:xfrm flipV="1">
              <a:off x="4439" y="1589"/>
              <a:ext cx="1" cy="4"/>
            </a:xfrm>
            <a:prstGeom prst="line">
              <a:avLst/>
            </a:prstGeom>
            <a:noFill/>
            <a:ln w="11113">
              <a:solidFill>
                <a:srgbClr val="000000"/>
              </a:solidFill>
              <a:round/>
              <a:headEnd/>
              <a:tailEnd/>
            </a:ln>
          </p:spPr>
          <p:txBody>
            <a:bodyPr/>
            <a:lstStyle/>
            <a:p>
              <a:endParaRPr lang="fr-FR"/>
            </a:p>
          </p:txBody>
        </p:sp>
        <p:sp>
          <p:nvSpPr>
            <p:cNvPr id="2242" name="Line 194"/>
            <p:cNvSpPr>
              <a:spLocks noChangeShapeType="1"/>
            </p:cNvSpPr>
            <p:nvPr/>
          </p:nvSpPr>
          <p:spPr bwMode="auto">
            <a:xfrm>
              <a:off x="4467" y="1584"/>
              <a:ext cx="7" cy="1"/>
            </a:xfrm>
            <a:prstGeom prst="line">
              <a:avLst/>
            </a:prstGeom>
            <a:noFill/>
            <a:ln w="11113">
              <a:solidFill>
                <a:srgbClr val="000000"/>
              </a:solidFill>
              <a:round/>
              <a:headEnd/>
              <a:tailEnd/>
            </a:ln>
          </p:spPr>
          <p:txBody>
            <a:bodyPr/>
            <a:lstStyle/>
            <a:p>
              <a:endParaRPr lang="fr-FR"/>
            </a:p>
          </p:txBody>
        </p:sp>
        <p:sp>
          <p:nvSpPr>
            <p:cNvPr id="2243" name="Line 195"/>
            <p:cNvSpPr>
              <a:spLocks noChangeShapeType="1"/>
            </p:cNvSpPr>
            <p:nvPr/>
          </p:nvSpPr>
          <p:spPr bwMode="auto">
            <a:xfrm>
              <a:off x="4511" y="1584"/>
              <a:ext cx="7" cy="1"/>
            </a:xfrm>
            <a:prstGeom prst="line">
              <a:avLst/>
            </a:prstGeom>
            <a:noFill/>
            <a:ln w="11113">
              <a:solidFill>
                <a:srgbClr val="000000"/>
              </a:solidFill>
              <a:round/>
              <a:headEnd/>
              <a:tailEnd/>
            </a:ln>
          </p:spPr>
          <p:txBody>
            <a:bodyPr/>
            <a:lstStyle/>
            <a:p>
              <a:endParaRPr lang="fr-FR"/>
            </a:p>
          </p:txBody>
        </p:sp>
        <p:sp>
          <p:nvSpPr>
            <p:cNvPr id="2244" name="Line 196"/>
            <p:cNvSpPr>
              <a:spLocks noChangeShapeType="1"/>
            </p:cNvSpPr>
            <p:nvPr/>
          </p:nvSpPr>
          <p:spPr bwMode="auto">
            <a:xfrm>
              <a:off x="4714" y="1584"/>
              <a:ext cx="7" cy="1"/>
            </a:xfrm>
            <a:prstGeom prst="line">
              <a:avLst/>
            </a:prstGeom>
            <a:noFill/>
            <a:ln w="11113">
              <a:solidFill>
                <a:srgbClr val="000000"/>
              </a:solidFill>
              <a:round/>
              <a:headEnd/>
              <a:tailEnd/>
            </a:ln>
          </p:spPr>
          <p:txBody>
            <a:bodyPr/>
            <a:lstStyle/>
            <a:p>
              <a:endParaRPr lang="fr-FR"/>
            </a:p>
          </p:txBody>
        </p:sp>
        <p:sp>
          <p:nvSpPr>
            <p:cNvPr id="2245" name="Line 197"/>
            <p:cNvSpPr>
              <a:spLocks noChangeShapeType="1"/>
            </p:cNvSpPr>
            <p:nvPr/>
          </p:nvSpPr>
          <p:spPr bwMode="auto">
            <a:xfrm>
              <a:off x="4758" y="1584"/>
              <a:ext cx="7" cy="1"/>
            </a:xfrm>
            <a:prstGeom prst="line">
              <a:avLst/>
            </a:prstGeom>
            <a:noFill/>
            <a:ln w="11113">
              <a:solidFill>
                <a:srgbClr val="000000"/>
              </a:solidFill>
              <a:round/>
              <a:headEnd/>
              <a:tailEnd/>
            </a:ln>
          </p:spPr>
          <p:txBody>
            <a:bodyPr/>
            <a:lstStyle/>
            <a:p>
              <a:endParaRPr lang="fr-FR"/>
            </a:p>
          </p:txBody>
        </p:sp>
        <p:sp>
          <p:nvSpPr>
            <p:cNvPr id="2246" name="Freeform 198"/>
            <p:cNvSpPr>
              <a:spLocks/>
            </p:cNvSpPr>
            <p:nvPr/>
          </p:nvSpPr>
          <p:spPr bwMode="auto">
            <a:xfrm>
              <a:off x="4802" y="1584"/>
              <a:ext cx="3" cy="3"/>
            </a:xfrm>
            <a:custGeom>
              <a:avLst/>
              <a:gdLst/>
              <a:ahLst/>
              <a:cxnLst>
                <a:cxn ang="0">
                  <a:pos x="0" y="0"/>
                </a:cxn>
                <a:cxn ang="0">
                  <a:pos x="2" y="0"/>
                </a:cxn>
                <a:cxn ang="0">
                  <a:pos x="2" y="4"/>
                </a:cxn>
              </a:cxnLst>
              <a:rect l="0" t="0" r="r" b="b"/>
              <a:pathLst>
                <a:path w="2" h="4">
                  <a:moveTo>
                    <a:pt x="0" y="0"/>
                  </a:moveTo>
                  <a:lnTo>
                    <a:pt x="2" y="0"/>
                  </a:lnTo>
                  <a:lnTo>
                    <a:pt x="2" y="4"/>
                  </a:lnTo>
                </a:path>
              </a:pathLst>
            </a:custGeom>
            <a:noFill/>
            <a:ln w="11113">
              <a:solidFill>
                <a:srgbClr val="000000"/>
              </a:solidFill>
              <a:prstDash val="solid"/>
              <a:round/>
              <a:headEnd/>
              <a:tailEnd/>
            </a:ln>
          </p:spPr>
          <p:txBody>
            <a:bodyPr/>
            <a:lstStyle/>
            <a:p>
              <a:endParaRPr lang="fr-FR"/>
            </a:p>
          </p:txBody>
        </p:sp>
        <p:sp>
          <p:nvSpPr>
            <p:cNvPr id="2247" name="Line 199"/>
            <p:cNvSpPr>
              <a:spLocks noChangeShapeType="1"/>
            </p:cNvSpPr>
            <p:nvPr/>
          </p:nvSpPr>
          <p:spPr bwMode="auto">
            <a:xfrm>
              <a:off x="4805" y="1608"/>
              <a:ext cx="1" cy="4"/>
            </a:xfrm>
            <a:prstGeom prst="line">
              <a:avLst/>
            </a:prstGeom>
            <a:noFill/>
            <a:ln w="11113">
              <a:solidFill>
                <a:srgbClr val="000000"/>
              </a:solidFill>
              <a:round/>
              <a:headEnd/>
              <a:tailEnd/>
            </a:ln>
          </p:spPr>
          <p:txBody>
            <a:bodyPr/>
            <a:lstStyle/>
            <a:p>
              <a:endParaRPr lang="fr-FR"/>
            </a:p>
          </p:txBody>
        </p:sp>
        <p:sp>
          <p:nvSpPr>
            <p:cNvPr id="2248" name="Line 200"/>
            <p:cNvSpPr>
              <a:spLocks noChangeShapeType="1"/>
            </p:cNvSpPr>
            <p:nvPr/>
          </p:nvSpPr>
          <p:spPr bwMode="auto">
            <a:xfrm>
              <a:off x="4805" y="1633"/>
              <a:ext cx="1" cy="4"/>
            </a:xfrm>
            <a:prstGeom prst="line">
              <a:avLst/>
            </a:prstGeom>
            <a:noFill/>
            <a:ln w="11113">
              <a:solidFill>
                <a:srgbClr val="000000"/>
              </a:solidFill>
              <a:round/>
              <a:headEnd/>
              <a:tailEnd/>
            </a:ln>
          </p:spPr>
          <p:txBody>
            <a:bodyPr/>
            <a:lstStyle/>
            <a:p>
              <a:endParaRPr lang="fr-FR"/>
            </a:p>
          </p:txBody>
        </p:sp>
        <p:sp>
          <p:nvSpPr>
            <p:cNvPr id="2249" name="Line 201"/>
            <p:cNvSpPr>
              <a:spLocks noChangeShapeType="1"/>
            </p:cNvSpPr>
            <p:nvPr/>
          </p:nvSpPr>
          <p:spPr bwMode="auto">
            <a:xfrm>
              <a:off x="4805" y="1658"/>
              <a:ext cx="1" cy="4"/>
            </a:xfrm>
            <a:prstGeom prst="line">
              <a:avLst/>
            </a:prstGeom>
            <a:noFill/>
            <a:ln w="11113">
              <a:solidFill>
                <a:srgbClr val="000000"/>
              </a:solidFill>
              <a:round/>
              <a:headEnd/>
              <a:tailEnd/>
            </a:ln>
          </p:spPr>
          <p:txBody>
            <a:bodyPr/>
            <a:lstStyle/>
            <a:p>
              <a:endParaRPr lang="fr-FR"/>
            </a:p>
          </p:txBody>
        </p:sp>
        <p:sp>
          <p:nvSpPr>
            <p:cNvPr id="2250" name="Rectangle 202"/>
            <p:cNvSpPr>
              <a:spLocks noChangeArrowheads="1"/>
            </p:cNvSpPr>
            <p:nvPr/>
          </p:nvSpPr>
          <p:spPr bwMode="auto">
            <a:xfrm>
              <a:off x="5033" y="1701"/>
              <a:ext cx="92"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N2</a:t>
              </a:r>
              <a:endParaRPr lang="fr-FR">
                <a:solidFill>
                  <a:srgbClr val="FC0128"/>
                </a:solidFill>
              </a:endParaRPr>
            </a:p>
          </p:txBody>
        </p:sp>
        <p:sp>
          <p:nvSpPr>
            <p:cNvPr id="2251" name="Line 203"/>
            <p:cNvSpPr>
              <a:spLocks noChangeShapeType="1"/>
            </p:cNvSpPr>
            <p:nvPr/>
          </p:nvSpPr>
          <p:spPr bwMode="auto">
            <a:xfrm flipV="1">
              <a:off x="4732" y="1394"/>
              <a:ext cx="147" cy="46"/>
            </a:xfrm>
            <a:prstGeom prst="line">
              <a:avLst/>
            </a:prstGeom>
            <a:noFill/>
            <a:ln w="11113">
              <a:solidFill>
                <a:srgbClr val="000000"/>
              </a:solidFill>
              <a:round/>
              <a:headEnd/>
              <a:tailEnd/>
            </a:ln>
          </p:spPr>
          <p:txBody>
            <a:bodyPr/>
            <a:lstStyle/>
            <a:p>
              <a:endParaRPr lang="fr-FR"/>
            </a:p>
          </p:txBody>
        </p:sp>
        <p:sp>
          <p:nvSpPr>
            <p:cNvPr id="2252" name="Line 204"/>
            <p:cNvSpPr>
              <a:spLocks noChangeShapeType="1"/>
            </p:cNvSpPr>
            <p:nvPr/>
          </p:nvSpPr>
          <p:spPr bwMode="auto">
            <a:xfrm>
              <a:off x="4732" y="1394"/>
              <a:ext cx="147" cy="46"/>
            </a:xfrm>
            <a:prstGeom prst="line">
              <a:avLst/>
            </a:prstGeom>
            <a:noFill/>
            <a:ln w="11113">
              <a:solidFill>
                <a:srgbClr val="000000"/>
              </a:solidFill>
              <a:round/>
              <a:headEnd/>
              <a:tailEnd/>
            </a:ln>
          </p:spPr>
          <p:txBody>
            <a:bodyPr/>
            <a:lstStyle/>
            <a:p>
              <a:endParaRPr lang="fr-FR"/>
            </a:p>
          </p:txBody>
        </p:sp>
        <p:sp>
          <p:nvSpPr>
            <p:cNvPr id="2253" name="Line 205"/>
            <p:cNvSpPr>
              <a:spLocks noChangeShapeType="1"/>
            </p:cNvSpPr>
            <p:nvPr/>
          </p:nvSpPr>
          <p:spPr bwMode="auto">
            <a:xfrm flipV="1">
              <a:off x="4732" y="1394"/>
              <a:ext cx="1" cy="46"/>
            </a:xfrm>
            <a:prstGeom prst="line">
              <a:avLst/>
            </a:prstGeom>
            <a:noFill/>
            <a:ln w="11113">
              <a:solidFill>
                <a:srgbClr val="000000"/>
              </a:solidFill>
              <a:round/>
              <a:headEnd/>
              <a:tailEnd/>
            </a:ln>
          </p:spPr>
          <p:txBody>
            <a:bodyPr/>
            <a:lstStyle/>
            <a:p>
              <a:endParaRPr lang="fr-FR"/>
            </a:p>
          </p:txBody>
        </p:sp>
        <p:sp>
          <p:nvSpPr>
            <p:cNvPr id="2254" name="Line 206"/>
            <p:cNvSpPr>
              <a:spLocks noChangeShapeType="1"/>
            </p:cNvSpPr>
            <p:nvPr/>
          </p:nvSpPr>
          <p:spPr bwMode="auto">
            <a:xfrm flipV="1">
              <a:off x="4879" y="1394"/>
              <a:ext cx="1" cy="46"/>
            </a:xfrm>
            <a:prstGeom prst="line">
              <a:avLst/>
            </a:prstGeom>
            <a:noFill/>
            <a:ln w="11113">
              <a:solidFill>
                <a:srgbClr val="000000"/>
              </a:solidFill>
              <a:round/>
              <a:headEnd/>
              <a:tailEnd/>
            </a:ln>
          </p:spPr>
          <p:txBody>
            <a:bodyPr/>
            <a:lstStyle/>
            <a:p>
              <a:endParaRPr lang="fr-FR"/>
            </a:p>
          </p:txBody>
        </p:sp>
        <p:sp>
          <p:nvSpPr>
            <p:cNvPr id="2255" name="Freeform 207"/>
            <p:cNvSpPr>
              <a:spLocks/>
            </p:cNvSpPr>
            <p:nvPr/>
          </p:nvSpPr>
          <p:spPr bwMode="auto">
            <a:xfrm>
              <a:off x="4758" y="1454"/>
              <a:ext cx="109" cy="41"/>
            </a:xfrm>
            <a:custGeom>
              <a:avLst/>
              <a:gdLst/>
              <a:ahLst/>
              <a:cxnLst>
                <a:cxn ang="0">
                  <a:pos x="0" y="41"/>
                </a:cxn>
                <a:cxn ang="0">
                  <a:pos x="1" y="53"/>
                </a:cxn>
                <a:cxn ang="0">
                  <a:pos x="8" y="63"/>
                </a:cxn>
                <a:cxn ang="0">
                  <a:pos x="18" y="73"/>
                </a:cxn>
                <a:cxn ang="0">
                  <a:pos x="32" y="80"/>
                </a:cxn>
                <a:cxn ang="0">
                  <a:pos x="47" y="82"/>
                </a:cxn>
                <a:cxn ang="0">
                  <a:pos x="62" y="82"/>
                </a:cxn>
                <a:cxn ang="0">
                  <a:pos x="77" y="80"/>
                </a:cxn>
                <a:cxn ang="0">
                  <a:pos x="91" y="73"/>
                </a:cxn>
                <a:cxn ang="0">
                  <a:pos x="101" y="63"/>
                </a:cxn>
                <a:cxn ang="0">
                  <a:pos x="107" y="53"/>
                </a:cxn>
                <a:cxn ang="0">
                  <a:pos x="109" y="41"/>
                </a:cxn>
                <a:cxn ang="0">
                  <a:pos x="107" y="29"/>
                </a:cxn>
                <a:cxn ang="0">
                  <a:pos x="101" y="18"/>
                </a:cxn>
                <a:cxn ang="0">
                  <a:pos x="91" y="10"/>
                </a:cxn>
                <a:cxn ang="0">
                  <a:pos x="77" y="3"/>
                </a:cxn>
                <a:cxn ang="0">
                  <a:pos x="62" y="0"/>
                </a:cxn>
                <a:cxn ang="0">
                  <a:pos x="47" y="0"/>
                </a:cxn>
                <a:cxn ang="0">
                  <a:pos x="32" y="3"/>
                </a:cxn>
                <a:cxn ang="0">
                  <a:pos x="18" y="10"/>
                </a:cxn>
                <a:cxn ang="0">
                  <a:pos x="8" y="18"/>
                </a:cxn>
                <a:cxn ang="0">
                  <a:pos x="1" y="29"/>
                </a:cxn>
                <a:cxn ang="0">
                  <a:pos x="0" y="41"/>
                </a:cxn>
              </a:cxnLst>
              <a:rect l="0" t="0" r="r" b="b"/>
              <a:pathLst>
                <a:path w="109" h="82">
                  <a:moveTo>
                    <a:pt x="0" y="41"/>
                  </a:moveTo>
                  <a:lnTo>
                    <a:pt x="1" y="53"/>
                  </a:lnTo>
                  <a:lnTo>
                    <a:pt x="8" y="63"/>
                  </a:lnTo>
                  <a:lnTo>
                    <a:pt x="18" y="73"/>
                  </a:lnTo>
                  <a:lnTo>
                    <a:pt x="32" y="80"/>
                  </a:lnTo>
                  <a:lnTo>
                    <a:pt x="47" y="82"/>
                  </a:lnTo>
                  <a:lnTo>
                    <a:pt x="62" y="82"/>
                  </a:lnTo>
                  <a:lnTo>
                    <a:pt x="77" y="80"/>
                  </a:lnTo>
                  <a:lnTo>
                    <a:pt x="91" y="73"/>
                  </a:lnTo>
                  <a:lnTo>
                    <a:pt x="101" y="63"/>
                  </a:lnTo>
                  <a:lnTo>
                    <a:pt x="107" y="53"/>
                  </a:lnTo>
                  <a:lnTo>
                    <a:pt x="109" y="41"/>
                  </a:lnTo>
                  <a:lnTo>
                    <a:pt x="107" y="29"/>
                  </a:lnTo>
                  <a:lnTo>
                    <a:pt x="101" y="18"/>
                  </a:lnTo>
                  <a:lnTo>
                    <a:pt x="91" y="10"/>
                  </a:lnTo>
                  <a:lnTo>
                    <a:pt x="77" y="3"/>
                  </a:lnTo>
                  <a:lnTo>
                    <a:pt x="62" y="0"/>
                  </a:lnTo>
                  <a:lnTo>
                    <a:pt x="47" y="0"/>
                  </a:lnTo>
                  <a:lnTo>
                    <a:pt x="32" y="3"/>
                  </a:lnTo>
                  <a:lnTo>
                    <a:pt x="18" y="10"/>
                  </a:lnTo>
                  <a:lnTo>
                    <a:pt x="8" y="18"/>
                  </a:lnTo>
                  <a:lnTo>
                    <a:pt x="1" y="29"/>
                  </a:lnTo>
                  <a:lnTo>
                    <a:pt x="0" y="41"/>
                  </a:lnTo>
                  <a:close/>
                </a:path>
              </a:pathLst>
            </a:custGeom>
            <a:solidFill>
              <a:srgbClr val="FFFFFF"/>
            </a:solidFill>
            <a:ln w="11113">
              <a:solidFill>
                <a:srgbClr val="000000"/>
              </a:solidFill>
              <a:prstDash val="solid"/>
              <a:round/>
              <a:headEnd/>
              <a:tailEnd/>
            </a:ln>
          </p:spPr>
          <p:txBody>
            <a:bodyPr/>
            <a:lstStyle/>
            <a:p>
              <a:endParaRPr lang="fr-FR"/>
            </a:p>
          </p:txBody>
        </p:sp>
        <p:sp>
          <p:nvSpPr>
            <p:cNvPr id="2256" name="Rectangle 208"/>
            <p:cNvSpPr>
              <a:spLocks noChangeArrowheads="1"/>
            </p:cNvSpPr>
            <p:nvPr/>
          </p:nvSpPr>
          <p:spPr bwMode="auto">
            <a:xfrm>
              <a:off x="4721" y="1444"/>
              <a:ext cx="165" cy="26"/>
            </a:xfrm>
            <a:prstGeom prst="rect">
              <a:avLst/>
            </a:prstGeom>
            <a:solidFill>
              <a:srgbClr val="FFFFFF"/>
            </a:solidFill>
            <a:ln w="9525">
              <a:noFill/>
              <a:miter lim="800000"/>
              <a:headEnd/>
              <a:tailEnd/>
            </a:ln>
          </p:spPr>
          <p:txBody>
            <a:bodyPr/>
            <a:lstStyle/>
            <a:p>
              <a:endParaRPr lang="fr-FR"/>
            </a:p>
          </p:txBody>
        </p:sp>
        <p:sp>
          <p:nvSpPr>
            <p:cNvPr id="2257" name="Line 209"/>
            <p:cNvSpPr>
              <a:spLocks noChangeShapeType="1"/>
            </p:cNvSpPr>
            <p:nvPr/>
          </p:nvSpPr>
          <p:spPr bwMode="auto">
            <a:xfrm>
              <a:off x="4806" y="1417"/>
              <a:ext cx="1" cy="53"/>
            </a:xfrm>
            <a:prstGeom prst="line">
              <a:avLst/>
            </a:prstGeom>
            <a:noFill/>
            <a:ln w="11113">
              <a:solidFill>
                <a:srgbClr val="000000"/>
              </a:solidFill>
              <a:round/>
              <a:headEnd/>
              <a:tailEnd/>
            </a:ln>
          </p:spPr>
          <p:txBody>
            <a:bodyPr/>
            <a:lstStyle/>
            <a:p>
              <a:endParaRPr lang="fr-FR"/>
            </a:p>
          </p:txBody>
        </p:sp>
        <p:sp>
          <p:nvSpPr>
            <p:cNvPr id="2258" name="Line 210"/>
            <p:cNvSpPr>
              <a:spLocks noChangeShapeType="1"/>
            </p:cNvSpPr>
            <p:nvPr/>
          </p:nvSpPr>
          <p:spPr bwMode="auto">
            <a:xfrm flipH="1">
              <a:off x="4758" y="1472"/>
              <a:ext cx="109" cy="1"/>
            </a:xfrm>
            <a:prstGeom prst="line">
              <a:avLst/>
            </a:prstGeom>
            <a:noFill/>
            <a:ln w="11113">
              <a:solidFill>
                <a:srgbClr val="000000"/>
              </a:solidFill>
              <a:round/>
              <a:headEnd/>
              <a:tailEnd/>
            </a:ln>
          </p:spPr>
          <p:txBody>
            <a:bodyPr/>
            <a:lstStyle/>
            <a:p>
              <a:endParaRPr lang="fr-FR"/>
            </a:p>
          </p:txBody>
        </p:sp>
        <p:sp>
          <p:nvSpPr>
            <p:cNvPr id="2259" name="Freeform 211"/>
            <p:cNvSpPr>
              <a:spLocks/>
            </p:cNvSpPr>
            <p:nvPr/>
          </p:nvSpPr>
          <p:spPr bwMode="auto">
            <a:xfrm>
              <a:off x="4500" y="1419"/>
              <a:ext cx="225" cy="373"/>
            </a:xfrm>
            <a:custGeom>
              <a:avLst/>
              <a:gdLst/>
              <a:ahLst/>
              <a:cxnLst>
                <a:cxn ang="0">
                  <a:pos x="0" y="745"/>
                </a:cxn>
                <a:cxn ang="0">
                  <a:pos x="0" y="0"/>
                </a:cxn>
                <a:cxn ang="0">
                  <a:pos x="225" y="0"/>
                </a:cxn>
              </a:cxnLst>
              <a:rect l="0" t="0" r="r" b="b"/>
              <a:pathLst>
                <a:path w="225" h="745">
                  <a:moveTo>
                    <a:pt x="0" y="745"/>
                  </a:moveTo>
                  <a:lnTo>
                    <a:pt x="0" y="0"/>
                  </a:lnTo>
                  <a:lnTo>
                    <a:pt x="225" y="0"/>
                  </a:lnTo>
                </a:path>
              </a:pathLst>
            </a:custGeom>
            <a:noFill/>
            <a:ln w="11113">
              <a:solidFill>
                <a:srgbClr val="000000"/>
              </a:solidFill>
              <a:prstDash val="solid"/>
              <a:round/>
              <a:headEnd/>
              <a:tailEnd/>
            </a:ln>
          </p:spPr>
          <p:txBody>
            <a:bodyPr/>
            <a:lstStyle/>
            <a:p>
              <a:endParaRPr lang="fr-FR"/>
            </a:p>
          </p:txBody>
        </p:sp>
        <p:sp>
          <p:nvSpPr>
            <p:cNvPr id="2260" name="Line 212"/>
            <p:cNvSpPr>
              <a:spLocks noChangeShapeType="1"/>
            </p:cNvSpPr>
            <p:nvPr/>
          </p:nvSpPr>
          <p:spPr bwMode="auto">
            <a:xfrm flipV="1">
              <a:off x="4805" y="1587"/>
              <a:ext cx="1" cy="4"/>
            </a:xfrm>
            <a:prstGeom prst="line">
              <a:avLst/>
            </a:prstGeom>
            <a:noFill/>
            <a:ln w="11113">
              <a:solidFill>
                <a:srgbClr val="000000"/>
              </a:solidFill>
              <a:round/>
              <a:headEnd/>
              <a:tailEnd/>
            </a:ln>
          </p:spPr>
          <p:txBody>
            <a:bodyPr/>
            <a:lstStyle/>
            <a:p>
              <a:endParaRPr lang="fr-FR"/>
            </a:p>
          </p:txBody>
        </p:sp>
        <p:sp>
          <p:nvSpPr>
            <p:cNvPr id="2261" name="Line 213"/>
            <p:cNvSpPr>
              <a:spLocks noChangeShapeType="1"/>
            </p:cNvSpPr>
            <p:nvPr/>
          </p:nvSpPr>
          <p:spPr bwMode="auto">
            <a:xfrm flipV="1">
              <a:off x="4805" y="1562"/>
              <a:ext cx="1" cy="4"/>
            </a:xfrm>
            <a:prstGeom prst="line">
              <a:avLst/>
            </a:prstGeom>
            <a:noFill/>
            <a:ln w="11113">
              <a:solidFill>
                <a:srgbClr val="000000"/>
              </a:solidFill>
              <a:round/>
              <a:headEnd/>
              <a:tailEnd/>
            </a:ln>
          </p:spPr>
          <p:txBody>
            <a:bodyPr/>
            <a:lstStyle/>
            <a:p>
              <a:endParaRPr lang="fr-FR"/>
            </a:p>
          </p:txBody>
        </p:sp>
        <p:sp>
          <p:nvSpPr>
            <p:cNvPr id="2262" name="Line 214"/>
            <p:cNvSpPr>
              <a:spLocks noChangeShapeType="1"/>
            </p:cNvSpPr>
            <p:nvPr/>
          </p:nvSpPr>
          <p:spPr bwMode="auto">
            <a:xfrm flipV="1">
              <a:off x="4805" y="1536"/>
              <a:ext cx="1" cy="5"/>
            </a:xfrm>
            <a:prstGeom prst="line">
              <a:avLst/>
            </a:prstGeom>
            <a:noFill/>
            <a:ln w="11113">
              <a:solidFill>
                <a:srgbClr val="000000"/>
              </a:solidFill>
              <a:round/>
              <a:headEnd/>
              <a:tailEnd/>
            </a:ln>
          </p:spPr>
          <p:txBody>
            <a:bodyPr/>
            <a:lstStyle/>
            <a:p>
              <a:endParaRPr lang="fr-FR"/>
            </a:p>
          </p:txBody>
        </p:sp>
        <p:sp>
          <p:nvSpPr>
            <p:cNvPr id="2263" name="Line 215"/>
            <p:cNvSpPr>
              <a:spLocks noChangeShapeType="1"/>
            </p:cNvSpPr>
            <p:nvPr/>
          </p:nvSpPr>
          <p:spPr bwMode="auto">
            <a:xfrm flipV="1">
              <a:off x="4805" y="1511"/>
              <a:ext cx="1" cy="5"/>
            </a:xfrm>
            <a:prstGeom prst="line">
              <a:avLst/>
            </a:prstGeom>
            <a:noFill/>
            <a:ln w="11113">
              <a:solidFill>
                <a:srgbClr val="000000"/>
              </a:solidFill>
              <a:round/>
              <a:headEnd/>
              <a:tailEnd/>
            </a:ln>
          </p:spPr>
          <p:txBody>
            <a:bodyPr/>
            <a:lstStyle/>
            <a:p>
              <a:endParaRPr lang="fr-FR"/>
            </a:p>
          </p:txBody>
        </p:sp>
        <p:sp>
          <p:nvSpPr>
            <p:cNvPr id="2264" name="Line 216"/>
            <p:cNvSpPr>
              <a:spLocks noChangeShapeType="1"/>
            </p:cNvSpPr>
            <p:nvPr/>
          </p:nvSpPr>
          <p:spPr bwMode="auto">
            <a:xfrm>
              <a:off x="4882" y="1419"/>
              <a:ext cx="109" cy="1"/>
            </a:xfrm>
            <a:prstGeom prst="line">
              <a:avLst/>
            </a:prstGeom>
            <a:noFill/>
            <a:ln w="11113">
              <a:solidFill>
                <a:srgbClr val="000000"/>
              </a:solidFill>
              <a:round/>
              <a:headEnd/>
              <a:tailEnd/>
            </a:ln>
          </p:spPr>
          <p:txBody>
            <a:bodyPr/>
            <a:lstStyle/>
            <a:p>
              <a:endParaRPr lang="fr-FR"/>
            </a:p>
          </p:txBody>
        </p:sp>
        <p:sp>
          <p:nvSpPr>
            <p:cNvPr id="2265" name="Rectangle 217"/>
            <p:cNvSpPr>
              <a:spLocks noChangeArrowheads="1"/>
            </p:cNvSpPr>
            <p:nvPr/>
          </p:nvSpPr>
          <p:spPr bwMode="auto">
            <a:xfrm>
              <a:off x="5043" y="1377"/>
              <a:ext cx="145"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Vent</a:t>
              </a:r>
              <a:endParaRPr lang="fr-FR">
                <a:solidFill>
                  <a:srgbClr val="FC0128"/>
                </a:solidFill>
              </a:endParaRPr>
            </a:p>
          </p:txBody>
        </p:sp>
        <p:sp>
          <p:nvSpPr>
            <p:cNvPr id="2266" name="Line 218"/>
            <p:cNvSpPr>
              <a:spLocks noChangeShapeType="1"/>
            </p:cNvSpPr>
            <p:nvPr/>
          </p:nvSpPr>
          <p:spPr bwMode="auto">
            <a:xfrm>
              <a:off x="4168" y="1623"/>
              <a:ext cx="1" cy="197"/>
            </a:xfrm>
            <a:prstGeom prst="line">
              <a:avLst/>
            </a:prstGeom>
            <a:noFill/>
            <a:ln w="11113">
              <a:solidFill>
                <a:srgbClr val="000000"/>
              </a:solidFill>
              <a:round/>
              <a:headEnd/>
              <a:tailEnd/>
            </a:ln>
          </p:spPr>
          <p:txBody>
            <a:bodyPr/>
            <a:lstStyle/>
            <a:p>
              <a:endParaRPr lang="fr-FR"/>
            </a:p>
          </p:txBody>
        </p:sp>
        <p:sp>
          <p:nvSpPr>
            <p:cNvPr id="2267" name="Rectangle 219"/>
            <p:cNvSpPr>
              <a:spLocks noChangeArrowheads="1"/>
            </p:cNvSpPr>
            <p:nvPr/>
          </p:nvSpPr>
          <p:spPr bwMode="auto">
            <a:xfrm>
              <a:off x="4172" y="2060"/>
              <a:ext cx="188"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Rxtr 1</a:t>
              </a:r>
              <a:endParaRPr lang="fr-FR">
                <a:solidFill>
                  <a:srgbClr val="FC0128"/>
                </a:solidFill>
              </a:endParaRPr>
            </a:p>
          </p:txBody>
        </p:sp>
        <p:sp>
          <p:nvSpPr>
            <p:cNvPr id="2268" name="Line 220"/>
            <p:cNvSpPr>
              <a:spLocks noChangeShapeType="1"/>
            </p:cNvSpPr>
            <p:nvPr/>
          </p:nvSpPr>
          <p:spPr bwMode="auto">
            <a:xfrm flipH="1" flipV="1">
              <a:off x="5050" y="2200"/>
              <a:ext cx="65" cy="81"/>
            </a:xfrm>
            <a:prstGeom prst="line">
              <a:avLst/>
            </a:prstGeom>
            <a:noFill/>
            <a:ln w="11113">
              <a:solidFill>
                <a:srgbClr val="000000"/>
              </a:solidFill>
              <a:round/>
              <a:headEnd/>
              <a:tailEnd/>
            </a:ln>
          </p:spPr>
          <p:txBody>
            <a:bodyPr/>
            <a:lstStyle/>
            <a:p>
              <a:endParaRPr lang="fr-FR"/>
            </a:p>
          </p:txBody>
        </p:sp>
        <p:sp>
          <p:nvSpPr>
            <p:cNvPr id="2269" name="Line 221"/>
            <p:cNvSpPr>
              <a:spLocks noChangeShapeType="1"/>
            </p:cNvSpPr>
            <p:nvPr/>
          </p:nvSpPr>
          <p:spPr bwMode="auto">
            <a:xfrm flipV="1">
              <a:off x="5050" y="2200"/>
              <a:ext cx="65" cy="81"/>
            </a:xfrm>
            <a:prstGeom prst="line">
              <a:avLst/>
            </a:prstGeom>
            <a:noFill/>
            <a:ln w="11113">
              <a:solidFill>
                <a:srgbClr val="000000"/>
              </a:solidFill>
              <a:round/>
              <a:headEnd/>
              <a:tailEnd/>
            </a:ln>
          </p:spPr>
          <p:txBody>
            <a:bodyPr/>
            <a:lstStyle/>
            <a:p>
              <a:endParaRPr lang="fr-FR"/>
            </a:p>
          </p:txBody>
        </p:sp>
        <p:sp>
          <p:nvSpPr>
            <p:cNvPr id="2270" name="Line 222"/>
            <p:cNvSpPr>
              <a:spLocks noChangeShapeType="1"/>
            </p:cNvSpPr>
            <p:nvPr/>
          </p:nvSpPr>
          <p:spPr bwMode="auto">
            <a:xfrm flipH="1">
              <a:off x="5050" y="2281"/>
              <a:ext cx="65" cy="1"/>
            </a:xfrm>
            <a:prstGeom prst="line">
              <a:avLst/>
            </a:prstGeom>
            <a:noFill/>
            <a:ln w="11113">
              <a:solidFill>
                <a:srgbClr val="000000"/>
              </a:solidFill>
              <a:round/>
              <a:headEnd/>
              <a:tailEnd/>
            </a:ln>
          </p:spPr>
          <p:txBody>
            <a:bodyPr/>
            <a:lstStyle/>
            <a:p>
              <a:endParaRPr lang="fr-FR"/>
            </a:p>
          </p:txBody>
        </p:sp>
        <p:sp>
          <p:nvSpPr>
            <p:cNvPr id="2271" name="Line 223"/>
            <p:cNvSpPr>
              <a:spLocks noChangeShapeType="1"/>
            </p:cNvSpPr>
            <p:nvPr/>
          </p:nvSpPr>
          <p:spPr bwMode="auto">
            <a:xfrm flipH="1">
              <a:off x="5050" y="2200"/>
              <a:ext cx="65" cy="1"/>
            </a:xfrm>
            <a:prstGeom prst="line">
              <a:avLst/>
            </a:prstGeom>
            <a:noFill/>
            <a:ln w="11113">
              <a:solidFill>
                <a:srgbClr val="000000"/>
              </a:solidFill>
              <a:round/>
              <a:headEnd/>
              <a:tailEnd/>
            </a:ln>
          </p:spPr>
          <p:txBody>
            <a:bodyPr/>
            <a:lstStyle/>
            <a:p>
              <a:endParaRPr lang="fr-FR"/>
            </a:p>
          </p:txBody>
        </p:sp>
        <p:sp>
          <p:nvSpPr>
            <p:cNvPr id="2272" name="Freeform 224"/>
            <p:cNvSpPr>
              <a:spLocks/>
            </p:cNvSpPr>
            <p:nvPr/>
          </p:nvSpPr>
          <p:spPr bwMode="auto">
            <a:xfrm>
              <a:off x="5149" y="2210"/>
              <a:ext cx="72" cy="61"/>
            </a:xfrm>
            <a:custGeom>
              <a:avLst/>
              <a:gdLst/>
              <a:ahLst/>
              <a:cxnLst>
                <a:cxn ang="0">
                  <a:pos x="0" y="121"/>
                </a:cxn>
                <a:cxn ang="0">
                  <a:pos x="0" y="0"/>
                </a:cxn>
                <a:cxn ang="0">
                  <a:pos x="72" y="0"/>
                </a:cxn>
              </a:cxnLst>
              <a:rect l="0" t="0" r="r" b="b"/>
              <a:pathLst>
                <a:path w="72" h="121">
                  <a:moveTo>
                    <a:pt x="0" y="121"/>
                  </a:moveTo>
                  <a:lnTo>
                    <a:pt x="0" y="0"/>
                  </a:lnTo>
                  <a:lnTo>
                    <a:pt x="72" y="0"/>
                  </a:lnTo>
                </a:path>
              </a:pathLst>
            </a:custGeom>
            <a:noFill/>
            <a:ln w="11113">
              <a:solidFill>
                <a:srgbClr val="000000"/>
              </a:solidFill>
              <a:prstDash val="solid"/>
              <a:round/>
              <a:headEnd/>
              <a:tailEnd/>
            </a:ln>
          </p:spPr>
          <p:txBody>
            <a:bodyPr/>
            <a:lstStyle/>
            <a:p>
              <a:endParaRPr lang="fr-FR"/>
            </a:p>
          </p:txBody>
        </p:sp>
        <p:sp>
          <p:nvSpPr>
            <p:cNvPr id="2273" name="Freeform 225"/>
            <p:cNvSpPr>
              <a:spLocks/>
            </p:cNvSpPr>
            <p:nvPr/>
          </p:nvSpPr>
          <p:spPr bwMode="auto">
            <a:xfrm>
              <a:off x="5149" y="2210"/>
              <a:ext cx="72" cy="61"/>
            </a:xfrm>
            <a:custGeom>
              <a:avLst/>
              <a:gdLst/>
              <a:ahLst/>
              <a:cxnLst>
                <a:cxn ang="0">
                  <a:pos x="72" y="0"/>
                </a:cxn>
                <a:cxn ang="0">
                  <a:pos x="72" y="121"/>
                </a:cxn>
                <a:cxn ang="0">
                  <a:pos x="0" y="121"/>
                </a:cxn>
              </a:cxnLst>
              <a:rect l="0" t="0" r="r" b="b"/>
              <a:pathLst>
                <a:path w="72" h="121">
                  <a:moveTo>
                    <a:pt x="72" y="0"/>
                  </a:moveTo>
                  <a:lnTo>
                    <a:pt x="72" y="121"/>
                  </a:lnTo>
                  <a:lnTo>
                    <a:pt x="0" y="121"/>
                  </a:lnTo>
                </a:path>
              </a:pathLst>
            </a:custGeom>
            <a:noFill/>
            <a:ln w="11113">
              <a:solidFill>
                <a:srgbClr val="000000"/>
              </a:solidFill>
              <a:prstDash val="solid"/>
              <a:round/>
              <a:headEnd/>
              <a:tailEnd/>
            </a:ln>
          </p:spPr>
          <p:txBody>
            <a:bodyPr/>
            <a:lstStyle/>
            <a:p>
              <a:endParaRPr lang="fr-FR"/>
            </a:p>
          </p:txBody>
        </p:sp>
        <p:sp>
          <p:nvSpPr>
            <p:cNvPr id="2274" name="Line 226"/>
            <p:cNvSpPr>
              <a:spLocks noChangeShapeType="1"/>
            </p:cNvSpPr>
            <p:nvPr/>
          </p:nvSpPr>
          <p:spPr bwMode="auto">
            <a:xfrm flipV="1">
              <a:off x="5189" y="2210"/>
              <a:ext cx="1" cy="61"/>
            </a:xfrm>
            <a:prstGeom prst="line">
              <a:avLst/>
            </a:prstGeom>
            <a:noFill/>
            <a:ln w="11113">
              <a:solidFill>
                <a:srgbClr val="000000"/>
              </a:solidFill>
              <a:round/>
              <a:headEnd/>
              <a:tailEnd/>
            </a:ln>
          </p:spPr>
          <p:txBody>
            <a:bodyPr/>
            <a:lstStyle/>
            <a:p>
              <a:endParaRPr lang="fr-FR"/>
            </a:p>
          </p:txBody>
        </p:sp>
        <p:sp>
          <p:nvSpPr>
            <p:cNvPr id="2275" name="Line 227"/>
            <p:cNvSpPr>
              <a:spLocks noChangeShapeType="1"/>
            </p:cNvSpPr>
            <p:nvPr/>
          </p:nvSpPr>
          <p:spPr bwMode="auto">
            <a:xfrm>
              <a:off x="5083" y="2240"/>
              <a:ext cx="106" cy="1"/>
            </a:xfrm>
            <a:prstGeom prst="line">
              <a:avLst/>
            </a:prstGeom>
            <a:noFill/>
            <a:ln w="11113">
              <a:solidFill>
                <a:srgbClr val="000000"/>
              </a:solidFill>
              <a:round/>
              <a:headEnd/>
              <a:tailEnd/>
            </a:ln>
          </p:spPr>
          <p:txBody>
            <a:bodyPr/>
            <a:lstStyle/>
            <a:p>
              <a:endParaRPr lang="fr-FR"/>
            </a:p>
          </p:txBody>
        </p:sp>
        <p:sp>
          <p:nvSpPr>
            <p:cNvPr id="2276" name="Line 228"/>
            <p:cNvSpPr>
              <a:spLocks noChangeShapeType="1"/>
            </p:cNvSpPr>
            <p:nvPr/>
          </p:nvSpPr>
          <p:spPr bwMode="auto">
            <a:xfrm flipH="1">
              <a:off x="5155" y="2465"/>
              <a:ext cx="130" cy="41"/>
            </a:xfrm>
            <a:prstGeom prst="line">
              <a:avLst/>
            </a:prstGeom>
            <a:noFill/>
            <a:ln w="11113">
              <a:solidFill>
                <a:srgbClr val="000000"/>
              </a:solidFill>
              <a:round/>
              <a:headEnd/>
              <a:tailEnd/>
            </a:ln>
          </p:spPr>
          <p:txBody>
            <a:bodyPr/>
            <a:lstStyle/>
            <a:p>
              <a:endParaRPr lang="fr-FR"/>
            </a:p>
          </p:txBody>
        </p:sp>
        <p:sp>
          <p:nvSpPr>
            <p:cNvPr id="2277" name="Line 229"/>
            <p:cNvSpPr>
              <a:spLocks noChangeShapeType="1"/>
            </p:cNvSpPr>
            <p:nvPr/>
          </p:nvSpPr>
          <p:spPr bwMode="auto">
            <a:xfrm flipH="1" flipV="1">
              <a:off x="5155" y="2465"/>
              <a:ext cx="130" cy="41"/>
            </a:xfrm>
            <a:prstGeom prst="line">
              <a:avLst/>
            </a:prstGeom>
            <a:noFill/>
            <a:ln w="11113">
              <a:solidFill>
                <a:srgbClr val="000000"/>
              </a:solidFill>
              <a:round/>
              <a:headEnd/>
              <a:tailEnd/>
            </a:ln>
          </p:spPr>
          <p:txBody>
            <a:bodyPr/>
            <a:lstStyle/>
            <a:p>
              <a:endParaRPr lang="fr-FR"/>
            </a:p>
          </p:txBody>
        </p:sp>
        <p:sp>
          <p:nvSpPr>
            <p:cNvPr id="2278" name="Line 230"/>
            <p:cNvSpPr>
              <a:spLocks noChangeShapeType="1"/>
            </p:cNvSpPr>
            <p:nvPr/>
          </p:nvSpPr>
          <p:spPr bwMode="auto">
            <a:xfrm>
              <a:off x="5285" y="2465"/>
              <a:ext cx="1" cy="41"/>
            </a:xfrm>
            <a:prstGeom prst="line">
              <a:avLst/>
            </a:prstGeom>
            <a:noFill/>
            <a:ln w="11113">
              <a:solidFill>
                <a:srgbClr val="000000"/>
              </a:solidFill>
              <a:round/>
              <a:headEnd/>
              <a:tailEnd/>
            </a:ln>
          </p:spPr>
          <p:txBody>
            <a:bodyPr/>
            <a:lstStyle/>
            <a:p>
              <a:endParaRPr lang="fr-FR"/>
            </a:p>
          </p:txBody>
        </p:sp>
        <p:sp>
          <p:nvSpPr>
            <p:cNvPr id="2279" name="Line 231"/>
            <p:cNvSpPr>
              <a:spLocks noChangeShapeType="1"/>
            </p:cNvSpPr>
            <p:nvPr/>
          </p:nvSpPr>
          <p:spPr bwMode="auto">
            <a:xfrm>
              <a:off x="5155" y="2465"/>
              <a:ext cx="1" cy="41"/>
            </a:xfrm>
            <a:prstGeom prst="line">
              <a:avLst/>
            </a:prstGeom>
            <a:noFill/>
            <a:ln w="11113">
              <a:solidFill>
                <a:srgbClr val="000000"/>
              </a:solidFill>
              <a:round/>
              <a:headEnd/>
              <a:tailEnd/>
            </a:ln>
          </p:spPr>
          <p:txBody>
            <a:bodyPr/>
            <a:lstStyle/>
            <a:p>
              <a:endParaRPr lang="fr-FR"/>
            </a:p>
          </p:txBody>
        </p:sp>
        <p:sp>
          <p:nvSpPr>
            <p:cNvPr id="2280" name="Freeform 232"/>
            <p:cNvSpPr>
              <a:spLocks/>
            </p:cNvSpPr>
            <p:nvPr/>
          </p:nvSpPr>
          <p:spPr bwMode="auto">
            <a:xfrm>
              <a:off x="5171" y="2400"/>
              <a:ext cx="98" cy="45"/>
            </a:xfrm>
            <a:custGeom>
              <a:avLst/>
              <a:gdLst/>
              <a:ahLst/>
              <a:cxnLst>
                <a:cxn ang="0">
                  <a:pos x="98" y="90"/>
                </a:cxn>
                <a:cxn ang="0">
                  <a:pos x="0" y="90"/>
                </a:cxn>
                <a:cxn ang="0">
                  <a:pos x="0" y="0"/>
                </a:cxn>
              </a:cxnLst>
              <a:rect l="0" t="0" r="r" b="b"/>
              <a:pathLst>
                <a:path w="98" h="90">
                  <a:moveTo>
                    <a:pt x="98" y="90"/>
                  </a:moveTo>
                  <a:lnTo>
                    <a:pt x="0" y="90"/>
                  </a:lnTo>
                  <a:lnTo>
                    <a:pt x="0" y="0"/>
                  </a:lnTo>
                </a:path>
              </a:pathLst>
            </a:custGeom>
            <a:noFill/>
            <a:ln w="11113">
              <a:solidFill>
                <a:srgbClr val="000000"/>
              </a:solidFill>
              <a:prstDash val="solid"/>
              <a:round/>
              <a:headEnd/>
              <a:tailEnd/>
            </a:ln>
          </p:spPr>
          <p:txBody>
            <a:bodyPr/>
            <a:lstStyle/>
            <a:p>
              <a:endParaRPr lang="fr-FR"/>
            </a:p>
          </p:txBody>
        </p:sp>
        <p:sp>
          <p:nvSpPr>
            <p:cNvPr id="2281" name="Freeform 233"/>
            <p:cNvSpPr>
              <a:spLocks/>
            </p:cNvSpPr>
            <p:nvPr/>
          </p:nvSpPr>
          <p:spPr bwMode="auto">
            <a:xfrm>
              <a:off x="5171" y="2400"/>
              <a:ext cx="98" cy="45"/>
            </a:xfrm>
            <a:custGeom>
              <a:avLst/>
              <a:gdLst/>
              <a:ahLst/>
              <a:cxnLst>
                <a:cxn ang="0">
                  <a:pos x="0" y="0"/>
                </a:cxn>
                <a:cxn ang="0">
                  <a:pos x="98" y="0"/>
                </a:cxn>
                <a:cxn ang="0">
                  <a:pos x="98" y="90"/>
                </a:cxn>
              </a:cxnLst>
              <a:rect l="0" t="0" r="r" b="b"/>
              <a:pathLst>
                <a:path w="98" h="90">
                  <a:moveTo>
                    <a:pt x="0" y="0"/>
                  </a:moveTo>
                  <a:lnTo>
                    <a:pt x="98" y="0"/>
                  </a:lnTo>
                  <a:lnTo>
                    <a:pt x="98" y="90"/>
                  </a:lnTo>
                </a:path>
              </a:pathLst>
            </a:custGeom>
            <a:noFill/>
            <a:ln w="11113">
              <a:solidFill>
                <a:srgbClr val="000000"/>
              </a:solidFill>
              <a:prstDash val="solid"/>
              <a:round/>
              <a:headEnd/>
              <a:tailEnd/>
            </a:ln>
          </p:spPr>
          <p:txBody>
            <a:bodyPr/>
            <a:lstStyle/>
            <a:p>
              <a:endParaRPr lang="fr-FR"/>
            </a:p>
          </p:txBody>
        </p:sp>
        <p:sp>
          <p:nvSpPr>
            <p:cNvPr id="2282" name="Line 234"/>
            <p:cNvSpPr>
              <a:spLocks noChangeShapeType="1"/>
            </p:cNvSpPr>
            <p:nvPr/>
          </p:nvSpPr>
          <p:spPr bwMode="auto">
            <a:xfrm flipH="1">
              <a:off x="5171" y="2420"/>
              <a:ext cx="98" cy="1"/>
            </a:xfrm>
            <a:prstGeom prst="line">
              <a:avLst/>
            </a:prstGeom>
            <a:noFill/>
            <a:ln w="11113">
              <a:solidFill>
                <a:srgbClr val="000000"/>
              </a:solidFill>
              <a:round/>
              <a:headEnd/>
              <a:tailEnd/>
            </a:ln>
          </p:spPr>
          <p:txBody>
            <a:bodyPr/>
            <a:lstStyle/>
            <a:p>
              <a:endParaRPr lang="fr-FR"/>
            </a:p>
          </p:txBody>
        </p:sp>
        <p:sp>
          <p:nvSpPr>
            <p:cNvPr id="2283" name="Line 235"/>
            <p:cNvSpPr>
              <a:spLocks noChangeShapeType="1"/>
            </p:cNvSpPr>
            <p:nvPr/>
          </p:nvSpPr>
          <p:spPr bwMode="auto">
            <a:xfrm flipV="1">
              <a:off x="5220" y="2420"/>
              <a:ext cx="1" cy="66"/>
            </a:xfrm>
            <a:prstGeom prst="line">
              <a:avLst/>
            </a:prstGeom>
            <a:noFill/>
            <a:ln w="11113">
              <a:solidFill>
                <a:srgbClr val="000000"/>
              </a:solidFill>
              <a:round/>
              <a:headEnd/>
              <a:tailEnd/>
            </a:ln>
          </p:spPr>
          <p:txBody>
            <a:bodyPr/>
            <a:lstStyle/>
            <a:p>
              <a:endParaRPr lang="fr-FR"/>
            </a:p>
          </p:txBody>
        </p:sp>
        <p:sp>
          <p:nvSpPr>
            <p:cNvPr id="2284" name="Line 236"/>
            <p:cNvSpPr>
              <a:spLocks noChangeShapeType="1"/>
            </p:cNvSpPr>
            <p:nvPr/>
          </p:nvSpPr>
          <p:spPr bwMode="auto">
            <a:xfrm>
              <a:off x="5082" y="2284"/>
              <a:ext cx="1" cy="195"/>
            </a:xfrm>
            <a:prstGeom prst="line">
              <a:avLst/>
            </a:prstGeom>
            <a:noFill/>
            <a:ln w="11113">
              <a:solidFill>
                <a:srgbClr val="000000"/>
              </a:solidFill>
              <a:round/>
              <a:headEnd/>
              <a:tailEnd/>
            </a:ln>
          </p:spPr>
          <p:txBody>
            <a:bodyPr/>
            <a:lstStyle/>
            <a:p>
              <a:endParaRPr lang="fr-FR"/>
            </a:p>
          </p:txBody>
        </p:sp>
        <p:sp>
          <p:nvSpPr>
            <p:cNvPr id="2285" name="Freeform 237"/>
            <p:cNvSpPr>
              <a:spLocks/>
            </p:cNvSpPr>
            <p:nvPr/>
          </p:nvSpPr>
          <p:spPr bwMode="auto">
            <a:xfrm>
              <a:off x="4536" y="1809"/>
              <a:ext cx="552" cy="390"/>
            </a:xfrm>
            <a:custGeom>
              <a:avLst/>
              <a:gdLst/>
              <a:ahLst/>
              <a:cxnLst>
                <a:cxn ang="0">
                  <a:pos x="283" y="780"/>
                </a:cxn>
                <a:cxn ang="0">
                  <a:pos x="283" y="0"/>
                </a:cxn>
                <a:cxn ang="0">
                  <a:pos x="0" y="0"/>
                </a:cxn>
                <a:cxn ang="0">
                  <a:pos x="0" y="84"/>
                </a:cxn>
              </a:cxnLst>
              <a:rect l="0" t="0" r="r" b="b"/>
              <a:pathLst>
                <a:path w="283" h="780">
                  <a:moveTo>
                    <a:pt x="283" y="780"/>
                  </a:moveTo>
                  <a:lnTo>
                    <a:pt x="283" y="0"/>
                  </a:lnTo>
                  <a:lnTo>
                    <a:pt x="0" y="0"/>
                  </a:lnTo>
                  <a:lnTo>
                    <a:pt x="0" y="84"/>
                  </a:lnTo>
                </a:path>
              </a:pathLst>
            </a:custGeom>
            <a:noFill/>
            <a:ln w="11113">
              <a:solidFill>
                <a:srgbClr val="000000"/>
              </a:solidFill>
              <a:prstDash val="solid"/>
              <a:round/>
              <a:headEnd/>
              <a:tailEnd/>
            </a:ln>
          </p:spPr>
          <p:txBody>
            <a:bodyPr/>
            <a:lstStyle/>
            <a:p>
              <a:endParaRPr lang="fr-FR"/>
            </a:p>
          </p:txBody>
        </p:sp>
        <p:sp>
          <p:nvSpPr>
            <p:cNvPr id="2286" name="Freeform 238"/>
            <p:cNvSpPr>
              <a:spLocks/>
            </p:cNvSpPr>
            <p:nvPr/>
          </p:nvSpPr>
          <p:spPr bwMode="auto">
            <a:xfrm>
              <a:off x="3777" y="2031"/>
              <a:ext cx="170" cy="99"/>
            </a:xfrm>
            <a:custGeom>
              <a:avLst/>
              <a:gdLst/>
              <a:ahLst/>
              <a:cxnLst>
                <a:cxn ang="0">
                  <a:pos x="0" y="99"/>
                </a:cxn>
                <a:cxn ang="0">
                  <a:pos x="1" y="77"/>
                </a:cxn>
                <a:cxn ang="0">
                  <a:pos x="7" y="56"/>
                </a:cxn>
                <a:cxn ang="0">
                  <a:pos x="18" y="38"/>
                </a:cxn>
                <a:cxn ang="0">
                  <a:pos x="31" y="22"/>
                </a:cxn>
                <a:cxn ang="0">
                  <a:pos x="47" y="10"/>
                </a:cxn>
                <a:cxn ang="0">
                  <a:pos x="66" y="3"/>
                </a:cxn>
                <a:cxn ang="0">
                  <a:pos x="84" y="0"/>
                </a:cxn>
                <a:cxn ang="0">
                  <a:pos x="104" y="3"/>
                </a:cxn>
                <a:cxn ang="0">
                  <a:pos x="122" y="10"/>
                </a:cxn>
                <a:cxn ang="0">
                  <a:pos x="138" y="22"/>
                </a:cxn>
                <a:cxn ang="0">
                  <a:pos x="152" y="38"/>
                </a:cxn>
                <a:cxn ang="0">
                  <a:pos x="162" y="56"/>
                </a:cxn>
                <a:cxn ang="0">
                  <a:pos x="169" y="77"/>
                </a:cxn>
                <a:cxn ang="0">
                  <a:pos x="170" y="99"/>
                </a:cxn>
                <a:cxn ang="0">
                  <a:pos x="169" y="121"/>
                </a:cxn>
                <a:cxn ang="0">
                  <a:pos x="162" y="142"/>
                </a:cxn>
                <a:cxn ang="0">
                  <a:pos x="152" y="160"/>
                </a:cxn>
                <a:cxn ang="0">
                  <a:pos x="138" y="177"/>
                </a:cxn>
                <a:cxn ang="0">
                  <a:pos x="122" y="188"/>
                </a:cxn>
                <a:cxn ang="0">
                  <a:pos x="104" y="195"/>
                </a:cxn>
                <a:cxn ang="0">
                  <a:pos x="84" y="198"/>
                </a:cxn>
                <a:cxn ang="0">
                  <a:pos x="66" y="195"/>
                </a:cxn>
                <a:cxn ang="0">
                  <a:pos x="47" y="188"/>
                </a:cxn>
                <a:cxn ang="0">
                  <a:pos x="31" y="177"/>
                </a:cxn>
                <a:cxn ang="0">
                  <a:pos x="18" y="160"/>
                </a:cxn>
                <a:cxn ang="0">
                  <a:pos x="7" y="142"/>
                </a:cxn>
                <a:cxn ang="0">
                  <a:pos x="1" y="121"/>
                </a:cxn>
                <a:cxn ang="0">
                  <a:pos x="0" y="99"/>
                </a:cxn>
              </a:cxnLst>
              <a:rect l="0" t="0" r="r" b="b"/>
              <a:pathLst>
                <a:path w="170" h="198">
                  <a:moveTo>
                    <a:pt x="0" y="99"/>
                  </a:moveTo>
                  <a:lnTo>
                    <a:pt x="1" y="77"/>
                  </a:lnTo>
                  <a:lnTo>
                    <a:pt x="7" y="56"/>
                  </a:lnTo>
                  <a:lnTo>
                    <a:pt x="18" y="38"/>
                  </a:lnTo>
                  <a:lnTo>
                    <a:pt x="31" y="22"/>
                  </a:lnTo>
                  <a:lnTo>
                    <a:pt x="47" y="10"/>
                  </a:lnTo>
                  <a:lnTo>
                    <a:pt x="66" y="3"/>
                  </a:lnTo>
                  <a:lnTo>
                    <a:pt x="84" y="0"/>
                  </a:lnTo>
                  <a:lnTo>
                    <a:pt x="104" y="3"/>
                  </a:lnTo>
                  <a:lnTo>
                    <a:pt x="122" y="10"/>
                  </a:lnTo>
                  <a:lnTo>
                    <a:pt x="138" y="22"/>
                  </a:lnTo>
                  <a:lnTo>
                    <a:pt x="152" y="38"/>
                  </a:lnTo>
                  <a:lnTo>
                    <a:pt x="162" y="56"/>
                  </a:lnTo>
                  <a:lnTo>
                    <a:pt x="169" y="77"/>
                  </a:lnTo>
                  <a:lnTo>
                    <a:pt x="170" y="99"/>
                  </a:lnTo>
                  <a:lnTo>
                    <a:pt x="169" y="121"/>
                  </a:lnTo>
                  <a:lnTo>
                    <a:pt x="162" y="142"/>
                  </a:lnTo>
                  <a:lnTo>
                    <a:pt x="152" y="160"/>
                  </a:lnTo>
                  <a:lnTo>
                    <a:pt x="138" y="177"/>
                  </a:lnTo>
                  <a:lnTo>
                    <a:pt x="122" y="188"/>
                  </a:lnTo>
                  <a:lnTo>
                    <a:pt x="104" y="195"/>
                  </a:lnTo>
                  <a:lnTo>
                    <a:pt x="84" y="198"/>
                  </a:lnTo>
                  <a:lnTo>
                    <a:pt x="66" y="195"/>
                  </a:lnTo>
                  <a:lnTo>
                    <a:pt x="47" y="188"/>
                  </a:lnTo>
                  <a:lnTo>
                    <a:pt x="31" y="177"/>
                  </a:lnTo>
                  <a:lnTo>
                    <a:pt x="18" y="160"/>
                  </a:lnTo>
                  <a:lnTo>
                    <a:pt x="7" y="142"/>
                  </a:lnTo>
                  <a:lnTo>
                    <a:pt x="1"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287" name="Rectangle 239"/>
            <p:cNvSpPr>
              <a:spLocks noChangeArrowheads="1"/>
            </p:cNvSpPr>
            <p:nvPr/>
          </p:nvSpPr>
          <p:spPr bwMode="auto">
            <a:xfrm>
              <a:off x="3808" y="2056"/>
              <a:ext cx="101"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TIC</a:t>
              </a:r>
              <a:endParaRPr lang="fr-FR" sz="800">
                <a:solidFill>
                  <a:srgbClr val="FC0128"/>
                </a:solidFill>
              </a:endParaRPr>
            </a:p>
          </p:txBody>
        </p:sp>
        <p:sp>
          <p:nvSpPr>
            <p:cNvPr id="2288" name="Line 240"/>
            <p:cNvSpPr>
              <a:spLocks noChangeShapeType="1"/>
            </p:cNvSpPr>
            <p:nvPr/>
          </p:nvSpPr>
          <p:spPr bwMode="auto">
            <a:xfrm>
              <a:off x="3950" y="2084"/>
              <a:ext cx="7" cy="1"/>
            </a:xfrm>
            <a:prstGeom prst="line">
              <a:avLst/>
            </a:prstGeom>
            <a:noFill/>
            <a:ln w="11113">
              <a:solidFill>
                <a:srgbClr val="000000"/>
              </a:solidFill>
              <a:round/>
              <a:headEnd/>
              <a:tailEnd/>
            </a:ln>
          </p:spPr>
          <p:txBody>
            <a:bodyPr/>
            <a:lstStyle/>
            <a:p>
              <a:endParaRPr lang="fr-FR"/>
            </a:p>
          </p:txBody>
        </p:sp>
        <p:sp>
          <p:nvSpPr>
            <p:cNvPr id="2289" name="Line 241"/>
            <p:cNvSpPr>
              <a:spLocks noChangeShapeType="1"/>
            </p:cNvSpPr>
            <p:nvPr/>
          </p:nvSpPr>
          <p:spPr bwMode="auto">
            <a:xfrm>
              <a:off x="3994" y="2084"/>
              <a:ext cx="7" cy="1"/>
            </a:xfrm>
            <a:prstGeom prst="line">
              <a:avLst/>
            </a:prstGeom>
            <a:noFill/>
            <a:ln w="11113">
              <a:solidFill>
                <a:srgbClr val="000000"/>
              </a:solidFill>
              <a:round/>
              <a:headEnd/>
              <a:tailEnd/>
            </a:ln>
          </p:spPr>
          <p:txBody>
            <a:bodyPr/>
            <a:lstStyle/>
            <a:p>
              <a:endParaRPr lang="fr-FR"/>
            </a:p>
          </p:txBody>
        </p:sp>
        <p:sp>
          <p:nvSpPr>
            <p:cNvPr id="2290" name="Line 242"/>
            <p:cNvSpPr>
              <a:spLocks noChangeShapeType="1"/>
            </p:cNvSpPr>
            <p:nvPr/>
          </p:nvSpPr>
          <p:spPr bwMode="auto">
            <a:xfrm>
              <a:off x="4038" y="2084"/>
              <a:ext cx="8" cy="1"/>
            </a:xfrm>
            <a:prstGeom prst="line">
              <a:avLst/>
            </a:prstGeom>
            <a:noFill/>
            <a:ln w="11113">
              <a:solidFill>
                <a:srgbClr val="000000"/>
              </a:solidFill>
              <a:round/>
              <a:headEnd/>
              <a:tailEnd/>
            </a:ln>
          </p:spPr>
          <p:txBody>
            <a:bodyPr/>
            <a:lstStyle/>
            <a:p>
              <a:endParaRPr lang="fr-FR"/>
            </a:p>
          </p:txBody>
        </p:sp>
        <p:sp>
          <p:nvSpPr>
            <p:cNvPr id="2291" name="Line 243"/>
            <p:cNvSpPr>
              <a:spLocks noChangeShapeType="1"/>
            </p:cNvSpPr>
            <p:nvPr/>
          </p:nvSpPr>
          <p:spPr bwMode="auto">
            <a:xfrm>
              <a:off x="3613" y="2190"/>
              <a:ext cx="148" cy="45"/>
            </a:xfrm>
            <a:prstGeom prst="line">
              <a:avLst/>
            </a:prstGeom>
            <a:noFill/>
            <a:ln w="11113">
              <a:solidFill>
                <a:srgbClr val="000000"/>
              </a:solidFill>
              <a:round/>
              <a:headEnd/>
              <a:tailEnd/>
            </a:ln>
          </p:spPr>
          <p:txBody>
            <a:bodyPr/>
            <a:lstStyle/>
            <a:p>
              <a:endParaRPr lang="fr-FR"/>
            </a:p>
          </p:txBody>
        </p:sp>
        <p:sp>
          <p:nvSpPr>
            <p:cNvPr id="2292" name="Line 244"/>
            <p:cNvSpPr>
              <a:spLocks noChangeShapeType="1"/>
            </p:cNvSpPr>
            <p:nvPr/>
          </p:nvSpPr>
          <p:spPr bwMode="auto">
            <a:xfrm flipV="1">
              <a:off x="3613" y="2190"/>
              <a:ext cx="148" cy="45"/>
            </a:xfrm>
            <a:prstGeom prst="line">
              <a:avLst/>
            </a:prstGeom>
            <a:noFill/>
            <a:ln w="11113">
              <a:solidFill>
                <a:srgbClr val="000000"/>
              </a:solidFill>
              <a:round/>
              <a:headEnd/>
              <a:tailEnd/>
            </a:ln>
          </p:spPr>
          <p:txBody>
            <a:bodyPr/>
            <a:lstStyle/>
            <a:p>
              <a:endParaRPr lang="fr-FR"/>
            </a:p>
          </p:txBody>
        </p:sp>
        <p:sp>
          <p:nvSpPr>
            <p:cNvPr id="2293" name="Line 245"/>
            <p:cNvSpPr>
              <a:spLocks noChangeShapeType="1"/>
            </p:cNvSpPr>
            <p:nvPr/>
          </p:nvSpPr>
          <p:spPr bwMode="auto">
            <a:xfrm>
              <a:off x="3613" y="2190"/>
              <a:ext cx="1" cy="45"/>
            </a:xfrm>
            <a:prstGeom prst="line">
              <a:avLst/>
            </a:prstGeom>
            <a:noFill/>
            <a:ln w="11113">
              <a:solidFill>
                <a:srgbClr val="000000"/>
              </a:solidFill>
              <a:round/>
              <a:headEnd/>
              <a:tailEnd/>
            </a:ln>
          </p:spPr>
          <p:txBody>
            <a:bodyPr/>
            <a:lstStyle/>
            <a:p>
              <a:endParaRPr lang="fr-FR"/>
            </a:p>
          </p:txBody>
        </p:sp>
        <p:sp>
          <p:nvSpPr>
            <p:cNvPr id="2294" name="Line 246"/>
            <p:cNvSpPr>
              <a:spLocks noChangeShapeType="1"/>
            </p:cNvSpPr>
            <p:nvPr/>
          </p:nvSpPr>
          <p:spPr bwMode="auto">
            <a:xfrm>
              <a:off x="3761" y="2190"/>
              <a:ext cx="1" cy="45"/>
            </a:xfrm>
            <a:prstGeom prst="line">
              <a:avLst/>
            </a:prstGeom>
            <a:noFill/>
            <a:ln w="11113">
              <a:solidFill>
                <a:srgbClr val="000000"/>
              </a:solidFill>
              <a:round/>
              <a:headEnd/>
              <a:tailEnd/>
            </a:ln>
          </p:spPr>
          <p:txBody>
            <a:bodyPr/>
            <a:lstStyle/>
            <a:p>
              <a:endParaRPr lang="fr-FR"/>
            </a:p>
          </p:txBody>
        </p:sp>
        <p:sp>
          <p:nvSpPr>
            <p:cNvPr id="2295" name="Freeform 247"/>
            <p:cNvSpPr>
              <a:spLocks/>
            </p:cNvSpPr>
            <p:nvPr/>
          </p:nvSpPr>
          <p:spPr bwMode="auto">
            <a:xfrm>
              <a:off x="3638" y="2136"/>
              <a:ext cx="109" cy="41"/>
            </a:xfrm>
            <a:custGeom>
              <a:avLst/>
              <a:gdLst/>
              <a:ahLst/>
              <a:cxnLst>
                <a:cxn ang="0">
                  <a:pos x="0" y="40"/>
                </a:cxn>
                <a:cxn ang="0">
                  <a:pos x="2" y="29"/>
                </a:cxn>
                <a:cxn ang="0">
                  <a:pos x="8" y="18"/>
                </a:cxn>
                <a:cxn ang="0">
                  <a:pos x="18" y="9"/>
                </a:cxn>
                <a:cxn ang="0">
                  <a:pos x="32" y="2"/>
                </a:cxn>
                <a:cxn ang="0">
                  <a:pos x="46" y="0"/>
                </a:cxn>
                <a:cxn ang="0">
                  <a:pos x="62" y="0"/>
                </a:cxn>
                <a:cxn ang="0">
                  <a:pos x="77" y="2"/>
                </a:cxn>
                <a:cxn ang="0">
                  <a:pos x="91" y="9"/>
                </a:cxn>
                <a:cxn ang="0">
                  <a:pos x="100" y="18"/>
                </a:cxn>
                <a:cxn ang="0">
                  <a:pos x="108" y="29"/>
                </a:cxn>
                <a:cxn ang="0">
                  <a:pos x="109" y="40"/>
                </a:cxn>
                <a:cxn ang="0">
                  <a:pos x="108" y="53"/>
                </a:cxn>
                <a:cxn ang="0">
                  <a:pos x="100" y="62"/>
                </a:cxn>
                <a:cxn ang="0">
                  <a:pos x="91" y="72"/>
                </a:cxn>
                <a:cxn ang="0">
                  <a:pos x="77" y="78"/>
                </a:cxn>
                <a:cxn ang="0">
                  <a:pos x="62" y="82"/>
                </a:cxn>
                <a:cxn ang="0">
                  <a:pos x="46" y="82"/>
                </a:cxn>
                <a:cxn ang="0">
                  <a:pos x="32" y="78"/>
                </a:cxn>
                <a:cxn ang="0">
                  <a:pos x="18" y="72"/>
                </a:cxn>
                <a:cxn ang="0">
                  <a:pos x="8" y="62"/>
                </a:cxn>
                <a:cxn ang="0">
                  <a:pos x="2" y="53"/>
                </a:cxn>
                <a:cxn ang="0">
                  <a:pos x="0" y="40"/>
                </a:cxn>
              </a:cxnLst>
              <a:rect l="0" t="0" r="r" b="b"/>
              <a:pathLst>
                <a:path w="109" h="82">
                  <a:moveTo>
                    <a:pt x="0" y="40"/>
                  </a:moveTo>
                  <a:lnTo>
                    <a:pt x="2" y="29"/>
                  </a:lnTo>
                  <a:lnTo>
                    <a:pt x="8" y="18"/>
                  </a:lnTo>
                  <a:lnTo>
                    <a:pt x="18" y="9"/>
                  </a:lnTo>
                  <a:lnTo>
                    <a:pt x="32" y="2"/>
                  </a:lnTo>
                  <a:lnTo>
                    <a:pt x="46" y="0"/>
                  </a:lnTo>
                  <a:lnTo>
                    <a:pt x="62" y="0"/>
                  </a:lnTo>
                  <a:lnTo>
                    <a:pt x="77" y="2"/>
                  </a:lnTo>
                  <a:lnTo>
                    <a:pt x="91" y="9"/>
                  </a:lnTo>
                  <a:lnTo>
                    <a:pt x="100" y="18"/>
                  </a:lnTo>
                  <a:lnTo>
                    <a:pt x="108" y="29"/>
                  </a:lnTo>
                  <a:lnTo>
                    <a:pt x="109" y="40"/>
                  </a:lnTo>
                  <a:lnTo>
                    <a:pt x="108" y="53"/>
                  </a:lnTo>
                  <a:lnTo>
                    <a:pt x="100" y="62"/>
                  </a:lnTo>
                  <a:lnTo>
                    <a:pt x="91" y="72"/>
                  </a:lnTo>
                  <a:lnTo>
                    <a:pt x="77" y="78"/>
                  </a:lnTo>
                  <a:lnTo>
                    <a:pt x="62" y="82"/>
                  </a:lnTo>
                  <a:lnTo>
                    <a:pt x="46" y="82"/>
                  </a:lnTo>
                  <a:lnTo>
                    <a:pt x="32" y="78"/>
                  </a:lnTo>
                  <a:lnTo>
                    <a:pt x="18" y="72"/>
                  </a:lnTo>
                  <a:lnTo>
                    <a:pt x="8" y="62"/>
                  </a:lnTo>
                  <a:lnTo>
                    <a:pt x="2" y="53"/>
                  </a:lnTo>
                  <a:lnTo>
                    <a:pt x="0" y="40"/>
                  </a:lnTo>
                  <a:close/>
                </a:path>
              </a:pathLst>
            </a:custGeom>
            <a:solidFill>
              <a:srgbClr val="FFFFFF"/>
            </a:solidFill>
            <a:ln w="11113">
              <a:solidFill>
                <a:srgbClr val="000000"/>
              </a:solidFill>
              <a:prstDash val="solid"/>
              <a:round/>
              <a:headEnd/>
              <a:tailEnd/>
            </a:ln>
          </p:spPr>
          <p:txBody>
            <a:bodyPr/>
            <a:lstStyle/>
            <a:p>
              <a:endParaRPr lang="fr-FR"/>
            </a:p>
          </p:txBody>
        </p:sp>
        <p:sp>
          <p:nvSpPr>
            <p:cNvPr id="2296" name="Rectangle 248"/>
            <p:cNvSpPr>
              <a:spLocks noChangeArrowheads="1"/>
            </p:cNvSpPr>
            <p:nvPr/>
          </p:nvSpPr>
          <p:spPr bwMode="auto">
            <a:xfrm>
              <a:off x="3601" y="2160"/>
              <a:ext cx="164" cy="27"/>
            </a:xfrm>
            <a:prstGeom prst="rect">
              <a:avLst/>
            </a:prstGeom>
            <a:solidFill>
              <a:srgbClr val="FFFFFF"/>
            </a:solidFill>
            <a:ln w="9525">
              <a:noFill/>
              <a:miter lim="800000"/>
              <a:headEnd/>
              <a:tailEnd/>
            </a:ln>
          </p:spPr>
          <p:txBody>
            <a:bodyPr/>
            <a:lstStyle/>
            <a:p>
              <a:endParaRPr lang="fr-FR"/>
            </a:p>
          </p:txBody>
        </p:sp>
        <p:sp>
          <p:nvSpPr>
            <p:cNvPr id="2297" name="Line 249"/>
            <p:cNvSpPr>
              <a:spLocks noChangeShapeType="1"/>
            </p:cNvSpPr>
            <p:nvPr/>
          </p:nvSpPr>
          <p:spPr bwMode="auto">
            <a:xfrm flipV="1">
              <a:off x="3687" y="2160"/>
              <a:ext cx="1" cy="52"/>
            </a:xfrm>
            <a:prstGeom prst="line">
              <a:avLst/>
            </a:prstGeom>
            <a:noFill/>
            <a:ln w="11113">
              <a:solidFill>
                <a:srgbClr val="000000"/>
              </a:solidFill>
              <a:round/>
              <a:headEnd/>
              <a:tailEnd/>
            </a:ln>
          </p:spPr>
          <p:txBody>
            <a:bodyPr/>
            <a:lstStyle/>
            <a:p>
              <a:endParaRPr lang="fr-FR"/>
            </a:p>
          </p:txBody>
        </p:sp>
        <p:sp>
          <p:nvSpPr>
            <p:cNvPr id="2298" name="Line 250"/>
            <p:cNvSpPr>
              <a:spLocks noChangeShapeType="1"/>
            </p:cNvSpPr>
            <p:nvPr/>
          </p:nvSpPr>
          <p:spPr bwMode="auto">
            <a:xfrm flipH="1">
              <a:off x="3638" y="2158"/>
              <a:ext cx="109" cy="1"/>
            </a:xfrm>
            <a:prstGeom prst="line">
              <a:avLst/>
            </a:prstGeom>
            <a:noFill/>
            <a:ln w="11113">
              <a:solidFill>
                <a:srgbClr val="000000"/>
              </a:solidFill>
              <a:round/>
              <a:headEnd/>
              <a:tailEnd/>
            </a:ln>
          </p:spPr>
          <p:txBody>
            <a:bodyPr/>
            <a:lstStyle/>
            <a:p>
              <a:endParaRPr lang="fr-FR"/>
            </a:p>
          </p:txBody>
        </p:sp>
        <p:sp>
          <p:nvSpPr>
            <p:cNvPr id="2299" name="Line 251"/>
            <p:cNvSpPr>
              <a:spLocks noChangeShapeType="1"/>
            </p:cNvSpPr>
            <p:nvPr/>
          </p:nvSpPr>
          <p:spPr bwMode="auto">
            <a:xfrm flipV="1">
              <a:off x="3617" y="1908"/>
              <a:ext cx="147" cy="46"/>
            </a:xfrm>
            <a:prstGeom prst="line">
              <a:avLst/>
            </a:prstGeom>
            <a:noFill/>
            <a:ln w="11113">
              <a:solidFill>
                <a:srgbClr val="000000"/>
              </a:solidFill>
              <a:round/>
              <a:headEnd/>
              <a:tailEnd/>
            </a:ln>
          </p:spPr>
          <p:txBody>
            <a:bodyPr/>
            <a:lstStyle/>
            <a:p>
              <a:endParaRPr lang="fr-FR"/>
            </a:p>
          </p:txBody>
        </p:sp>
        <p:sp>
          <p:nvSpPr>
            <p:cNvPr id="2300" name="Line 252"/>
            <p:cNvSpPr>
              <a:spLocks noChangeShapeType="1"/>
            </p:cNvSpPr>
            <p:nvPr/>
          </p:nvSpPr>
          <p:spPr bwMode="auto">
            <a:xfrm>
              <a:off x="3617" y="1908"/>
              <a:ext cx="147" cy="46"/>
            </a:xfrm>
            <a:prstGeom prst="line">
              <a:avLst/>
            </a:prstGeom>
            <a:noFill/>
            <a:ln w="11113">
              <a:solidFill>
                <a:srgbClr val="000000"/>
              </a:solidFill>
              <a:round/>
              <a:headEnd/>
              <a:tailEnd/>
            </a:ln>
          </p:spPr>
          <p:txBody>
            <a:bodyPr/>
            <a:lstStyle/>
            <a:p>
              <a:endParaRPr lang="fr-FR"/>
            </a:p>
          </p:txBody>
        </p:sp>
        <p:sp>
          <p:nvSpPr>
            <p:cNvPr id="2301" name="Line 253"/>
            <p:cNvSpPr>
              <a:spLocks noChangeShapeType="1"/>
            </p:cNvSpPr>
            <p:nvPr/>
          </p:nvSpPr>
          <p:spPr bwMode="auto">
            <a:xfrm flipV="1">
              <a:off x="3617" y="1908"/>
              <a:ext cx="1" cy="46"/>
            </a:xfrm>
            <a:prstGeom prst="line">
              <a:avLst/>
            </a:prstGeom>
            <a:noFill/>
            <a:ln w="11113">
              <a:solidFill>
                <a:srgbClr val="000000"/>
              </a:solidFill>
              <a:round/>
              <a:headEnd/>
              <a:tailEnd/>
            </a:ln>
          </p:spPr>
          <p:txBody>
            <a:bodyPr/>
            <a:lstStyle/>
            <a:p>
              <a:endParaRPr lang="fr-FR"/>
            </a:p>
          </p:txBody>
        </p:sp>
        <p:sp>
          <p:nvSpPr>
            <p:cNvPr id="2302" name="Line 254"/>
            <p:cNvSpPr>
              <a:spLocks noChangeShapeType="1"/>
            </p:cNvSpPr>
            <p:nvPr/>
          </p:nvSpPr>
          <p:spPr bwMode="auto">
            <a:xfrm flipV="1">
              <a:off x="3764" y="1908"/>
              <a:ext cx="1" cy="46"/>
            </a:xfrm>
            <a:prstGeom prst="line">
              <a:avLst/>
            </a:prstGeom>
            <a:noFill/>
            <a:ln w="11113">
              <a:solidFill>
                <a:srgbClr val="000000"/>
              </a:solidFill>
              <a:round/>
              <a:headEnd/>
              <a:tailEnd/>
            </a:ln>
          </p:spPr>
          <p:txBody>
            <a:bodyPr/>
            <a:lstStyle/>
            <a:p>
              <a:endParaRPr lang="fr-FR"/>
            </a:p>
          </p:txBody>
        </p:sp>
        <p:sp>
          <p:nvSpPr>
            <p:cNvPr id="2303" name="Freeform 255"/>
            <p:cNvSpPr>
              <a:spLocks/>
            </p:cNvSpPr>
            <p:nvPr/>
          </p:nvSpPr>
          <p:spPr bwMode="auto">
            <a:xfrm>
              <a:off x="3641" y="1967"/>
              <a:ext cx="111" cy="41"/>
            </a:xfrm>
            <a:custGeom>
              <a:avLst/>
              <a:gdLst/>
              <a:ahLst/>
              <a:cxnLst>
                <a:cxn ang="0">
                  <a:pos x="0" y="41"/>
                </a:cxn>
                <a:cxn ang="0">
                  <a:pos x="3" y="53"/>
                </a:cxn>
                <a:cxn ang="0">
                  <a:pos x="9" y="64"/>
                </a:cxn>
                <a:cxn ang="0">
                  <a:pos x="20" y="73"/>
                </a:cxn>
                <a:cxn ang="0">
                  <a:pos x="32" y="80"/>
                </a:cxn>
                <a:cxn ang="0">
                  <a:pos x="48" y="83"/>
                </a:cxn>
                <a:cxn ang="0">
                  <a:pos x="63" y="83"/>
                </a:cxn>
                <a:cxn ang="0">
                  <a:pos x="79" y="80"/>
                </a:cxn>
                <a:cxn ang="0">
                  <a:pos x="91" y="73"/>
                </a:cxn>
                <a:cxn ang="0">
                  <a:pos x="102" y="64"/>
                </a:cxn>
                <a:cxn ang="0">
                  <a:pos x="109" y="53"/>
                </a:cxn>
                <a:cxn ang="0">
                  <a:pos x="111" y="41"/>
                </a:cxn>
                <a:cxn ang="0">
                  <a:pos x="109" y="30"/>
                </a:cxn>
                <a:cxn ang="0">
                  <a:pos x="102" y="18"/>
                </a:cxn>
                <a:cxn ang="0">
                  <a:pos x="91" y="10"/>
                </a:cxn>
                <a:cxn ang="0">
                  <a:pos x="79" y="3"/>
                </a:cxn>
                <a:cxn ang="0">
                  <a:pos x="63" y="0"/>
                </a:cxn>
                <a:cxn ang="0">
                  <a:pos x="48" y="0"/>
                </a:cxn>
                <a:cxn ang="0">
                  <a:pos x="32" y="3"/>
                </a:cxn>
                <a:cxn ang="0">
                  <a:pos x="20" y="10"/>
                </a:cxn>
                <a:cxn ang="0">
                  <a:pos x="9" y="18"/>
                </a:cxn>
                <a:cxn ang="0">
                  <a:pos x="3" y="30"/>
                </a:cxn>
                <a:cxn ang="0">
                  <a:pos x="0" y="41"/>
                </a:cxn>
              </a:cxnLst>
              <a:rect l="0" t="0" r="r" b="b"/>
              <a:pathLst>
                <a:path w="111" h="83">
                  <a:moveTo>
                    <a:pt x="0" y="41"/>
                  </a:moveTo>
                  <a:lnTo>
                    <a:pt x="3" y="53"/>
                  </a:lnTo>
                  <a:lnTo>
                    <a:pt x="9" y="64"/>
                  </a:lnTo>
                  <a:lnTo>
                    <a:pt x="20" y="73"/>
                  </a:lnTo>
                  <a:lnTo>
                    <a:pt x="32" y="80"/>
                  </a:lnTo>
                  <a:lnTo>
                    <a:pt x="48" y="83"/>
                  </a:lnTo>
                  <a:lnTo>
                    <a:pt x="63" y="83"/>
                  </a:lnTo>
                  <a:lnTo>
                    <a:pt x="79" y="80"/>
                  </a:lnTo>
                  <a:lnTo>
                    <a:pt x="91" y="73"/>
                  </a:lnTo>
                  <a:lnTo>
                    <a:pt x="102" y="64"/>
                  </a:lnTo>
                  <a:lnTo>
                    <a:pt x="109" y="53"/>
                  </a:lnTo>
                  <a:lnTo>
                    <a:pt x="111" y="41"/>
                  </a:lnTo>
                  <a:lnTo>
                    <a:pt x="109" y="30"/>
                  </a:lnTo>
                  <a:lnTo>
                    <a:pt x="102" y="18"/>
                  </a:lnTo>
                  <a:lnTo>
                    <a:pt x="91" y="10"/>
                  </a:lnTo>
                  <a:lnTo>
                    <a:pt x="79" y="3"/>
                  </a:lnTo>
                  <a:lnTo>
                    <a:pt x="63" y="0"/>
                  </a:lnTo>
                  <a:lnTo>
                    <a:pt x="48" y="0"/>
                  </a:lnTo>
                  <a:lnTo>
                    <a:pt x="32" y="3"/>
                  </a:lnTo>
                  <a:lnTo>
                    <a:pt x="20" y="10"/>
                  </a:lnTo>
                  <a:lnTo>
                    <a:pt x="9" y="18"/>
                  </a:lnTo>
                  <a:lnTo>
                    <a:pt x="3" y="30"/>
                  </a:lnTo>
                  <a:lnTo>
                    <a:pt x="0" y="41"/>
                  </a:lnTo>
                  <a:close/>
                </a:path>
              </a:pathLst>
            </a:custGeom>
            <a:solidFill>
              <a:srgbClr val="FFFFFF"/>
            </a:solidFill>
            <a:ln w="11113">
              <a:solidFill>
                <a:srgbClr val="000000"/>
              </a:solidFill>
              <a:prstDash val="solid"/>
              <a:round/>
              <a:headEnd/>
              <a:tailEnd/>
            </a:ln>
          </p:spPr>
          <p:txBody>
            <a:bodyPr/>
            <a:lstStyle/>
            <a:p>
              <a:endParaRPr lang="fr-FR"/>
            </a:p>
          </p:txBody>
        </p:sp>
        <p:sp>
          <p:nvSpPr>
            <p:cNvPr id="2304" name="Rectangle 256"/>
            <p:cNvSpPr>
              <a:spLocks noChangeArrowheads="1"/>
            </p:cNvSpPr>
            <p:nvPr/>
          </p:nvSpPr>
          <p:spPr bwMode="auto">
            <a:xfrm>
              <a:off x="3606" y="1957"/>
              <a:ext cx="164" cy="27"/>
            </a:xfrm>
            <a:prstGeom prst="rect">
              <a:avLst/>
            </a:prstGeom>
            <a:solidFill>
              <a:srgbClr val="FFFFFF"/>
            </a:solidFill>
            <a:ln w="9525">
              <a:noFill/>
              <a:miter lim="800000"/>
              <a:headEnd/>
              <a:tailEnd/>
            </a:ln>
          </p:spPr>
          <p:txBody>
            <a:bodyPr/>
            <a:lstStyle/>
            <a:p>
              <a:endParaRPr lang="fr-FR"/>
            </a:p>
          </p:txBody>
        </p:sp>
        <p:sp>
          <p:nvSpPr>
            <p:cNvPr id="2305" name="Line 257"/>
            <p:cNvSpPr>
              <a:spLocks noChangeShapeType="1"/>
            </p:cNvSpPr>
            <p:nvPr/>
          </p:nvSpPr>
          <p:spPr bwMode="auto">
            <a:xfrm>
              <a:off x="3691" y="1931"/>
              <a:ext cx="1" cy="53"/>
            </a:xfrm>
            <a:prstGeom prst="line">
              <a:avLst/>
            </a:prstGeom>
            <a:noFill/>
            <a:ln w="11113">
              <a:solidFill>
                <a:srgbClr val="000000"/>
              </a:solidFill>
              <a:round/>
              <a:headEnd/>
              <a:tailEnd/>
            </a:ln>
          </p:spPr>
          <p:txBody>
            <a:bodyPr/>
            <a:lstStyle/>
            <a:p>
              <a:endParaRPr lang="fr-FR"/>
            </a:p>
          </p:txBody>
        </p:sp>
        <p:sp>
          <p:nvSpPr>
            <p:cNvPr id="2306" name="Line 258"/>
            <p:cNvSpPr>
              <a:spLocks noChangeShapeType="1"/>
            </p:cNvSpPr>
            <p:nvPr/>
          </p:nvSpPr>
          <p:spPr bwMode="auto">
            <a:xfrm flipH="1">
              <a:off x="3641" y="1986"/>
              <a:ext cx="111" cy="1"/>
            </a:xfrm>
            <a:prstGeom prst="line">
              <a:avLst/>
            </a:prstGeom>
            <a:noFill/>
            <a:ln w="11113">
              <a:solidFill>
                <a:srgbClr val="000000"/>
              </a:solidFill>
              <a:round/>
              <a:headEnd/>
              <a:tailEnd/>
            </a:ln>
          </p:spPr>
          <p:txBody>
            <a:bodyPr/>
            <a:lstStyle/>
            <a:p>
              <a:endParaRPr lang="fr-FR"/>
            </a:p>
          </p:txBody>
        </p:sp>
        <p:sp>
          <p:nvSpPr>
            <p:cNvPr id="2307" name="Line 259"/>
            <p:cNvSpPr>
              <a:spLocks noChangeShapeType="1"/>
            </p:cNvSpPr>
            <p:nvPr/>
          </p:nvSpPr>
          <p:spPr bwMode="auto">
            <a:xfrm>
              <a:off x="3764" y="1931"/>
              <a:ext cx="291" cy="1"/>
            </a:xfrm>
            <a:prstGeom prst="line">
              <a:avLst/>
            </a:prstGeom>
            <a:noFill/>
            <a:ln w="11113">
              <a:solidFill>
                <a:srgbClr val="000000"/>
              </a:solidFill>
              <a:round/>
              <a:headEnd/>
              <a:tailEnd/>
            </a:ln>
          </p:spPr>
          <p:txBody>
            <a:bodyPr/>
            <a:lstStyle/>
            <a:p>
              <a:endParaRPr lang="fr-FR"/>
            </a:p>
          </p:txBody>
        </p:sp>
        <p:sp>
          <p:nvSpPr>
            <p:cNvPr id="2308" name="Line 260"/>
            <p:cNvSpPr>
              <a:spLocks noChangeShapeType="1"/>
            </p:cNvSpPr>
            <p:nvPr/>
          </p:nvSpPr>
          <p:spPr bwMode="auto">
            <a:xfrm>
              <a:off x="3762" y="2214"/>
              <a:ext cx="292" cy="1"/>
            </a:xfrm>
            <a:prstGeom prst="line">
              <a:avLst/>
            </a:prstGeom>
            <a:noFill/>
            <a:ln w="11113">
              <a:solidFill>
                <a:srgbClr val="000000"/>
              </a:solidFill>
              <a:round/>
              <a:headEnd/>
              <a:tailEnd/>
            </a:ln>
          </p:spPr>
          <p:txBody>
            <a:bodyPr/>
            <a:lstStyle/>
            <a:p>
              <a:endParaRPr lang="fr-FR"/>
            </a:p>
          </p:txBody>
        </p:sp>
        <p:sp>
          <p:nvSpPr>
            <p:cNvPr id="2309" name="Line 261"/>
            <p:cNvSpPr>
              <a:spLocks noChangeShapeType="1"/>
            </p:cNvSpPr>
            <p:nvPr/>
          </p:nvSpPr>
          <p:spPr bwMode="auto">
            <a:xfrm>
              <a:off x="3694" y="2014"/>
              <a:ext cx="1" cy="4"/>
            </a:xfrm>
            <a:prstGeom prst="line">
              <a:avLst/>
            </a:prstGeom>
            <a:noFill/>
            <a:ln w="11113">
              <a:solidFill>
                <a:srgbClr val="000000"/>
              </a:solidFill>
              <a:round/>
              <a:headEnd/>
              <a:tailEnd/>
            </a:ln>
          </p:spPr>
          <p:txBody>
            <a:bodyPr/>
            <a:lstStyle/>
            <a:p>
              <a:endParaRPr lang="fr-FR"/>
            </a:p>
          </p:txBody>
        </p:sp>
        <p:sp>
          <p:nvSpPr>
            <p:cNvPr id="2310" name="Line 262"/>
            <p:cNvSpPr>
              <a:spLocks noChangeShapeType="1"/>
            </p:cNvSpPr>
            <p:nvPr/>
          </p:nvSpPr>
          <p:spPr bwMode="auto">
            <a:xfrm>
              <a:off x="3694" y="2039"/>
              <a:ext cx="1" cy="4"/>
            </a:xfrm>
            <a:prstGeom prst="line">
              <a:avLst/>
            </a:prstGeom>
            <a:noFill/>
            <a:ln w="11113">
              <a:solidFill>
                <a:srgbClr val="000000"/>
              </a:solidFill>
              <a:round/>
              <a:headEnd/>
              <a:tailEnd/>
            </a:ln>
          </p:spPr>
          <p:txBody>
            <a:bodyPr/>
            <a:lstStyle/>
            <a:p>
              <a:endParaRPr lang="fr-FR"/>
            </a:p>
          </p:txBody>
        </p:sp>
        <p:sp>
          <p:nvSpPr>
            <p:cNvPr id="2311" name="Line 263"/>
            <p:cNvSpPr>
              <a:spLocks noChangeShapeType="1"/>
            </p:cNvSpPr>
            <p:nvPr/>
          </p:nvSpPr>
          <p:spPr bwMode="auto">
            <a:xfrm>
              <a:off x="3694" y="2064"/>
              <a:ext cx="1" cy="4"/>
            </a:xfrm>
            <a:prstGeom prst="line">
              <a:avLst/>
            </a:prstGeom>
            <a:noFill/>
            <a:ln w="11113">
              <a:solidFill>
                <a:srgbClr val="000000"/>
              </a:solidFill>
              <a:round/>
              <a:headEnd/>
              <a:tailEnd/>
            </a:ln>
          </p:spPr>
          <p:txBody>
            <a:bodyPr/>
            <a:lstStyle/>
            <a:p>
              <a:endParaRPr lang="fr-FR"/>
            </a:p>
          </p:txBody>
        </p:sp>
        <p:sp>
          <p:nvSpPr>
            <p:cNvPr id="2312" name="Line 264"/>
            <p:cNvSpPr>
              <a:spLocks noChangeShapeType="1"/>
            </p:cNvSpPr>
            <p:nvPr/>
          </p:nvSpPr>
          <p:spPr bwMode="auto">
            <a:xfrm>
              <a:off x="3694" y="2089"/>
              <a:ext cx="1" cy="4"/>
            </a:xfrm>
            <a:prstGeom prst="line">
              <a:avLst/>
            </a:prstGeom>
            <a:noFill/>
            <a:ln w="11113">
              <a:solidFill>
                <a:srgbClr val="000000"/>
              </a:solidFill>
              <a:round/>
              <a:headEnd/>
              <a:tailEnd/>
            </a:ln>
          </p:spPr>
          <p:txBody>
            <a:bodyPr/>
            <a:lstStyle/>
            <a:p>
              <a:endParaRPr lang="fr-FR"/>
            </a:p>
          </p:txBody>
        </p:sp>
        <p:sp>
          <p:nvSpPr>
            <p:cNvPr id="2313" name="Line 265"/>
            <p:cNvSpPr>
              <a:spLocks noChangeShapeType="1"/>
            </p:cNvSpPr>
            <p:nvPr/>
          </p:nvSpPr>
          <p:spPr bwMode="auto">
            <a:xfrm>
              <a:off x="3694" y="2114"/>
              <a:ext cx="1" cy="4"/>
            </a:xfrm>
            <a:prstGeom prst="line">
              <a:avLst/>
            </a:prstGeom>
            <a:noFill/>
            <a:ln w="11113">
              <a:solidFill>
                <a:srgbClr val="000000"/>
              </a:solidFill>
              <a:round/>
              <a:headEnd/>
              <a:tailEnd/>
            </a:ln>
          </p:spPr>
          <p:txBody>
            <a:bodyPr/>
            <a:lstStyle/>
            <a:p>
              <a:endParaRPr lang="fr-FR"/>
            </a:p>
          </p:txBody>
        </p:sp>
        <p:sp>
          <p:nvSpPr>
            <p:cNvPr id="2314" name="Line 266"/>
            <p:cNvSpPr>
              <a:spLocks noChangeShapeType="1"/>
            </p:cNvSpPr>
            <p:nvPr/>
          </p:nvSpPr>
          <p:spPr bwMode="auto">
            <a:xfrm flipH="1">
              <a:off x="3767" y="2078"/>
              <a:ext cx="7" cy="1"/>
            </a:xfrm>
            <a:prstGeom prst="line">
              <a:avLst/>
            </a:prstGeom>
            <a:noFill/>
            <a:ln w="11113">
              <a:solidFill>
                <a:srgbClr val="000000"/>
              </a:solidFill>
              <a:round/>
              <a:headEnd/>
              <a:tailEnd/>
            </a:ln>
          </p:spPr>
          <p:txBody>
            <a:bodyPr/>
            <a:lstStyle/>
            <a:p>
              <a:endParaRPr lang="fr-FR"/>
            </a:p>
          </p:txBody>
        </p:sp>
        <p:sp>
          <p:nvSpPr>
            <p:cNvPr id="2315" name="Line 267"/>
            <p:cNvSpPr>
              <a:spLocks noChangeShapeType="1"/>
            </p:cNvSpPr>
            <p:nvPr/>
          </p:nvSpPr>
          <p:spPr bwMode="auto">
            <a:xfrm flipH="1">
              <a:off x="3723" y="2078"/>
              <a:ext cx="7" cy="1"/>
            </a:xfrm>
            <a:prstGeom prst="line">
              <a:avLst/>
            </a:prstGeom>
            <a:noFill/>
            <a:ln w="11113">
              <a:solidFill>
                <a:srgbClr val="000000"/>
              </a:solidFill>
              <a:round/>
              <a:headEnd/>
              <a:tailEnd/>
            </a:ln>
          </p:spPr>
          <p:txBody>
            <a:bodyPr/>
            <a:lstStyle/>
            <a:p>
              <a:endParaRPr lang="fr-FR"/>
            </a:p>
          </p:txBody>
        </p:sp>
        <p:sp>
          <p:nvSpPr>
            <p:cNvPr id="2316" name="Rectangle 268"/>
            <p:cNvSpPr>
              <a:spLocks noChangeArrowheads="1"/>
            </p:cNvSpPr>
            <p:nvPr/>
          </p:nvSpPr>
          <p:spPr bwMode="auto">
            <a:xfrm>
              <a:off x="3214" y="2160"/>
              <a:ext cx="204"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Steam</a:t>
              </a:r>
              <a:endParaRPr lang="fr-FR">
                <a:solidFill>
                  <a:srgbClr val="FC0128"/>
                </a:solidFill>
              </a:endParaRPr>
            </a:p>
          </p:txBody>
        </p:sp>
        <p:sp>
          <p:nvSpPr>
            <p:cNvPr id="2317" name="Rectangle 269"/>
            <p:cNvSpPr>
              <a:spLocks noChangeArrowheads="1"/>
            </p:cNvSpPr>
            <p:nvPr/>
          </p:nvSpPr>
          <p:spPr bwMode="auto">
            <a:xfrm>
              <a:off x="3196" y="1930"/>
              <a:ext cx="220"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C-H2O</a:t>
              </a:r>
              <a:endParaRPr lang="fr-FR">
                <a:solidFill>
                  <a:srgbClr val="FC0128"/>
                </a:solidFill>
              </a:endParaRPr>
            </a:p>
          </p:txBody>
        </p:sp>
        <p:sp>
          <p:nvSpPr>
            <p:cNvPr id="2318" name="Line 270"/>
            <p:cNvSpPr>
              <a:spLocks noChangeShapeType="1"/>
            </p:cNvSpPr>
            <p:nvPr/>
          </p:nvSpPr>
          <p:spPr bwMode="auto">
            <a:xfrm flipH="1">
              <a:off x="3625" y="1842"/>
              <a:ext cx="131" cy="40"/>
            </a:xfrm>
            <a:prstGeom prst="line">
              <a:avLst/>
            </a:prstGeom>
            <a:noFill/>
            <a:ln w="11113">
              <a:solidFill>
                <a:srgbClr val="000000"/>
              </a:solidFill>
              <a:round/>
              <a:headEnd/>
              <a:tailEnd/>
            </a:ln>
          </p:spPr>
          <p:txBody>
            <a:bodyPr/>
            <a:lstStyle/>
            <a:p>
              <a:endParaRPr lang="fr-FR"/>
            </a:p>
          </p:txBody>
        </p:sp>
        <p:sp>
          <p:nvSpPr>
            <p:cNvPr id="2319" name="Line 271"/>
            <p:cNvSpPr>
              <a:spLocks noChangeShapeType="1"/>
            </p:cNvSpPr>
            <p:nvPr/>
          </p:nvSpPr>
          <p:spPr bwMode="auto">
            <a:xfrm flipH="1" flipV="1">
              <a:off x="3625" y="1842"/>
              <a:ext cx="131" cy="40"/>
            </a:xfrm>
            <a:prstGeom prst="line">
              <a:avLst/>
            </a:prstGeom>
            <a:noFill/>
            <a:ln w="11113">
              <a:solidFill>
                <a:srgbClr val="000000"/>
              </a:solidFill>
              <a:round/>
              <a:headEnd/>
              <a:tailEnd/>
            </a:ln>
          </p:spPr>
          <p:txBody>
            <a:bodyPr/>
            <a:lstStyle/>
            <a:p>
              <a:endParaRPr lang="fr-FR"/>
            </a:p>
          </p:txBody>
        </p:sp>
        <p:sp>
          <p:nvSpPr>
            <p:cNvPr id="2320" name="Line 272"/>
            <p:cNvSpPr>
              <a:spLocks noChangeShapeType="1"/>
            </p:cNvSpPr>
            <p:nvPr/>
          </p:nvSpPr>
          <p:spPr bwMode="auto">
            <a:xfrm>
              <a:off x="3756" y="1842"/>
              <a:ext cx="1" cy="40"/>
            </a:xfrm>
            <a:prstGeom prst="line">
              <a:avLst/>
            </a:prstGeom>
            <a:noFill/>
            <a:ln w="11113">
              <a:solidFill>
                <a:srgbClr val="000000"/>
              </a:solidFill>
              <a:round/>
              <a:headEnd/>
              <a:tailEnd/>
            </a:ln>
          </p:spPr>
          <p:txBody>
            <a:bodyPr/>
            <a:lstStyle/>
            <a:p>
              <a:endParaRPr lang="fr-FR"/>
            </a:p>
          </p:txBody>
        </p:sp>
        <p:sp>
          <p:nvSpPr>
            <p:cNvPr id="2321" name="Line 273"/>
            <p:cNvSpPr>
              <a:spLocks noChangeShapeType="1"/>
            </p:cNvSpPr>
            <p:nvPr/>
          </p:nvSpPr>
          <p:spPr bwMode="auto">
            <a:xfrm>
              <a:off x="3625" y="1842"/>
              <a:ext cx="1" cy="40"/>
            </a:xfrm>
            <a:prstGeom prst="line">
              <a:avLst/>
            </a:prstGeom>
            <a:noFill/>
            <a:ln w="11113">
              <a:solidFill>
                <a:srgbClr val="000000"/>
              </a:solidFill>
              <a:round/>
              <a:headEnd/>
              <a:tailEnd/>
            </a:ln>
          </p:spPr>
          <p:txBody>
            <a:bodyPr/>
            <a:lstStyle/>
            <a:p>
              <a:endParaRPr lang="fr-FR"/>
            </a:p>
          </p:txBody>
        </p:sp>
        <p:sp>
          <p:nvSpPr>
            <p:cNvPr id="2322" name="Freeform 274"/>
            <p:cNvSpPr>
              <a:spLocks/>
            </p:cNvSpPr>
            <p:nvPr/>
          </p:nvSpPr>
          <p:spPr bwMode="auto">
            <a:xfrm>
              <a:off x="3641" y="1776"/>
              <a:ext cx="99" cy="45"/>
            </a:xfrm>
            <a:custGeom>
              <a:avLst/>
              <a:gdLst/>
              <a:ahLst/>
              <a:cxnLst>
                <a:cxn ang="0">
                  <a:pos x="99" y="91"/>
                </a:cxn>
                <a:cxn ang="0">
                  <a:pos x="0" y="91"/>
                </a:cxn>
                <a:cxn ang="0">
                  <a:pos x="0" y="0"/>
                </a:cxn>
              </a:cxnLst>
              <a:rect l="0" t="0" r="r" b="b"/>
              <a:pathLst>
                <a:path w="99" h="91">
                  <a:moveTo>
                    <a:pt x="99" y="91"/>
                  </a:moveTo>
                  <a:lnTo>
                    <a:pt x="0" y="91"/>
                  </a:lnTo>
                  <a:lnTo>
                    <a:pt x="0" y="0"/>
                  </a:lnTo>
                </a:path>
              </a:pathLst>
            </a:custGeom>
            <a:noFill/>
            <a:ln w="11113">
              <a:solidFill>
                <a:srgbClr val="000000"/>
              </a:solidFill>
              <a:prstDash val="solid"/>
              <a:round/>
              <a:headEnd/>
              <a:tailEnd/>
            </a:ln>
          </p:spPr>
          <p:txBody>
            <a:bodyPr/>
            <a:lstStyle/>
            <a:p>
              <a:endParaRPr lang="fr-FR"/>
            </a:p>
          </p:txBody>
        </p:sp>
        <p:sp>
          <p:nvSpPr>
            <p:cNvPr id="2323" name="Freeform 275"/>
            <p:cNvSpPr>
              <a:spLocks/>
            </p:cNvSpPr>
            <p:nvPr/>
          </p:nvSpPr>
          <p:spPr bwMode="auto">
            <a:xfrm>
              <a:off x="3641" y="1776"/>
              <a:ext cx="99" cy="45"/>
            </a:xfrm>
            <a:custGeom>
              <a:avLst/>
              <a:gdLst/>
              <a:ahLst/>
              <a:cxnLst>
                <a:cxn ang="0">
                  <a:pos x="0" y="0"/>
                </a:cxn>
                <a:cxn ang="0">
                  <a:pos x="99" y="0"/>
                </a:cxn>
                <a:cxn ang="0">
                  <a:pos x="99" y="91"/>
                </a:cxn>
              </a:cxnLst>
              <a:rect l="0" t="0" r="r" b="b"/>
              <a:pathLst>
                <a:path w="99" h="91">
                  <a:moveTo>
                    <a:pt x="0" y="0"/>
                  </a:moveTo>
                  <a:lnTo>
                    <a:pt x="99" y="0"/>
                  </a:lnTo>
                  <a:lnTo>
                    <a:pt x="99" y="91"/>
                  </a:lnTo>
                </a:path>
              </a:pathLst>
            </a:custGeom>
            <a:noFill/>
            <a:ln w="11113">
              <a:solidFill>
                <a:srgbClr val="000000"/>
              </a:solidFill>
              <a:prstDash val="solid"/>
              <a:round/>
              <a:headEnd/>
              <a:tailEnd/>
            </a:ln>
          </p:spPr>
          <p:txBody>
            <a:bodyPr/>
            <a:lstStyle/>
            <a:p>
              <a:endParaRPr lang="fr-FR"/>
            </a:p>
          </p:txBody>
        </p:sp>
        <p:sp>
          <p:nvSpPr>
            <p:cNvPr id="2324" name="Line 276"/>
            <p:cNvSpPr>
              <a:spLocks noChangeShapeType="1"/>
            </p:cNvSpPr>
            <p:nvPr/>
          </p:nvSpPr>
          <p:spPr bwMode="auto">
            <a:xfrm flipH="1">
              <a:off x="3641" y="1796"/>
              <a:ext cx="99" cy="1"/>
            </a:xfrm>
            <a:prstGeom prst="line">
              <a:avLst/>
            </a:prstGeom>
            <a:noFill/>
            <a:ln w="11113">
              <a:solidFill>
                <a:srgbClr val="000000"/>
              </a:solidFill>
              <a:round/>
              <a:headEnd/>
              <a:tailEnd/>
            </a:ln>
          </p:spPr>
          <p:txBody>
            <a:bodyPr/>
            <a:lstStyle/>
            <a:p>
              <a:endParaRPr lang="fr-FR"/>
            </a:p>
          </p:txBody>
        </p:sp>
        <p:sp>
          <p:nvSpPr>
            <p:cNvPr id="2325" name="Line 277"/>
            <p:cNvSpPr>
              <a:spLocks noChangeShapeType="1"/>
            </p:cNvSpPr>
            <p:nvPr/>
          </p:nvSpPr>
          <p:spPr bwMode="auto">
            <a:xfrm flipV="1">
              <a:off x="3691" y="1796"/>
              <a:ext cx="1" cy="66"/>
            </a:xfrm>
            <a:prstGeom prst="line">
              <a:avLst/>
            </a:prstGeom>
            <a:noFill/>
            <a:ln w="11113">
              <a:solidFill>
                <a:srgbClr val="000000"/>
              </a:solidFill>
              <a:round/>
              <a:headEnd/>
              <a:tailEnd/>
            </a:ln>
          </p:spPr>
          <p:txBody>
            <a:bodyPr/>
            <a:lstStyle/>
            <a:p>
              <a:endParaRPr lang="fr-FR"/>
            </a:p>
          </p:txBody>
        </p:sp>
        <p:sp>
          <p:nvSpPr>
            <p:cNvPr id="2326" name="Line 278"/>
            <p:cNvSpPr>
              <a:spLocks noChangeShapeType="1"/>
            </p:cNvSpPr>
            <p:nvPr/>
          </p:nvSpPr>
          <p:spPr bwMode="auto">
            <a:xfrm flipH="1" flipV="1">
              <a:off x="3616" y="2266"/>
              <a:ext cx="130" cy="41"/>
            </a:xfrm>
            <a:prstGeom prst="line">
              <a:avLst/>
            </a:prstGeom>
            <a:noFill/>
            <a:ln w="11113">
              <a:solidFill>
                <a:srgbClr val="000000"/>
              </a:solidFill>
              <a:round/>
              <a:headEnd/>
              <a:tailEnd/>
            </a:ln>
          </p:spPr>
          <p:txBody>
            <a:bodyPr/>
            <a:lstStyle/>
            <a:p>
              <a:endParaRPr lang="fr-FR"/>
            </a:p>
          </p:txBody>
        </p:sp>
        <p:sp>
          <p:nvSpPr>
            <p:cNvPr id="2327" name="Line 279"/>
            <p:cNvSpPr>
              <a:spLocks noChangeShapeType="1"/>
            </p:cNvSpPr>
            <p:nvPr/>
          </p:nvSpPr>
          <p:spPr bwMode="auto">
            <a:xfrm flipH="1">
              <a:off x="3616" y="2266"/>
              <a:ext cx="130" cy="41"/>
            </a:xfrm>
            <a:prstGeom prst="line">
              <a:avLst/>
            </a:prstGeom>
            <a:noFill/>
            <a:ln w="11113">
              <a:solidFill>
                <a:srgbClr val="000000"/>
              </a:solidFill>
              <a:round/>
              <a:headEnd/>
              <a:tailEnd/>
            </a:ln>
          </p:spPr>
          <p:txBody>
            <a:bodyPr/>
            <a:lstStyle/>
            <a:p>
              <a:endParaRPr lang="fr-FR"/>
            </a:p>
          </p:txBody>
        </p:sp>
        <p:sp>
          <p:nvSpPr>
            <p:cNvPr id="2328" name="Line 280"/>
            <p:cNvSpPr>
              <a:spLocks noChangeShapeType="1"/>
            </p:cNvSpPr>
            <p:nvPr/>
          </p:nvSpPr>
          <p:spPr bwMode="auto">
            <a:xfrm flipV="1">
              <a:off x="3746" y="2266"/>
              <a:ext cx="1" cy="41"/>
            </a:xfrm>
            <a:prstGeom prst="line">
              <a:avLst/>
            </a:prstGeom>
            <a:noFill/>
            <a:ln w="11113">
              <a:solidFill>
                <a:srgbClr val="000000"/>
              </a:solidFill>
              <a:round/>
              <a:headEnd/>
              <a:tailEnd/>
            </a:ln>
          </p:spPr>
          <p:txBody>
            <a:bodyPr/>
            <a:lstStyle/>
            <a:p>
              <a:endParaRPr lang="fr-FR"/>
            </a:p>
          </p:txBody>
        </p:sp>
        <p:sp>
          <p:nvSpPr>
            <p:cNvPr id="2329" name="Line 281"/>
            <p:cNvSpPr>
              <a:spLocks noChangeShapeType="1"/>
            </p:cNvSpPr>
            <p:nvPr/>
          </p:nvSpPr>
          <p:spPr bwMode="auto">
            <a:xfrm flipV="1">
              <a:off x="3616" y="2266"/>
              <a:ext cx="1" cy="41"/>
            </a:xfrm>
            <a:prstGeom prst="line">
              <a:avLst/>
            </a:prstGeom>
            <a:noFill/>
            <a:ln w="11113">
              <a:solidFill>
                <a:srgbClr val="000000"/>
              </a:solidFill>
              <a:round/>
              <a:headEnd/>
              <a:tailEnd/>
            </a:ln>
          </p:spPr>
          <p:txBody>
            <a:bodyPr/>
            <a:lstStyle/>
            <a:p>
              <a:endParaRPr lang="fr-FR"/>
            </a:p>
          </p:txBody>
        </p:sp>
        <p:sp>
          <p:nvSpPr>
            <p:cNvPr id="2330" name="Freeform 282"/>
            <p:cNvSpPr>
              <a:spLocks/>
            </p:cNvSpPr>
            <p:nvPr/>
          </p:nvSpPr>
          <p:spPr bwMode="auto">
            <a:xfrm>
              <a:off x="3632" y="2327"/>
              <a:ext cx="97" cy="45"/>
            </a:xfrm>
            <a:custGeom>
              <a:avLst/>
              <a:gdLst/>
              <a:ahLst/>
              <a:cxnLst>
                <a:cxn ang="0">
                  <a:pos x="97" y="0"/>
                </a:cxn>
                <a:cxn ang="0">
                  <a:pos x="0" y="0"/>
                </a:cxn>
                <a:cxn ang="0">
                  <a:pos x="0" y="91"/>
                </a:cxn>
              </a:cxnLst>
              <a:rect l="0" t="0" r="r" b="b"/>
              <a:pathLst>
                <a:path w="97" h="91">
                  <a:moveTo>
                    <a:pt x="97" y="0"/>
                  </a:moveTo>
                  <a:lnTo>
                    <a:pt x="0" y="0"/>
                  </a:lnTo>
                  <a:lnTo>
                    <a:pt x="0" y="91"/>
                  </a:lnTo>
                </a:path>
              </a:pathLst>
            </a:custGeom>
            <a:noFill/>
            <a:ln w="11113">
              <a:solidFill>
                <a:srgbClr val="000000"/>
              </a:solidFill>
              <a:prstDash val="solid"/>
              <a:round/>
              <a:headEnd/>
              <a:tailEnd/>
            </a:ln>
          </p:spPr>
          <p:txBody>
            <a:bodyPr/>
            <a:lstStyle/>
            <a:p>
              <a:endParaRPr lang="fr-FR"/>
            </a:p>
          </p:txBody>
        </p:sp>
        <p:sp>
          <p:nvSpPr>
            <p:cNvPr id="2331" name="Freeform 283"/>
            <p:cNvSpPr>
              <a:spLocks/>
            </p:cNvSpPr>
            <p:nvPr/>
          </p:nvSpPr>
          <p:spPr bwMode="auto">
            <a:xfrm>
              <a:off x="3632" y="2327"/>
              <a:ext cx="97" cy="45"/>
            </a:xfrm>
            <a:custGeom>
              <a:avLst/>
              <a:gdLst/>
              <a:ahLst/>
              <a:cxnLst>
                <a:cxn ang="0">
                  <a:pos x="0" y="91"/>
                </a:cxn>
                <a:cxn ang="0">
                  <a:pos x="97" y="91"/>
                </a:cxn>
                <a:cxn ang="0">
                  <a:pos x="97" y="0"/>
                </a:cxn>
              </a:cxnLst>
              <a:rect l="0" t="0" r="r" b="b"/>
              <a:pathLst>
                <a:path w="97" h="91">
                  <a:moveTo>
                    <a:pt x="0" y="91"/>
                  </a:moveTo>
                  <a:lnTo>
                    <a:pt x="97" y="91"/>
                  </a:lnTo>
                  <a:lnTo>
                    <a:pt x="97" y="0"/>
                  </a:lnTo>
                </a:path>
              </a:pathLst>
            </a:custGeom>
            <a:noFill/>
            <a:ln w="11113">
              <a:solidFill>
                <a:srgbClr val="000000"/>
              </a:solidFill>
              <a:prstDash val="solid"/>
              <a:round/>
              <a:headEnd/>
              <a:tailEnd/>
            </a:ln>
          </p:spPr>
          <p:txBody>
            <a:bodyPr/>
            <a:lstStyle/>
            <a:p>
              <a:endParaRPr lang="fr-FR"/>
            </a:p>
          </p:txBody>
        </p:sp>
        <p:sp>
          <p:nvSpPr>
            <p:cNvPr id="2332" name="Line 284"/>
            <p:cNvSpPr>
              <a:spLocks noChangeShapeType="1"/>
            </p:cNvSpPr>
            <p:nvPr/>
          </p:nvSpPr>
          <p:spPr bwMode="auto">
            <a:xfrm flipH="1">
              <a:off x="3632" y="2352"/>
              <a:ext cx="97" cy="1"/>
            </a:xfrm>
            <a:prstGeom prst="line">
              <a:avLst/>
            </a:prstGeom>
            <a:noFill/>
            <a:ln w="11113">
              <a:solidFill>
                <a:srgbClr val="000000"/>
              </a:solidFill>
              <a:round/>
              <a:headEnd/>
              <a:tailEnd/>
            </a:ln>
          </p:spPr>
          <p:txBody>
            <a:bodyPr/>
            <a:lstStyle/>
            <a:p>
              <a:endParaRPr lang="fr-FR"/>
            </a:p>
          </p:txBody>
        </p:sp>
        <p:sp>
          <p:nvSpPr>
            <p:cNvPr id="2333" name="Line 285"/>
            <p:cNvSpPr>
              <a:spLocks noChangeShapeType="1"/>
            </p:cNvSpPr>
            <p:nvPr/>
          </p:nvSpPr>
          <p:spPr bwMode="auto">
            <a:xfrm>
              <a:off x="3681" y="2286"/>
              <a:ext cx="1" cy="66"/>
            </a:xfrm>
            <a:prstGeom prst="line">
              <a:avLst/>
            </a:prstGeom>
            <a:noFill/>
            <a:ln w="11113">
              <a:solidFill>
                <a:srgbClr val="000000"/>
              </a:solidFill>
              <a:round/>
              <a:headEnd/>
              <a:tailEnd/>
            </a:ln>
          </p:spPr>
          <p:txBody>
            <a:bodyPr/>
            <a:lstStyle/>
            <a:p>
              <a:endParaRPr lang="fr-FR"/>
            </a:p>
          </p:txBody>
        </p:sp>
        <p:sp>
          <p:nvSpPr>
            <p:cNvPr id="2334" name="Freeform 286"/>
            <p:cNvSpPr>
              <a:spLocks/>
            </p:cNvSpPr>
            <p:nvPr/>
          </p:nvSpPr>
          <p:spPr bwMode="auto">
            <a:xfrm>
              <a:off x="3745" y="2214"/>
              <a:ext cx="120" cy="72"/>
            </a:xfrm>
            <a:custGeom>
              <a:avLst/>
              <a:gdLst/>
              <a:ahLst/>
              <a:cxnLst>
                <a:cxn ang="0">
                  <a:pos x="0" y="145"/>
                </a:cxn>
                <a:cxn ang="0">
                  <a:pos x="120" y="145"/>
                </a:cxn>
                <a:cxn ang="0">
                  <a:pos x="120" y="0"/>
                </a:cxn>
              </a:cxnLst>
              <a:rect l="0" t="0" r="r" b="b"/>
              <a:pathLst>
                <a:path w="120" h="145">
                  <a:moveTo>
                    <a:pt x="0" y="145"/>
                  </a:moveTo>
                  <a:lnTo>
                    <a:pt x="120" y="145"/>
                  </a:lnTo>
                  <a:lnTo>
                    <a:pt x="120" y="0"/>
                  </a:lnTo>
                </a:path>
              </a:pathLst>
            </a:custGeom>
            <a:noFill/>
            <a:ln w="11113">
              <a:solidFill>
                <a:srgbClr val="000000"/>
              </a:solidFill>
              <a:prstDash val="solid"/>
              <a:round/>
              <a:headEnd/>
              <a:tailEnd/>
            </a:ln>
          </p:spPr>
          <p:txBody>
            <a:bodyPr/>
            <a:lstStyle/>
            <a:p>
              <a:endParaRPr lang="fr-FR"/>
            </a:p>
          </p:txBody>
        </p:sp>
        <p:sp>
          <p:nvSpPr>
            <p:cNvPr id="2335" name="Freeform 287"/>
            <p:cNvSpPr>
              <a:spLocks/>
            </p:cNvSpPr>
            <p:nvPr/>
          </p:nvSpPr>
          <p:spPr bwMode="auto">
            <a:xfrm>
              <a:off x="3759" y="1860"/>
              <a:ext cx="121" cy="72"/>
            </a:xfrm>
            <a:custGeom>
              <a:avLst/>
              <a:gdLst/>
              <a:ahLst/>
              <a:cxnLst>
                <a:cxn ang="0">
                  <a:pos x="0" y="0"/>
                </a:cxn>
                <a:cxn ang="0">
                  <a:pos x="121" y="0"/>
                </a:cxn>
                <a:cxn ang="0">
                  <a:pos x="121" y="143"/>
                </a:cxn>
              </a:cxnLst>
              <a:rect l="0" t="0" r="r" b="b"/>
              <a:pathLst>
                <a:path w="121" h="143">
                  <a:moveTo>
                    <a:pt x="0" y="0"/>
                  </a:moveTo>
                  <a:lnTo>
                    <a:pt x="121" y="0"/>
                  </a:lnTo>
                  <a:lnTo>
                    <a:pt x="121" y="143"/>
                  </a:lnTo>
                </a:path>
              </a:pathLst>
            </a:custGeom>
            <a:noFill/>
            <a:ln w="11113">
              <a:solidFill>
                <a:srgbClr val="000000"/>
              </a:solidFill>
              <a:prstDash val="solid"/>
              <a:round/>
              <a:headEnd/>
              <a:tailEnd/>
            </a:ln>
          </p:spPr>
          <p:txBody>
            <a:bodyPr/>
            <a:lstStyle/>
            <a:p>
              <a:endParaRPr lang="fr-FR"/>
            </a:p>
          </p:txBody>
        </p:sp>
        <p:sp>
          <p:nvSpPr>
            <p:cNvPr id="2336" name="Rectangle 288"/>
            <p:cNvSpPr>
              <a:spLocks noChangeArrowheads="1"/>
            </p:cNvSpPr>
            <p:nvPr/>
          </p:nvSpPr>
          <p:spPr bwMode="auto">
            <a:xfrm>
              <a:off x="3258" y="1786"/>
              <a:ext cx="169"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Cond</a:t>
              </a:r>
              <a:endParaRPr lang="fr-FR">
                <a:solidFill>
                  <a:srgbClr val="FC0128"/>
                </a:solidFill>
              </a:endParaRPr>
            </a:p>
          </p:txBody>
        </p:sp>
        <p:sp>
          <p:nvSpPr>
            <p:cNvPr id="2337" name="Rectangle 289"/>
            <p:cNvSpPr>
              <a:spLocks noChangeArrowheads="1"/>
            </p:cNvSpPr>
            <p:nvPr/>
          </p:nvSpPr>
          <p:spPr bwMode="auto">
            <a:xfrm>
              <a:off x="3196" y="2253"/>
              <a:ext cx="220"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H2O-R</a:t>
              </a:r>
              <a:endParaRPr lang="fr-FR">
                <a:solidFill>
                  <a:srgbClr val="FC0128"/>
                </a:solidFill>
              </a:endParaRPr>
            </a:p>
          </p:txBody>
        </p:sp>
        <p:sp>
          <p:nvSpPr>
            <p:cNvPr id="2338" name="Freeform 290"/>
            <p:cNvSpPr>
              <a:spLocks/>
            </p:cNvSpPr>
            <p:nvPr/>
          </p:nvSpPr>
          <p:spPr bwMode="auto">
            <a:xfrm>
              <a:off x="3976" y="3607"/>
              <a:ext cx="519" cy="226"/>
            </a:xfrm>
            <a:custGeom>
              <a:avLst/>
              <a:gdLst/>
              <a:ahLst/>
              <a:cxnLst>
                <a:cxn ang="0">
                  <a:pos x="519" y="227"/>
                </a:cxn>
                <a:cxn ang="0">
                  <a:pos x="517" y="258"/>
                </a:cxn>
                <a:cxn ang="0">
                  <a:pos x="509" y="288"/>
                </a:cxn>
                <a:cxn ang="0">
                  <a:pos x="497" y="318"/>
                </a:cxn>
                <a:cxn ang="0">
                  <a:pos x="481" y="344"/>
                </a:cxn>
                <a:cxn ang="0">
                  <a:pos x="460" y="371"/>
                </a:cxn>
                <a:cxn ang="0">
                  <a:pos x="437" y="393"/>
                </a:cxn>
                <a:cxn ang="0">
                  <a:pos x="408" y="412"/>
                </a:cxn>
                <a:cxn ang="0">
                  <a:pos x="379" y="428"/>
                </a:cxn>
                <a:cxn ang="0">
                  <a:pos x="346" y="440"/>
                </a:cxn>
                <a:cxn ang="0">
                  <a:pos x="311" y="449"/>
                </a:cxn>
                <a:cxn ang="0">
                  <a:pos x="277" y="453"/>
                </a:cxn>
                <a:cxn ang="0">
                  <a:pos x="241" y="453"/>
                </a:cxn>
                <a:cxn ang="0">
                  <a:pos x="206" y="449"/>
                </a:cxn>
                <a:cxn ang="0">
                  <a:pos x="171" y="440"/>
                </a:cxn>
                <a:cxn ang="0">
                  <a:pos x="140" y="428"/>
                </a:cxn>
                <a:cxn ang="0">
                  <a:pos x="109" y="412"/>
                </a:cxn>
                <a:cxn ang="0">
                  <a:pos x="82" y="393"/>
                </a:cxn>
                <a:cxn ang="0">
                  <a:pos x="57" y="371"/>
                </a:cxn>
                <a:cxn ang="0">
                  <a:pos x="36" y="344"/>
                </a:cxn>
                <a:cxn ang="0">
                  <a:pos x="20" y="318"/>
                </a:cxn>
                <a:cxn ang="0">
                  <a:pos x="8" y="288"/>
                </a:cxn>
                <a:cxn ang="0">
                  <a:pos x="2" y="258"/>
                </a:cxn>
                <a:cxn ang="0">
                  <a:pos x="0" y="227"/>
                </a:cxn>
                <a:cxn ang="0">
                  <a:pos x="2" y="196"/>
                </a:cxn>
                <a:cxn ang="0">
                  <a:pos x="8" y="166"/>
                </a:cxn>
                <a:cxn ang="0">
                  <a:pos x="20" y="136"/>
                </a:cxn>
                <a:cxn ang="0">
                  <a:pos x="36" y="109"/>
                </a:cxn>
                <a:cxn ang="0">
                  <a:pos x="57" y="83"/>
                </a:cxn>
                <a:cxn ang="0">
                  <a:pos x="82" y="61"/>
                </a:cxn>
                <a:cxn ang="0">
                  <a:pos x="109" y="42"/>
                </a:cxn>
                <a:cxn ang="0">
                  <a:pos x="140" y="25"/>
                </a:cxn>
                <a:cxn ang="0">
                  <a:pos x="171" y="12"/>
                </a:cxn>
                <a:cxn ang="0">
                  <a:pos x="206" y="4"/>
                </a:cxn>
                <a:cxn ang="0">
                  <a:pos x="241" y="0"/>
                </a:cxn>
                <a:cxn ang="0">
                  <a:pos x="277" y="0"/>
                </a:cxn>
                <a:cxn ang="0">
                  <a:pos x="311" y="4"/>
                </a:cxn>
                <a:cxn ang="0">
                  <a:pos x="346" y="12"/>
                </a:cxn>
                <a:cxn ang="0">
                  <a:pos x="379" y="25"/>
                </a:cxn>
                <a:cxn ang="0">
                  <a:pos x="408" y="42"/>
                </a:cxn>
                <a:cxn ang="0">
                  <a:pos x="437" y="61"/>
                </a:cxn>
                <a:cxn ang="0">
                  <a:pos x="460" y="83"/>
                </a:cxn>
                <a:cxn ang="0">
                  <a:pos x="481" y="109"/>
                </a:cxn>
                <a:cxn ang="0">
                  <a:pos x="497" y="136"/>
                </a:cxn>
                <a:cxn ang="0">
                  <a:pos x="509" y="166"/>
                </a:cxn>
                <a:cxn ang="0">
                  <a:pos x="517" y="196"/>
                </a:cxn>
                <a:cxn ang="0">
                  <a:pos x="519" y="227"/>
                </a:cxn>
              </a:cxnLst>
              <a:rect l="0" t="0" r="r" b="b"/>
              <a:pathLst>
                <a:path w="519" h="453">
                  <a:moveTo>
                    <a:pt x="519" y="227"/>
                  </a:moveTo>
                  <a:lnTo>
                    <a:pt x="517" y="258"/>
                  </a:lnTo>
                  <a:lnTo>
                    <a:pt x="509" y="288"/>
                  </a:lnTo>
                  <a:lnTo>
                    <a:pt x="497" y="318"/>
                  </a:lnTo>
                  <a:lnTo>
                    <a:pt x="481" y="344"/>
                  </a:lnTo>
                  <a:lnTo>
                    <a:pt x="460" y="371"/>
                  </a:lnTo>
                  <a:lnTo>
                    <a:pt x="437" y="393"/>
                  </a:lnTo>
                  <a:lnTo>
                    <a:pt x="408" y="412"/>
                  </a:lnTo>
                  <a:lnTo>
                    <a:pt x="379" y="428"/>
                  </a:lnTo>
                  <a:lnTo>
                    <a:pt x="346" y="440"/>
                  </a:lnTo>
                  <a:lnTo>
                    <a:pt x="311" y="449"/>
                  </a:lnTo>
                  <a:lnTo>
                    <a:pt x="277" y="453"/>
                  </a:lnTo>
                  <a:lnTo>
                    <a:pt x="241" y="453"/>
                  </a:lnTo>
                  <a:lnTo>
                    <a:pt x="206" y="449"/>
                  </a:lnTo>
                  <a:lnTo>
                    <a:pt x="171" y="440"/>
                  </a:lnTo>
                  <a:lnTo>
                    <a:pt x="140" y="428"/>
                  </a:lnTo>
                  <a:lnTo>
                    <a:pt x="109" y="412"/>
                  </a:lnTo>
                  <a:lnTo>
                    <a:pt x="82" y="393"/>
                  </a:lnTo>
                  <a:lnTo>
                    <a:pt x="57" y="371"/>
                  </a:lnTo>
                  <a:lnTo>
                    <a:pt x="36" y="344"/>
                  </a:lnTo>
                  <a:lnTo>
                    <a:pt x="20" y="318"/>
                  </a:lnTo>
                  <a:lnTo>
                    <a:pt x="8" y="288"/>
                  </a:lnTo>
                  <a:lnTo>
                    <a:pt x="2" y="258"/>
                  </a:lnTo>
                  <a:lnTo>
                    <a:pt x="0" y="227"/>
                  </a:lnTo>
                  <a:lnTo>
                    <a:pt x="2" y="196"/>
                  </a:lnTo>
                  <a:lnTo>
                    <a:pt x="8" y="166"/>
                  </a:lnTo>
                  <a:lnTo>
                    <a:pt x="20" y="136"/>
                  </a:lnTo>
                  <a:lnTo>
                    <a:pt x="36" y="109"/>
                  </a:lnTo>
                  <a:lnTo>
                    <a:pt x="57" y="83"/>
                  </a:lnTo>
                  <a:lnTo>
                    <a:pt x="82" y="61"/>
                  </a:lnTo>
                  <a:lnTo>
                    <a:pt x="109" y="42"/>
                  </a:lnTo>
                  <a:lnTo>
                    <a:pt x="140" y="25"/>
                  </a:lnTo>
                  <a:lnTo>
                    <a:pt x="171" y="12"/>
                  </a:lnTo>
                  <a:lnTo>
                    <a:pt x="206" y="4"/>
                  </a:lnTo>
                  <a:lnTo>
                    <a:pt x="241" y="0"/>
                  </a:lnTo>
                  <a:lnTo>
                    <a:pt x="277" y="0"/>
                  </a:lnTo>
                  <a:lnTo>
                    <a:pt x="311" y="4"/>
                  </a:lnTo>
                  <a:lnTo>
                    <a:pt x="346" y="12"/>
                  </a:lnTo>
                  <a:lnTo>
                    <a:pt x="379" y="25"/>
                  </a:lnTo>
                  <a:lnTo>
                    <a:pt x="408" y="42"/>
                  </a:lnTo>
                  <a:lnTo>
                    <a:pt x="437" y="61"/>
                  </a:lnTo>
                  <a:lnTo>
                    <a:pt x="460" y="83"/>
                  </a:lnTo>
                  <a:lnTo>
                    <a:pt x="481" y="109"/>
                  </a:lnTo>
                  <a:lnTo>
                    <a:pt x="497" y="136"/>
                  </a:lnTo>
                  <a:lnTo>
                    <a:pt x="509" y="166"/>
                  </a:lnTo>
                  <a:lnTo>
                    <a:pt x="517" y="196"/>
                  </a:lnTo>
                  <a:lnTo>
                    <a:pt x="519" y="227"/>
                  </a:lnTo>
                  <a:close/>
                </a:path>
              </a:pathLst>
            </a:custGeom>
            <a:solidFill>
              <a:srgbClr val="FFFFFF"/>
            </a:solidFill>
            <a:ln w="11113">
              <a:solidFill>
                <a:srgbClr val="000000"/>
              </a:solidFill>
              <a:prstDash val="solid"/>
              <a:round/>
              <a:headEnd/>
              <a:tailEnd/>
            </a:ln>
          </p:spPr>
          <p:txBody>
            <a:bodyPr/>
            <a:lstStyle/>
            <a:p>
              <a:endParaRPr lang="fr-FR"/>
            </a:p>
          </p:txBody>
        </p:sp>
        <p:sp>
          <p:nvSpPr>
            <p:cNvPr id="2339" name="Freeform 291"/>
            <p:cNvSpPr>
              <a:spLocks/>
            </p:cNvSpPr>
            <p:nvPr/>
          </p:nvSpPr>
          <p:spPr bwMode="auto">
            <a:xfrm>
              <a:off x="3976" y="3267"/>
              <a:ext cx="519" cy="226"/>
            </a:xfrm>
            <a:custGeom>
              <a:avLst/>
              <a:gdLst/>
              <a:ahLst/>
              <a:cxnLst>
                <a:cxn ang="0">
                  <a:pos x="519" y="225"/>
                </a:cxn>
                <a:cxn ang="0">
                  <a:pos x="517" y="257"/>
                </a:cxn>
                <a:cxn ang="0">
                  <a:pos x="509" y="287"/>
                </a:cxn>
                <a:cxn ang="0">
                  <a:pos x="497" y="316"/>
                </a:cxn>
                <a:cxn ang="0">
                  <a:pos x="481" y="344"/>
                </a:cxn>
                <a:cxn ang="0">
                  <a:pos x="460" y="369"/>
                </a:cxn>
                <a:cxn ang="0">
                  <a:pos x="437" y="391"/>
                </a:cxn>
                <a:cxn ang="0">
                  <a:pos x="408" y="411"/>
                </a:cxn>
                <a:cxn ang="0">
                  <a:pos x="379" y="428"/>
                </a:cxn>
                <a:cxn ang="0">
                  <a:pos x="346" y="440"/>
                </a:cxn>
                <a:cxn ang="0">
                  <a:pos x="311" y="448"/>
                </a:cxn>
                <a:cxn ang="0">
                  <a:pos x="277" y="453"/>
                </a:cxn>
                <a:cxn ang="0">
                  <a:pos x="241" y="453"/>
                </a:cxn>
                <a:cxn ang="0">
                  <a:pos x="206" y="448"/>
                </a:cxn>
                <a:cxn ang="0">
                  <a:pos x="171" y="440"/>
                </a:cxn>
                <a:cxn ang="0">
                  <a:pos x="140" y="428"/>
                </a:cxn>
                <a:cxn ang="0">
                  <a:pos x="109" y="411"/>
                </a:cxn>
                <a:cxn ang="0">
                  <a:pos x="82" y="391"/>
                </a:cxn>
                <a:cxn ang="0">
                  <a:pos x="57" y="369"/>
                </a:cxn>
                <a:cxn ang="0">
                  <a:pos x="36" y="344"/>
                </a:cxn>
                <a:cxn ang="0">
                  <a:pos x="20" y="316"/>
                </a:cxn>
                <a:cxn ang="0">
                  <a:pos x="8" y="287"/>
                </a:cxn>
                <a:cxn ang="0">
                  <a:pos x="2" y="257"/>
                </a:cxn>
                <a:cxn ang="0">
                  <a:pos x="0" y="225"/>
                </a:cxn>
                <a:cxn ang="0">
                  <a:pos x="2" y="195"/>
                </a:cxn>
                <a:cxn ang="0">
                  <a:pos x="8" y="164"/>
                </a:cxn>
                <a:cxn ang="0">
                  <a:pos x="20" y="135"/>
                </a:cxn>
                <a:cxn ang="0">
                  <a:pos x="36" y="108"/>
                </a:cxn>
                <a:cxn ang="0">
                  <a:pos x="57" y="83"/>
                </a:cxn>
                <a:cxn ang="0">
                  <a:pos x="82" y="60"/>
                </a:cxn>
                <a:cxn ang="0">
                  <a:pos x="109" y="40"/>
                </a:cxn>
                <a:cxn ang="0">
                  <a:pos x="140" y="25"/>
                </a:cxn>
                <a:cxn ang="0">
                  <a:pos x="171" y="12"/>
                </a:cxn>
                <a:cxn ang="0">
                  <a:pos x="206" y="4"/>
                </a:cxn>
                <a:cxn ang="0">
                  <a:pos x="241" y="0"/>
                </a:cxn>
                <a:cxn ang="0">
                  <a:pos x="277" y="0"/>
                </a:cxn>
                <a:cxn ang="0">
                  <a:pos x="311" y="4"/>
                </a:cxn>
                <a:cxn ang="0">
                  <a:pos x="346" y="12"/>
                </a:cxn>
                <a:cxn ang="0">
                  <a:pos x="379" y="25"/>
                </a:cxn>
                <a:cxn ang="0">
                  <a:pos x="408" y="40"/>
                </a:cxn>
                <a:cxn ang="0">
                  <a:pos x="437" y="60"/>
                </a:cxn>
                <a:cxn ang="0">
                  <a:pos x="460" y="83"/>
                </a:cxn>
                <a:cxn ang="0">
                  <a:pos x="481" y="108"/>
                </a:cxn>
                <a:cxn ang="0">
                  <a:pos x="497" y="135"/>
                </a:cxn>
                <a:cxn ang="0">
                  <a:pos x="509" y="164"/>
                </a:cxn>
                <a:cxn ang="0">
                  <a:pos x="517" y="195"/>
                </a:cxn>
                <a:cxn ang="0">
                  <a:pos x="519" y="225"/>
                </a:cxn>
              </a:cxnLst>
              <a:rect l="0" t="0" r="r" b="b"/>
              <a:pathLst>
                <a:path w="519" h="453">
                  <a:moveTo>
                    <a:pt x="519" y="225"/>
                  </a:moveTo>
                  <a:lnTo>
                    <a:pt x="517" y="257"/>
                  </a:lnTo>
                  <a:lnTo>
                    <a:pt x="509" y="287"/>
                  </a:lnTo>
                  <a:lnTo>
                    <a:pt x="497" y="316"/>
                  </a:lnTo>
                  <a:lnTo>
                    <a:pt x="481" y="344"/>
                  </a:lnTo>
                  <a:lnTo>
                    <a:pt x="460" y="369"/>
                  </a:lnTo>
                  <a:lnTo>
                    <a:pt x="437" y="391"/>
                  </a:lnTo>
                  <a:lnTo>
                    <a:pt x="408" y="411"/>
                  </a:lnTo>
                  <a:lnTo>
                    <a:pt x="379" y="428"/>
                  </a:lnTo>
                  <a:lnTo>
                    <a:pt x="346" y="440"/>
                  </a:lnTo>
                  <a:lnTo>
                    <a:pt x="311" y="448"/>
                  </a:lnTo>
                  <a:lnTo>
                    <a:pt x="277" y="453"/>
                  </a:lnTo>
                  <a:lnTo>
                    <a:pt x="241" y="453"/>
                  </a:lnTo>
                  <a:lnTo>
                    <a:pt x="206" y="448"/>
                  </a:lnTo>
                  <a:lnTo>
                    <a:pt x="171" y="440"/>
                  </a:lnTo>
                  <a:lnTo>
                    <a:pt x="140" y="428"/>
                  </a:lnTo>
                  <a:lnTo>
                    <a:pt x="109" y="411"/>
                  </a:lnTo>
                  <a:lnTo>
                    <a:pt x="82" y="391"/>
                  </a:lnTo>
                  <a:lnTo>
                    <a:pt x="57" y="369"/>
                  </a:lnTo>
                  <a:lnTo>
                    <a:pt x="36" y="344"/>
                  </a:lnTo>
                  <a:lnTo>
                    <a:pt x="20" y="316"/>
                  </a:lnTo>
                  <a:lnTo>
                    <a:pt x="8" y="287"/>
                  </a:lnTo>
                  <a:lnTo>
                    <a:pt x="2" y="257"/>
                  </a:lnTo>
                  <a:lnTo>
                    <a:pt x="0" y="225"/>
                  </a:lnTo>
                  <a:lnTo>
                    <a:pt x="2" y="195"/>
                  </a:lnTo>
                  <a:lnTo>
                    <a:pt x="8" y="164"/>
                  </a:lnTo>
                  <a:lnTo>
                    <a:pt x="20" y="135"/>
                  </a:lnTo>
                  <a:lnTo>
                    <a:pt x="36" y="108"/>
                  </a:lnTo>
                  <a:lnTo>
                    <a:pt x="57" y="83"/>
                  </a:lnTo>
                  <a:lnTo>
                    <a:pt x="82" y="60"/>
                  </a:lnTo>
                  <a:lnTo>
                    <a:pt x="109" y="40"/>
                  </a:lnTo>
                  <a:lnTo>
                    <a:pt x="140" y="25"/>
                  </a:lnTo>
                  <a:lnTo>
                    <a:pt x="171" y="12"/>
                  </a:lnTo>
                  <a:lnTo>
                    <a:pt x="206" y="4"/>
                  </a:lnTo>
                  <a:lnTo>
                    <a:pt x="241" y="0"/>
                  </a:lnTo>
                  <a:lnTo>
                    <a:pt x="277" y="0"/>
                  </a:lnTo>
                  <a:lnTo>
                    <a:pt x="311" y="4"/>
                  </a:lnTo>
                  <a:lnTo>
                    <a:pt x="346" y="12"/>
                  </a:lnTo>
                  <a:lnTo>
                    <a:pt x="379" y="25"/>
                  </a:lnTo>
                  <a:lnTo>
                    <a:pt x="408" y="40"/>
                  </a:lnTo>
                  <a:lnTo>
                    <a:pt x="437" y="60"/>
                  </a:lnTo>
                  <a:lnTo>
                    <a:pt x="460" y="83"/>
                  </a:lnTo>
                  <a:lnTo>
                    <a:pt x="481" y="108"/>
                  </a:lnTo>
                  <a:lnTo>
                    <a:pt x="497" y="135"/>
                  </a:lnTo>
                  <a:lnTo>
                    <a:pt x="509" y="164"/>
                  </a:lnTo>
                  <a:lnTo>
                    <a:pt x="517" y="195"/>
                  </a:lnTo>
                  <a:lnTo>
                    <a:pt x="519" y="225"/>
                  </a:lnTo>
                  <a:close/>
                </a:path>
              </a:pathLst>
            </a:custGeom>
            <a:solidFill>
              <a:srgbClr val="FFFFFF"/>
            </a:solidFill>
            <a:ln w="11113">
              <a:solidFill>
                <a:srgbClr val="000000"/>
              </a:solidFill>
              <a:prstDash val="solid"/>
              <a:round/>
              <a:headEnd/>
              <a:tailEnd/>
            </a:ln>
          </p:spPr>
          <p:txBody>
            <a:bodyPr/>
            <a:lstStyle/>
            <a:p>
              <a:endParaRPr lang="fr-FR"/>
            </a:p>
          </p:txBody>
        </p:sp>
        <p:sp>
          <p:nvSpPr>
            <p:cNvPr id="2340" name="Rectangle 292"/>
            <p:cNvSpPr>
              <a:spLocks noChangeArrowheads="1"/>
            </p:cNvSpPr>
            <p:nvPr/>
          </p:nvSpPr>
          <p:spPr bwMode="auto">
            <a:xfrm>
              <a:off x="3976" y="3380"/>
              <a:ext cx="519" cy="328"/>
            </a:xfrm>
            <a:prstGeom prst="rect">
              <a:avLst/>
            </a:prstGeom>
            <a:solidFill>
              <a:srgbClr val="FFFFFF"/>
            </a:solidFill>
            <a:ln w="11113">
              <a:solidFill>
                <a:srgbClr val="000000"/>
              </a:solidFill>
              <a:miter lim="800000"/>
              <a:headEnd/>
              <a:tailEnd/>
            </a:ln>
          </p:spPr>
          <p:txBody>
            <a:bodyPr/>
            <a:lstStyle/>
            <a:p>
              <a:endParaRPr lang="fr-FR"/>
            </a:p>
          </p:txBody>
        </p:sp>
        <p:sp>
          <p:nvSpPr>
            <p:cNvPr id="2341" name="Freeform 293"/>
            <p:cNvSpPr>
              <a:spLocks/>
            </p:cNvSpPr>
            <p:nvPr/>
          </p:nvSpPr>
          <p:spPr bwMode="auto">
            <a:xfrm>
              <a:off x="4692" y="3970"/>
              <a:ext cx="252" cy="42"/>
            </a:xfrm>
            <a:custGeom>
              <a:avLst/>
              <a:gdLst/>
              <a:ahLst/>
              <a:cxnLst>
                <a:cxn ang="0">
                  <a:pos x="40" y="0"/>
                </a:cxn>
                <a:cxn ang="0">
                  <a:pos x="212" y="0"/>
                </a:cxn>
                <a:cxn ang="0">
                  <a:pos x="252" y="85"/>
                </a:cxn>
                <a:cxn ang="0">
                  <a:pos x="0" y="85"/>
                </a:cxn>
                <a:cxn ang="0">
                  <a:pos x="40" y="0"/>
                </a:cxn>
              </a:cxnLst>
              <a:rect l="0" t="0" r="r" b="b"/>
              <a:pathLst>
                <a:path w="252" h="85">
                  <a:moveTo>
                    <a:pt x="40" y="0"/>
                  </a:moveTo>
                  <a:lnTo>
                    <a:pt x="212" y="0"/>
                  </a:lnTo>
                  <a:lnTo>
                    <a:pt x="252" y="85"/>
                  </a:lnTo>
                  <a:lnTo>
                    <a:pt x="0" y="85"/>
                  </a:lnTo>
                  <a:lnTo>
                    <a:pt x="40" y="0"/>
                  </a:lnTo>
                  <a:close/>
                </a:path>
              </a:pathLst>
            </a:custGeom>
            <a:solidFill>
              <a:srgbClr val="FFFFFF"/>
            </a:solidFill>
            <a:ln w="11113">
              <a:solidFill>
                <a:srgbClr val="000000"/>
              </a:solidFill>
              <a:prstDash val="solid"/>
              <a:round/>
              <a:headEnd/>
              <a:tailEnd/>
            </a:ln>
          </p:spPr>
          <p:txBody>
            <a:bodyPr/>
            <a:lstStyle/>
            <a:p>
              <a:endParaRPr lang="fr-FR"/>
            </a:p>
          </p:txBody>
        </p:sp>
        <p:sp>
          <p:nvSpPr>
            <p:cNvPr id="2342" name="Freeform 294"/>
            <p:cNvSpPr>
              <a:spLocks/>
            </p:cNvSpPr>
            <p:nvPr/>
          </p:nvSpPr>
          <p:spPr bwMode="auto">
            <a:xfrm>
              <a:off x="4238" y="3477"/>
              <a:ext cx="159" cy="24"/>
            </a:xfrm>
            <a:custGeom>
              <a:avLst/>
              <a:gdLst/>
              <a:ahLst/>
              <a:cxnLst>
                <a:cxn ang="0">
                  <a:pos x="0" y="25"/>
                </a:cxn>
                <a:cxn ang="0">
                  <a:pos x="3" y="20"/>
                </a:cxn>
                <a:cxn ang="0">
                  <a:pos x="10" y="14"/>
                </a:cxn>
                <a:cxn ang="0">
                  <a:pos x="21" y="9"/>
                </a:cxn>
                <a:cxn ang="0">
                  <a:pos x="35" y="4"/>
                </a:cxn>
                <a:cxn ang="0">
                  <a:pos x="52" y="2"/>
                </a:cxn>
                <a:cxn ang="0">
                  <a:pos x="70" y="0"/>
                </a:cxn>
                <a:cxn ang="0">
                  <a:pos x="89" y="0"/>
                </a:cxn>
                <a:cxn ang="0">
                  <a:pos x="107" y="2"/>
                </a:cxn>
                <a:cxn ang="0">
                  <a:pos x="124" y="4"/>
                </a:cxn>
                <a:cxn ang="0">
                  <a:pos x="139" y="9"/>
                </a:cxn>
                <a:cxn ang="0">
                  <a:pos x="149" y="14"/>
                </a:cxn>
                <a:cxn ang="0">
                  <a:pos x="156" y="20"/>
                </a:cxn>
                <a:cxn ang="0">
                  <a:pos x="159" y="25"/>
                </a:cxn>
                <a:cxn ang="0">
                  <a:pos x="156" y="31"/>
                </a:cxn>
                <a:cxn ang="0">
                  <a:pos x="149" y="36"/>
                </a:cxn>
                <a:cxn ang="0">
                  <a:pos x="139" y="41"/>
                </a:cxn>
                <a:cxn ang="0">
                  <a:pos x="124" y="45"/>
                </a:cxn>
                <a:cxn ang="0">
                  <a:pos x="107" y="48"/>
                </a:cxn>
                <a:cxn ang="0">
                  <a:pos x="89" y="49"/>
                </a:cxn>
                <a:cxn ang="0">
                  <a:pos x="70" y="49"/>
                </a:cxn>
                <a:cxn ang="0">
                  <a:pos x="52" y="48"/>
                </a:cxn>
                <a:cxn ang="0">
                  <a:pos x="35" y="45"/>
                </a:cxn>
                <a:cxn ang="0">
                  <a:pos x="21" y="41"/>
                </a:cxn>
                <a:cxn ang="0">
                  <a:pos x="10" y="36"/>
                </a:cxn>
                <a:cxn ang="0">
                  <a:pos x="3" y="31"/>
                </a:cxn>
                <a:cxn ang="0">
                  <a:pos x="0" y="25"/>
                </a:cxn>
              </a:cxnLst>
              <a:rect l="0" t="0" r="r" b="b"/>
              <a:pathLst>
                <a:path w="159" h="49">
                  <a:moveTo>
                    <a:pt x="0" y="25"/>
                  </a:moveTo>
                  <a:lnTo>
                    <a:pt x="3" y="20"/>
                  </a:lnTo>
                  <a:lnTo>
                    <a:pt x="10" y="14"/>
                  </a:lnTo>
                  <a:lnTo>
                    <a:pt x="21" y="9"/>
                  </a:lnTo>
                  <a:lnTo>
                    <a:pt x="35" y="4"/>
                  </a:lnTo>
                  <a:lnTo>
                    <a:pt x="52" y="2"/>
                  </a:lnTo>
                  <a:lnTo>
                    <a:pt x="70" y="0"/>
                  </a:lnTo>
                  <a:lnTo>
                    <a:pt x="89" y="0"/>
                  </a:lnTo>
                  <a:lnTo>
                    <a:pt x="107" y="2"/>
                  </a:lnTo>
                  <a:lnTo>
                    <a:pt x="124" y="4"/>
                  </a:lnTo>
                  <a:lnTo>
                    <a:pt x="139" y="9"/>
                  </a:lnTo>
                  <a:lnTo>
                    <a:pt x="149" y="14"/>
                  </a:lnTo>
                  <a:lnTo>
                    <a:pt x="156" y="20"/>
                  </a:lnTo>
                  <a:lnTo>
                    <a:pt x="159" y="25"/>
                  </a:lnTo>
                  <a:lnTo>
                    <a:pt x="156" y="31"/>
                  </a:lnTo>
                  <a:lnTo>
                    <a:pt x="149" y="36"/>
                  </a:lnTo>
                  <a:lnTo>
                    <a:pt x="139" y="41"/>
                  </a:lnTo>
                  <a:lnTo>
                    <a:pt x="124" y="45"/>
                  </a:lnTo>
                  <a:lnTo>
                    <a:pt x="107" y="48"/>
                  </a:lnTo>
                  <a:lnTo>
                    <a:pt x="89" y="49"/>
                  </a:lnTo>
                  <a:lnTo>
                    <a:pt x="70" y="49"/>
                  </a:lnTo>
                  <a:lnTo>
                    <a:pt x="52" y="48"/>
                  </a:lnTo>
                  <a:lnTo>
                    <a:pt x="35" y="45"/>
                  </a:lnTo>
                  <a:lnTo>
                    <a:pt x="21" y="41"/>
                  </a:lnTo>
                  <a:lnTo>
                    <a:pt x="10" y="36"/>
                  </a:lnTo>
                  <a:lnTo>
                    <a:pt x="3" y="31"/>
                  </a:lnTo>
                  <a:lnTo>
                    <a:pt x="0" y="25"/>
                  </a:lnTo>
                  <a:close/>
                </a:path>
              </a:pathLst>
            </a:custGeom>
            <a:solidFill>
              <a:srgbClr val="FFFFFF"/>
            </a:solidFill>
            <a:ln w="11113">
              <a:solidFill>
                <a:srgbClr val="000000"/>
              </a:solidFill>
              <a:prstDash val="solid"/>
              <a:round/>
              <a:headEnd/>
              <a:tailEnd/>
            </a:ln>
          </p:spPr>
          <p:txBody>
            <a:bodyPr/>
            <a:lstStyle/>
            <a:p>
              <a:endParaRPr lang="fr-FR"/>
            </a:p>
          </p:txBody>
        </p:sp>
        <p:sp>
          <p:nvSpPr>
            <p:cNvPr id="2343" name="Freeform 295"/>
            <p:cNvSpPr>
              <a:spLocks/>
            </p:cNvSpPr>
            <p:nvPr/>
          </p:nvSpPr>
          <p:spPr bwMode="auto">
            <a:xfrm>
              <a:off x="4074" y="3477"/>
              <a:ext cx="157" cy="24"/>
            </a:xfrm>
            <a:custGeom>
              <a:avLst/>
              <a:gdLst/>
              <a:ahLst/>
              <a:cxnLst>
                <a:cxn ang="0">
                  <a:pos x="0" y="25"/>
                </a:cxn>
                <a:cxn ang="0">
                  <a:pos x="2" y="20"/>
                </a:cxn>
                <a:cxn ang="0">
                  <a:pos x="8" y="14"/>
                </a:cxn>
                <a:cxn ang="0">
                  <a:pos x="19" y="9"/>
                </a:cxn>
                <a:cxn ang="0">
                  <a:pos x="33" y="4"/>
                </a:cxn>
                <a:cxn ang="0">
                  <a:pos x="50" y="2"/>
                </a:cxn>
                <a:cxn ang="0">
                  <a:pos x="69" y="0"/>
                </a:cxn>
                <a:cxn ang="0">
                  <a:pos x="88" y="0"/>
                </a:cxn>
                <a:cxn ang="0">
                  <a:pos x="107" y="2"/>
                </a:cxn>
                <a:cxn ang="0">
                  <a:pos x="123" y="4"/>
                </a:cxn>
                <a:cxn ang="0">
                  <a:pos x="137" y="9"/>
                </a:cxn>
                <a:cxn ang="0">
                  <a:pos x="148" y="14"/>
                </a:cxn>
                <a:cxn ang="0">
                  <a:pos x="155" y="20"/>
                </a:cxn>
                <a:cxn ang="0">
                  <a:pos x="157" y="25"/>
                </a:cxn>
                <a:cxn ang="0">
                  <a:pos x="155" y="31"/>
                </a:cxn>
                <a:cxn ang="0">
                  <a:pos x="148" y="36"/>
                </a:cxn>
                <a:cxn ang="0">
                  <a:pos x="137" y="41"/>
                </a:cxn>
                <a:cxn ang="0">
                  <a:pos x="123" y="45"/>
                </a:cxn>
                <a:cxn ang="0">
                  <a:pos x="107" y="48"/>
                </a:cxn>
                <a:cxn ang="0">
                  <a:pos x="88" y="49"/>
                </a:cxn>
                <a:cxn ang="0">
                  <a:pos x="69" y="49"/>
                </a:cxn>
                <a:cxn ang="0">
                  <a:pos x="50" y="48"/>
                </a:cxn>
                <a:cxn ang="0">
                  <a:pos x="33" y="45"/>
                </a:cxn>
                <a:cxn ang="0">
                  <a:pos x="19" y="41"/>
                </a:cxn>
                <a:cxn ang="0">
                  <a:pos x="8" y="36"/>
                </a:cxn>
                <a:cxn ang="0">
                  <a:pos x="2" y="31"/>
                </a:cxn>
                <a:cxn ang="0">
                  <a:pos x="0" y="25"/>
                </a:cxn>
              </a:cxnLst>
              <a:rect l="0" t="0" r="r" b="b"/>
              <a:pathLst>
                <a:path w="157" h="49">
                  <a:moveTo>
                    <a:pt x="0" y="25"/>
                  </a:moveTo>
                  <a:lnTo>
                    <a:pt x="2" y="20"/>
                  </a:lnTo>
                  <a:lnTo>
                    <a:pt x="8" y="14"/>
                  </a:lnTo>
                  <a:lnTo>
                    <a:pt x="19" y="9"/>
                  </a:lnTo>
                  <a:lnTo>
                    <a:pt x="33" y="4"/>
                  </a:lnTo>
                  <a:lnTo>
                    <a:pt x="50" y="2"/>
                  </a:lnTo>
                  <a:lnTo>
                    <a:pt x="69" y="0"/>
                  </a:lnTo>
                  <a:lnTo>
                    <a:pt x="88" y="0"/>
                  </a:lnTo>
                  <a:lnTo>
                    <a:pt x="107" y="2"/>
                  </a:lnTo>
                  <a:lnTo>
                    <a:pt x="123" y="4"/>
                  </a:lnTo>
                  <a:lnTo>
                    <a:pt x="137" y="9"/>
                  </a:lnTo>
                  <a:lnTo>
                    <a:pt x="148" y="14"/>
                  </a:lnTo>
                  <a:lnTo>
                    <a:pt x="155" y="20"/>
                  </a:lnTo>
                  <a:lnTo>
                    <a:pt x="157" y="25"/>
                  </a:lnTo>
                  <a:lnTo>
                    <a:pt x="155" y="31"/>
                  </a:lnTo>
                  <a:lnTo>
                    <a:pt x="148" y="36"/>
                  </a:lnTo>
                  <a:lnTo>
                    <a:pt x="137" y="41"/>
                  </a:lnTo>
                  <a:lnTo>
                    <a:pt x="123" y="45"/>
                  </a:lnTo>
                  <a:lnTo>
                    <a:pt x="107" y="48"/>
                  </a:lnTo>
                  <a:lnTo>
                    <a:pt x="88" y="49"/>
                  </a:lnTo>
                  <a:lnTo>
                    <a:pt x="69" y="49"/>
                  </a:lnTo>
                  <a:lnTo>
                    <a:pt x="50" y="48"/>
                  </a:lnTo>
                  <a:lnTo>
                    <a:pt x="33" y="45"/>
                  </a:lnTo>
                  <a:lnTo>
                    <a:pt x="19" y="41"/>
                  </a:lnTo>
                  <a:lnTo>
                    <a:pt x="8" y="36"/>
                  </a:lnTo>
                  <a:lnTo>
                    <a:pt x="2" y="31"/>
                  </a:lnTo>
                  <a:lnTo>
                    <a:pt x="0" y="25"/>
                  </a:lnTo>
                  <a:close/>
                </a:path>
              </a:pathLst>
            </a:custGeom>
            <a:solidFill>
              <a:srgbClr val="FFFFFF"/>
            </a:solidFill>
            <a:ln w="11113">
              <a:solidFill>
                <a:srgbClr val="000000"/>
              </a:solidFill>
              <a:prstDash val="solid"/>
              <a:round/>
              <a:headEnd/>
              <a:tailEnd/>
            </a:ln>
          </p:spPr>
          <p:txBody>
            <a:bodyPr/>
            <a:lstStyle/>
            <a:p>
              <a:endParaRPr lang="fr-FR"/>
            </a:p>
          </p:txBody>
        </p:sp>
        <p:sp>
          <p:nvSpPr>
            <p:cNvPr id="2344" name="Line 296"/>
            <p:cNvSpPr>
              <a:spLocks noChangeShapeType="1"/>
            </p:cNvSpPr>
            <p:nvPr/>
          </p:nvSpPr>
          <p:spPr bwMode="auto">
            <a:xfrm flipV="1">
              <a:off x="4235" y="3267"/>
              <a:ext cx="1" cy="224"/>
            </a:xfrm>
            <a:prstGeom prst="line">
              <a:avLst/>
            </a:prstGeom>
            <a:noFill/>
            <a:ln w="11113">
              <a:solidFill>
                <a:srgbClr val="000000"/>
              </a:solidFill>
              <a:round/>
              <a:headEnd/>
              <a:tailEnd/>
            </a:ln>
          </p:spPr>
          <p:txBody>
            <a:bodyPr/>
            <a:lstStyle/>
            <a:p>
              <a:endParaRPr lang="fr-FR"/>
            </a:p>
          </p:txBody>
        </p:sp>
        <p:sp>
          <p:nvSpPr>
            <p:cNvPr id="2345" name="Freeform 297"/>
            <p:cNvSpPr>
              <a:spLocks/>
            </p:cNvSpPr>
            <p:nvPr/>
          </p:nvSpPr>
          <p:spPr bwMode="auto">
            <a:xfrm>
              <a:off x="4182" y="3231"/>
              <a:ext cx="105" cy="32"/>
            </a:xfrm>
            <a:custGeom>
              <a:avLst/>
              <a:gdLst/>
              <a:ahLst/>
              <a:cxnLst>
                <a:cxn ang="0">
                  <a:pos x="105" y="32"/>
                </a:cxn>
                <a:cxn ang="0">
                  <a:pos x="103" y="40"/>
                </a:cxn>
                <a:cxn ang="0">
                  <a:pos x="97" y="48"/>
                </a:cxn>
                <a:cxn ang="0">
                  <a:pos x="87" y="55"/>
                </a:cxn>
                <a:cxn ang="0">
                  <a:pos x="75" y="61"/>
                </a:cxn>
                <a:cxn ang="0">
                  <a:pos x="60" y="64"/>
                </a:cxn>
                <a:cxn ang="0">
                  <a:pos x="45" y="64"/>
                </a:cxn>
                <a:cxn ang="0">
                  <a:pos x="31" y="61"/>
                </a:cxn>
                <a:cxn ang="0">
                  <a:pos x="18" y="55"/>
                </a:cxn>
                <a:cxn ang="0">
                  <a:pos x="8" y="48"/>
                </a:cxn>
                <a:cxn ang="0">
                  <a:pos x="2" y="40"/>
                </a:cxn>
                <a:cxn ang="0">
                  <a:pos x="0" y="32"/>
                </a:cxn>
                <a:cxn ang="0">
                  <a:pos x="2" y="22"/>
                </a:cxn>
                <a:cxn ang="0">
                  <a:pos x="8" y="15"/>
                </a:cxn>
                <a:cxn ang="0">
                  <a:pos x="18" y="8"/>
                </a:cxn>
                <a:cxn ang="0">
                  <a:pos x="31" y="2"/>
                </a:cxn>
                <a:cxn ang="0">
                  <a:pos x="45" y="0"/>
                </a:cxn>
                <a:cxn ang="0">
                  <a:pos x="60" y="0"/>
                </a:cxn>
                <a:cxn ang="0">
                  <a:pos x="75" y="2"/>
                </a:cxn>
                <a:cxn ang="0">
                  <a:pos x="87" y="8"/>
                </a:cxn>
                <a:cxn ang="0">
                  <a:pos x="97" y="15"/>
                </a:cxn>
                <a:cxn ang="0">
                  <a:pos x="103" y="22"/>
                </a:cxn>
                <a:cxn ang="0">
                  <a:pos x="105" y="32"/>
                </a:cxn>
              </a:cxnLst>
              <a:rect l="0" t="0" r="r" b="b"/>
              <a:pathLst>
                <a:path w="105" h="64">
                  <a:moveTo>
                    <a:pt x="105" y="32"/>
                  </a:moveTo>
                  <a:lnTo>
                    <a:pt x="103" y="40"/>
                  </a:lnTo>
                  <a:lnTo>
                    <a:pt x="97" y="48"/>
                  </a:lnTo>
                  <a:lnTo>
                    <a:pt x="87" y="55"/>
                  </a:lnTo>
                  <a:lnTo>
                    <a:pt x="75" y="61"/>
                  </a:lnTo>
                  <a:lnTo>
                    <a:pt x="60" y="64"/>
                  </a:lnTo>
                  <a:lnTo>
                    <a:pt x="45" y="64"/>
                  </a:lnTo>
                  <a:lnTo>
                    <a:pt x="31" y="61"/>
                  </a:lnTo>
                  <a:lnTo>
                    <a:pt x="18" y="55"/>
                  </a:lnTo>
                  <a:lnTo>
                    <a:pt x="8" y="48"/>
                  </a:lnTo>
                  <a:lnTo>
                    <a:pt x="2" y="40"/>
                  </a:lnTo>
                  <a:lnTo>
                    <a:pt x="0" y="32"/>
                  </a:lnTo>
                  <a:lnTo>
                    <a:pt x="2" y="22"/>
                  </a:lnTo>
                  <a:lnTo>
                    <a:pt x="8" y="15"/>
                  </a:lnTo>
                  <a:lnTo>
                    <a:pt x="18" y="8"/>
                  </a:lnTo>
                  <a:lnTo>
                    <a:pt x="31" y="2"/>
                  </a:lnTo>
                  <a:lnTo>
                    <a:pt x="45" y="0"/>
                  </a:lnTo>
                  <a:lnTo>
                    <a:pt x="60" y="0"/>
                  </a:lnTo>
                  <a:lnTo>
                    <a:pt x="75" y="2"/>
                  </a:lnTo>
                  <a:lnTo>
                    <a:pt x="87" y="8"/>
                  </a:lnTo>
                  <a:lnTo>
                    <a:pt x="97" y="15"/>
                  </a:lnTo>
                  <a:lnTo>
                    <a:pt x="103" y="22"/>
                  </a:lnTo>
                  <a:lnTo>
                    <a:pt x="105" y="32"/>
                  </a:lnTo>
                  <a:close/>
                </a:path>
              </a:pathLst>
            </a:custGeom>
            <a:solidFill>
              <a:srgbClr val="FFFFFF"/>
            </a:solidFill>
            <a:ln w="11113">
              <a:solidFill>
                <a:srgbClr val="000000"/>
              </a:solidFill>
              <a:prstDash val="solid"/>
              <a:round/>
              <a:headEnd/>
              <a:tailEnd/>
            </a:ln>
          </p:spPr>
          <p:txBody>
            <a:bodyPr/>
            <a:lstStyle/>
            <a:p>
              <a:endParaRPr lang="fr-FR"/>
            </a:p>
          </p:txBody>
        </p:sp>
        <p:sp>
          <p:nvSpPr>
            <p:cNvPr id="2346" name="Freeform 298"/>
            <p:cNvSpPr>
              <a:spLocks/>
            </p:cNvSpPr>
            <p:nvPr/>
          </p:nvSpPr>
          <p:spPr bwMode="auto">
            <a:xfrm>
              <a:off x="4182" y="3183"/>
              <a:ext cx="105" cy="32"/>
            </a:xfrm>
            <a:custGeom>
              <a:avLst/>
              <a:gdLst/>
              <a:ahLst/>
              <a:cxnLst>
                <a:cxn ang="0">
                  <a:pos x="105" y="32"/>
                </a:cxn>
                <a:cxn ang="0">
                  <a:pos x="103" y="42"/>
                </a:cxn>
                <a:cxn ang="0">
                  <a:pos x="97" y="51"/>
                </a:cxn>
                <a:cxn ang="0">
                  <a:pos x="87" y="56"/>
                </a:cxn>
                <a:cxn ang="0">
                  <a:pos x="75" y="62"/>
                </a:cxn>
                <a:cxn ang="0">
                  <a:pos x="60" y="65"/>
                </a:cxn>
                <a:cxn ang="0">
                  <a:pos x="45" y="65"/>
                </a:cxn>
                <a:cxn ang="0">
                  <a:pos x="31" y="62"/>
                </a:cxn>
                <a:cxn ang="0">
                  <a:pos x="18" y="56"/>
                </a:cxn>
                <a:cxn ang="0">
                  <a:pos x="8" y="51"/>
                </a:cxn>
                <a:cxn ang="0">
                  <a:pos x="2" y="42"/>
                </a:cxn>
                <a:cxn ang="0">
                  <a:pos x="0" y="32"/>
                </a:cxn>
                <a:cxn ang="0">
                  <a:pos x="2" y="24"/>
                </a:cxn>
                <a:cxn ang="0">
                  <a:pos x="8" y="16"/>
                </a:cxn>
                <a:cxn ang="0">
                  <a:pos x="18" y="9"/>
                </a:cxn>
                <a:cxn ang="0">
                  <a:pos x="31" y="3"/>
                </a:cxn>
                <a:cxn ang="0">
                  <a:pos x="45" y="0"/>
                </a:cxn>
                <a:cxn ang="0">
                  <a:pos x="60" y="0"/>
                </a:cxn>
                <a:cxn ang="0">
                  <a:pos x="75" y="3"/>
                </a:cxn>
                <a:cxn ang="0">
                  <a:pos x="87" y="9"/>
                </a:cxn>
                <a:cxn ang="0">
                  <a:pos x="97" y="16"/>
                </a:cxn>
                <a:cxn ang="0">
                  <a:pos x="103" y="24"/>
                </a:cxn>
                <a:cxn ang="0">
                  <a:pos x="105" y="32"/>
                </a:cxn>
              </a:cxnLst>
              <a:rect l="0" t="0" r="r" b="b"/>
              <a:pathLst>
                <a:path w="105" h="65">
                  <a:moveTo>
                    <a:pt x="105" y="32"/>
                  </a:moveTo>
                  <a:lnTo>
                    <a:pt x="103" y="42"/>
                  </a:lnTo>
                  <a:lnTo>
                    <a:pt x="97" y="51"/>
                  </a:lnTo>
                  <a:lnTo>
                    <a:pt x="87" y="56"/>
                  </a:lnTo>
                  <a:lnTo>
                    <a:pt x="75" y="62"/>
                  </a:lnTo>
                  <a:lnTo>
                    <a:pt x="60" y="65"/>
                  </a:lnTo>
                  <a:lnTo>
                    <a:pt x="45" y="65"/>
                  </a:lnTo>
                  <a:lnTo>
                    <a:pt x="31" y="62"/>
                  </a:lnTo>
                  <a:lnTo>
                    <a:pt x="18" y="56"/>
                  </a:lnTo>
                  <a:lnTo>
                    <a:pt x="8" y="51"/>
                  </a:lnTo>
                  <a:lnTo>
                    <a:pt x="2" y="42"/>
                  </a:lnTo>
                  <a:lnTo>
                    <a:pt x="0" y="32"/>
                  </a:lnTo>
                  <a:lnTo>
                    <a:pt x="2" y="24"/>
                  </a:lnTo>
                  <a:lnTo>
                    <a:pt x="8" y="16"/>
                  </a:lnTo>
                  <a:lnTo>
                    <a:pt x="18" y="9"/>
                  </a:lnTo>
                  <a:lnTo>
                    <a:pt x="31" y="3"/>
                  </a:lnTo>
                  <a:lnTo>
                    <a:pt x="45" y="0"/>
                  </a:lnTo>
                  <a:lnTo>
                    <a:pt x="60" y="0"/>
                  </a:lnTo>
                  <a:lnTo>
                    <a:pt x="75" y="3"/>
                  </a:lnTo>
                  <a:lnTo>
                    <a:pt x="87" y="9"/>
                  </a:lnTo>
                  <a:lnTo>
                    <a:pt x="97" y="16"/>
                  </a:lnTo>
                  <a:lnTo>
                    <a:pt x="103" y="24"/>
                  </a:lnTo>
                  <a:lnTo>
                    <a:pt x="105" y="32"/>
                  </a:lnTo>
                  <a:close/>
                </a:path>
              </a:pathLst>
            </a:custGeom>
            <a:solidFill>
              <a:srgbClr val="FFFFFF"/>
            </a:solidFill>
            <a:ln w="11113">
              <a:solidFill>
                <a:srgbClr val="000000"/>
              </a:solidFill>
              <a:prstDash val="solid"/>
              <a:round/>
              <a:headEnd/>
              <a:tailEnd/>
            </a:ln>
          </p:spPr>
          <p:txBody>
            <a:bodyPr/>
            <a:lstStyle/>
            <a:p>
              <a:endParaRPr lang="fr-FR"/>
            </a:p>
          </p:txBody>
        </p:sp>
        <p:sp>
          <p:nvSpPr>
            <p:cNvPr id="2347" name="Rectangle 299"/>
            <p:cNvSpPr>
              <a:spLocks noChangeArrowheads="1"/>
            </p:cNvSpPr>
            <p:nvPr/>
          </p:nvSpPr>
          <p:spPr bwMode="auto">
            <a:xfrm>
              <a:off x="4182" y="3199"/>
              <a:ext cx="105" cy="46"/>
            </a:xfrm>
            <a:prstGeom prst="rect">
              <a:avLst/>
            </a:prstGeom>
            <a:solidFill>
              <a:srgbClr val="FFFFFF"/>
            </a:solidFill>
            <a:ln w="11113">
              <a:solidFill>
                <a:srgbClr val="000000"/>
              </a:solidFill>
              <a:miter lim="800000"/>
              <a:headEnd/>
              <a:tailEnd/>
            </a:ln>
          </p:spPr>
          <p:txBody>
            <a:bodyPr/>
            <a:lstStyle/>
            <a:p>
              <a:endParaRPr lang="fr-FR"/>
            </a:p>
          </p:txBody>
        </p:sp>
        <p:sp>
          <p:nvSpPr>
            <p:cNvPr id="2348" name="Freeform 300"/>
            <p:cNvSpPr>
              <a:spLocks/>
            </p:cNvSpPr>
            <p:nvPr/>
          </p:nvSpPr>
          <p:spPr bwMode="auto">
            <a:xfrm>
              <a:off x="4235" y="3834"/>
              <a:ext cx="517" cy="102"/>
            </a:xfrm>
            <a:custGeom>
              <a:avLst/>
              <a:gdLst/>
              <a:ahLst/>
              <a:cxnLst>
                <a:cxn ang="0">
                  <a:pos x="0" y="0"/>
                </a:cxn>
                <a:cxn ang="0">
                  <a:pos x="0" y="215"/>
                </a:cxn>
                <a:cxn ang="0">
                  <a:pos x="205" y="215"/>
                </a:cxn>
              </a:cxnLst>
              <a:rect l="0" t="0" r="r" b="b"/>
              <a:pathLst>
                <a:path w="205" h="215">
                  <a:moveTo>
                    <a:pt x="0" y="0"/>
                  </a:moveTo>
                  <a:lnTo>
                    <a:pt x="0" y="215"/>
                  </a:lnTo>
                  <a:lnTo>
                    <a:pt x="205" y="215"/>
                  </a:lnTo>
                </a:path>
              </a:pathLst>
            </a:custGeom>
            <a:noFill/>
            <a:ln w="11113">
              <a:solidFill>
                <a:srgbClr val="000000"/>
              </a:solidFill>
              <a:prstDash val="solid"/>
              <a:round/>
              <a:headEnd/>
              <a:tailEnd/>
            </a:ln>
          </p:spPr>
          <p:txBody>
            <a:bodyPr/>
            <a:lstStyle/>
            <a:p>
              <a:endParaRPr lang="fr-FR"/>
            </a:p>
          </p:txBody>
        </p:sp>
        <p:sp>
          <p:nvSpPr>
            <p:cNvPr id="2349" name="Line 301"/>
            <p:cNvSpPr>
              <a:spLocks noChangeShapeType="1"/>
            </p:cNvSpPr>
            <p:nvPr/>
          </p:nvSpPr>
          <p:spPr bwMode="auto">
            <a:xfrm>
              <a:off x="4896" y="3936"/>
              <a:ext cx="240" cy="3"/>
            </a:xfrm>
            <a:prstGeom prst="line">
              <a:avLst/>
            </a:prstGeom>
            <a:noFill/>
            <a:ln w="11113">
              <a:solidFill>
                <a:srgbClr val="000000"/>
              </a:solidFill>
              <a:round/>
              <a:headEnd/>
              <a:tailEnd/>
            </a:ln>
          </p:spPr>
          <p:txBody>
            <a:bodyPr/>
            <a:lstStyle/>
            <a:p>
              <a:endParaRPr lang="fr-FR"/>
            </a:p>
          </p:txBody>
        </p:sp>
        <p:sp>
          <p:nvSpPr>
            <p:cNvPr id="2350" name="Line 302"/>
            <p:cNvSpPr>
              <a:spLocks noChangeShapeType="1"/>
            </p:cNvSpPr>
            <p:nvPr/>
          </p:nvSpPr>
          <p:spPr bwMode="auto">
            <a:xfrm>
              <a:off x="5281" y="3936"/>
              <a:ext cx="183" cy="1"/>
            </a:xfrm>
            <a:prstGeom prst="line">
              <a:avLst/>
            </a:prstGeom>
            <a:noFill/>
            <a:ln w="11113">
              <a:solidFill>
                <a:srgbClr val="000000"/>
              </a:solidFill>
              <a:round/>
              <a:headEnd/>
              <a:tailEnd/>
            </a:ln>
          </p:spPr>
          <p:txBody>
            <a:bodyPr/>
            <a:lstStyle/>
            <a:p>
              <a:endParaRPr lang="fr-FR"/>
            </a:p>
          </p:txBody>
        </p:sp>
        <p:sp>
          <p:nvSpPr>
            <p:cNvPr id="2351" name="Line 303"/>
            <p:cNvSpPr>
              <a:spLocks noChangeShapeType="1"/>
            </p:cNvSpPr>
            <p:nvPr/>
          </p:nvSpPr>
          <p:spPr bwMode="auto">
            <a:xfrm flipH="1" flipV="1">
              <a:off x="4107" y="3084"/>
              <a:ext cx="65" cy="80"/>
            </a:xfrm>
            <a:prstGeom prst="line">
              <a:avLst/>
            </a:prstGeom>
            <a:noFill/>
            <a:ln w="11113">
              <a:solidFill>
                <a:srgbClr val="000000"/>
              </a:solidFill>
              <a:round/>
              <a:headEnd/>
              <a:tailEnd/>
            </a:ln>
          </p:spPr>
          <p:txBody>
            <a:bodyPr/>
            <a:lstStyle/>
            <a:p>
              <a:endParaRPr lang="fr-FR"/>
            </a:p>
          </p:txBody>
        </p:sp>
        <p:sp>
          <p:nvSpPr>
            <p:cNvPr id="2352" name="Line 304"/>
            <p:cNvSpPr>
              <a:spLocks noChangeShapeType="1"/>
            </p:cNvSpPr>
            <p:nvPr/>
          </p:nvSpPr>
          <p:spPr bwMode="auto">
            <a:xfrm flipV="1">
              <a:off x="4107" y="3084"/>
              <a:ext cx="65" cy="80"/>
            </a:xfrm>
            <a:prstGeom prst="line">
              <a:avLst/>
            </a:prstGeom>
            <a:noFill/>
            <a:ln w="11113">
              <a:solidFill>
                <a:srgbClr val="000000"/>
              </a:solidFill>
              <a:round/>
              <a:headEnd/>
              <a:tailEnd/>
            </a:ln>
          </p:spPr>
          <p:txBody>
            <a:bodyPr/>
            <a:lstStyle/>
            <a:p>
              <a:endParaRPr lang="fr-FR"/>
            </a:p>
          </p:txBody>
        </p:sp>
        <p:sp>
          <p:nvSpPr>
            <p:cNvPr id="2353" name="Line 305"/>
            <p:cNvSpPr>
              <a:spLocks noChangeShapeType="1"/>
            </p:cNvSpPr>
            <p:nvPr/>
          </p:nvSpPr>
          <p:spPr bwMode="auto">
            <a:xfrm flipH="1">
              <a:off x="4107" y="3164"/>
              <a:ext cx="65" cy="1"/>
            </a:xfrm>
            <a:prstGeom prst="line">
              <a:avLst/>
            </a:prstGeom>
            <a:noFill/>
            <a:ln w="11113">
              <a:solidFill>
                <a:srgbClr val="000000"/>
              </a:solidFill>
              <a:round/>
              <a:headEnd/>
              <a:tailEnd/>
            </a:ln>
          </p:spPr>
          <p:txBody>
            <a:bodyPr/>
            <a:lstStyle/>
            <a:p>
              <a:endParaRPr lang="fr-FR"/>
            </a:p>
          </p:txBody>
        </p:sp>
        <p:sp>
          <p:nvSpPr>
            <p:cNvPr id="2354" name="Line 306"/>
            <p:cNvSpPr>
              <a:spLocks noChangeShapeType="1"/>
            </p:cNvSpPr>
            <p:nvPr/>
          </p:nvSpPr>
          <p:spPr bwMode="auto">
            <a:xfrm flipH="1">
              <a:off x="4107" y="3084"/>
              <a:ext cx="65" cy="1"/>
            </a:xfrm>
            <a:prstGeom prst="line">
              <a:avLst/>
            </a:prstGeom>
            <a:noFill/>
            <a:ln w="11113">
              <a:solidFill>
                <a:srgbClr val="000000"/>
              </a:solidFill>
              <a:round/>
              <a:headEnd/>
              <a:tailEnd/>
            </a:ln>
          </p:spPr>
          <p:txBody>
            <a:bodyPr/>
            <a:lstStyle/>
            <a:p>
              <a:endParaRPr lang="fr-FR"/>
            </a:p>
          </p:txBody>
        </p:sp>
        <p:sp>
          <p:nvSpPr>
            <p:cNvPr id="2355" name="Freeform 307"/>
            <p:cNvSpPr>
              <a:spLocks/>
            </p:cNvSpPr>
            <p:nvPr/>
          </p:nvSpPr>
          <p:spPr bwMode="auto">
            <a:xfrm>
              <a:off x="4205" y="3094"/>
              <a:ext cx="73" cy="61"/>
            </a:xfrm>
            <a:custGeom>
              <a:avLst/>
              <a:gdLst/>
              <a:ahLst/>
              <a:cxnLst>
                <a:cxn ang="0">
                  <a:pos x="0" y="121"/>
                </a:cxn>
                <a:cxn ang="0">
                  <a:pos x="0" y="0"/>
                </a:cxn>
                <a:cxn ang="0">
                  <a:pos x="73" y="0"/>
                </a:cxn>
              </a:cxnLst>
              <a:rect l="0" t="0" r="r" b="b"/>
              <a:pathLst>
                <a:path w="73" h="121">
                  <a:moveTo>
                    <a:pt x="0" y="121"/>
                  </a:moveTo>
                  <a:lnTo>
                    <a:pt x="0" y="0"/>
                  </a:lnTo>
                  <a:lnTo>
                    <a:pt x="73" y="0"/>
                  </a:lnTo>
                </a:path>
              </a:pathLst>
            </a:custGeom>
            <a:noFill/>
            <a:ln w="11113">
              <a:solidFill>
                <a:srgbClr val="000000"/>
              </a:solidFill>
              <a:prstDash val="solid"/>
              <a:round/>
              <a:headEnd/>
              <a:tailEnd/>
            </a:ln>
          </p:spPr>
          <p:txBody>
            <a:bodyPr/>
            <a:lstStyle/>
            <a:p>
              <a:endParaRPr lang="fr-FR"/>
            </a:p>
          </p:txBody>
        </p:sp>
        <p:sp>
          <p:nvSpPr>
            <p:cNvPr id="2356" name="Freeform 308"/>
            <p:cNvSpPr>
              <a:spLocks/>
            </p:cNvSpPr>
            <p:nvPr/>
          </p:nvSpPr>
          <p:spPr bwMode="auto">
            <a:xfrm>
              <a:off x="4205" y="3094"/>
              <a:ext cx="73" cy="61"/>
            </a:xfrm>
            <a:custGeom>
              <a:avLst/>
              <a:gdLst/>
              <a:ahLst/>
              <a:cxnLst>
                <a:cxn ang="0">
                  <a:pos x="73" y="0"/>
                </a:cxn>
                <a:cxn ang="0">
                  <a:pos x="73" y="121"/>
                </a:cxn>
                <a:cxn ang="0">
                  <a:pos x="0" y="121"/>
                </a:cxn>
              </a:cxnLst>
              <a:rect l="0" t="0" r="r" b="b"/>
              <a:pathLst>
                <a:path w="73" h="121">
                  <a:moveTo>
                    <a:pt x="73" y="0"/>
                  </a:moveTo>
                  <a:lnTo>
                    <a:pt x="73" y="121"/>
                  </a:lnTo>
                  <a:lnTo>
                    <a:pt x="0" y="121"/>
                  </a:lnTo>
                </a:path>
              </a:pathLst>
            </a:custGeom>
            <a:noFill/>
            <a:ln w="11113">
              <a:solidFill>
                <a:srgbClr val="000000"/>
              </a:solidFill>
              <a:prstDash val="solid"/>
              <a:round/>
              <a:headEnd/>
              <a:tailEnd/>
            </a:ln>
          </p:spPr>
          <p:txBody>
            <a:bodyPr/>
            <a:lstStyle/>
            <a:p>
              <a:endParaRPr lang="fr-FR"/>
            </a:p>
          </p:txBody>
        </p:sp>
        <p:sp>
          <p:nvSpPr>
            <p:cNvPr id="2357" name="Line 309"/>
            <p:cNvSpPr>
              <a:spLocks noChangeShapeType="1"/>
            </p:cNvSpPr>
            <p:nvPr/>
          </p:nvSpPr>
          <p:spPr bwMode="auto">
            <a:xfrm flipV="1">
              <a:off x="4246" y="3094"/>
              <a:ext cx="1" cy="61"/>
            </a:xfrm>
            <a:prstGeom prst="line">
              <a:avLst/>
            </a:prstGeom>
            <a:noFill/>
            <a:ln w="11113">
              <a:solidFill>
                <a:srgbClr val="000000"/>
              </a:solidFill>
              <a:round/>
              <a:headEnd/>
              <a:tailEnd/>
            </a:ln>
          </p:spPr>
          <p:txBody>
            <a:bodyPr/>
            <a:lstStyle/>
            <a:p>
              <a:endParaRPr lang="fr-FR"/>
            </a:p>
          </p:txBody>
        </p:sp>
        <p:sp>
          <p:nvSpPr>
            <p:cNvPr id="2358" name="Line 310"/>
            <p:cNvSpPr>
              <a:spLocks noChangeShapeType="1"/>
            </p:cNvSpPr>
            <p:nvPr/>
          </p:nvSpPr>
          <p:spPr bwMode="auto">
            <a:xfrm>
              <a:off x="4140" y="3124"/>
              <a:ext cx="106" cy="1"/>
            </a:xfrm>
            <a:prstGeom prst="line">
              <a:avLst/>
            </a:prstGeom>
            <a:noFill/>
            <a:ln w="11113">
              <a:solidFill>
                <a:srgbClr val="000000"/>
              </a:solidFill>
              <a:round/>
              <a:headEnd/>
              <a:tailEnd/>
            </a:ln>
          </p:spPr>
          <p:txBody>
            <a:bodyPr/>
            <a:lstStyle/>
            <a:p>
              <a:endParaRPr lang="fr-FR"/>
            </a:p>
          </p:txBody>
        </p:sp>
        <p:sp>
          <p:nvSpPr>
            <p:cNvPr id="2359" name="Line 311"/>
            <p:cNvSpPr>
              <a:spLocks noChangeShapeType="1"/>
            </p:cNvSpPr>
            <p:nvPr/>
          </p:nvSpPr>
          <p:spPr bwMode="auto">
            <a:xfrm>
              <a:off x="4636" y="3183"/>
              <a:ext cx="148" cy="45"/>
            </a:xfrm>
            <a:prstGeom prst="line">
              <a:avLst/>
            </a:prstGeom>
            <a:noFill/>
            <a:ln w="11113">
              <a:solidFill>
                <a:srgbClr val="000000"/>
              </a:solidFill>
              <a:round/>
              <a:headEnd/>
              <a:tailEnd/>
            </a:ln>
          </p:spPr>
          <p:txBody>
            <a:bodyPr/>
            <a:lstStyle/>
            <a:p>
              <a:endParaRPr lang="fr-FR"/>
            </a:p>
          </p:txBody>
        </p:sp>
        <p:sp>
          <p:nvSpPr>
            <p:cNvPr id="2360" name="Line 312"/>
            <p:cNvSpPr>
              <a:spLocks noChangeShapeType="1"/>
            </p:cNvSpPr>
            <p:nvPr/>
          </p:nvSpPr>
          <p:spPr bwMode="auto">
            <a:xfrm flipV="1">
              <a:off x="4636" y="3183"/>
              <a:ext cx="148" cy="45"/>
            </a:xfrm>
            <a:prstGeom prst="line">
              <a:avLst/>
            </a:prstGeom>
            <a:noFill/>
            <a:ln w="11113">
              <a:solidFill>
                <a:srgbClr val="000000"/>
              </a:solidFill>
              <a:round/>
              <a:headEnd/>
              <a:tailEnd/>
            </a:ln>
          </p:spPr>
          <p:txBody>
            <a:bodyPr/>
            <a:lstStyle/>
            <a:p>
              <a:endParaRPr lang="fr-FR"/>
            </a:p>
          </p:txBody>
        </p:sp>
        <p:sp>
          <p:nvSpPr>
            <p:cNvPr id="2361" name="Line 313"/>
            <p:cNvSpPr>
              <a:spLocks noChangeShapeType="1"/>
            </p:cNvSpPr>
            <p:nvPr/>
          </p:nvSpPr>
          <p:spPr bwMode="auto">
            <a:xfrm>
              <a:off x="4636" y="3183"/>
              <a:ext cx="1" cy="45"/>
            </a:xfrm>
            <a:prstGeom prst="line">
              <a:avLst/>
            </a:prstGeom>
            <a:noFill/>
            <a:ln w="11113">
              <a:solidFill>
                <a:srgbClr val="000000"/>
              </a:solidFill>
              <a:round/>
              <a:headEnd/>
              <a:tailEnd/>
            </a:ln>
          </p:spPr>
          <p:txBody>
            <a:bodyPr/>
            <a:lstStyle/>
            <a:p>
              <a:endParaRPr lang="fr-FR"/>
            </a:p>
          </p:txBody>
        </p:sp>
        <p:sp>
          <p:nvSpPr>
            <p:cNvPr id="2362" name="Line 314"/>
            <p:cNvSpPr>
              <a:spLocks noChangeShapeType="1"/>
            </p:cNvSpPr>
            <p:nvPr/>
          </p:nvSpPr>
          <p:spPr bwMode="auto">
            <a:xfrm>
              <a:off x="4784" y="3183"/>
              <a:ext cx="1" cy="45"/>
            </a:xfrm>
            <a:prstGeom prst="line">
              <a:avLst/>
            </a:prstGeom>
            <a:noFill/>
            <a:ln w="11113">
              <a:solidFill>
                <a:srgbClr val="000000"/>
              </a:solidFill>
              <a:round/>
              <a:headEnd/>
              <a:tailEnd/>
            </a:ln>
          </p:spPr>
          <p:txBody>
            <a:bodyPr/>
            <a:lstStyle/>
            <a:p>
              <a:endParaRPr lang="fr-FR"/>
            </a:p>
          </p:txBody>
        </p:sp>
        <p:sp>
          <p:nvSpPr>
            <p:cNvPr id="2363" name="Freeform 315"/>
            <p:cNvSpPr>
              <a:spLocks/>
            </p:cNvSpPr>
            <p:nvPr/>
          </p:nvSpPr>
          <p:spPr bwMode="auto">
            <a:xfrm>
              <a:off x="4661" y="3129"/>
              <a:ext cx="109" cy="41"/>
            </a:xfrm>
            <a:custGeom>
              <a:avLst/>
              <a:gdLst/>
              <a:ahLst/>
              <a:cxnLst>
                <a:cxn ang="0">
                  <a:pos x="0" y="40"/>
                </a:cxn>
                <a:cxn ang="0">
                  <a:pos x="2" y="29"/>
                </a:cxn>
                <a:cxn ang="0">
                  <a:pos x="8" y="18"/>
                </a:cxn>
                <a:cxn ang="0">
                  <a:pos x="18" y="9"/>
                </a:cxn>
                <a:cxn ang="0">
                  <a:pos x="32" y="2"/>
                </a:cxn>
                <a:cxn ang="0">
                  <a:pos x="46" y="0"/>
                </a:cxn>
                <a:cxn ang="0">
                  <a:pos x="62" y="0"/>
                </a:cxn>
                <a:cxn ang="0">
                  <a:pos x="77" y="2"/>
                </a:cxn>
                <a:cxn ang="0">
                  <a:pos x="91" y="9"/>
                </a:cxn>
                <a:cxn ang="0">
                  <a:pos x="101" y="18"/>
                </a:cxn>
                <a:cxn ang="0">
                  <a:pos x="108" y="29"/>
                </a:cxn>
                <a:cxn ang="0">
                  <a:pos x="109" y="40"/>
                </a:cxn>
                <a:cxn ang="0">
                  <a:pos x="108" y="53"/>
                </a:cxn>
                <a:cxn ang="0">
                  <a:pos x="101" y="64"/>
                </a:cxn>
                <a:cxn ang="0">
                  <a:pos x="91" y="72"/>
                </a:cxn>
                <a:cxn ang="0">
                  <a:pos x="77" y="79"/>
                </a:cxn>
                <a:cxn ang="0">
                  <a:pos x="62" y="82"/>
                </a:cxn>
                <a:cxn ang="0">
                  <a:pos x="46" y="82"/>
                </a:cxn>
                <a:cxn ang="0">
                  <a:pos x="32" y="79"/>
                </a:cxn>
                <a:cxn ang="0">
                  <a:pos x="18" y="72"/>
                </a:cxn>
                <a:cxn ang="0">
                  <a:pos x="8" y="64"/>
                </a:cxn>
                <a:cxn ang="0">
                  <a:pos x="2" y="53"/>
                </a:cxn>
                <a:cxn ang="0">
                  <a:pos x="0" y="40"/>
                </a:cxn>
              </a:cxnLst>
              <a:rect l="0" t="0" r="r" b="b"/>
              <a:pathLst>
                <a:path w="109" h="82">
                  <a:moveTo>
                    <a:pt x="0" y="40"/>
                  </a:moveTo>
                  <a:lnTo>
                    <a:pt x="2" y="29"/>
                  </a:lnTo>
                  <a:lnTo>
                    <a:pt x="8" y="18"/>
                  </a:lnTo>
                  <a:lnTo>
                    <a:pt x="18" y="9"/>
                  </a:lnTo>
                  <a:lnTo>
                    <a:pt x="32" y="2"/>
                  </a:lnTo>
                  <a:lnTo>
                    <a:pt x="46" y="0"/>
                  </a:lnTo>
                  <a:lnTo>
                    <a:pt x="62" y="0"/>
                  </a:lnTo>
                  <a:lnTo>
                    <a:pt x="77" y="2"/>
                  </a:lnTo>
                  <a:lnTo>
                    <a:pt x="91" y="9"/>
                  </a:lnTo>
                  <a:lnTo>
                    <a:pt x="101" y="18"/>
                  </a:lnTo>
                  <a:lnTo>
                    <a:pt x="108" y="29"/>
                  </a:lnTo>
                  <a:lnTo>
                    <a:pt x="109" y="40"/>
                  </a:lnTo>
                  <a:lnTo>
                    <a:pt x="108" y="53"/>
                  </a:lnTo>
                  <a:lnTo>
                    <a:pt x="101" y="64"/>
                  </a:lnTo>
                  <a:lnTo>
                    <a:pt x="91" y="72"/>
                  </a:lnTo>
                  <a:lnTo>
                    <a:pt x="77" y="79"/>
                  </a:lnTo>
                  <a:lnTo>
                    <a:pt x="62" y="82"/>
                  </a:lnTo>
                  <a:lnTo>
                    <a:pt x="46" y="82"/>
                  </a:lnTo>
                  <a:lnTo>
                    <a:pt x="32" y="79"/>
                  </a:lnTo>
                  <a:lnTo>
                    <a:pt x="18" y="72"/>
                  </a:lnTo>
                  <a:lnTo>
                    <a:pt x="8" y="64"/>
                  </a:lnTo>
                  <a:lnTo>
                    <a:pt x="2" y="53"/>
                  </a:lnTo>
                  <a:lnTo>
                    <a:pt x="0" y="40"/>
                  </a:lnTo>
                  <a:close/>
                </a:path>
              </a:pathLst>
            </a:custGeom>
            <a:solidFill>
              <a:srgbClr val="FFFFFF"/>
            </a:solidFill>
            <a:ln w="11113">
              <a:solidFill>
                <a:srgbClr val="000000"/>
              </a:solidFill>
              <a:prstDash val="solid"/>
              <a:round/>
              <a:headEnd/>
              <a:tailEnd/>
            </a:ln>
          </p:spPr>
          <p:txBody>
            <a:bodyPr/>
            <a:lstStyle/>
            <a:p>
              <a:endParaRPr lang="fr-FR"/>
            </a:p>
          </p:txBody>
        </p:sp>
        <p:sp>
          <p:nvSpPr>
            <p:cNvPr id="2364" name="Rectangle 316"/>
            <p:cNvSpPr>
              <a:spLocks noChangeArrowheads="1"/>
            </p:cNvSpPr>
            <p:nvPr/>
          </p:nvSpPr>
          <p:spPr bwMode="auto">
            <a:xfrm>
              <a:off x="4624" y="3153"/>
              <a:ext cx="165" cy="27"/>
            </a:xfrm>
            <a:prstGeom prst="rect">
              <a:avLst/>
            </a:prstGeom>
            <a:solidFill>
              <a:srgbClr val="FFFFFF"/>
            </a:solidFill>
            <a:ln w="9525">
              <a:noFill/>
              <a:miter lim="800000"/>
              <a:headEnd/>
              <a:tailEnd/>
            </a:ln>
          </p:spPr>
          <p:txBody>
            <a:bodyPr/>
            <a:lstStyle/>
            <a:p>
              <a:endParaRPr lang="fr-FR"/>
            </a:p>
          </p:txBody>
        </p:sp>
        <p:sp>
          <p:nvSpPr>
            <p:cNvPr id="2365" name="Line 317"/>
            <p:cNvSpPr>
              <a:spLocks noChangeShapeType="1"/>
            </p:cNvSpPr>
            <p:nvPr/>
          </p:nvSpPr>
          <p:spPr bwMode="auto">
            <a:xfrm flipV="1">
              <a:off x="4710" y="3153"/>
              <a:ext cx="1" cy="53"/>
            </a:xfrm>
            <a:prstGeom prst="line">
              <a:avLst/>
            </a:prstGeom>
            <a:noFill/>
            <a:ln w="11113">
              <a:solidFill>
                <a:srgbClr val="000000"/>
              </a:solidFill>
              <a:round/>
              <a:headEnd/>
              <a:tailEnd/>
            </a:ln>
          </p:spPr>
          <p:txBody>
            <a:bodyPr/>
            <a:lstStyle/>
            <a:p>
              <a:endParaRPr lang="fr-FR"/>
            </a:p>
          </p:txBody>
        </p:sp>
        <p:sp>
          <p:nvSpPr>
            <p:cNvPr id="2366" name="Line 318"/>
            <p:cNvSpPr>
              <a:spLocks noChangeShapeType="1"/>
            </p:cNvSpPr>
            <p:nvPr/>
          </p:nvSpPr>
          <p:spPr bwMode="auto">
            <a:xfrm flipH="1">
              <a:off x="4661" y="3151"/>
              <a:ext cx="109" cy="1"/>
            </a:xfrm>
            <a:prstGeom prst="line">
              <a:avLst/>
            </a:prstGeom>
            <a:noFill/>
            <a:ln w="11113">
              <a:solidFill>
                <a:srgbClr val="000000"/>
              </a:solidFill>
              <a:round/>
              <a:headEnd/>
              <a:tailEnd/>
            </a:ln>
          </p:spPr>
          <p:txBody>
            <a:bodyPr/>
            <a:lstStyle/>
            <a:p>
              <a:endParaRPr lang="fr-FR"/>
            </a:p>
          </p:txBody>
        </p:sp>
        <p:sp>
          <p:nvSpPr>
            <p:cNvPr id="2367" name="Freeform 319"/>
            <p:cNvSpPr>
              <a:spLocks/>
            </p:cNvSpPr>
            <p:nvPr/>
          </p:nvSpPr>
          <p:spPr bwMode="auto">
            <a:xfrm>
              <a:off x="4414" y="3204"/>
              <a:ext cx="220" cy="98"/>
            </a:xfrm>
            <a:custGeom>
              <a:avLst/>
              <a:gdLst/>
              <a:ahLst/>
              <a:cxnLst>
                <a:cxn ang="0">
                  <a:pos x="220" y="0"/>
                </a:cxn>
                <a:cxn ang="0">
                  <a:pos x="0" y="0"/>
                </a:cxn>
                <a:cxn ang="0">
                  <a:pos x="0" y="197"/>
                </a:cxn>
              </a:cxnLst>
              <a:rect l="0" t="0" r="r" b="b"/>
              <a:pathLst>
                <a:path w="220" h="197">
                  <a:moveTo>
                    <a:pt x="220" y="0"/>
                  </a:moveTo>
                  <a:lnTo>
                    <a:pt x="0" y="0"/>
                  </a:lnTo>
                  <a:lnTo>
                    <a:pt x="0" y="197"/>
                  </a:lnTo>
                </a:path>
              </a:pathLst>
            </a:custGeom>
            <a:noFill/>
            <a:ln w="11113">
              <a:solidFill>
                <a:srgbClr val="000000"/>
              </a:solidFill>
              <a:prstDash val="solid"/>
              <a:round/>
              <a:headEnd/>
              <a:tailEnd/>
            </a:ln>
          </p:spPr>
          <p:txBody>
            <a:bodyPr/>
            <a:lstStyle/>
            <a:p>
              <a:endParaRPr lang="fr-FR"/>
            </a:p>
          </p:txBody>
        </p:sp>
        <p:sp>
          <p:nvSpPr>
            <p:cNvPr id="2368" name="Line 320"/>
            <p:cNvSpPr>
              <a:spLocks noChangeShapeType="1"/>
            </p:cNvSpPr>
            <p:nvPr/>
          </p:nvSpPr>
          <p:spPr bwMode="auto">
            <a:xfrm>
              <a:off x="4792" y="3204"/>
              <a:ext cx="110" cy="1"/>
            </a:xfrm>
            <a:prstGeom prst="line">
              <a:avLst/>
            </a:prstGeom>
            <a:noFill/>
            <a:ln w="11113">
              <a:solidFill>
                <a:srgbClr val="000000"/>
              </a:solidFill>
              <a:round/>
              <a:headEnd/>
              <a:tailEnd/>
            </a:ln>
          </p:spPr>
          <p:txBody>
            <a:bodyPr/>
            <a:lstStyle/>
            <a:p>
              <a:endParaRPr lang="fr-FR"/>
            </a:p>
          </p:txBody>
        </p:sp>
        <p:sp>
          <p:nvSpPr>
            <p:cNvPr id="2369" name="Freeform 321"/>
            <p:cNvSpPr>
              <a:spLocks/>
            </p:cNvSpPr>
            <p:nvPr/>
          </p:nvSpPr>
          <p:spPr bwMode="auto">
            <a:xfrm>
              <a:off x="4462" y="3005"/>
              <a:ext cx="172" cy="99"/>
            </a:xfrm>
            <a:custGeom>
              <a:avLst/>
              <a:gdLst/>
              <a:ahLst/>
              <a:cxnLst>
                <a:cxn ang="0">
                  <a:pos x="0" y="99"/>
                </a:cxn>
                <a:cxn ang="0">
                  <a:pos x="2" y="76"/>
                </a:cxn>
                <a:cxn ang="0">
                  <a:pos x="8" y="55"/>
                </a:cxn>
                <a:cxn ang="0">
                  <a:pos x="18" y="37"/>
                </a:cxn>
                <a:cxn ang="0">
                  <a:pos x="32" y="22"/>
                </a:cxn>
                <a:cxn ang="0">
                  <a:pos x="49" y="9"/>
                </a:cxn>
                <a:cxn ang="0">
                  <a:pos x="66" y="2"/>
                </a:cxn>
                <a:cxn ang="0">
                  <a:pos x="86" y="0"/>
                </a:cxn>
                <a:cxn ang="0">
                  <a:pos x="104" y="2"/>
                </a:cxn>
                <a:cxn ang="0">
                  <a:pos x="123" y="9"/>
                </a:cxn>
                <a:cxn ang="0">
                  <a:pos x="139" y="22"/>
                </a:cxn>
                <a:cxn ang="0">
                  <a:pos x="152" y="37"/>
                </a:cxn>
                <a:cxn ang="0">
                  <a:pos x="163" y="55"/>
                </a:cxn>
                <a:cxn ang="0">
                  <a:pos x="169" y="76"/>
                </a:cxn>
                <a:cxn ang="0">
                  <a:pos x="172" y="99"/>
                </a:cxn>
                <a:cxn ang="0">
                  <a:pos x="169" y="121"/>
                </a:cxn>
                <a:cxn ang="0">
                  <a:pos x="163" y="142"/>
                </a:cxn>
                <a:cxn ang="0">
                  <a:pos x="152" y="160"/>
                </a:cxn>
                <a:cxn ang="0">
                  <a:pos x="139" y="177"/>
                </a:cxn>
                <a:cxn ang="0">
                  <a:pos x="123" y="188"/>
                </a:cxn>
                <a:cxn ang="0">
                  <a:pos x="104" y="195"/>
                </a:cxn>
                <a:cxn ang="0">
                  <a:pos x="86" y="198"/>
                </a:cxn>
                <a:cxn ang="0">
                  <a:pos x="66" y="195"/>
                </a:cxn>
                <a:cxn ang="0">
                  <a:pos x="49" y="188"/>
                </a:cxn>
                <a:cxn ang="0">
                  <a:pos x="32" y="177"/>
                </a:cxn>
                <a:cxn ang="0">
                  <a:pos x="18" y="160"/>
                </a:cxn>
                <a:cxn ang="0">
                  <a:pos x="8" y="142"/>
                </a:cxn>
                <a:cxn ang="0">
                  <a:pos x="2" y="121"/>
                </a:cxn>
                <a:cxn ang="0">
                  <a:pos x="0" y="99"/>
                </a:cxn>
              </a:cxnLst>
              <a:rect l="0" t="0" r="r" b="b"/>
              <a:pathLst>
                <a:path w="172" h="198">
                  <a:moveTo>
                    <a:pt x="0" y="99"/>
                  </a:moveTo>
                  <a:lnTo>
                    <a:pt x="2" y="76"/>
                  </a:lnTo>
                  <a:lnTo>
                    <a:pt x="8" y="55"/>
                  </a:lnTo>
                  <a:lnTo>
                    <a:pt x="18" y="37"/>
                  </a:lnTo>
                  <a:lnTo>
                    <a:pt x="32" y="22"/>
                  </a:lnTo>
                  <a:lnTo>
                    <a:pt x="49" y="9"/>
                  </a:lnTo>
                  <a:lnTo>
                    <a:pt x="66" y="2"/>
                  </a:lnTo>
                  <a:lnTo>
                    <a:pt x="86" y="0"/>
                  </a:lnTo>
                  <a:lnTo>
                    <a:pt x="104" y="2"/>
                  </a:lnTo>
                  <a:lnTo>
                    <a:pt x="123" y="9"/>
                  </a:lnTo>
                  <a:lnTo>
                    <a:pt x="139" y="22"/>
                  </a:lnTo>
                  <a:lnTo>
                    <a:pt x="152" y="37"/>
                  </a:lnTo>
                  <a:lnTo>
                    <a:pt x="163" y="55"/>
                  </a:lnTo>
                  <a:lnTo>
                    <a:pt x="169" y="76"/>
                  </a:lnTo>
                  <a:lnTo>
                    <a:pt x="172" y="99"/>
                  </a:lnTo>
                  <a:lnTo>
                    <a:pt x="169" y="121"/>
                  </a:lnTo>
                  <a:lnTo>
                    <a:pt x="163" y="142"/>
                  </a:lnTo>
                  <a:lnTo>
                    <a:pt x="152" y="160"/>
                  </a:lnTo>
                  <a:lnTo>
                    <a:pt x="139" y="177"/>
                  </a:lnTo>
                  <a:lnTo>
                    <a:pt x="123"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370" name="Rectangle 322"/>
            <p:cNvSpPr>
              <a:spLocks noChangeArrowheads="1"/>
            </p:cNvSpPr>
            <p:nvPr/>
          </p:nvSpPr>
          <p:spPr bwMode="auto">
            <a:xfrm>
              <a:off x="4493" y="3030"/>
              <a:ext cx="105"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PIC</a:t>
              </a:r>
              <a:endParaRPr lang="fr-FR" sz="800">
                <a:solidFill>
                  <a:srgbClr val="FC0128"/>
                </a:solidFill>
              </a:endParaRPr>
            </a:p>
          </p:txBody>
        </p:sp>
        <p:sp>
          <p:nvSpPr>
            <p:cNvPr id="2371" name="Line 323"/>
            <p:cNvSpPr>
              <a:spLocks noChangeShapeType="1"/>
            </p:cNvSpPr>
            <p:nvPr/>
          </p:nvSpPr>
          <p:spPr bwMode="auto">
            <a:xfrm flipV="1">
              <a:off x="4353" y="3276"/>
              <a:ext cx="1" cy="4"/>
            </a:xfrm>
            <a:prstGeom prst="line">
              <a:avLst/>
            </a:prstGeom>
            <a:noFill/>
            <a:ln w="11113">
              <a:solidFill>
                <a:srgbClr val="000000"/>
              </a:solidFill>
              <a:round/>
              <a:headEnd/>
              <a:tailEnd/>
            </a:ln>
          </p:spPr>
          <p:txBody>
            <a:bodyPr/>
            <a:lstStyle/>
            <a:p>
              <a:endParaRPr lang="fr-FR"/>
            </a:p>
          </p:txBody>
        </p:sp>
        <p:sp>
          <p:nvSpPr>
            <p:cNvPr id="2372" name="Line 324"/>
            <p:cNvSpPr>
              <a:spLocks noChangeShapeType="1"/>
            </p:cNvSpPr>
            <p:nvPr/>
          </p:nvSpPr>
          <p:spPr bwMode="auto">
            <a:xfrm flipV="1">
              <a:off x="4353" y="3251"/>
              <a:ext cx="1" cy="4"/>
            </a:xfrm>
            <a:prstGeom prst="line">
              <a:avLst/>
            </a:prstGeom>
            <a:noFill/>
            <a:ln w="11113">
              <a:solidFill>
                <a:srgbClr val="000000"/>
              </a:solidFill>
              <a:round/>
              <a:headEnd/>
              <a:tailEnd/>
            </a:ln>
          </p:spPr>
          <p:txBody>
            <a:bodyPr/>
            <a:lstStyle/>
            <a:p>
              <a:endParaRPr lang="fr-FR"/>
            </a:p>
          </p:txBody>
        </p:sp>
        <p:sp>
          <p:nvSpPr>
            <p:cNvPr id="2373" name="Line 325"/>
            <p:cNvSpPr>
              <a:spLocks noChangeShapeType="1"/>
            </p:cNvSpPr>
            <p:nvPr/>
          </p:nvSpPr>
          <p:spPr bwMode="auto">
            <a:xfrm flipV="1">
              <a:off x="4353" y="3226"/>
              <a:ext cx="1" cy="4"/>
            </a:xfrm>
            <a:prstGeom prst="line">
              <a:avLst/>
            </a:prstGeom>
            <a:noFill/>
            <a:ln w="11113">
              <a:solidFill>
                <a:srgbClr val="000000"/>
              </a:solidFill>
              <a:round/>
              <a:headEnd/>
              <a:tailEnd/>
            </a:ln>
          </p:spPr>
          <p:txBody>
            <a:bodyPr/>
            <a:lstStyle/>
            <a:p>
              <a:endParaRPr lang="fr-FR"/>
            </a:p>
          </p:txBody>
        </p:sp>
        <p:sp>
          <p:nvSpPr>
            <p:cNvPr id="2374" name="Line 326"/>
            <p:cNvSpPr>
              <a:spLocks noChangeShapeType="1"/>
            </p:cNvSpPr>
            <p:nvPr/>
          </p:nvSpPr>
          <p:spPr bwMode="auto">
            <a:xfrm flipV="1">
              <a:off x="4353" y="3201"/>
              <a:ext cx="1" cy="4"/>
            </a:xfrm>
            <a:prstGeom prst="line">
              <a:avLst/>
            </a:prstGeom>
            <a:noFill/>
            <a:ln w="11113">
              <a:solidFill>
                <a:srgbClr val="000000"/>
              </a:solidFill>
              <a:round/>
              <a:headEnd/>
              <a:tailEnd/>
            </a:ln>
          </p:spPr>
          <p:txBody>
            <a:bodyPr/>
            <a:lstStyle/>
            <a:p>
              <a:endParaRPr lang="fr-FR"/>
            </a:p>
          </p:txBody>
        </p:sp>
        <p:sp>
          <p:nvSpPr>
            <p:cNvPr id="2375" name="Line 327"/>
            <p:cNvSpPr>
              <a:spLocks noChangeShapeType="1"/>
            </p:cNvSpPr>
            <p:nvPr/>
          </p:nvSpPr>
          <p:spPr bwMode="auto">
            <a:xfrm flipV="1">
              <a:off x="4353" y="3176"/>
              <a:ext cx="1" cy="4"/>
            </a:xfrm>
            <a:prstGeom prst="line">
              <a:avLst/>
            </a:prstGeom>
            <a:noFill/>
            <a:ln w="11113">
              <a:solidFill>
                <a:srgbClr val="000000"/>
              </a:solidFill>
              <a:round/>
              <a:headEnd/>
              <a:tailEnd/>
            </a:ln>
          </p:spPr>
          <p:txBody>
            <a:bodyPr/>
            <a:lstStyle/>
            <a:p>
              <a:endParaRPr lang="fr-FR"/>
            </a:p>
          </p:txBody>
        </p:sp>
        <p:sp>
          <p:nvSpPr>
            <p:cNvPr id="2376" name="Line 328"/>
            <p:cNvSpPr>
              <a:spLocks noChangeShapeType="1"/>
            </p:cNvSpPr>
            <p:nvPr/>
          </p:nvSpPr>
          <p:spPr bwMode="auto">
            <a:xfrm flipV="1">
              <a:off x="4353" y="3150"/>
              <a:ext cx="1" cy="5"/>
            </a:xfrm>
            <a:prstGeom prst="line">
              <a:avLst/>
            </a:prstGeom>
            <a:noFill/>
            <a:ln w="11113">
              <a:solidFill>
                <a:srgbClr val="000000"/>
              </a:solidFill>
              <a:round/>
              <a:headEnd/>
              <a:tailEnd/>
            </a:ln>
          </p:spPr>
          <p:txBody>
            <a:bodyPr/>
            <a:lstStyle/>
            <a:p>
              <a:endParaRPr lang="fr-FR"/>
            </a:p>
          </p:txBody>
        </p:sp>
        <p:sp>
          <p:nvSpPr>
            <p:cNvPr id="2377" name="Line 329"/>
            <p:cNvSpPr>
              <a:spLocks noChangeShapeType="1"/>
            </p:cNvSpPr>
            <p:nvPr/>
          </p:nvSpPr>
          <p:spPr bwMode="auto">
            <a:xfrm flipV="1">
              <a:off x="4353" y="3125"/>
              <a:ext cx="1" cy="5"/>
            </a:xfrm>
            <a:prstGeom prst="line">
              <a:avLst/>
            </a:prstGeom>
            <a:noFill/>
            <a:ln w="11113">
              <a:solidFill>
                <a:srgbClr val="000000"/>
              </a:solidFill>
              <a:round/>
              <a:headEnd/>
              <a:tailEnd/>
            </a:ln>
          </p:spPr>
          <p:txBody>
            <a:bodyPr/>
            <a:lstStyle/>
            <a:p>
              <a:endParaRPr lang="fr-FR"/>
            </a:p>
          </p:txBody>
        </p:sp>
        <p:sp>
          <p:nvSpPr>
            <p:cNvPr id="2378" name="Line 330"/>
            <p:cNvSpPr>
              <a:spLocks noChangeShapeType="1"/>
            </p:cNvSpPr>
            <p:nvPr/>
          </p:nvSpPr>
          <p:spPr bwMode="auto">
            <a:xfrm flipV="1">
              <a:off x="4353" y="3100"/>
              <a:ext cx="1" cy="4"/>
            </a:xfrm>
            <a:prstGeom prst="line">
              <a:avLst/>
            </a:prstGeom>
            <a:noFill/>
            <a:ln w="11113">
              <a:solidFill>
                <a:srgbClr val="000000"/>
              </a:solidFill>
              <a:round/>
              <a:headEnd/>
              <a:tailEnd/>
            </a:ln>
          </p:spPr>
          <p:txBody>
            <a:bodyPr/>
            <a:lstStyle/>
            <a:p>
              <a:endParaRPr lang="fr-FR"/>
            </a:p>
          </p:txBody>
        </p:sp>
        <p:sp>
          <p:nvSpPr>
            <p:cNvPr id="2379" name="Line 331"/>
            <p:cNvSpPr>
              <a:spLocks noChangeShapeType="1"/>
            </p:cNvSpPr>
            <p:nvPr/>
          </p:nvSpPr>
          <p:spPr bwMode="auto">
            <a:xfrm flipV="1">
              <a:off x="4353" y="3075"/>
              <a:ext cx="1" cy="4"/>
            </a:xfrm>
            <a:prstGeom prst="line">
              <a:avLst/>
            </a:prstGeom>
            <a:noFill/>
            <a:ln w="11113">
              <a:solidFill>
                <a:srgbClr val="000000"/>
              </a:solidFill>
              <a:round/>
              <a:headEnd/>
              <a:tailEnd/>
            </a:ln>
          </p:spPr>
          <p:txBody>
            <a:bodyPr/>
            <a:lstStyle/>
            <a:p>
              <a:endParaRPr lang="fr-FR"/>
            </a:p>
          </p:txBody>
        </p:sp>
        <p:sp>
          <p:nvSpPr>
            <p:cNvPr id="2380" name="Line 332"/>
            <p:cNvSpPr>
              <a:spLocks noChangeShapeType="1"/>
            </p:cNvSpPr>
            <p:nvPr/>
          </p:nvSpPr>
          <p:spPr bwMode="auto">
            <a:xfrm flipV="1">
              <a:off x="4353" y="3050"/>
              <a:ext cx="1" cy="4"/>
            </a:xfrm>
            <a:prstGeom prst="line">
              <a:avLst/>
            </a:prstGeom>
            <a:noFill/>
            <a:ln w="11113">
              <a:solidFill>
                <a:srgbClr val="000000"/>
              </a:solidFill>
              <a:round/>
              <a:headEnd/>
              <a:tailEnd/>
            </a:ln>
          </p:spPr>
          <p:txBody>
            <a:bodyPr/>
            <a:lstStyle/>
            <a:p>
              <a:endParaRPr lang="fr-FR"/>
            </a:p>
          </p:txBody>
        </p:sp>
        <p:sp>
          <p:nvSpPr>
            <p:cNvPr id="2381" name="Line 333"/>
            <p:cNvSpPr>
              <a:spLocks noChangeShapeType="1"/>
            </p:cNvSpPr>
            <p:nvPr/>
          </p:nvSpPr>
          <p:spPr bwMode="auto">
            <a:xfrm>
              <a:off x="4381" y="3045"/>
              <a:ext cx="7" cy="1"/>
            </a:xfrm>
            <a:prstGeom prst="line">
              <a:avLst/>
            </a:prstGeom>
            <a:noFill/>
            <a:ln w="11113">
              <a:solidFill>
                <a:srgbClr val="000000"/>
              </a:solidFill>
              <a:round/>
              <a:headEnd/>
              <a:tailEnd/>
            </a:ln>
          </p:spPr>
          <p:txBody>
            <a:bodyPr/>
            <a:lstStyle/>
            <a:p>
              <a:endParaRPr lang="fr-FR"/>
            </a:p>
          </p:txBody>
        </p:sp>
        <p:sp>
          <p:nvSpPr>
            <p:cNvPr id="2382" name="Line 334"/>
            <p:cNvSpPr>
              <a:spLocks noChangeShapeType="1"/>
            </p:cNvSpPr>
            <p:nvPr/>
          </p:nvSpPr>
          <p:spPr bwMode="auto">
            <a:xfrm>
              <a:off x="4425" y="3045"/>
              <a:ext cx="7" cy="1"/>
            </a:xfrm>
            <a:prstGeom prst="line">
              <a:avLst/>
            </a:prstGeom>
            <a:noFill/>
            <a:ln w="11113">
              <a:solidFill>
                <a:srgbClr val="000000"/>
              </a:solidFill>
              <a:round/>
              <a:headEnd/>
              <a:tailEnd/>
            </a:ln>
          </p:spPr>
          <p:txBody>
            <a:bodyPr/>
            <a:lstStyle/>
            <a:p>
              <a:endParaRPr lang="fr-FR"/>
            </a:p>
          </p:txBody>
        </p:sp>
        <p:sp>
          <p:nvSpPr>
            <p:cNvPr id="2383" name="Line 335"/>
            <p:cNvSpPr>
              <a:spLocks noChangeShapeType="1"/>
            </p:cNvSpPr>
            <p:nvPr/>
          </p:nvSpPr>
          <p:spPr bwMode="auto">
            <a:xfrm>
              <a:off x="4629" y="3045"/>
              <a:ext cx="7" cy="1"/>
            </a:xfrm>
            <a:prstGeom prst="line">
              <a:avLst/>
            </a:prstGeom>
            <a:noFill/>
            <a:ln w="11113">
              <a:solidFill>
                <a:srgbClr val="000000"/>
              </a:solidFill>
              <a:round/>
              <a:headEnd/>
              <a:tailEnd/>
            </a:ln>
          </p:spPr>
          <p:txBody>
            <a:bodyPr/>
            <a:lstStyle/>
            <a:p>
              <a:endParaRPr lang="fr-FR"/>
            </a:p>
          </p:txBody>
        </p:sp>
        <p:sp>
          <p:nvSpPr>
            <p:cNvPr id="2384" name="Line 336"/>
            <p:cNvSpPr>
              <a:spLocks noChangeShapeType="1"/>
            </p:cNvSpPr>
            <p:nvPr/>
          </p:nvSpPr>
          <p:spPr bwMode="auto">
            <a:xfrm>
              <a:off x="4673" y="3045"/>
              <a:ext cx="7" cy="1"/>
            </a:xfrm>
            <a:prstGeom prst="line">
              <a:avLst/>
            </a:prstGeom>
            <a:noFill/>
            <a:ln w="11113">
              <a:solidFill>
                <a:srgbClr val="000000"/>
              </a:solidFill>
              <a:round/>
              <a:headEnd/>
              <a:tailEnd/>
            </a:ln>
          </p:spPr>
          <p:txBody>
            <a:bodyPr/>
            <a:lstStyle/>
            <a:p>
              <a:endParaRPr lang="fr-FR"/>
            </a:p>
          </p:txBody>
        </p:sp>
        <p:sp>
          <p:nvSpPr>
            <p:cNvPr id="2385" name="Freeform 337"/>
            <p:cNvSpPr>
              <a:spLocks/>
            </p:cNvSpPr>
            <p:nvPr/>
          </p:nvSpPr>
          <p:spPr bwMode="auto">
            <a:xfrm>
              <a:off x="4717" y="3045"/>
              <a:ext cx="2" cy="4"/>
            </a:xfrm>
            <a:custGeom>
              <a:avLst/>
              <a:gdLst/>
              <a:ahLst/>
              <a:cxnLst>
                <a:cxn ang="0">
                  <a:pos x="0" y="0"/>
                </a:cxn>
                <a:cxn ang="0">
                  <a:pos x="1" y="0"/>
                </a:cxn>
                <a:cxn ang="0">
                  <a:pos x="1" y="5"/>
                </a:cxn>
              </a:cxnLst>
              <a:rect l="0" t="0" r="r" b="b"/>
              <a:pathLst>
                <a:path w="1" h="5">
                  <a:moveTo>
                    <a:pt x="0" y="0"/>
                  </a:moveTo>
                  <a:lnTo>
                    <a:pt x="1" y="0"/>
                  </a:lnTo>
                  <a:lnTo>
                    <a:pt x="1" y="5"/>
                  </a:lnTo>
                </a:path>
              </a:pathLst>
            </a:custGeom>
            <a:noFill/>
            <a:ln w="11113">
              <a:solidFill>
                <a:srgbClr val="000000"/>
              </a:solidFill>
              <a:prstDash val="solid"/>
              <a:round/>
              <a:headEnd/>
              <a:tailEnd/>
            </a:ln>
          </p:spPr>
          <p:txBody>
            <a:bodyPr/>
            <a:lstStyle/>
            <a:p>
              <a:endParaRPr lang="fr-FR"/>
            </a:p>
          </p:txBody>
        </p:sp>
        <p:sp>
          <p:nvSpPr>
            <p:cNvPr id="2386" name="Line 338"/>
            <p:cNvSpPr>
              <a:spLocks noChangeShapeType="1"/>
            </p:cNvSpPr>
            <p:nvPr/>
          </p:nvSpPr>
          <p:spPr bwMode="auto">
            <a:xfrm>
              <a:off x="4719" y="3070"/>
              <a:ext cx="1" cy="4"/>
            </a:xfrm>
            <a:prstGeom prst="line">
              <a:avLst/>
            </a:prstGeom>
            <a:noFill/>
            <a:ln w="11113">
              <a:solidFill>
                <a:srgbClr val="000000"/>
              </a:solidFill>
              <a:round/>
              <a:headEnd/>
              <a:tailEnd/>
            </a:ln>
          </p:spPr>
          <p:txBody>
            <a:bodyPr/>
            <a:lstStyle/>
            <a:p>
              <a:endParaRPr lang="fr-FR"/>
            </a:p>
          </p:txBody>
        </p:sp>
        <p:sp>
          <p:nvSpPr>
            <p:cNvPr id="2387" name="Line 339"/>
            <p:cNvSpPr>
              <a:spLocks noChangeShapeType="1"/>
            </p:cNvSpPr>
            <p:nvPr/>
          </p:nvSpPr>
          <p:spPr bwMode="auto">
            <a:xfrm>
              <a:off x="4719" y="3095"/>
              <a:ext cx="1" cy="4"/>
            </a:xfrm>
            <a:prstGeom prst="line">
              <a:avLst/>
            </a:prstGeom>
            <a:noFill/>
            <a:ln w="11113">
              <a:solidFill>
                <a:srgbClr val="000000"/>
              </a:solidFill>
              <a:round/>
              <a:headEnd/>
              <a:tailEnd/>
            </a:ln>
          </p:spPr>
          <p:txBody>
            <a:bodyPr/>
            <a:lstStyle/>
            <a:p>
              <a:endParaRPr lang="fr-FR"/>
            </a:p>
          </p:txBody>
        </p:sp>
        <p:sp>
          <p:nvSpPr>
            <p:cNvPr id="2388" name="Line 340"/>
            <p:cNvSpPr>
              <a:spLocks noChangeShapeType="1"/>
            </p:cNvSpPr>
            <p:nvPr/>
          </p:nvSpPr>
          <p:spPr bwMode="auto">
            <a:xfrm>
              <a:off x="4719" y="3120"/>
              <a:ext cx="1" cy="4"/>
            </a:xfrm>
            <a:prstGeom prst="line">
              <a:avLst/>
            </a:prstGeom>
            <a:noFill/>
            <a:ln w="11113">
              <a:solidFill>
                <a:srgbClr val="000000"/>
              </a:solidFill>
              <a:round/>
              <a:headEnd/>
              <a:tailEnd/>
            </a:ln>
          </p:spPr>
          <p:txBody>
            <a:bodyPr/>
            <a:lstStyle/>
            <a:p>
              <a:endParaRPr lang="fr-FR"/>
            </a:p>
          </p:txBody>
        </p:sp>
        <p:sp>
          <p:nvSpPr>
            <p:cNvPr id="2389" name="Rectangle 341"/>
            <p:cNvSpPr>
              <a:spLocks noChangeArrowheads="1"/>
            </p:cNvSpPr>
            <p:nvPr/>
          </p:nvSpPr>
          <p:spPr bwMode="auto">
            <a:xfrm>
              <a:off x="4948" y="3162"/>
              <a:ext cx="90"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N2</a:t>
              </a:r>
              <a:endParaRPr lang="fr-FR">
                <a:solidFill>
                  <a:srgbClr val="FC0128"/>
                </a:solidFill>
              </a:endParaRPr>
            </a:p>
          </p:txBody>
        </p:sp>
        <p:sp>
          <p:nvSpPr>
            <p:cNvPr id="2390" name="Line 342"/>
            <p:cNvSpPr>
              <a:spLocks noChangeShapeType="1"/>
            </p:cNvSpPr>
            <p:nvPr/>
          </p:nvSpPr>
          <p:spPr bwMode="auto">
            <a:xfrm flipV="1">
              <a:off x="4647" y="2856"/>
              <a:ext cx="148" cy="46"/>
            </a:xfrm>
            <a:prstGeom prst="line">
              <a:avLst/>
            </a:prstGeom>
            <a:noFill/>
            <a:ln w="11113">
              <a:solidFill>
                <a:srgbClr val="000000"/>
              </a:solidFill>
              <a:round/>
              <a:headEnd/>
              <a:tailEnd/>
            </a:ln>
          </p:spPr>
          <p:txBody>
            <a:bodyPr/>
            <a:lstStyle/>
            <a:p>
              <a:endParaRPr lang="fr-FR"/>
            </a:p>
          </p:txBody>
        </p:sp>
        <p:sp>
          <p:nvSpPr>
            <p:cNvPr id="2391" name="Line 343"/>
            <p:cNvSpPr>
              <a:spLocks noChangeShapeType="1"/>
            </p:cNvSpPr>
            <p:nvPr/>
          </p:nvSpPr>
          <p:spPr bwMode="auto">
            <a:xfrm>
              <a:off x="4647" y="2856"/>
              <a:ext cx="148" cy="46"/>
            </a:xfrm>
            <a:prstGeom prst="line">
              <a:avLst/>
            </a:prstGeom>
            <a:noFill/>
            <a:ln w="11113">
              <a:solidFill>
                <a:srgbClr val="000000"/>
              </a:solidFill>
              <a:round/>
              <a:headEnd/>
              <a:tailEnd/>
            </a:ln>
          </p:spPr>
          <p:txBody>
            <a:bodyPr/>
            <a:lstStyle/>
            <a:p>
              <a:endParaRPr lang="fr-FR"/>
            </a:p>
          </p:txBody>
        </p:sp>
        <p:sp>
          <p:nvSpPr>
            <p:cNvPr id="2392" name="Line 344"/>
            <p:cNvSpPr>
              <a:spLocks noChangeShapeType="1"/>
            </p:cNvSpPr>
            <p:nvPr/>
          </p:nvSpPr>
          <p:spPr bwMode="auto">
            <a:xfrm flipV="1">
              <a:off x="4647" y="2856"/>
              <a:ext cx="1" cy="46"/>
            </a:xfrm>
            <a:prstGeom prst="line">
              <a:avLst/>
            </a:prstGeom>
            <a:noFill/>
            <a:ln w="11113">
              <a:solidFill>
                <a:srgbClr val="000000"/>
              </a:solidFill>
              <a:round/>
              <a:headEnd/>
              <a:tailEnd/>
            </a:ln>
          </p:spPr>
          <p:txBody>
            <a:bodyPr/>
            <a:lstStyle/>
            <a:p>
              <a:endParaRPr lang="fr-FR"/>
            </a:p>
          </p:txBody>
        </p:sp>
        <p:sp>
          <p:nvSpPr>
            <p:cNvPr id="2393" name="Line 345"/>
            <p:cNvSpPr>
              <a:spLocks noChangeShapeType="1"/>
            </p:cNvSpPr>
            <p:nvPr/>
          </p:nvSpPr>
          <p:spPr bwMode="auto">
            <a:xfrm flipV="1">
              <a:off x="4795" y="2856"/>
              <a:ext cx="1" cy="46"/>
            </a:xfrm>
            <a:prstGeom prst="line">
              <a:avLst/>
            </a:prstGeom>
            <a:noFill/>
            <a:ln w="11113">
              <a:solidFill>
                <a:srgbClr val="000000"/>
              </a:solidFill>
              <a:round/>
              <a:headEnd/>
              <a:tailEnd/>
            </a:ln>
          </p:spPr>
          <p:txBody>
            <a:bodyPr/>
            <a:lstStyle/>
            <a:p>
              <a:endParaRPr lang="fr-FR"/>
            </a:p>
          </p:txBody>
        </p:sp>
        <p:sp>
          <p:nvSpPr>
            <p:cNvPr id="2394" name="Freeform 346"/>
            <p:cNvSpPr>
              <a:spLocks/>
            </p:cNvSpPr>
            <p:nvPr/>
          </p:nvSpPr>
          <p:spPr bwMode="auto">
            <a:xfrm>
              <a:off x="4672" y="2915"/>
              <a:ext cx="109" cy="41"/>
            </a:xfrm>
            <a:custGeom>
              <a:avLst/>
              <a:gdLst/>
              <a:ahLst/>
              <a:cxnLst>
                <a:cxn ang="0">
                  <a:pos x="0" y="40"/>
                </a:cxn>
                <a:cxn ang="0">
                  <a:pos x="2" y="53"/>
                </a:cxn>
                <a:cxn ang="0">
                  <a:pos x="8" y="64"/>
                </a:cxn>
                <a:cxn ang="0">
                  <a:pos x="20" y="72"/>
                </a:cxn>
                <a:cxn ang="0">
                  <a:pos x="32" y="79"/>
                </a:cxn>
                <a:cxn ang="0">
                  <a:pos x="47" y="82"/>
                </a:cxn>
                <a:cxn ang="0">
                  <a:pos x="62" y="82"/>
                </a:cxn>
                <a:cxn ang="0">
                  <a:pos x="77" y="79"/>
                </a:cxn>
                <a:cxn ang="0">
                  <a:pos x="91" y="72"/>
                </a:cxn>
                <a:cxn ang="0">
                  <a:pos x="101" y="64"/>
                </a:cxn>
                <a:cxn ang="0">
                  <a:pos x="108" y="53"/>
                </a:cxn>
                <a:cxn ang="0">
                  <a:pos x="109" y="40"/>
                </a:cxn>
                <a:cxn ang="0">
                  <a:pos x="108" y="29"/>
                </a:cxn>
                <a:cxn ang="0">
                  <a:pos x="101" y="18"/>
                </a:cxn>
                <a:cxn ang="0">
                  <a:pos x="91" y="10"/>
                </a:cxn>
                <a:cxn ang="0">
                  <a:pos x="77" y="3"/>
                </a:cxn>
                <a:cxn ang="0">
                  <a:pos x="62" y="0"/>
                </a:cxn>
                <a:cxn ang="0">
                  <a:pos x="47" y="0"/>
                </a:cxn>
                <a:cxn ang="0">
                  <a:pos x="32" y="3"/>
                </a:cxn>
                <a:cxn ang="0">
                  <a:pos x="20" y="10"/>
                </a:cxn>
                <a:cxn ang="0">
                  <a:pos x="8" y="18"/>
                </a:cxn>
                <a:cxn ang="0">
                  <a:pos x="2" y="29"/>
                </a:cxn>
                <a:cxn ang="0">
                  <a:pos x="0" y="40"/>
                </a:cxn>
              </a:cxnLst>
              <a:rect l="0" t="0" r="r" b="b"/>
              <a:pathLst>
                <a:path w="109" h="82">
                  <a:moveTo>
                    <a:pt x="0" y="40"/>
                  </a:moveTo>
                  <a:lnTo>
                    <a:pt x="2" y="53"/>
                  </a:lnTo>
                  <a:lnTo>
                    <a:pt x="8" y="64"/>
                  </a:lnTo>
                  <a:lnTo>
                    <a:pt x="20" y="72"/>
                  </a:lnTo>
                  <a:lnTo>
                    <a:pt x="32" y="79"/>
                  </a:lnTo>
                  <a:lnTo>
                    <a:pt x="47" y="82"/>
                  </a:lnTo>
                  <a:lnTo>
                    <a:pt x="62" y="82"/>
                  </a:lnTo>
                  <a:lnTo>
                    <a:pt x="77" y="79"/>
                  </a:lnTo>
                  <a:lnTo>
                    <a:pt x="91" y="72"/>
                  </a:lnTo>
                  <a:lnTo>
                    <a:pt x="101" y="64"/>
                  </a:lnTo>
                  <a:lnTo>
                    <a:pt x="108" y="53"/>
                  </a:lnTo>
                  <a:lnTo>
                    <a:pt x="109" y="40"/>
                  </a:lnTo>
                  <a:lnTo>
                    <a:pt x="108" y="29"/>
                  </a:lnTo>
                  <a:lnTo>
                    <a:pt x="101" y="18"/>
                  </a:lnTo>
                  <a:lnTo>
                    <a:pt x="91" y="10"/>
                  </a:lnTo>
                  <a:lnTo>
                    <a:pt x="77" y="3"/>
                  </a:lnTo>
                  <a:lnTo>
                    <a:pt x="62" y="0"/>
                  </a:lnTo>
                  <a:lnTo>
                    <a:pt x="47" y="0"/>
                  </a:lnTo>
                  <a:lnTo>
                    <a:pt x="32" y="3"/>
                  </a:lnTo>
                  <a:lnTo>
                    <a:pt x="20" y="10"/>
                  </a:lnTo>
                  <a:lnTo>
                    <a:pt x="8" y="18"/>
                  </a:lnTo>
                  <a:lnTo>
                    <a:pt x="2" y="29"/>
                  </a:lnTo>
                  <a:lnTo>
                    <a:pt x="0" y="40"/>
                  </a:lnTo>
                  <a:close/>
                </a:path>
              </a:pathLst>
            </a:custGeom>
            <a:solidFill>
              <a:srgbClr val="FFFFFF"/>
            </a:solidFill>
            <a:ln w="11113">
              <a:solidFill>
                <a:srgbClr val="000000"/>
              </a:solidFill>
              <a:prstDash val="solid"/>
              <a:round/>
              <a:headEnd/>
              <a:tailEnd/>
            </a:ln>
          </p:spPr>
          <p:txBody>
            <a:bodyPr/>
            <a:lstStyle/>
            <a:p>
              <a:endParaRPr lang="fr-FR"/>
            </a:p>
          </p:txBody>
        </p:sp>
        <p:sp>
          <p:nvSpPr>
            <p:cNvPr id="2395" name="Rectangle 347"/>
            <p:cNvSpPr>
              <a:spLocks noChangeArrowheads="1"/>
            </p:cNvSpPr>
            <p:nvPr/>
          </p:nvSpPr>
          <p:spPr bwMode="auto">
            <a:xfrm>
              <a:off x="4635" y="2905"/>
              <a:ext cx="165" cy="27"/>
            </a:xfrm>
            <a:prstGeom prst="rect">
              <a:avLst/>
            </a:prstGeom>
            <a:solidFill>
              <a:srgbClr val="FFFFFF"/>
            </a:solidFill>
            <a:ln w="9525">
              <a:noFill/>
              <a:miter lim="800000"/>
              <a:headEnd/>
              <a:tailEnd/>
            </a:ln>
          </p:spPr>
          <p:txBody>
            <a:bodyPr/>
            <a:lstStyle/>
            <a:p>
              <a:endParaRPr lang="fr-FR"/>
            </a:p>
          </p:txBody>
        </p:sp>
        <p:sp>
          <p:nvSpPr>
            <p:cNvPr id="2396" name="Line 348"/>
            <p:cNvSpPr>
              <a:spLocks noChangeShapeType="1"/>
            </p:cNvSpPr>
            <p:nvPr/>
          </p:nvSpPr>
          <p:spPr bwMode="auto">
            <a:xfrm>
              <a:off x="4721" y="2879"/>
              <a:ext cx="1" cy="53"/>
            </a:xfrm>
            <a:prstGeom prst="line">
              <a:avLst/>
            </a:prstGeom>
            <a:noFill/>
            <a:ln w="11113">
              <a:solidFill>
                <a:srgbClr val="000000"/>
              </a:solidFill>
              <a:round/>
              <a:headEnd/>
              <a:tailEnd/>
            </a:ln>
          </p:spPr>
          <p:txBody>
            <a:bodyPr/>
            <a:lstStyle/>
            <a:p>
              <a:endParaRPr lang="fr-FR"/>
            </a:p>
          </p:txBody>
        </p:sp>
        <p:sp>
          <p:nvSpPr>
            <p:cNvPr id="2397" name="Line 349"/>
            <p:cNvSpPr>
              <a:spLocks noChangeShapeType="1"/>
            </p:cNvSpPr>
            <p:nvPr/>
          </p:nvSpPr>
          <p:spPr bwMode="auto">
            <a:xfrm flipH="1">
              <a:off x="4672" y="2934"/>
              <a:ext cx="109" cy="1"/>
            </a:xfrm>
            <a:prstGeom prst="line">
              <a:avLst/>
            </a:prstGeom>
            <a:noFill/>
            <a:ln w="11113">
              <a:solidFill>
                <a:srgbClr val="000000"/>
              </a:solidFill>
              <a:round/>
              <a:headEnd/>
              <a:tailEnd/>
            </a:ln>
          </p:spPr>
          <p:txBody>
            <a:bodyPr/>
            <a:lstStyle/>
            <a:p>
              <a:endParaRPr lang="fr-FR"/>
            </a:p>
          </p:txBody>
        </p:sp>
        <p:sp>
          <p:nvSpPr>
            <p:cNvPr id="2398" name="Freeform 350"/>
            <p:cNvSpPr>
              <a:spLocks/>
            </p:cNvSpPr>
            <p:nvPr/>
          </p:nvSpPr>
          <p:spPr bwMode="auto">
            <a:xfrm>
              <a:off x="4414" y="2881"/>
              <a:ext cx="226" cy="373"/>
            </a:xfrm>
            <a:custGeom>
              <a:avLst/>
              <a:gdLst/>
              <a:ahLst/>
              <a:cxnLst>
                <a:cxn ang="0">
                  <a:pos x="0" y="745"/>
                </a:cxn>
                <a:cxn ang="0">
                  <a:pos x="0" y="0"/>
                </a:cxn>
                <a:cxn ang="0">
                  <a:pos x="226" y="0"/>
                </a:cxn>
              </a:cxnLst>
              <a:rect l="0" t="0" r="r" b="b"/>
              <a:pathLst>
                <a:path w="226" h="745">
                  <a:moveTo>
                    <a:pt x="0" y="745"/>
                  </a:moveTo>
                  <a:lnTo>
                    <a:pt x="0" y="0"/>
                  </a:lnTo>
                  <a:lnTo>
                    <a:pt x="226" y="0"/>
                  </a:lnTo>
                </a:path>
              </a:pathLst>
            </a:custGeom>
            <a:noFill/>
            <a:ln w="11113">
              <a:solidFill>
                <a:srgbClr val="000000"/>
              </a:solidFill>
              <a:prstDash val="solid"/>
              <a:round/>
              <a:headEnd/>
              <a:tailEnd/>
            </a:ln>
          </p:spPr>
          <p:txBody>
            <a:bodyPr/>
            <a:lstStyle/>
            <a:p>
              <a:endParaRPr lang="fr-FR"/>
            </a:p>
          </p:txBody>
        </p:sp>
        <p:sp>
          <p:nvSpPr>
            <p:cNvPr id="2399" name="Freeform 351"/>
            <p:cNvSpPr>
              <a:spLocks/>
            </p:cNvSpPr>
            <p:nvPr/>
          </p:nvSpPr>
          <p:spPr bwMode="auto">
            <a:xfrm>
              <a:off x="4719" y="3049"/>
              <a:ext cx="1" cy="3"/>
            </a:xfrm>
            <a:custGeom>
              <a:avLst/>
              <a:gdLst/>
              <a:ahLst/>
              <a:cxnLst>
                <a:cxn ang="0">
                  <a:pos x="0" y="5"/>
                </a:cxn>
                <a:cxn ang="0">
                  <a:pos x="1" y="5"/>
                </a:cxn>
                <a:cxn ang="0">
                  <a:pos x="1" y="0"/>
                </a:cxn>
              </a:cxnLst>
              <a:rect l="0" t="0" r="r" b="b"/>
              <a:pathLst>
                <a:path w="1" h="5">
                  <a:moveTo>
                    <a:pt x="0" y="5"/>
                  </a:moveTo>
                  <a:lnTo>
                    <a:pt x="1" y="5"/>
                  </a:lnTo>
                  <a:lnTo>
                    <a:pt x="1" y="0"/>
                  </a:lnTo>
                </a:path>
              </a:pathLst>
            </a:custGeom>
            <a:noFill/>
            <a:ln w="11113">
              <a:solidFill>
                <a:srgbClr val="000000"/>
              </a:solidFill>
              <a:prstDash val="solid"/>
              <a:round/>
              <a:headEnd/>
              <a:tailEnd/>
            </a:ln>
          </p:spPr>
          <p:txBody>
            <a:bodyPr/>
            <a:lstStyle/>
            <a:p>
              <a:endParaRPr lang="fr-FR"/>
            </a:p>
          </p:txBody>
        </p:sp>
        <p:sp>
          <p:nvSpPr>
            <p:cNvPr id="2400" name="Line 352"/>
            <p:cNvSpPr>
              <a:spLocks noChangeShapeType="1"/>
            </p:cNvSpPr>
            <p:nvPr/>
          </p:nvSpPr>
          <p:spPr bwMode="auto">
            <a:xfrm flipV="1">
              <a:off x="4720" y="3024"/>
              <a:ext cx="1" cy="4"/>
            </a:xfrm>
            <a:prstGeom prst="line">
              <a:avLst/>
            </a:prstGeom>
            <a:noFill/>
            <a:ln w="11113">
              <a:solidFill>
                <a:srgbClr val="000000"/>
              </a:solidFill>
              <a:round/>
              <a:headEnd/>
              <a:tailEnd/>
            </a:ln>
          </p:spPr>
          <p:txBody>
            <a:bodyPr/>
            <a:lstStyle/>
            <a:p>
              <a:endParaRPr lang="fr-FR"/>
            </a:p>
          </p:txBody>
        </p:sp>
        <p:sp>
          <p:nvSpPr>
            <p:cNvPr id="2401" name="Line 353"/>
            <p:cNvSpPr>
              <a:spLocks noChangeShapeType="1"/>
            </p:cNvSpPr>
            <p:nvPr/>
          </p:nvSpPr>
          <p:spPr bwMode="auto">
            <a:xfrm flipV="1">
              <a:off x="4720" y="2999"/>
              <a:ext cx="1" cy="4"/>
            </a:xfrm>
            <a:prstGeom prst="line">
              <a:avLst/>
            </a:prstGeom>
            <a:noFill/>
            <a:ln w="11113">
              <a:solidFill>
                <a:srgbClr val="000000"/>
              </a:solidFill>
              <a:round/>
              <a:headEnd/>
              <a:tailEnd/>
            </a:ln>
          </p:spPr>
          <p:txBody>
            <a:bodyPr/>
            <a:lstStyle/>
            <a:p>
              <a:endParaRPr lang="fr-FR"/>
            </a:p>
          </p:txBody>
        </p:sp>
        <p:sp>
          <p:nvSpPr>
            <p:cNvPr id="2402" name="Line 354"/>
            <p:cNvSpPr>
              <a:spLocks noChangeShapeType="1"/>
            </p:cNvSpPr>
            <p:nvPr/>
          </p:nvSpPr>
          <p:spPr bwMode="auto">
            <a:xfrm flipV="1">
              <a:off x="4720" y="2973"/>
              <a:ext cx="1" cy="5"/>
            </a:xfrm>
            <a:prstGeom prst="line">
              <a:avLst/>
            </a:prstGeom>
            <a:noFill/>
            <a:ln w="11113">
              <a:solidFill>
                <a:srgbClr val="000000"/>
              </a:solidFill>
              <a:round/>
              <a:headEnd/>
              <a:tailEnd/>
            </a:ln>
          </p:spPr>
          <p:txBody>
            <a:bodyPr/>
            <a:lstStyle/>
            <a:p>
              <a:endParaRPr lang="fr-FR"/>
            </a:p>
          </p:txBody>
        </p:sp>
        <p:sp>
          <p:nvSpPr>
            <p:cNvPr id="2403" name="Line 355"/>
            <p:cNvSpPr>
              <a:spLocks noChangeShapeType="1"/>
            </p:cNvSpPr>
            <p:nvPr/>
          </p:nvSpPr>
          <p:spPr bwMode="auto">
            <a:xfrm>
              <a:off x="4796" y="2881"/>
              <a:ext cx="109" cy="1"/>
            </a:xfrm>
            <a:prstGeom prst="line">
              <a:avLst/>
            </a:prstGeom>
            <a:noFill/>
            <a:ln w="11113">
              <a:solidFill>
                <a:srgbClr val="000000"/>
              </a:solidFill>
              <a:round/>
              <a:headEnd/>
              <a:tailEnd/>
            </a:ln>
          </p:spPr>
          <p:txBody>
            <a:bodyPr/>
            <a:lstStyle/>
            <a:p>
              <a:endParaRPr lang="fr-FR"/>
            </a:p>
          </p:txBody>
        </p:sp>
        <p:sp>
          <p:nvSpPr>
            <p:cNvPr id="2404" name="Rectangle 356"/>
            <p:cNvSpPr>
              <a:spLocks noChangeArrowheads="1"/>
            </p:cNvSpPr>
            <p:nvPr/>
          </p:nvSpPr>
          <p:spPr bwMode="auto">
            <a:xfrm>
              <a:off x="4958" y="2839"/>
              <a:ext cx="145"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Vent</a:t>
              </a:r>
              <a:endParaRPr lang="fr-FR">
                <a:solidFill>
                  <a:srgbClr val="FC0128"/>
                </a:solidFill>
              </a:endParaRPr>
            </a:p>
          </p:txBody>
        </p:sp>
        <p:sp>
          <p:nvSpPr>
            <p:cNvPr id="2405" name="Line 357"/>
            <p:cNvSpPr>
              <a:spLocks noChangeShapeType="1"/>
            </p:cNvSpPr>
            <p:nvPr/>
          </p:nvSpPr>
          <p:spPr bwMode="auto">
            <a:xfrm>
              <a:off x="4141" y="3165"/>
              <a:ext cx="1" cy="107"/>
            </a:xfrm>
            <a:prstGeom prst="line">
              <a:avLst/>
            </a:prstGeom>
            <a:noFill/>
            <a:ln w="11113">
              <a:solidFill>
                <a:srgbClr val="000000"/>
              </a:solidFill>
              <a:round/>
              <a:headEnd/>
              <a:tailEnd/>
            </a:ln>
          </p:spPr>
          <p:txBody>
            <a:bodyPr/>
            <a:lstStyle/>
            <a:p>
              <a:endParaRPr lang="fr-FR"/>
            </a:p>
          </p:txBody>
        </p:sp>
        <p:sp>
          <p:nvSpPr>
            <p:cNvPr id="2406" name="Rectangle 358"/>
            <p:cNvSpPr>
              <a:spLocks noChangeArrowheads="1"/>
            </p:cNvSpPr>
            <p:nvPr/>
          </p:nvSpPr>
          <p:spPr bwMode="auto">
            <a:xfrm>
              <a:off x="4086" y="3521"/>
              <a:ext cx="189"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Rxtr 2</a:t>
              </a:r>
              <a:endParaRPr lang="fr-FR">
                <a:solidFill>
                  <a:srgbClr val="FC0128"/>
                </a:solidFill>
              </a:endParaRPr>
            </a:p>
          </p:txBody>
        </p:sp>
        <p:sp>
          <p:nvSpPr>
            <p:cNvPr id="2407" name="Line 359"/>
            <p:cNvSpPr>
              <a:spLocks noChangeShapeType="1"/>
            </p:cNvSpPr>
            <p:nvPr/>
          </p:nvSpPr>
          <p:spPr bwMode="auto">
            <a:xfrm flipH="1" flipV="1">
              <a:off x="5013" y="3659"/>
              <a:ext cx="65" cy="81"/>
            </a:xfrm>
            <a:prstGeom prst="line">
              <a:avLst/>
            </a:prstGeom>
            <a:noFill/>
            <a:ln w="11113">
              <a:solidFill>
                <a:srgbClr val="000000"/>
              </a:solidFill>
              <a:round/>
              <a:headEnd/>
              <a:tailEnd/>
            </a:ln>
          </p:spPr>
          <p:txBody>
            <a:bodyPr/>
            <a:lstStyle/>
            <a:p>
              <a:endParaRPr lang="fr-FR"/>
            </a:p>
          </p:txBody>
        </p:sp>
        <p:sp>
          <p:nvSpPr>
            <p:cNvPr id="2408" name="Line 360"/>
            <p:cNvSpPr>
              <a:spLocks noChangeShapeType="1"/>
            </p:cNvSpPr>
            <p:nvPr/>
          </p:nvSpPr>
          <p:spPr bwMode="auto">
            <a:xfrm flipV="1">
              <a:off x="5013" y="3659"/>
              <a:ext cx="65" cy="81"/>
            </a:xfrm>
            <a:prstGeom prst="line">
              <a:avLst/>
            </a:prstGeom>
            <a:noFill/>
            <a:ln w="11113">
              <a:solidFill>
                <a:srgbClr val="000000"/>
              </a:solidFill>
              <a:round/>
              <a:headEnd/>
              <a:tailEnd/>
            </a:ln>
          </p:spPr>
          <p:txBody>
            <a:bodyPr/>
            <a:lstStyle/>
            <a:p>
              <a:endParaRPr lang="fr-FR"/>
            </a:p>
          </p:txBody>
        </p:sp>
        <p:sp>
          <p:nvSpPr>
            <p:cNvPr id="2409" name="Line 361"/>
            <p:cNvSpPr>
              <a:spLocks noChangeShapeType="1"/>
            </p:cNvSpPr>
            <p:nvPr/>
          </p:nvSpPr>
          <p:spPr bwMode="auto">
            <a:xfrm flipH="1">
              <a:off x="5013" y="3740"/>
              <a:ext cx="65" cy="1"/>
            </a:xfrm>
            <a:prstGeom prst="line">
              <a:avLst/>
            </a:prstGeom>
            <a:noFill/>
            <a:ln w="11113">
              <a:solidFill>
                <a:srgbClr val="000000"/>
              </a:solidFill>
              <a:round/>
              <a:headEnd/>
              <a:tailEnd/>
            </a:ln>
          </p:spPr>
          <p:txBody>
            <a:bodyPr/>
            <a:lstStyle/>
            <a:p>
              <a:endParaRPr lang="fr-FR"/>
            </a:p>
          </p:txBody>
        </p:sp>
        <p:sp>
          <p:nvSpPr>
            <p:cNvPr id="2410" name="Line 362"/>
            <p:cNvSpPr>
              <a:spLocks noChangeShapeType="1"/>
            </p:cNvSpPr>
            <p:nvPr/>
          </p:nvSpPr>
          <p:spPr bwMode="auto">
            <a:xfrm flipH="1">
              <a:off x="5013" y="3659"/>
              <a:ext cx="65" cy="1"/>
            </a:xfrm>
            <a:prstGeom prst="line">
              <a:avLst/>
            </a:prstGeom>
            <a:noFill/>
            <a:ln w="11113">
              <a:solidFill>
                <a:srgbClr val="000000"/>
              </a:solidFill>
              <a:round/>
              <a:headEnd/>
              <a:tailEnd/>
            </a:ln>
          </p:spPr>
          <p:txBody>
            <a:bodyPr/>
            <a:lstStyle/>
            <a:p>
              <a:endParaRPr lang="fr-FR"/>
            </a:p>
          </p:txBody>
        </p:sp>
        <p:sp>
          <p:nvSpPr>
            <p:cNvPr id="2411" name="Freeform 363"/>
            <p:cNvSpPr>
              <a:spLocks/>
            </p:cNvSpPr>
            <p:nvPr/>
          </p:nvSpPr>
          <p:spPr bwMode="auto">
            <a:xfrm>
              <a:off x="5110" y="3669"/>
              <a:ext cx="74" cy="61"/>
            </a:xfrm>
            <a:custGeom>
              <a:avLst/>
              <a:gdLst/>
              <a:ahLst/>
              <a:cxnLst>
                <a:cxn ang="0">
                  <a:pos x="0" y="121"/>
                </a:cxn>
                <a:cxn ang="0">
                  <a:pos x="0" y="0"/>
                </a:cxn>
                <a:cxn ang="0">
                  <a:pos x="74" y="0"/>
                </a:cxn>
              </a:cxnLst>
              <a:rect l="0" t="0" r="r" b="b"/>
              <a:pathLst>
                <a:path w="74" h="121">
                  <a:moveTo>
                    <a:pt x="0" y="121"/>
                  </a:moveTo>
                  <a:lnTo>
                    <a:pt x="0" y="0"/>
                  </a:lnTo>
                  <a:lnTo>
                    <a:pt x="74" y="0"/>
                  </a:lnTo>
                </a:path>
              </a:pathLst>
            </a:custGeom>
            <a:noFill/>
            <a:ln w="11113">
              <a:solidFill>
                <a:srgbClr val="000000"/>
              </a:solidFill>
              <a:prstDash val="solid"/>
              <a:round/>
              <a:headEnd/>
              <a:tailEnd/>
            </a:ln>
          </p:spPr>
          <p:txBody>
            <a:bodyPr/>
            <a:lstStyle/>
            <a:p>
              <a:endParaRPr lang="fr-FR"/>
            </a:p>
          </p:txBody>
        </p:sp>
        <p:sp>
          <p:nvSpPr>
            <p:cNvPr id="2412" name="Freeform 364"/>
            <p:cNvSpPr>
              <a:spLocks/>
            </p:cNvSpPr>
            <p:nvPr/>
          </p:nvSpPr>
          <p:spPr bwMode="auto">
            <a:xfrm>
              <a:off x="5110" y="3669"/>
              <a:ext cx="74" cy="61"/>
            </a:xfrm>
            <a:custGeom>
              <a:avLst/>
              <a:gdLst/>
              <a:ahLst/>
              <a:cxnLst>
                <a:cxn ang="0">
                  <a:pos x="74" y="0"/>
                </a:cxn>
                <a:cxn ang="0">
                  <a:pos x="74" y="121"/>
                </a:cxn>
                <a:cxn ang="0">
                  <a:pos x="0" y="121"/>
                </a:cxn>
              </a:cxnLst>
              <a:rect l="0" t="0" r="r" b="b"/>
              <a:pathLst>
                <a:path w="74" h="121">
                  <a:moveTo>
                    <a:pt x="74" y="0"/>
                  </a:moveTo>
                  <a:lnTo>
                    <a:pt x="74" y="121"/>
                  </a:lnTo>
                  <a:lnTo>
                    <a:pt x="0" y="121"/>
                  </a:lnTo>
                </a:path>
              </a:pathLst>
            </a:custGeom>
            <a:noFill/>
            <a:ln w="11113">
              <a:solidFill>
                <a:srgbClr val="000000"/>
              </a:solidFill>
              <a:prstDash val="solid"/>
              <a:round/>
              <a:headEnd/>
              <a:tailEnd/>
            </a:ln>
          </p:spPr>
          <p:txBody>
            <a:bodyPr/>
            <a:lstStyle/>
            <a:p>
              <a:endParaRPr lang="fr-FR"/>
            </a:p>
          </p:txBody>
        </p:sp>
        <p:sp>
          <p:nvSpPr>
            <p:cNvPr id="2413" name="Line 365"/>
            <p:cNvSpPr>
              <a:spLocks noChangeShapeType="1"/>
            </p:cNvSpPr>
            <p:nvPr/>
          </p:nvSpPr>
          <p:spPr bwMode="auto">
            <a:xfrm flipV="1">
              <a:off x="5150" y="3669"/>
              <a:ext cx="1" cy="61"/>
            </a:xfrm>
            <a:prstGeom prst="line">
              <a:avLst/>
            </a:prstGeom>
            <a:noFill/>
            <a:ln w="11113">
              <a:solidFill>
                <a:srgbClr val="000000"/>
              </a:solidFill>
              <a:round/>
              <a:headEnd/>
              <a:tailEnd/>
            </a:ln>
          </p:spPr>
          <p:txBody>
            <a:bodyPr/>
            <a:lstStyle/>
            <a:p>
              <a:endParaRPr lang="fr-FR"/>
            </a:p>
          </p:txBody>
        </p:sp>
        <p:sp>
          <p:nvSpPr>
            <p:cNvPr id="2414" name="Line 366"/>
            <p:cNvSpPr>
              <a:spLocks noChangeShapeType="1"/>
            </p:cNvSpPr>
            <p:nvPr/>
          </p:nvSpPr>
          <p:spPr bwMode="auto">
            <a:xfrm>
              <a:off x="5045" y="3700"/>
              <a:ext cx="105" cy="1"/>
            </a:xfrm>
            <a:prstGeom prst="line">
              <a:avLst/>
            </a:prstGeom>
            <a:noFill/>
            <a:ln w="11113">
              <a:solidFill>
                <a:srgbClr val="000000"/>
              </a:solidFill>
              <a:round/>
              <a:headEnd/>
              <a:tailEnd/>
            </a:ln>
          </p:spPr>
          <p:txBody>
            <a:bodyPr/>
            <a:lstStyle/>
            <a:p>
              <a:endParaRPr lang="fr-FR"/>
            </a:p>
          </p:txBody>
        </p:sp>
        <p:sp>
          <p:nvSpPr>
            <p:cNvPr id="2415" name="Line 367"/>
            <p:cNvSpPr>
              <a:spLocks noChangeShapeType="1"/>
            </p:cNvSpPr>
            <p:nvPr/>
          </p:nvSpPr>
          <p:spPr bwMode="auto">
            <a:xfrm flipH="1">
              <a:off x="5145" y="3916"/>
              <a:ext cx="130" cy="40"/>
            </a:xfrm>
            <a:prstGeom prst="line">
              <a:avLst/>
            </a:prstGeom>
            <a:noFill/>
            <a:ln w="11113">
              <a:solidFill>
                <a:srgbClr val="000000"/>
              </a:solidFill>
              <a:round/>
              <a:headEnd/>
              <a:tailEnd/>
            </a:ln>
          </p:spPr>
          <p:txBody>
            <a:bodyPr/>
            <a:lstStyle/>
            <a:p>
              <a:endParaRPr lang="fr-FR"/>
            </a:p>
          </p:txBody>
        </p:sp>
        <p:sp>
          <p:nvSpPr>
            <p:cNvPr id="2416" name="Line 368"/>
            <p:cNvSpPr>
              <a:spLocks noChangeShapeType="1"/>
            </p:cNvSpPr>
            <p:nvPr/>
          </p:nvSpPr>
          <p:spPr bwMode="auto">
            <a:xfrm flipH="1" flipV="1">
              <a:off x="5145" y="3916"/>
              <a:ext cx="130" cy="40"/>
            </a:xfrm>
            <a:prstGeom prst="line">
              <a:avLst/>
            </a:prstGeom>
            <a:noFill/>
            <a:ln w="11113">
              <a:solidFill>
                <a:srgbClr val="000000"/>
              </a:solidFill>
              <a:round/>
              <a:headEnd/>
              <a:tailEnd/>
            </a:ln>
          </p:spPr>
          <p:txBody>
            <a:bodyPr/>
            <a:lstStyle/>
            <a:p>
              <a:endParaRPr lang="fr-FR"/>
            </a:p>
          </p:txBody>
        </p:sp>
        <p:sp>
          <p:nvSpPr>
            <p:cNvPr id="2417" name="Line 369"/>
            <p:cNvSpPr>
              <a:spLocks noChangeShapeType="1"/>
            </p:cNvSpPr>
            <p:nvPr/>
          </p:nvSpPr>
          <p:spPr bwMode="auto">
            <a:xfrm>
              <a:off x="5275" y="3916"/>
              <a:ext cx="1" cy="40"/>
            </a:xfrm>
            <a:prstGeom prst="line">
              <a:avLst/>
            </a:prstGeom>
            <a:noFill/>
            <a:ln w="11113">
              <a:solidFill>
                <a:srgbClr val="000000"/>
              </a:solidFill>
              <a:round/>
              <a:headEnd/>
              <a:tailEnd/>
            </a:ln>
          </p:spPr>
          <p:txBody>
            <a:bodyPr/>
            <a:lstStyle/>
            <a:p>
              <a:endParaRPr lang="fr-FR"/>
            </a:p>
          </p:txBody>
        </p:sp>
        <p:sp>
          <p:nvSpPr>
            <p:cNvPr id="2418" name="Line 370"/>
            <p:cNvSpPr>
              <a:spLocks noChangeShapeType="1"/>
            </p:cNvSpPr>
            <p:nvPr/>
          </p:nvSpPr>
          <p:spPr bwMode="auto">
            <a:xfrm>
              <a:off x="5145" y="3916"/>
              <a:ext cx="1" cy="40"/>
            </a:xfrm>
            <a:prstGeom prst="line">
              <a:avLst/>
            </a:prstGeom>
            <a:noFill/>
            <a:ln w="11113">
              <a:solidFill>
                <a:srgbClr val="000000"/>
              </a:solidFill>
              <a:round/>
              <a:headEnd/>
              <a:tailEnd/>
            </a:ln>
          </p:spPr>
          <p:txBody>
            <a:bodyPr/>
            <a:lstStyle/>
            <a:p>
              <a:endParaRPr lang="fr-FR"/>
            </a:p>
          </p:txBody>
        </p:sp>
        <p:sp>
          <p:nvSpPr>
            <p:cNvPr id="2419" name="Freeform 371"/>
            <p:cNvSpPr>
              <a:spLocks/>
            </p:cNvSpPr>
            <p:nvPr/>
          </p:nvSpPr>
          <p:spPr bwMode="auto">
            <a:xfrm>
              <a:off x="5161" y="3850"/>
              <a:ext cx="98" cy="45"/>
            </a:xfrm>
            <a:custGeom>
              <a:avLst/>
              <a:gdLst/>
              <a:ahLst/>
              <a:cxnLst>
                <a:cxn ang="0">
                  <a:pos x="98" y="91"/>
                </a:cxn>
                <a:cxn ang="0">
                  <a:pos x="0" y="91"/>
                </a:cxn>
                <a:cxn ang="0">
                  <a:pos x="0" y="0"/>
                </a:cxn>
              </a:cxnLst>
              <a:rect l="0" t="0" r="r" b="b"/>
              <a:pathLst>
                <a:path w="98" h="91">
                  <a:moveTo>
                    <a:pt x="98" y="91"/>
                  </a:moveTo>
                  <a:lnTo>
                    <a:pt x="0" y="91"/>
                  </a:lnTo>
                  <a:lnTo>
                    <a:pt x="0" y="0"/>
                  </a:lnTo>
                </a:path>
              </a:pathLst>
            </a:custGeom>
            <a:noFill/>
            <a:ln w="11113">
              <a:solidFill>
                <a:srgbClr val="000000"/>
              </a:solidFill>
              <a:prstDash val="solid"/>
              <a:round/>
              <a:headEnd/>
              <a:tailEnd/>
            </a:ln>
          </p:spPr>
          <p:txBody>
            <a:bodyPr/>
            <a:lstStyle/>
            <a:p>
              <a:endParaRPr lang="fr-FR"/>
            </a:p>
          </p:txBody>
        </p:sp>
        <p:sp>
          <p:nvSpPr>
            <p:cNvPr id="2420" name="Freeform 372"/>
            <p:cNvSpPr>
              <a:spLocks/>
            </p:cNvSpPr>
            <p:nvPr/>
          </p:nvSpPr>
          <p:spPr bwMode="auto">
            <a:xfrm>
              <a:off x="5161" y="3850"/>
              <a:ext cx="98" cy="45"/>
            </a:xfrm>
            <a:custGeom>
              <a:avLst/>
              <a:gdLst/>
              <a:ahLst/>
              <a:cxnLst>
                <a:cxn ang="0">
                  <a:pos x="0" y="0"/>
                </a:cxn>
                <a:cxn ang="0">
                  <a:pos x="98" y="0"/>
                </a:cxn>
                <a:cxn ang="0">
                  <a:pos x="98" y="91"/>
                </a:cxn>
              </a:cxnLst>
              <a:rect l="0" t="0" r="r" b="b"/>
              <a:pathLst>
                <a:path w="98" h="91">
                  <a:moveTo>
                    <a:pt x="0" y="0"/>
                  </a:moveTo>
                  <a:lnTo>
                    <a:pt x="98" y="0"/>
                  </a:lnTo>
                  <a:lnTo>
                    <a:pt x="98" y="91"/>
                  </a:lnTo>
                </a:path>
              </a:pathLst>
            </a:custGeom>
            <a:noFill/>
            <a:ln w="11113">
              <a:solidFill>
                <a:srgbClr val="000000"/>
              </a:solidFill>
              <a:prstDash val="solid"/>
              <a:round/>
              <a:headEnd/>
              <a:tailEnd/>
            </a:ln>
          </p:spPr>
          <p:txBody>
            <a:bodyPr/>
            <a:lstStyle/>
            <a:p>
              <a:endParaRPr lang="fr-FR"/>
            </a:p>
          </p:txBody>
        </p:sp>
        <p:sp>
          <p:nvSpPr>
            <p:cNvPr id="2421" name="Line 373"/>
            <p:cNvSpPr>
              <a:spLocks noChangeShapeType="1"/>
            </p:cNvSpPr>
            <p:nvPr/>
          </p:nvSpPr>
          <p:spPr bwMode="auto">
            <a:xfrm flipH="1">
              <a:off x="5161" y="3870"/>
              <a:ext cx="98" cy="1"/>
            </a:xfrm>
            <a:prstGeom prst="line">
              <a:avLst/>
            </a:prstGeom>
            <a:noFill/>
            <a:ln w="11113">
              <a:solidFill>
                <a:srgbClr val="000000"/>
              </a:solidFill>
              <a:round/>
              <a:headEnd/>
              <a:tailEnd/>
            </a:ln>
          </p:spPr>
          <p:txBody>
            <a:bodyPr/>
            <a:lstStyle/>
            <a:p>
              <a:endParaRPr lang="fr-FR"/>
            </a:p>
          </p:txBody>
        </p:sp>
        <p:sp>
          <p:nvSpPr>
            <p:cNvPr id="2422" name="Line 374"/>
            <p:cNvSpPr>
              <a:spLocks noChangeShapeType="1"/>
            </p:cNvSpPr>
            <p:nvPr/>
          </p:nvSpPr>
          <p:spPr bwMode="auto">
            <a:xfrm flipV="1">
              <a:off x="5210" y="3870"/>
              <a:ext cx="1" cy="66"/>
            </a:xfrm>
            <a:prstGeom prst="line">
              <a:avLst/>
            </a:prstGeom>
            <a:noFill/>
            <a:ln w="11113">
              <a:solidFill>
                <a:srgbClr val="000000"/>
              </a:solidFill>
              <a:round/>
              <a:headEnd/>
              <a:tailEnd/>
            </a:ln>
          </p:spPr>
          <p:txBody>
            <a:bodyPr/>
            <a:lstStyle/>
            <a:p>
              <a:endParaRPr lang="fr-FR"/>
            </a:p>
          </p:txBody>
        </p:sp>
        <p:sp>
          <p:nvSpPr>
            <p:cNvPr id="2423" name="Line 375"/>
            <p:cNvSpPr>
              <a:spLocks noChangeShapeType="1"/>
            </p:cNvSpPr>
            <p:nvPr/>
          </p:nvSpPr>
          <p:spPr bwMode="auto">
            <a:xfrm>
              <a:off x="5040" y="3742"/>
              <a:ext cx="1" cy="196"/>
            </a:xfrm>
            <a:prstGeom prst="line">
              <a:avLst/>
            </a:prstGeom>
            <a:noFill/>
            <a:ln w="11113">
              <a:solidFill>
                <a:srgbClr val="000000"/>
              </a:solidFill>
              <a:round/>
              <a:headEnd/>
              <a:tailEnd/>
            </a:ln>
          </p:spPr>
          <p:txBody>
            <a:bodyPr/>
            <a:lstStyle/>
            <a:p>
              <a:endParaRPr lang="fr-FR"/>
            </a:p>
          </p:txBody>
        </p:sp>
        <p:sp>
          <p:nvSpPr>
            <p:cNvPr id="2424" name="Freeform 376"/>
            <p:cNvSpPr>
              <a:spLocks/>
            </p:cNvSpPr>
            <p:nvPr/>
          </p:nvSpPr>
          <p:spPr bwMode="auto">
            <a:xfrm>
              <a:off x="4451" y="3270"/>
              <a:ext cx="589" cy="391"/>
            </a:xfrm>
            <a:custGeom>
              <a:avLst/>
              <a:gdLst/>
              <a:ahLst/>
              <a:cxnLst>
                <a:cxn ang="0">
                  <a:pos x="435" y="780"/>
                </a:cxn>
                <a:cxn ang="0">
                  <a:pos x="435" y="0"/>
                </a:cxn>
                <a:cxn ang="0">
                  <a:pos x="0" y="0"/>
                </a:cxn>
                <a:cxn ang="0">
                  <a:pos x="0" y="83"/>
                </a:cxn>
              </a:cxnLst>
              <a:rect l="0" t="0" r="r" b="b"/>
              <a:pathLst>
                <a:path w="435" h="780">
                  <a:moveTo>
                    <a:pt x="435" y="780"/>
                  </a:moveTo>
                  <a:lnTo>
                    <a:pt x="435" y="0"/>
                  </a:lnTo>
                  <a:lnTo>
                    <a:pt x="0" y="0"/>
                  </a:lnTo>
                  <a:lnTo>
                    <a:pt x="0" y="83"/>
                  </a:lnTo>
                </a:path>
              </a:pathLst>
            </a:custGeom>
            <a:noFill/>
            <a:ln w="11113">
              <a:solidFill>
                <a:srgbClr val="000000"/>
              </a:solidFill>
              <a:prstDash val="solid"/>
              <a:round/>
              <a:headEnd/>
              <a:tailEnd/>
            </a:ln>
          </p:spPr>
          <p:txBody>
            <a:bodyPr/>
            <a:lstStyle/>
            <a:p>
              <a:endParaRPr lang="fr-FR"/>
            </a:p>
          </p:txBody>
        </p:sp>
        <p:sp>
          <p:nvSpPr>
            <p:cNvPr id="2425" name="Freeform 377"/>
            <p:cNvSpPr>
              <a:spLocks/>
            </p:cNvSpPr>
            <p:nvPr/>
          </p:nvSpPr>
          <p:spPr bwMode="auto">
            <a:xfrm>
              <a:off x="3691" y="3492"/>
              <a:ext cx="172" cy="99"/>
            </a:xfrm>
            <a:custGeom>
              <a:avLst/>
              <a:gdLst/>
              <a:ahLst/>
              <a:cxnLst>
                <a:cxn ang="0">
                  <a:pos x="0" y="99"/>
                </a:cxn>
                <a:cxn ang="0">
                  <a:pos x="2" y="76"/>
                </a:cxn>
                <a:cxn ang="0">
                  <a:pos x="8" y="56"/>
                </a:cxn>
                <a:cxn ang="0">
                  <a:pos x="18" y="37"/>
                </a:cxn>
                <a:cxn ang="0">
                  <a:pos x="32" y="22"/>
                </a:cxn>
                <a:cxn ang="0">
                  <a:pos x="49" y="10"/>
                </a:cxn>
                <a:cxn ang="0">
                  <a:pos x="66" y="3"/>
                </a:cxn>
                <a:cxn ang="0">
                  <a:pos x="86" y="0"/>
                </a:cxn>
                <a:cxn ang="0">
                  <a:pos x="104" y="3"/>
                </a:cxn>
                <a:cxn ang="0">
                  <a:pos x="122" y="10"/>
                </a:cxn>
                <a:cxn ang="0">
                  <a:pos x="138" y="22"/>
                </a:cxn>
                <a:cxn ang="0">
                  <a:pos x="153" y="37"/>
                </a:cxn>
                <a:cxn ang="0">
                  <a:pos x="163" y="56"/>
                </a:cxn>
                <a:cxn ang="0">
                  <a:pos x="169" y="76"/>
                </a:cxn>
                <a:cxn ang="0">
                  <a:pos x="172" y="99"/>
                </a:cxn>
                <a:cxn ang="0">
                  <a:pos x="169" y="121"/>
                </a:cxn>
                <a:cxn ang="0">
                  <a:pos x="163" y="142"/>
                </a:cxn>
                <a:cxn ang="0">
                  <a:pos x="153" y="160"/>
                </a:cxn>
                <a:cxn ang="0">
                  <a:pos x="138" y="177"/>
                </a:cxn>
                <a:cxn ang="0">
                  <a:pos x="122" y="188"/>
                </a:cxn>
                <a:cxn ang="0">
                  <a:pos x="104" y="195"/>
                </a:cxn>
                <a:cxn ang="0">
                  <a:pos x="86" y="198"/>
                </a:cxn>
                <a:cxn ang="0">
                  <a:pos x="66" y="195"/>
                </a:cxn>
                <a:cxn ang="0">
                  <a:pos x="49" y="188"/>
                </a:cxn>
                <a:cxn ang="0">
                  <a:pos x="32" y="177"/>
                </a:cxn>
                <a:cxn ang="0">
                  <a:pos x="18" y="160"/>
                </a:cxn>
                <a:cxn ang="0">
                  <a:pos x="8" y="142"/>
                </a:cxn>
                <a:cxn ang="0">
                  <a:pos x="2" y="121"/>
                </a:cxn>
                <a:cxn ang="0">
                  <a:pos x="0" y="99"/>
                </a:cxn>
              </a:cxnLst>
              <a:rect l="0" t="0" r="r" b="b"/>
              <a:pathLst>
                <a:path w="172" h="198">
                  <a:moveTo>
                    <a:pt x="0" y="99"/>
                  </a:moveTo>
                  <a:lnTo>
                    <a:pt x="2" y="76"/>
                  </a:lnTo>
                  <a:lnTo>
                    <a:pt x="8" y="56"/>
                  </a:lnTo>
                  <a:lnTo>
                    <a:pt x="18" y="37"/>
                  </a:lnTo>
                  <a:lnTo>
                    <a:pt x="32" y="22"/>
                  </a:lnTo>
                  <a:lnTo>
                    <a:pt x="49" y="10"/>
                  </a:lnTo>
                  <a:lnTo>
                    <a:pt x="66" y="3"/>
                  </a:lnTo>
                  <a:lnTo>
                    <a:pt x="86" y="0"/>
                  </a:lnTo>
                  <a:lnTo>
                    <a:pt x="104" y="3"/>
                  </a:lnTo>
                  <a:lnTo>
                    <a:pt x="122" y="10"/>
                  </a:lnTo>
                  <a:lnTo>
                    <a:pt x="138" y="22"/>
                  </a:lnTo>
                  <a:lnTo>
                    <a:pt x="153" y="37"/>
                  </a:lnTo>
                  <a:lnTo>
                    <a:pt x="163" y="56"/>
                  </a:lnTo>
                  <a:lnTo>
                    <a:pt x="169" y="76"/>
                  </a:lnTo>
                  <a:lnTo>
                    <a:pt x="172" y="99"/>
                  </a:lnTo>
                  <a:lnTo>
                    <a:pt x="169" y="121"/>
                  </a:lnTo>
                  <a:lnTo>
                    <a:pt x="163" y="142"/>
                  </a:lnTo>
                  <a:lnTo>
                    <a:pt x="153" y="160"/>
                  </a:lnTo>
                  <a:lnTo>
                    <a:pt x="138" y="177"/>
                  </a:lnTo>
                  <a:lnTo>
                    <a:pt x="122" y="188"/>
                  </a:lnTo>
                  <a:lnTo>
                    <a:pt x="104" y="195"/>
                  </a:lnTo>
                  <a:lnTo>
                    <a:pt x="86" y="198"/>
                  </a:lnTo>
                  <a:lnTo>
                    <a:pt x="66" y="195"/>
                  </a:lnTo>
                  <a:lnTo>
                    <a:pt x="49" y="188"/>
                  </a:lnTo>
                  <a:lnTo>
                    <a:pt x="32" y="177"/>
                  </a:lnTo>
                  <a:lnTo>
                    <a:pt x="18" y="160"/>
                  </a:lnTo>
                  <a:lnTo>
                    <a:pt x="8" y="142"/>
                  </a:lnTo>
                  <a:lnTo>
                    <a:pt x="2"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426" name="Rectangle 378"/>
            <p:cNvSpPr>
              <a:spLocks noChangeArrowheads="1"/>
            </p:cNvSpPr>
            <p:nvPr/>
          </p:nvSpPr>
          <p:spPr bwMode="auto">
            <a:xfrm>
              <a:off x="3724" y="3518"/>
              <a:ext cx="101"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TIC</a:t>
              </a:r>
              <a:endParaRPr lang="fr-FR" sz="800">
                <a:solidFill>
                  <a:srgbClr val="FC0128"/>
                </a:solidFill>
              </a:endParaRPr>
            </a:p>
          </p:txBody>
        </p:sp>
        <p:sp>
          <p:nvSpPr>
            <p:cNvPr id="2427" name="Line 379"/>
            <p:cNvSpPr>
              <a:spLocks noChangeShapeType="1"/>
            </p:cNvSpPr>
            <p:nvPr/>
          </p:nvSpPr>
          <p:spPr bwMode="auto">
            <a:xfrm>
              <a:off x="3864" y="3546"/>
              <a:ext cx="7" cy="1"/>
            </a:xfrm>
            <a:prstGeom prst="line">
              <a:avLst/>
            </a:prstGeom>
            <a:noFill/>
            <a:ln w="11113">
              <a:solidFill>
                <a:srgbClr val="000000"/>
              </a:solidFill>
              <a:round/>
              <a:headEnd/>
              <a:tailEnd/>
            </a:ln>
          </p:spPr>
          <p:txBody>
            <a:bodyPr/>
            <a:lstStyle/>
            <a:p>
              <a:endParaRPr lang="fr-FR"/>
            </a:p>
          </p:txBody>
        </p:sp>
        <p:sp>
          <p:nvSpPr>
            <p:cNvPr id="2428" name="Line 380"/>
            <p:cNvSpPr>
              <a:spLocks noChangeShapeType="1"/>
            </p:cNvSpPr>
            <p:nvPr/>
          </p:nvSpPr>
          <p:spPr bwMode="auto">
            <a:xfrm>
              <a:off x="3908" y="3546"/>
              <a:ext cx="7" cy="1"/>
            </a:xfrm>
            <a:prstGeom prst="line">
              <a:avLst/>
            </a:prstGeom>
            <a:noFill/>
            <a:ln w="11113">
              <a:solidFill>
                <a:srgbClr val="000000"/>
              </a:solidFill>
              <a:round/>
              <a:headEnd/>
              <a:tailEnd/>
            </a:ln>
          </p:spPr>
          <p:txBody>
            <a:bodyPr/>
            <a:lstStyle/>
            <a:p>
              <a:endParaRPr lang="fr-FR"/>
            </a:p>
          </p:txBody>
        </p:sp>
        <p:sp>
          <p:nvSpPr>
            <p:cNvPr id="2429" name="Line 381"/>
            <p:cNvSpPr>
              <a:spLocks noChangeShapeType="1"/>
            </p:cNvSpPr>
            <p:nvPr/>
          </p:nvSpPr>
          <p:spPr bwMode="auto">
            <a:xfrm>
              <a:off x="3952" y="3546"/>
              <a:ext cx="8" cy="1"/>
            </a:xfrm>
            <a:prstGeom prst="line">
              <a:avLst/>
            </a:prstGeom>
            <a:noFill/>
            <a:ln w="11113">
              <a:solidFill>
                <a:srgbClr val="000000"/>
              </a:solidFill>
              <a:round/>
              <a:headEnd/>
              <a:tailEnd/>
            </a:ln>
          </p:spPr>
          <p:txBody>
            <a:bodyPr/>
            <a:lstStyle/>
            <a:p>
              <a:endParaRPr lang="fr-FR"/>
            </a:p>
          </p:txBody>
        </p:sp>
        <p:sp>
          <p:nvSpPr>
            <p:cNvPr id="2430" name="Line 382"/>
            <p:cNvSpPr>
              <a:spLocks noChangeShapeType="1"/>
            </p:cNvSpPr>
            <p:nvPr/>
          </p:nvSpPr>
          <p:spPr bwMode="auto">
            <a:xfrm>
              <a:off x="3527" y="3652"/>
              <a:ext cx="148" cy="45"/>
            </a:xfrm>
            <a:prstGeom prst="line">
              <a:avLst/>
            </a:prstGeom>
            <a:noFill/>
            <a:ln w="11113">
              <a:solidFill>
                <a:srgbClr val="000000"/>
              </a:solidFill>
              <a:round/>
              <a:headEnd/>
              <a:tailEnd/>
            </a:ln>
          </p:spPr>
          <p:txBody>
            <a:bodyPr/>
            <a:lstStyle/>
            <a:p>
              <a:endParaRPr lang="fr-FR"/>
            </a:p>
          </p:txBody>
        </p:sp>
        <p:sp>
          <p:nvSpPr>
            <p:cNvPr id="2431" name="Line 383"/>
            <p:cNvSpPr>
              <a:spLocks noChangeShapeType="1"/>
            </p:cNvSpPr>
            <p:nvPr/>
          </p:nvSpPr>
          <p:spPr bwMode="auto">
            <a:xfrm flipV="1">
              <a:off x="3527" y="3652"/>
              <a:ext cx="148" cy="45"/>
            </a:xfrm>
            <a:prstGeom prst="line">
              <a:avLst/>
            </a:prstGeom>
            <a:noFill/>
            <a:ln w="11113">
              <a:solidFill>
                <a:srgbClr val="000000"/>
              </a:solidFill>
              <a:round/>
              <a:headEnd/>
              <a:tailEnd/>
            </a:ln>
          </p:spPr>
          <p:txBody>
            <a:bodyPr/>
            <a:lstStyle/>
            <a:p>
              <a:endParaRPr lang="fr-FR"/>
            </a:p>
          </p:txBody>
        </p:sp>
        <p:sp>
          <p:nvSpPr>
            <p:cNvPr id="2432" name="Line 384"/>
            <p:cNvSpPr>
              <a:spLocks noChangeShapeType="1"/>
            </p:cNvSpPr>
            <p:nvPr/>
          </p:nvSpPr>
          <p:spPr bwMode="auto">
            <a:xfrm>
              <a:off x="3527" y="3652"/>
              <a:ext cx="1" cy="45"/>
            </a:xfrm>
            <a:prstGeom prst="line">
              <a:avLst/>
            </a:prstGeom>
            <a:noFill/>
            <a:ln w="11113">
              <a:solidFill>
                <a:srgbClr val="000000"/>
              </a:solidFill>
              <a:round/>
              <a:headEnd/>
              <a:tailEnd/>
            </a:ln>
          </p:spPr>
          <p:txBody>
            <a:bodyPr/>
            <a:lstStyle/>
            <a:p>
              <a:endParaRPr lang="fr-FR"/>
            </a:p>
          </p:txBody>
        </p:sp>
        <p:sp>
          <p:nvSpPr>
            <p:cNvPr id="2433" name="Line 385"/>
            <p:cNvSpPr>
              <a:spLocks noChangeShapeType="1"/>
            </p:cNvSpPr>
            <p:nvPr/>
          </p:nvSpPr>
          <p:spPr bwMode="auto">
            <a:xfrm>
              <a:off x="3675" y="3652"/>
              <a:ext cx="1" cy="45"/>
            </a:xfrm>
            <a:prstGeom prst="line">
              <a:avLst/>
            </a:prstGeom>
            <a:noFill/>
            <a:ln w="11113">
              <a:solidFill>
                <a:srgbClr val="000000"/>
              </a:solidFill>
              <a:round/>
              <a:headEnd/>
              <a:tailEnd/>
            </a:ln>
          </p:spPr>
          <p:txBody>
            <a:bodyPr/>
            <a:lstStyle/>
            <a:p>
              <a:endParaRPr lang="fr-FR"/>
            </a:p>
          </p:txBody>
        </p:sp>
        <p:sp>
          <p:nvSpPr>
            <p:cNvPr id="2434" name="Freeform 386"/>
            <p:cNvSpPr>
              <a:spLocks/>
            </p:cNvSpPr>
            <p:nvPr/>
          </p:nvSpPr>
          <p:spPr bwMode="auto">
            <a:xfrm>
              <a:off x="3553" y="3597"/>
              <a:ext cx="109" cy="41"/>
            </a:xfrm>
            <a:custGeom>
              <a:avLst/>
              <a:gdLst/>
              <a:ahLst/>
              <a:cxnLst>
                <a:cxn ang="0">
                  <a:pos x="0" y="41"/>
                </a:cxn>
                <a:cxn ang="0">
                  <a:pos x="1" y="30"/>
                </a:cxn>
                <a:cxn ang="0">
                  <a:pos x="9" y="18"/>
                </a:cxn>
                <a:cxn ang="0">
                  <a:pos x="18" y="10"/>
                </a:cxn>
                <a:cxn ang="0">
                  <a:pos x="32" y="3"/>
                </a:cxn>
                <a:cxn ang="0">
                  <a:pos x="47" y="0"/>
                </a:cxn>
                <a:cxn ang="0">
                  <a:pos x="63" y="0"/>
                </a:cxn>
                <a:cxn ang="0">
                  <a:pos x="77" y="3"/>
                </a:cxn>
                <a:cxn ang="0">
                  <a:pos x="90" y="10"/>
                </a:cxn>
                <a:cxn ang="0">
                  <a:pos x="101" y="18"/>
                </a:cxn>
                <a:cxn ang="0">
                  <a:pos x="107" y="30"/>
                </a:cxn>
                <a:cxn ang="0">
                  <a:pos x="109" y="41"/>
                </a:cxn>
                <a:cxn ang="0">
                  <a:pos x="107" y="53"/>
                </a:cxn>
                <a:cxn ang="0">
                  <a:pos x="101" y="63"/>
                </a:cxn>
                <a:cxn ang="0">
                  <a:pos x="90" y="73"/>
                </a:cxn>
                <a:cxn ang="0">
                  <a:pos x="77" y="78"/>
                </a:cxn>
                <a:cxn ang="0">
                  <a:pos x="63" y="83"/>
                </a:cxn>
                <a:cxn ang="0">
                  <a:pos x="47" y="83"/>
                </a:cxn>
                <a:cxn ang="0">
                  <a:pos x="32" y="78"/>
                </a:cxn>
                <a:cxn ang="0">
                  <a:pos x="18" y="73"/>
                </a:cxn>
                <a:cxn ang="0">
                  <a:pos x="9" y="63"/>
                </a:cxn>
                <a:cxn ang="0">
                  <a:pos x="1" y="53"/>
                </a:cxn>
                <a:cxn ang="0">
                  <a:pos x="0" y="41"/>
                </a:cxn>
              </a:cxnLst>
              <a:rect l="0" t="0" r="r" b="b"/>
              <a:pathLst>
                <a:path w="109" h="83">
                  <a:moveTo>
                    <a:pt x="0" y="41"/>
                  </a:moveTo>
                  <a:lnTo>
                    <a:pt x="1" y="30"/>
                  </a:lnTo>
                  <a:lnTo>
                    <a:pt x="9" y="18"/>
                  </a:lnTo>
                  <a:lnTo>
                    <a:pt x="18" y="10"/>
                  </a:lnTo>
                  <a:lnTo>
                    <a:pt x="32" y="3"/>
                  </a:lnTo>
                  <a:lnTo>
                    <a:pt x="47" y="0"/>
                  </a:lnTo>
                  <a:lnTo>
                    <a:pt x="63" y="0"/>
                  </a:lnTo>
                  <a:lnTo>
                    <a:pt x="77" y="3"/>
                  </a:lnTo>
                  <a:lnTo>
                    <a:pt x="90" y="10"/>
                  </a:lnTo>
                  <a:lnTo>
                    <a:pt x="101" y="18"/>
                  </a:lnTo>
                  <a:lnTo>
                    <a:pt x="107" y="30"/>
                  </a:lnTo>
                  <a:lnTo>
                    <a:pt x="109" y="41"/>
                  </a:lnTo>
                  <a:lnTo>
                    <a:pt x="107" y="53"/>
                  </a:lnTo>
                  <a:lnTo>
                    <a:pt x="101" y="63"/>
                  </a:lnTo>
                  <a:lnTo>
                    <a:pt x="90" y="73"/>
                  </a:lnTo>
                  <a:lnTo>
                    <a:pt x="77" y="78"/>
                  </a:lnTo>
                  <a:lnTo>
                    <a:pt x="63" y="83"/>
                  </a:lnTo>
                  <a:lnTo>
                    <a:pt x="47" y="83"/>
                  </a:lnTo>
                  <a:lnTo>
                    <a:pt x="32" y="78"/>
                  </a:lnTo>
                  <a:lnTo>
                    <a:pt x="18" y="73"/>
                  </a:lnTo>
                  <a:lnTo>
                    <a:pt x="9" y="63"/>
                  </a:lnTo>
                  <a:lnTo>
                    <a:pt x="1" y="53"/>
                  </a:lnTo>
                  <a:lnTo>
                    <a:pt x="0" y="41"/>
                  </a:lnTo>
                  <a:close/>
                </a:path>
              </a:pathLst>
            </a:custGeom>
            <a:solidFill>
              <a:srgbClr val="FFFFFF"/>
            </a:solidFill>
            <a:ln w="11113">
              <a:solidFill>
                <a:srgbClr val="000000"/>
              </a:solidFill>
              <a:prstDash val="solid"/>
              <a:round/>
              <a:headEnd/>
              <a:tailEnd/>
            </a:ln>
          </p:spPr>
          <p:txBody>
            <a:bodyPr/>
            <a:lstStyle/>
            <a:p>
              <a:endParaRPr lang="fr-FR"/>
            </a:p>
          </p:txBody>
        </p:sp>
        <p:sp>
          <p:nvSpPr>
            <p:cNvPr id="2435" name="Rectangle 387"/>
            <p:cNvSpPr>
              <a:spLocks noChangeArrowheads="1"/>
            </p:cNvSpPr>
            <p:nvPr/>
          </p:nvSpPr>
          <p:spPr bwMode="auto">
            <a:xfrm>
              <a:off x="3516" y="3622"/>
              <a:ext cx="165" cy="26"/>
            </a:xfrm>
            <a:prstGeom prst="rect">
              <a:avLst/>
            </a:prstGeom>
            <a:solidFill>
              <a:srgbClr val="FFFFFF"/>
            </a:solidFill>
            <a:ln w="9525">
              <a:noFill/>
              <a:miter lim="800000"/>
              <a:headEnd/>
              <a:tailEnd/>
            </a:ln>
          </p:spPr>
          <p:txBody>
            <a:bodyPr/>
            <a:lstStyle/>
            <a:p>
              <a:endParaRPr lang="fr-FR"/>
            </a:p>
          </p:txBody>
        </p:sp>
        <p:sp>
          <p:nvSpPr>
            <p:cNvPr id="2436" name="Line 388"/>
            <p:cNvSpPr>
              <a:spLocks noChangeShapeType="1"/>
            </p:cNvSpPr>
            <p:nvPr/>
          </p:nvSpPr>
          <p:spPr bwMode="auto">
            <a:xfrm flipV="1">
              <a:off x="3601" y="3622"/>
              <a:ext cx="1" cy="52"/>
            </a:xfrm>
            <a:prstGeom prst="line">
              <a:avLst/>
            </a:prstGeom>
            <a:noFill/>
            <a:ln w="11113">
              <a:solidFill>
                <a:srgbClr val="000000"/>
              </a:solidFill>
              <a:round/>
              <a:headEnd/>
              <a:tailEnd/>
            </a:ln>
          </p:spPr>
          <p:txBody>
            <a:bodyPr/>
            <a:lstStyle/>
            <a:p>
              <a:endParaRPr lang="fr-FR"/>
            </a:p>
          </p:txBody>
        </p:sp>
        <p:sp>
          <p:nvSpPr>
            <p:cNvPr id="2437" name="Line 389"/>
            <p:cNvSpPr>
              <a:spLocks noChangeShapeType="1"/>
            </p:cNvSpPr>
            <p:nvPr/>
          </p:nvSpPr>
          <p:spPr bwMode="auto">
            <a:xfrm flipH="1">
              <a:off x="3553" y="3619"/>
              <a:ext cx="109" cy="1"/>
            </a:xfrm>
            <a:prstGeom prst="line">
              <a:avLst/>
            </a:prstGeom>
            <a:noFill/>
            <a:ln w="11113">
              <a:solidFill>
                <a:srgbClr val="000000"/>
              </a:solidFill>
              <a:round/>
              <a:headEnd/>
              <a:tailEnd/>
            </a:ln>
          </p:spPr>
          <p:txBody>
            <a:bodyPr/>
            <a:lstStyle/>
            <a:p>
              <a:endParaRPr lang="fr-FR"/>
            </a:p>
          </p:txBody>
        </p:sp>
        <p:sp>
          <p:nvSpPr>
            <p:cNvPr id="2438" name="Line 390"/>
            <p:cNvSpPr>
              <a:spLocks noChangeShapeType="1"/>
            </p:cNvSpPr>
            <p:nvPr/>
          </p:nvSpPr>
          <p:spPr bwMode="auto">
            <a:xfrm flipV="1">
              <a:off x="3531" y="3369"/>
              <a:ext cx="149" cy="46"/>
            </a:xfrm>
            <a:prstGeom prst="line">
              <a:avLst/>
            </a:prstGeom>
            <a:noFill/>
            <a:ln w="11113">
              <a:solidFill>
                <a:srgbClr val="000000"/>
              </a:solidFill>
              <a:round/>
              <a:headEnd/>
              <a:tailEnd/>
            </a:ln>
          </p:spPr>
          <p:txBody>
            <a:bodyPr/>
            <a:lstStyle/>
            <a:p>
              <a:endParaRPr lang="fr-FR"/>
            </a:p>
          </p:txBody>
        </p:sp>
        <p:sp>
          <p:nvSpPr>
            <p:cNvPr id="2439" name="Line 391"/>
            <p:cNvSpPr>
              <a:spLocks noChangeShapeType="1"/>
            </p:cNvSpPr>
            <p:nvPr/>
          </p:nvSpPr>
          <p:spPr bwMode="auto">
            <a:xfrm>
              <a:off x="3531" y="3369"/>
              <a:ext cx="149" cy="46"/>
            </a:xfrm>
            <a:prstGeom prst="line">
              <a:avLst/>
            </a:prstGeom>
            <a:noFill/>
            <a:ln w="11113">
              <a:solidFill>
                <a:srgbClr val="000000"/>
              </a:solidFill>
              <a:round/>
              <a:headEnd/>
              <a:tailEnd/>
            </a:ln>
          </p:spPr>
          <p:txBody>
            <a:bodyPr/>
            <a:lstStyle/>
            <a:p>
              <a:endParaRPr lang="fr-FR"/>
            </a:p>
          </p:txBody>
        </p:sp>
        <p:sp>
          <p:nvSpPr>
            <p:cNvPr id="2440" name="Line 392"/>
            <p:cNvSpPr>
              <a:spLocks noChangeShapeType="1"/>
            </p:cNvSpPr>
            <p:nvPr/>
          </p:nvSpPr>
          <p:spPr bwMode="auto">
            <a:xfrm flipV="1">
              <a:off x="3531" y="3369"/>
              <a:ext cx="1" cy="46"/>
            </a:xfrm>
            <a:prstGeom prst="line">
              <a:avLst/>
            </a:prstGeom>
            <a:noFill/>
            <a:ln w="11113">
              <a:solidFill>
                <a:srgbClr val="000000"/>
              </a:solidFill>
              <a:round/>
              <a:headEnd/>
              <a:tailEnd/>
            </a:ln>
          </p:spPr>
          <p:txBody>
            <a:bodyPr/>
            <a:lstStyle/>
            <a:p>
              <a:endParaRPr lang="fr-FR"/>
            </a:p>
          </p:txBody>
        </p:sp>
        <p:sp>
          <p:nvSpPr>
            <p:cNvPr id="2441" name="Line 393"/>
            <p:cNvSpPr>
              <a:spLocks noChangeShapeType="1"/>
            </p:cNvSpPr>
            <p:nvPr/>
          </p:nvSpPr>
          <p:spPr bwMode="auto">
            <a:xfrm flipV="1">
              <a:off x="3680" y="3369"/>
              <a:ext cx="1" cy="46"/>
            </a:xfrm>
            <a:prstGeom prst="line">
              <a:avLst/>
            </a:prstGeom>
            <a:noFill/>
            <a:ln w="11113">
              <a:solidFill>
                <a:srgbClr val="000000"/>
              </a:solidFill>
              <a:round/>
              <a:headEnd/>
              <a:tailEnd/>
            </a:ln>
          </p:spPr>
          <p:txBody>
            <a:bodyPr/>
            <a:lstStyle/>
            <a:p>
              <a:endParaRPr lang="fr-FR"/>
            </a:p>
          </p:txBody>
        </p:sp>
        <p:sp>
          <p:nvSpPr>
            <p:cNvPr id="2442" name="Freeform 394"/>
            <p:cNvSpPr>
              <a:spLocks/>
            </p:cNvSpPr>
            <p:nvPr/>
          </p:nvSpPr>
          <p:spPr bwMode="auto">
            <a:xfrm>
              <a:off x="3557" y="3429"/>
              <a:ext cx="109" cy="41"/>
            </a:xfrm>
            <a:custGeom>
              <a:avLst/>
              <a:gdLst/>
              <a:ahLst/>
              <a:cxnLst>
                <a:cxn ang="0">
                  <a:pos x="0" y="40"/>
                </a:cxn>
                <a:cxn ang="0">
                  <a:pos x="2" y="53"/>
                </a:cxn>
                <a:cxn ang="0">
                  <a:pos x="8" y="64"/>
                </a:cxn>
                <a:cxn ang="0">
                  <a:pos x="18" y="72"/>
                </a:cxn>
                <a:cxn ang="0">
                  <a:pos x="32" y="79"/>
                </a:cxn>
                <a:cxn ang="0">
                  <a:pos x="46" y="82"/>
                </a:cxn>
                <a:cxn ang="0">
                  <a:pos x="62" y="82"/>
                </a:cxn>
                <a:cxn ang="0">
                  <a:pos x="77" y="79"/>
                </a:cxn>
                <a:cxn ang="0">
                  <a:pos x="91" y="72"/>
                </a:cxn>
                <a:cxn ang="0">
                  <a:pos x="100" y="64"/>
                </a:cxn>
                <a:cxn ang="0">
                  <a:pos x="107" y="53"/>
                </a:cxn>
                <a:cxn ang="0">
                  <a:pos x="109" y="40"/>
                </a:cxn>
                <a:cxn ang="0">
                  <a:pos x="107" y="29"/>
                </a:cxn>
                <a:cxn ang="0">
                  <a:pos x="100" y="18"/>
                </a:cxn>
                <a:cxn ang="0">
                  <a:pos x="91" y="10"/>
                </a:cxn>
                <a:cxn ang="0">
                  <a:pos x="77" y="3"/>
                </a:cxn>
                <a:cxn ang="0">
                  <a:pos x="62" y="0"/>
                </a:cxn>
                <a:cxn ang="0">
                  <a:pos x="46" y="0"/>
                </a:cxn>
                <a:cxn ang="0">
                  <a:pos x="32" y="3"/>
                </a:cxn>
                <a:cxn ang="0">
                  <a:pos x="18" y="10"/>
                </a:cxn>
                <a:cxn ang="0">
                  <a:pos x="8" y="18"/>
                </a:cxn>
                <a:cxn ang="0">
                  <a:pos x="2" y="29"/>
                </a:cxn>
                <a:cxn ang="0">
                  <a:pos x="0" y="40"/>
                </a:cxn>
              </a:cxnLst>
              <a:rect l="0" t="0" r="r" b="b"/>
              <a:pathLst>
                <a:path w="109" h="82">
                  <a:moveTo>
                    <a:pt x="0" y="40"/>
                  </a:moveTo>
                  <a:lnTo>
                    <a:pt x="2" y="53"/>
                  </a:lnTo>
                  <a:lnTo>
                    <a:pt x="8" y="64"/>
                  </a:lnTo>
                  <a:lnTo>
                    <a:pt x="18" y="72"/>
                  </a:lnTo>
                  <a:lnTo>
                    <a:pt x="32" y="79"/>
                  </a:lnTo>
                  <a:lnTo>
                    <a:pt x="46" y="82"/>
                  </a:lnTo>
                  <a:lnTo>
                    <a:pt x="62" y="82"/>
                  </a:lnTo>
                  <a:lnTo>
                    <a:pt x="77" y="79"/>
                  </a:lnTo>
                  <a:lnTo>
                    <a:pt x="91" y="72"/>
                  </a:lnTo>
                  <a:lnTo>
                    <a:pt x="100" y="64"/>
                  </a:lnTo>
                  <a:lnTo>
                    <a:pt x="107" y="53"/>
                  </a:lnTo>
                  <a:lnTo>
                    <a:pt x="109" y="40"/>
                  </a:lnTo>
                  <a:lnTo>
                    <a:pt x="107" y="29"/>
                  </a:lnTo>
                  <a:lnTo>
                    <a:pt x="100" y="18"/>
                  </a:lnTo>
                  <a:lnTo>
                    <a:pt x="91" y="10"/>
                  </a:lnTo>
                  <a:lnTo>
                    <a:pt x="77" y="3"/>
                  </a:lnTo>
                  <a:lnTo>
                    <a:pt x="62" y="0"/>
                  </a:lnTo>
                  <a:lnTo>
                    <a:pt x="46" y="0"/>
                  </a:lnTo>
                  <a:lnTo>
                    <a:pt x="32" y="3"/>
                  </a:lnTo>
                  <a:lnTo>
                    <a:pt x="18" y="10"/>
                  </a:lnTo>
                  <a:lnTo>
                    <a:pt x="8" y="18"/>
                  </a:lnTo>
                  <a:lnTo>
                    <a:pt x="2" y="29"/>
                  </a:lnTo>
                  <a:lnTo>
                    <a:pt x="0" y="40"/>
                  </a:lnTo>
                  <a:close/>
                </a:path>
              </a:pathLst>
            </a:custGeom>
            <a:solidFill>
              <a:srgbClr val="FFFFFF"/>
            </a:solidFill>
            <a:ln w="11113">
              <a:solidFill>
                <a:srgbClr val="000000"/>
              </a:solidFill>
              <a:prstDash val="solid"/>
              <a:round/>
              <a:headEnd/>
              <a:tailEnd/>
            </a:ln>
          </p:spPr>
          <p:txBody>
            <a:bodyPr/>
            <a:lstStyle/>
            <a:p>
              <a:endParaRPr lang="fr-FR"/>
            </a:p>
          </p:txBody>
        </p:sp>
        <p:sp>
          <p:nvSpPr>
            <p:cNvPr id="2443" name="Rectangle 395"/>
            <p:cNvSpPr>
              <a:spLocks noChangeArrowheads="1"/>
            </p:cNvSpPr>
            <p:nvPr/>
          </p:nvSpPr>
          <p:spPr bwMode="auto">
            <a:xfrm>
              <a:off x="3520" y="3419"/>
              <a:ext cx="164" cy="26"/>
            </a:xfrm>
            <a:prstGeom prst="rect">
              <a:avLst/>
            </a:prstGeom>
            <a:solidFill>
              <a:srgbClr val="FFFFFF"/>
            </a:solidFill>
            <a:ln w="9525">
              <a:noFill/>
              <a:miter lim="800000"/>
              <a:headEnd/>
              <a:tailEnd/>
            </a:ln>
          </p:spPr>
          <p:txBody>
            <a:bodyPr/>
            <a:lstStyle/>
            <a:p>
              <a:endParaRPr lang="fr-FR"/>
            </a:p>
          </p:txBody>
        </p:sp>
        <p:sp>
          <p:nvSpPr>
            <p:cNvPr id="2444" name="Line 396"/>
            <p:cNvSpPr>
              <a:spLocks noChangeShapeType="1"/>
            </p:cNvSpPr>
            <p:nvPr/>
          </p:nvSpPr>
          <p:spPr bwMode="auto">
            <a:xfrm>
              <a:off x="3606" y="3392"/>
              <a:ext cx="1" cy="53"/>
            </a:xfrm>
            <a:prstGeom prst="line">
              <a:avLst/>
            </a:prstGeom>
            <a:noFill/>
            <a:ln w="11113">
              <a:solidFill>
                <a:srgbClr val="000000"/>
              </a:solidFill>
              <a:round/>
              <a:headEnd/>
              <a:tailEnd/>
            </a:ln>
          </p:spPr>
          <p:txBody>
            <a:bodyPr/>
            <a:lstStyle/>
            <a:p>
              <a:endParaRPr lang="fr-FR"/>
            </a:p>
          </p:txBody>
        </p:sp>
        <p:sp>
          <p:nvSpPr>
            <p:cNvPr id="2445" name="Line 397"/>
            <p:cNvSpPr>
              <a:spLocks noChangeShapeType="1"/>
            </p:cNvSpPr>
            <p:nvPr/>
          </p:nvSpPr>
          <p:spPr bwMode="auto">
            <a:xfrm flipH="1">
              <a:off x="3557" y="3447"/>
              <a:ext cx="109" cy="1"/>
            </a:xfrm>
            <a:prstGeom prst="line">
              <a:avLst/>
            </a:prstGeom>
            <a:noFill/>
            <a:ln w="11113">
              <a:solidFill>
                <a:srgbClr val="000000"/>
              </a:solidFill>
              <a:round/>
              <a:headEnd/>
              <a:tailEnd/>
            </a:ln>
          </p:spPr>
          <p:txBody>
            <a:bodyPr/>
            <a:lstStyle/>
            <a:p>
              <a:endParaRPr lang="fr-FR"/>
            </a:p>
          </p:txBody>
        </p:sp>
        <p:sp>
          <p:nvSpPr>
            <p:cNvPr id="2446" name="Line 398"/>
            <p:cNvSpPr>
              <a:spLocks noChangeShapeType="1"/>
            </p:cNvSpPr>
            <p:nvPr/>
          </p:nvSpPr>
          <p:spPr bwMode="auto">
            <a:xfrm>
              <a:off x="3680" y="3392"/>
              <a:ext cx="291" cy="2"/>
            </a:xfrm>
            <a:prstGeom prst="line">
              <a:avLst/>
            </a:prstGeom>
            <a:noFill/>
            <a:ln w="11113">
              <a:solidFill>
                <a:srgbClr val="000000"/>
              </a:solidFill>
              <a:round/>
              <a:headEnd/>
              <a:tailEnd/>
            </a:ln>
          </p:spPr>
          <p:txBody>
            <a:bodyPr/>
            <a:lstStyle/>
            <a:p>
              <a:endParaRPr lang="fr-FR"/>
            </a:p>
          </p:txBody>
        </p:sp>
        <p:sp>
          <p:nvSpPr>
            <p:cNvPr id="2447" name="Line 399"/>
            <p:cNvSpPr>
              <a:spLocks noChangeShapeType="1"/>
            </p:cNvSpPr>
            <p:nvPr/>
          </p:nvSpPr>
          <p:spPr bwMode="auto">
            <a:xfrm>
              <a:off x="3676" y="3676"/>
              <a:ext cx="293" cy="1"/>
            </a:xfrm>
            <a:prstGeom prst="line">
              <a:avLst/>
            </a:prstGeom>
            <a:noFill/>
            <a:ln w="11113">
              <a:solidFill>
                <a:srgbClr val="000000"/>
              </a:solidFill>
              <a:round/>
              <a:headEnd/>
              <a:tailEnd/>
            </a:ln>
          </p:spPr>
          <p:txBody>
            <a:bodyPr/>
            <a:lstStyle/>
            <a:p>
              <a:endParaRPr lang="fr-FR"/>
            </a:p>
          </p:txBody>
        </p:sp>
        <p:sp>
          <p:nvSpPr>
            <p:cNvPr id="2448" name="Line 400"/>
            <p:cNvSpPr>
              <a:spLocks noChangeShapeType="1"/>
            </p:cNvSpPr>
            <p:nvPr/>
          </p:nvSpPr>
          <p:spPr bwMode="auto">
            <a:xfrm>
              <a:off x="3610" y="3475"/>
              <a:ext cx="1" cy="4"/>
            </a:xfrm>
            <a:prstGeom prst="line">
              <a:avLst/>
            </a:prstGeom>
            <a:noFill/>
            <a:ln w="11113">
              <a:solidFill>
                <a:srgbClr val="000000"/>
              </a:solidFill>
              <a:round/>
              <a:headEnd/>
              <a:tailEnd/>
            </a:ln>
          </p:spPr>
          <p:txBody>
            <a:bodyPr/>
            <a:lstStyle/>
            <a:p>
              <a:endParaRPr lang="fr-FR"/>
            </a:p>
          </p:txBody>
        </p:sp>
        <p:sp>
          <p:nvSpPr>
            <p:cNvPr id="2449" name="Line 401"/>
            <p:cNvSpPr>
              <a:spLocks noChangeShapeType="1"/>
            </p:cNvSpPr>
            <p:nvPr/>
          </p:nvSpPr>
          <p:spPr bwMode="auto">
            <a:xfrm>
              <a:off x="3610" y="3500"/>
              <a:ext cx="1" cy="4"/>
            </a:xfrm>
            <a:prstGeom prst="line">
              <a:avLst/>
            </a:prstGeom>
            <a:noFill/>
            <a:ln w="11113">
              <a:solidFill>
                <a:srgbClr val="000000"/>
              </a:solidFill>
              <a:round/>
              <a:headEnd/>
              <a:tailEnd/>
            </a:ln>
          </p:spPr>
          <p:txBody>
            <a:bodyPr/>
            <a:lstStyle/>
            <a:p>
              <a:endParaRPr lang="fr-FR"/>
            </a:p>
          </p:txBody>
        </p:sp>
        <p:sp>
          <p:nvSpPr>
            <p:cNvPr id="2450" name="Line 402"/>
            <p:cNvSpPr>
              <a:spLocks noChangeShapeType="1"/>
            </p:cNvSpPr>
            <p:nvPr/>
          </p:nvSpPr>
          <p:spPr bwMode="auto">
            <a:xfrm>
              <a:off x="3610" y="3525"/>
              <a:ext cx="1" cy="5"/>
            </a:xfrm>
            <a:prstGeom prst="line">
              <a:avLst/>
            </a:prstGeom>
            <a:noFill/>
            <a:ln w="11113">
              <a:solidFill>
                <a:srgbClr val="000000"/>
              </a:solidFill>
              <a:round/>
              <a:headEnd/>
              <a:tailEnd/>
            </a:ln>
          </p:spPr>
          <p:txBody>
            <a:bodyPr/>
            <a:lstStyle/>
            <a:p>
              <a:endParaRPr lang="fr-FR"/>
            </a:p>
          </p:txBody>
        </p:sp>
        <p:sp>
          <p:nvSpPr>
            <p:cNvPr id="2451" name="Line 403"/>
            <p:cNvSpPr>
              <a:spLocks noChangeShapeType="1"/>
            </p:cNvSpPr>
            <p:nvPr/>
          </p:nvSpPr>
          <p:spPr bwMode="auto">
            <a:xfrm>
              <a:off x="3610" y="3550"/>
              <a:ext cx="1" cy="5"/>
            </a:xfrm>
            <a:prstGeom prst="line">
              <a:avLst/>
            </a:prstGeom>
            <a:noFill/>
            <a:ln w="11113">
              <a:solidFill>
                <a:srgbClr val="000000"/>
              </a:solidFill>
              <a:round/>
              <a:headEnd/>
              <a:tailEnd/>
            </a:ln>
          </p:spPr>
          <p:txBody>
            <a:bodyPr/>
            <a:lstStyle/>
            <a:p>
              <a:endParaRPr lang="fr-FR"/>
            </a:p>
          </p:txBody>
        </p:sp>
        <p:sp>
          <p:nvSpPr>
            <p:cNvPr id="2452" name="Line 404"/>
            <p:cNvSpPr>
              <a:spLocks noChangeShapeType="1"/>
            </p:cNvSpPr>
            <p:nvPr/>
          </p:nvSpPr>
          <p:spPr bwMode="auto">
            <a:xfrm>
              <a:off x="3610" y="3576"/>
              <a:ext cx="1" cy="4"/>
            </a:xfrm>
            <a:prstGeom prst="line">
              <a:avLst/>
            </a:prstGeom>
            <a:noFill/>
            <a:ln w="11113">
              <a:solidFill>
                <a:srgbClr val="000000"/>
              </a:solidFill>
              <a:round/>
              <a:headEnd/>
              <a:tailEnd/>
            </a:ln>
          </p:spPr>
          <p:txBody>
            <a:bodyPr/>
            <a:lstStyle/>
            <a:p>
              <a:endParaRPr lang="fr-FR"/>
            </a:p>
          </p:txBody>
        </p:sp>
        <p:sp>
          <p:nvSpPr>
            <p:cNvPr id="2453" name="Line 405"/>
            <p:cNvSpPr>
              <a:spLocks noChangeShapeType="1"/>
            </p:cNvSpPr>
            <p:nvPr/>
          </p:nvSpPr>
          <p:spPr bwMode="auto">
            <a:xfrm flipH="1">
              <a:off x="3681" y="3539"/>
              <a:ext cx="7" cy="1"/>
            </a:xfrm>
            <a:prstGeom prst="line">
              <a:avLst/>
            </a:prstGeom>
            <a:noFill/>
            <a:ln w="11113">
              <a:solidFill>
                <a:srgbClr val="000000"/>
              </a:solidFill>
              <a:round/>
              <a:headEnd/>
              <a:tailEnd/>
            </a:ln>
          </p:spPr>
          <p:txBody>
            <a:bodyPr/>
            <a:lstStyle/>
            <a:p>
              <a:endParaRPr lang="fr-FR"/>
            </a:p>
          </p:txBody>
        </p:sp>
        <p:sp>
          <p:nvSpPr>
            <p:cNvPr id="2454" name="Line 406"/>
            <p:cNvSpPr>
              <a:spLocks noChangeShapeType="1"/>
            </p:cNvSpPr>
            <p:nvPr/>
          </p:nvSpPr>
          <p:spPr bwMode="auto">
            <a:xfrm flipH="1">
              <a:off x="3637" y="3539"/>
              <a:ext cx="7" cy="1"/>
            </a:xfrm>
            <a:prstGeom prst="line">
              <a:avLst/>
            </a:prstGeom>
            <a:noFill/>
            <a:ln w="11113">
              <a:solidFill>
                <a:srgbClr val="000000"/>
              </a:solidFill>
              <a:round/>
              <a:headEnd/>
              <a:tailEnd/>
            </a:ln>
          </p:spPr>
          <p:txBody>
            <a:bodyPr/>
            <a:lstStyle/>
            <a:p>
              <a:endParaRPr lang="fr-FR"/>
            </a:p>
          </p:txBody>
        </p:sp>
        <p:sp>
          <p:nvSpPr>
            <p:cNvPr id="2455" name="Rectangle 407"/>
            <p:cNvSpPr>
              <a:spLocks noChangeArrowheads="1"/>
            </p:cNvSpPr>
            <p:nvPr/>
          </p:nvSpPr>
          <p:spPr bwMode="auto">
            <a:xfrm>
              <a:off x="3128" y="3610"/>
              <a:ext cx="204"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Steam</a:t>
              </a:r>
              <a:endParaRPr lang="fr-FR">
                <a:solidFill>
                  <a:srgbClr val="FC0128"/>
                </a:solidFill>
              </a:endParaRPr>
            </a:p>
          </p:txBody>
        </p:sp>
        <p:sp>
          <p:nvSpPr>
            <p:cNvPr id="2456" name="Rectangle 408"/>
            <p:cNvSpPr>
              <a:spLocks noChangeArrowheads="1"/>
            </p:cNvSpPr>
            <p:nvPr/>
          </p:nvSpPr>
          <p:spPr bwMode="auto">
            <a:xfrm>
              <a:off x="3120" y="3370"/>
              <a:ext cx="219"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C-H2O</a:t>
              </a:r>
              <a:endParaRPr lang="fr-FR">
                <a:solidFill>
                  <a:srgbClr val="FC0128"/>
                </a:solidFill>
              </a:endParaRPr>
            </a:p>
          </p:txBody>
        </p:sp>
        <p:sp>
          <p:nvSpPr>
            <p:cNvPr id="2457" name="Line 409"/>
            <p:cNvSpPr>
              <a:spLocks noChangeShapeType="1"/>
            </p:cNvSpPr>
            <p:nvPr/>
          </p:nvSpPr>
          <p:spPr bwMode="auto">
            <a:xfrm flipH="1">
              <a:off x="3541" y="3303"/>
              <a:ext cx="130" cy="40"/>
            </a:xfrm>
            <a:prstGeom prst="line">
              <a:avLst/>
            </a:prstGeom>
            <a:noFill/>
            <a:ln w="11113">
              <a:solidFill>
                <a:srgbClr val="000000"/>
              </a:solidFill>
              <a:round/>
              <a:headEnd/>
              <a:tailEnd/>
            </a:ln>
          </p:spPr>
          <p:txBody>
            <a:bodyPr/>
            <a:lstStyle/>
            <a:p>
              <a:endParaRPr lang="fr-FR"/>
            </a:p>
          </p:txBody>
        </p:sp>
        <p:sp>
          <p:nvSpPr>
            <p:cNvPr id="2458" name="Line 410"/>
            <p:cNvSpPr>
              <a:spLocks noChangeShapeType="1"/>
            </p:cNvSpPr>
            <p:nvPr/>
          </p:nvSpPr>
          <p:spPr bwMode="auto">
            <a:xfrm flipH="1" flipV="1">
              <a:off x="3541" y="3303"/>
              <a:ext cx="130" cy="40"/>
            </a:xfrm>
            <a:prstGeom prst="line">
              <a:avLst/>
            </a:prstGeom>
            <a:noFill/>
            <a:ln w="11113">
              <a:solidFill>
                <a:srgbClr val="000000"/>
              </a:solidFill>
              <a:round/>
              <a:headEnd/>
              <a:tailEnd/>
            </a:ln>
          </p:spPr>
          <p:txBody>
            <a:bodyPr/>
            <a:lstStyle/>
            <a:p>
              <a:endParaRPr lang="fr-FR"/>
            </a:p>
          </p:txBody>
        </p:sp>
        <p:sp>
          <p:nvSpPr>
            <p:cNvPr id="2459" name="Line 411"/>
            <p:cNvSpPr>
              <a:spLocks noChangeShapeType="1"/>
            </p:cNvSpPr>
            <p:nvPr/>
          </p:nvSpPr>
          <p:spPr bwMode="auto">
            <a:xfrm>
              <a:off x="3671" y="3303"/>
              <a:ext cx="1" cy="40"/>
            </a:xfrm>
            <a:prstGeom prst="line">
              <a:avLst/>
            </a:prstGeom>
            <a:noFill/>
            <a:ln w="11113">
              <a:solidFill>
                <a:srgbClr val="000000"/>
              </a:solidFill>
              <a:round/>
              <a:headEnd/>
              <a:tailEnd/>
            </a:ln>
          </p:spPr>
          <p:txBody>
            <a:bodyPr/>
            <a:lstStyle/>
            <a:p>
              <a:endParaRPr lang="fr-FR"/>
            </a:p>
          </p:txBody>
        </p:sp>
        <p:sp>
          <p:nvSpPr>
            <p:cNvPr id="2460" name="Line 412"/>
            <p:cNvSpPr>
              <a:spLocks noChangeShapeType="1"/>
            </p:cNvSpPr>
            <p:nvPr/>
          </p:nvSpPr>
          <p:spPr bwMode="auto">
            <a:xfrm>
              <a:off x="3541" y="3303"/>
              <a:ext cx="1" cy="40"/>
            </a:xfrm>
            <a:prstGeom prst="line">
              <a:avLst/>
            </a:prstGeom>
            <a:noFill/>
            <a:ln w="11113">
              <a:solidFill>
                <a:srgbClr val="000000"/>
              </a:solidFill>
              <a:round/>
              <a:headEnd/>
              <a:tailEnd/>
            </a:ln>
          </p:spPr>
          <p:txBody>
            <a:bodyPr/>
            <a:lstStyle/>
            <a:p>
              <a:endParaRPr lang="fr-FR"/>
            </a:p>
          </p:txBody>
        </p:sp>
        <p:sp>
          <p:nvSpPr>
            <p:cNvPr id="2461" name="Freeform 413"/>
            <p:cNvSpPr>
              <a:spLocks/>
            </p:cNvSpPr>
            <p:nvPr/>
          </p:nvSpPr>
          <p:spPr bwMode="auto">
            <a:xfrm>
              <a:off x="3557" y="3238"/>
              <a:ext cx="97" cy="45"/>
            </a:xfrm>
            <a:custGeom>
              <a:avLst/>
              <a:gdLst/>
              <a:ahLst/>
              <a:cxnLst>
                <a:cxn ang="0">
                  <a:pos x="97" y="91"/>
                </a:cxn>
                <a:cxn ang="0">
                  <a:pos x="0" y="91"/>
                </a:cxn>
                <a:cxn ang="0">
                  <a:pos x="0" y="0"/>
                </a:cxn>
              </a:cxnLst>
              <a:rect l="0" t="0" r="r" b="b"/>
              <a:pathLst>
                <a:path w="97" h="91">
                  <a:moveTo>
                    <a:pt x="97" y="91"/>
                  </a:moveTo>
                  <a:lnTo>
                    <a:pt x="0" y="91"/>
                  </a:lnTo>
                  <a:lnTo>
                    <a:pt x="0" y="0"/>
                  </a:lnTo>
                </a:path>
              </a:pathLst>
            </a:custGeom>
            <a:noFill/>
            <a:ln w="11113">
              <a:solidFill>
                <a:srgbClr val="000000"/>
              </a:solidFill>
              <a:prstDash val="solid"/>
              <a:round/>
              <a:headEnd/>
              <a:tailEnd/>
            </a:ln>
          </p:spPr>
          <p:txBody>
            <a:bodyPr/>
            <a:lstStyle/>
            <a:p>
              <a:endParaRPr lang="fr-FR"/>
            </a:p>
          </p:txBody>
        </p:sp>
        <p:sp>
          <p:nvSpPr>
            <p:cNvPr id="2462" name="Freeform 414"/>
            <p:cNvSpPr>
              <a:spLocks/>
            </p:cNvSpPr>
            <p:nvPr/>
          </p:nvSpPr>
          <p:spPr bwMode="auto">
            <a:xfrm>
              <a:off x="3557" y="3238"/>
              <a:ext cx="97" cy="45"/>
            </a:xfrm>
            <a:custGeom>
              <a:avLst/>
              <a:gdLst/>
              <a:ahLst/>
              <a:cxnLst>
                <a:cxn ang="0">
                  <a:pos x="0" y="0"/>
                </a:cxn>
                <a:cxn ang="0">
                  <a:pos x="97" y="0"/>
                </a:cxn>
                <a:cxn ang="0">
                  <a:pos x="97" y="91"/>
                </a:cxn>
              </a:cxnLst>
              <a:rect l="0" t="0" r="r" b="b"/>
              <a:pathLst>
                <a:path w="97" h="91">
                  <a:moveTo>
                    <a:pt x="0" y="0"/>
                  </a:moveTo>
                  <a:lnTo>
                    <a:pt x="97" y="0"/>
                  </a:lnTo>
                  <a:lnTo>
                    <a:pt x="97" y="91"/>
                  </a:lnTo>
                </a:path>
              </a:pathLst>
            </a:custGeom>
            <a:noFill/>
            <a:ln w="11113">
              <a:solidFill>
                <a:srgbClr val="000000"/>
              </a:solidFill>
              <a:prstDash val="solid"/>
              <a:round/>
              <a:headEnd/>
              <a:tailEnd/>
            </a:ln>
          </p:spPr>
          <p:txBody>
            <a:bodyPr/>
            <a:lstStyle/>
            <a:p>
              <a:endParaRPr lang="fr-FR"/>
            </a:p>
          </p:txBody>
        </p:sp>
        <p:sp>
          <p:nvSpPr>
            <p:cNvPr id="2463" name="Line 415"/>
            <p:cNvSpPr>
              <a:spLocks noChangeShapeType="1"/>
            </p:cNvSpPr>
            <p:nvPr/>
          </p:nvSpPr>
          <p:spPr bwMode="auto">
            <a:xfrm flipH="1">
              <a:off x="3557" y="3258"/>
              <a:ext cx="97" cy="1"/>
            </a:xfrm>
            <a:prstGeom prst="line">
              <a:avLst/>
            </a:prstGeom>
            <a:noFill/>
            <a:ln w="11113">
              <a:solidFill>
                <a:srgbClr val="000000"/>
              </a:solidFill>
              <a:round/>
              <a:headEnd/>
              <a:tailEnd/>
            </a:ln>
          </p:spPr>
          <p:txBody>
            <a:bodyPr/>
            <a:lstStyle/>
            <a:p>
              <a:endParaRPr lang="fr-FR"/>
            </a:p>
          </p:txBody>
        </p:sp>
        <p:sp>
          <p:nvSpPr>
            <p:cNvPr id="2464" name="Line 416"/>
            <p:cNvSpPr>
              <a:spLocks noChangeShapeType="1"/>
            </p:cNvSpPr>
            <p:nvPr/>
          </p:nvSpPr>
          <p:spPr bwMode="auto">
            <a:xfrm flipV="1">
              <a:off x="3606" y="3258"/>
              <a:ext cx="1" cy="65"/>
            </a:xfrm>
            <a:prstGeom prst="line">
              <a:avLst/>
            </a:prstGeom>
            <a:noFill/>
            <a:ln w="11113">
              <a:solidFill>
                <a:srgbClr val="000000"/>
              </a:solidFill>
              <a:round/>
              <a:headEnd/>
              <a:tailEnd/>
            </a:ln>
          </p:spPr>
          <p:txBody>
            <a:bodyPr/>
            <a:lstStyle/>
            <a:p>
              <a:endParaRPr lang="fr-FR"/>
            </a:p>
          </p:txBody>
        </p:sp>
        <p:sp>
          <p:nvSpPr>
            <p:cNvPr id="2465" name="Line 417"/>
            <p:cNvSpPr>
              <a:spLocks noChangeShapeType="1"/>
            </p:cNvSpPr>
            <p:nvPr/>
          </p:nvSpPr>
          <p:spPr bwMode="auto">
            <a:xfrm flipH="1" flipV="1">
              <a:off x="3530" y="3727"/>
              <a:ext cx="130" cy="41"/>
            </a:xfrm>
            <a:prstGeom prst="line">
              <a:avLst/>
            </a:prstGeom>
            <a:noFill/>
            <a:ln w="11113">
              <a:solidFill>
                <a:srgbClr val="000000"/>
              </a:solidFill>
              <a:round/>
              <a:headEnd/>
              <a:tailEnd/>
            </a:ln>
          </p:spPr>
          <p:txBody>
            <a:bodyPr/>
            <a:lstStyle/>
            <a:p>
              <a:endParaRPr lang="fr-FR"/>
            </a:p>
          </p:txBody>
        </p:sp>
        <p:sp>
          <p:nvSpPr>
            <p:cNvPr id="2466" name="Line 418"/>
            <p:cNvSpPr>
              <a:spLocks noChangeShapeType="1"/>
            </p:cNvSpPr>
            <p:nvPr/>
          </p:nvSpPr>
          <p:spPr bwMode="auto">
            <a:xfrm flipH="1">
              <a:off x="3530" y="3727"/>
              <a:ext cx="130" cy="41"/>
            </a:xfrm>
            <a:prstGeom prst="line">
              <a:avLst/>
            </a:prstGeom>
            <a:noFill/>
            <a:ln w="11113">
              <a:solidFill>
                <a:srgbClr val="000000"/>
              </a:solidFill>
              <a:round/>
              <a:headEnd/>
              <a:tailEnd/>
            </a:ln>
          </p:spPr>
          <p:txBody>
            <a:bodyPr/>
            <a:lstStyle/>
            <a:p>
              <a:endParaRPr lang="fr-FR"/>
            </a:p>
          </p:txBody>
        </p:sp>
        <p:sp>
          <p:nvSpPr>
            <p:cNvPr id="2467" name="Line 419"/>
            <p:cNvSpPr>
              <a:spLocks noChangeShapeType="1"/>
            </p:cNvSpPr>
            <p:nvPr/>
          </p:nvSpPr>
          <p:spPr bwMode="auto">
            <a:xfrm flipV="1">
              <a:off x="3660" y="3727"/>
              <a:ext cx="1" cy="41"/>
            </a:xfrm>
            <a:prstGeom prst="line">
              <a:avLst/>
            </a:prstGeom>
            <a:noFill/>
            <a:ln w="11113">
              <a:solidFill>
                <a:srgbClr val="000000"/>
              </a:solidFill>
              <a:round/>
              <a:headEnd/>
              <a:tailEnd/>
            </a:ln>
          </p:spPr>
          <p:txBody>
            <a:bodyPr/>
            <a:lstStyle/>
            <a:p>
              <a:endParaRPr lang="fr-FR"/>
            </a:p>
          </p:txBody>
        </p:sp>
        <p:sp>
          <p:nvSpPr>
            <p:cNvPr id="2468" name="Line 420"/>
            <p:cNvSpPr>
              <a:spLocks noChangeShapeType="1"/>
            </p:cNvSpPr>
            <p:nvPr/>
          </p:nvSpPr>
          <p:spPr bwMode="auto">
            <a:xfrm flipV="1">
              <a:off x="3530" y="3727"/>
              <a:ext cx="1" cy="41"/>
            </a:xfrm>
            <a:prstGeom prst="line">
              <a:avLst/>
            </a:prstGeom>
            <a:noFill/>
            <a:ln w="11113">
              <a:solidFill>
                <a:srgbClr val="000000"/>
              </a:solidFill>
              <a:round/>
              <a:headEnd/>
              <a:tailEnd/>
            </a:ln>
          </p:spPr>
          <p:txBody>
            <a:bodyPr/>
            <a:lstStyle/>
            <a:p>
              <a:endParaRPr lang="fr-FR"/>
            </a:p>
          </p:txBody>
        </p:sp>
        <p:sp>
          <p:nvSpPr>
            <p:cNvPr id="2469" name="Freeform 421"/>
            <p:cNvSpPr>
              <a:spLocks/>
            </p:cNvSpPr>
            <p:nvPr/>
          </p:nvSpPr>
          <p:spPr bwMode="auto">
            <a:xfrm>
              <a:off x="3547" y="3788"/>
              <a:ext cx="97" cy="45"/>
            </a:xfrm>
            <a:custGeom>
              <a:avLst/>
              <a:gdLst/>
              <a:ahLst/>
              <a:cxnLst>
                <a:cxn ang="0">
                  <a:pos x="97" y="0"/>
                </a:cxn>
                <a:cxn ang="0">
                  <a:pos x="0" y="0"/>
                </a:cxn>
                <a:cxn ang="0">
                  <a:pos x="0" y="91"/>
                </a:cxn>
              </a:cxnLst>
              <a:rect l="0" t="0" r="r" b="b"/>
              <a:pathLst>
                <a:path w="97" h="91">
                  <a:moveTo>
                    <a:pt x="97" y="0"/>
                  </a:moveTo>
                  <a:lnTo>
                    <a:pt x="0" y="0"/>
                  </a:lnTo>
                  <a:lnTo>
                    <a:pt x="0" y="91"/>
                  </a:lnTo>
                </a:path>
              </a:pathLst>
            </a:custGeom>
            <a:noFill/>
            <a:ln w="11113">
              <a:solidFill>
                <a:srgbClr val="000000"/>
              </a:solidFill>
              <a:prstDash val="solid"/>
              <a:round/>
              <a:headEnd/>
              <a:tailEnd/>
            </a:ln>
          </p:spPr>
          <p:txBody>
            <a:bodyPr/>
            <a:lstStyle/>
            <a:p>
              <a:endParaRPr lang="fr-FR"/>
            </a:p>
          </p:txBody>
        </p:sp>
        <p:sp>
          <p:nvSpPr>
            <p:cNvPr id="2470" name="Freeform 422"/>
            <p:cNvSpPr>
              <a:spLocks/>
            </p:cNvSpPr>
            <p:nvPr/>
          </p:nvSpPr>
          <p:spPr bwMode="auto">
            <a:xfrm>
              <a:off x="3547" y="3788"/>
              <a:ext cx="97" cy="45"/>
            </a:xfrm>
            <a:custGeom>
              <a:avLst/>
              <a:gdLst/>
              <a:ahLst/>
              <a:cxnLst>
                <a:cxn ang="0">
                  <a:pos x="0" y="91"/>
                </a:cxn>
                <a:cxn ang="0">
                  <a:pos x="97" y="91"/>
                </a:cxn>
                <a:cxn ang="0">
                  <a:pos x="97" y="0"/>
                </a:cxn>
              </a:cxnLst>
              <a:rect l="0" t="0" r="r" b="b"/>
              <a:pathLst>
                <a:path w="97" h="91">
                  <a:moveTo>
                    <a:pt x="0" y="91"/>
                  </a:moveTo>
                  <a:lnTo>
                    <a:pt x="97" y="91"/>
                  </a:lnTo>
                  <a:lnTo>
                    <a:pt x="97" y="0"/>
                  </a:lnTo>
                </a:path>
              </a:pathLst>
            </a:custGeom>
            <a:noFill/>
            <a:ln w="11113">
              <a:solidFill>
                <a:srgbClr val="000000"/>
              </a:solidFill>
              <a:prstDash val="solid"/>
              <a:round/>
              <a:headEnd/>
              <a:tailEnd/>
            </a:ln>
          </p:spPr>
          <p:txBody>
            <a:bodyPr/>
            <a:lstStyle/>
            <a:p>
              <a:endParaRPr lang="fr-FR"/>
            </a:p>
          </p:txBody>
        </p:sp>
        <p:sp>
          <p:nvSpPr>
            <p:cNvPr id="2471" name="Line 423"/>
            <p:cNvSpPr>
              <a:spLocks noChangeShapeType="1"/>
            </p:cNvSpPr>
            <p:nvPr/>
          </p:nvSpPr>
          <p:spPr bwMode="auto">
            <a:xfrm flipH="1">
              <a:off x="3547" y="3813"/>
              <a:ext cx="97" cy="1"/>
            </a:xfrm>
            <a:prstGeom prst="line">
              <a:avLst/>
            </a:prstGeom>
            <a:noFill/>
            <a:ln w="11113">
              <a:solidFill>
                <a:srgbClr val="000000"/>
              </a:solidFill>
              <a:round/>
              <a:headEnd/>
              <a:tailEnd/>
            </a:ln>
          </p:spPr>
          <p:txBody>
            <a:bodyPr/>
            <a:lstStyle/>
            <a:p>
              <a:endParaRPr lang="fr-FR"/>
            </a:p>
          </p:txBody>
        </p:sp>
        <p:sp>
          <p:nvSpPr>
            <p:cNvPr id="2472" name="Line 424"/>
            <p:cNvSpPr>
              <a:spLocks noChangeShapeType="1"/>
            </p:cNvSpPr>
            <p:nvPr/>
          </p:nvSpPr>
          <p:spPr bwMode="auto">
            <a:xfrm>
              <a:off x="3595" y="3748"/>
              <a:ext cx="1" cy="65"/>
            </a:xfrm>
            <a:prstGeom prst="line">
              <a:avLst/>
            </a:prstGeom>
            <a:noFill/>
            <a:ln w="11113">
              <a:solidFill>
                <a:srgbClr val="000000"/>
              </a:solidFill>
              <a:round/>
              <a:headEnd/>
              <a:tailEnd/>
            </a:ln>
          </p:spPr>
          <p:txBody>
            <a:bodyPr/>
            <a:lstStyle/>
            <a:p>
              <a:endParaRPr lang="fr-FR"/>
            </a:p>
          </p:txBody>
        </p:sp>
        <p:sp>
          <p:nvSpPr>
            <p:cNvPr id="2473" name="Freeform 425"/>
            <p:cNvSpPr>
              <a:spLocks/>
            </p:cNvSpPr>
            <p:nvPr/>
          </p:nvSpPr>
          <p:spPr bwMode="auto">
            <a:xfrm>
              <a:off x="3660" y="3676"/>
              <a:ext cx="120" cy="72"/>
            </a:xfrm>
            <a:custGeom>
              <a:avLst/>
              <a:gdLst/>
              <a:ahLst/>
              <a:cxnLst>
                <a:cxn ang="0">
                  <a:pos x="0" y="143"/>
                </a:cxn>
                <a:cxn ang="0">
                  <a:pos x="120" y="143"/>
                </a:cxn>
                <a:cxn ang="0">
                  <a:pos x="120" y="0"/>
                </a:cxn>
              </a:cxnLst>
              <a:rect l="0" t="0" r="r" b="b"/>
              <a:pathLst>
                <a:path w="120" h="143">
                  <a:moveTo>
                    <a:pt x="0" y="143"/>
                  </a:moveTo>
                  <a:lnTo>
                    <a:pt x="120" y="143"/>
                  </a:lnTo>
                  <a:lnTo>
                    <a:pt x="120" y="0"/>
                  </a:lnTo>
                </a:path>
              </a:pathLst>
            </a:custGeom>
            <a:noFill/>
            <a:ln w="11113">
              <a:solidFill>
                <a:srgbClr val="000000"/>
              </a:solidFill>
              <a:prstDash val="solid"/>
              <a:round/>
              <a:headEnd/>
              <a:tailEnd/>
            </a:ln>
          </p:spPr>
          <p:txBody>
            <a:bodyPr/>
            <a:lstStyle/>
            <a:p>
              <a:endParaRPr lang="fr-FR"/>
            </a:p>
          </p:txBody>
        </p:sp>
        <p:sp>
          <p:nvSpPr>
            <p:cNvPr id="2474" name="Freeform 426"/>
            <p:cNvSpPr>
              <a:spLocks/>
            </p:cNvSpPr>
            <p:nvPr/>
          </p:nvSpPr>
          <p:spPr bwMode="auto">
            <a:xfrm>
              <a:off x="3675" y="3321"/>
              <a:ext cx="120" cy="72"/>
            </a:xfrm>
            <a:custGeom>
              <a:avLst/>
              <a:gdLst/>
              <a:ahLst/>
              <a:cxnLst>
                <a:cxn ang="0">
                  <a:pos x="0" y="0"/>
                </a:cxn>
                <a:cxn ang="0">
                  <a:pos x="120" y="0"/>
                </a:cxn>
                <a:cxn ang="0">
                  <a:pos x="120" y="144"/>
                </a:cxn>
              </a:cxnLst>
              <a:rect l="0" t="0" r="r" b="b"/>
              <a:pathLst>
                <a:path w="120" h="144">
                  <a:moveTo>
                    <a:pt x="0" y="0"/>
                  </a:moveTo>
                  <a:lnTo>
                    <a:pt x="120" y="0"/>
                  </a:lnTo>
                  <a:lnTo>
                    <a:pt x="120" y="144"/>
                  </a:lnTo>
                </a:path>
              </a:pathLst>
            </a:custGeom>
            <a:noFill/>
            <a:ln w="11113">
              <a:solidFill>
                <a:srgbClr val="000000"/>
              </a:solidFill>
              <a:prstDash val="solid"/>
              <a:round/>
              <a:headEnd/>
              <a:tailEnd/>
            </a:ln>
          </p:spPr>
          <p:txBody>
            <a:bodyPr/>
            <a:lstStyle/>
            <a:p>
              <a:endParaRPr lang="fr-FR"/>
            </a:p>
          </p:txBody>
        </p:sp>
        <p:sp>
          <p:nvSpPr>
            <p:cNvPr id="2475" name="Rectangle 427"/>
            <p:cNvSpPr>
              <a:spLocks noChangeArrowheads="1"/>
            </p:cNvSpPr>
            <p:nvPr/>
          </p:nvSpPr>
          <p:spPr bwMode="auto">
            <a:xfrm>
              <a:off x="3168" y="3264"/>
              <a:ext cx="168"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Cond</a:t>
              </a:r>
              <a:endParaRPr lang="fr-FR">
                <a:solidFill>
                  <a:srgbClr val="FC0128"/>
                </a:solidFill>
              </a:endParaRPr>
            </a:p>
          </p:txBody>
        </p:sp>
        <p:sp>
          <p:nvSpPr>
            <p:cNvPr id="2476" name="Rectangle 428"/>
            <p:cNvSpPr>
              <a:spLocks noChangeArrowheads="1"/>
            </p:cNvSpPr>
            <p:nvPr/>
          </p:nvSpPr>
          <p:spPr bwMode="auto">
            <a:xfrm>
              <a:off x="3110" y="3714"/>
              <a:ext cx="220"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H2O-R</a:t>
              </a:r>
              <a:endParaRPr lang="fr-FR">
                <a:solidFill>
                  <a:srgbClr val="FC0128"/>
                </a:solidFill>
              </a:endParaRPr>
            </a:p>
          </p:txBody>
        </p:sp>
        <p:sp>
          <p:nvSpPr>
            <p:cNvPr id="2477" name="Freeform 429"/>
            <p:cNvSpPr>
              <a:spLocks/>
            </p:cNvSpPr>
            <p:nvPr/>
          </p:nvSpPr>
          <p:spPr bwMode="auto">
            <a:xfrm>
              <a:off x="4116" y="2266"/>
              <a:ext cx="420" cy="22"/>
            </a:xfrm>
            <a:custGeom>
              <a:avLst/>
              <a:gdLst/>
              <a:ahLst/>
              <a:cxnLst>
                <a:cxn ang="0">
                  <a:pos x="0" y="23"/>
                </a:cxn>
                <a:cxn ang="0">
                  <a:pos x="2" y="20"/>
                </a:cxn>
                <a:cxn ang="0">
                  <a:pos x="8" y="16"/>
                </a:cxn>
                <a:cxn ang="0">
                  <a:pos x="20" y="13"/>
                </a:cxn>
                <a:cxn ang="0">
                  <a:pos x="36" y="10"/>
                </a:cxn>
                <a:cxn ang="0">
                  <a:pos x="56" y="7"/>
                </a:cxn>
                <a:cxn ang="0">
                  <a:pos x="78" y="4"/>
                </a:cxn>
                <a:cxn ang="0">
                  <a:pos x="104" y="3"/>
                </a:cxn>
                <a:cxn ang="0">
                  <a:pos x="132" y="2"/>
                </a:cxn>
                <a:cxn ang="0">
                  <a:pos x="163" y="0"/>
                </a:cxn>
                <a:cxn ang="0">
                  <a:pos x="194" y="0"/>
                </a:cxn>
                <a:cxn ang="0">
                  <a:pos x="225" y="0"/>
                </a:cxn>
                <a:cxn ang="0">
                  <a:pos x="256" y="0"/>
                </a:cxn>
                <a:cxn ang="0">
                  <a:pos x="287" y="2"/>
                </a:cxn>
                <a:cxn ang="0">
                  <a:pos x="315" y="3"/>
                </a:cxn>
                <a:cxn ang="0">
                  <a:pos x="341" y="4"/>
                </a:cxn>
                <a:cxn ang="0">
                  <a:pos x="364" y="7"/>
                </a:cxn>
                <a:cxn ang="0">
                  <a:pos x="384" y="10"/>
                </a:cxn>
                <a:cxn ang="0">
                  <a:pos x="399" y="13"/>
                </a:cxn>
                <a:cxn ang="0">
                  <a:pos x="411" y="16"/>
                </a:cxn>
                <a:cxn ang="0">
                  <a:pos x="417" y="20"/>
                </a:cxn>
                <a:cxn ang="0">
                  <a:pos x="420" y="23"/>
                </a:cxn>
                <a:cxn ang="0">
                  <a:pos x="417" y="25"/>
                </a:cxn>
                <a:cxn ang="0">
                  <a:pos x="411" y="29"/>
                </a:cxn>
                <a:cxn ang="0">
                  <a:pos x="399" y="32"/>
                </a:cxn>
                <a:cxn ang="0">
                  <a:pos x="384" y="35"/>
                </a:cxn>
                <a:cxn ang="0">
                  <a:pos x="364" y="38"/>
                </a:cxn>
                <a:cxn ang="0">
                  <a:pos x="341" y="41"/>
                </a:cxn>
                <a:cxn ang="0">
                  <a:pos x="315" y="42"/>
                </a:cxn>
                <a:cxn ang="0">
                  <a:pos x="287" y="43"/>
                </a:cxn>
                <a:cxn ang="0">
                  <a:pos x="256" y="45"/>
                </a:cxn>
                <a:cxn ang="0">
                  <a:pos x="225" y="45"/>
                </a:cxn>
                <a:cxn ang="0">
                  <a:pos x="194" y="45"/>
                </a:cxn>
                <a:cxn ang="0">
                  <a:pos x="163" y="45"/>
                </a:cxn>
                <a:cxn ang="0">
                  <a:pos x="132" y="43"/>
                </a:cxn>
                <a:cxn ang="0">
                  <a:pos x="104" y="42"/>
                </a:cxn>
                <a:cxn ang="0">
                  <a:pos x="78" y="41"/>
                </a:cxn>
                <a:cxn ang="0">
                  <a:pos x="56" y="38"/>
                </a:cxn>
                <a:cxn ang="0">
                  <a:pos x="36" y="35"/>
                </a:cxn>
                <a:cxn ang="0">
                  <a:pos x="20" y="32"/>
                </a:cxn>
                <a:cxn ang="0">
                  <a:pos x="8" y="29"/>
                </a:cxn>
                <a:cxn ang="0">
                  <a:pos x="2" y="25"/>
                </a:cxn>
                <a:cxn ang="0">
                  <a:pos x="0" y="23"/>
                </a:cxn>
              </a:cxnLst>
              <a:rect l="0" t="0" r="r" b="b"/>
              <a:pathLst>
                <a:path w="420" h="45">
                  <a:moveTo>
                    <a:pt x="0" y="23"/>
                  </a:moveTo>
                  <a:lnTo>
                    <a:pt x="2" y="20"/>
                  </a:lnTo>
                  <a:lnTo>
                    <a:pt x="8" y="16"/>
                  </a:lnTo>
                  <a:lnTo>
                    <a:pt x="20" y="13"/>
                  </a:lnTo>
                  <a:lnTo>
                    <a:pt x="36" y="10"/>
                  </a:lnTo>
                  <a:lnTo>
                    <a:pt x="56" y="7"/>
                  </a:lnTo>
                  <a:lnTo>
                    <a:pt x="78" y="4"/>
                  </a:lnTo>
                  <a:lnTo>
                    <a:pt x="104" y="3"/>
                  </a:lnTo>
                  <a:lnTo>
                    <a:pt x="132" y="2"/>
                  </a:lnTo>
                  <a:lnTo>
                    <a:pt x="163" y="0"/>
                  </a:lnTo>
                  <a:lnTo>
                    <a:pt x="194" y="0"/>
                  </a:lnTo>
                  <a:lnTo>
                    <a:pt x="225" y="0"/>
                  </a:lnTo>
                  <a:lnTo>
                    <a:pt x="256" y="0"/>
                  </a:lnTo>
                  <a:lnTo>
                    <a:pt x="287" y="2"/>
                  </a:lnTo>
                  <a:lnTo>
                    <a:pt x="315" y="3"/>
                  </a:lnTo>
                  <a:lnTo>
                    <a:pt x="341" y="4"/>
                  </a:lnTo>
                  <a:lnTo>
                    <a:pt x="364" y="7"/>
                  </a:lnTo>
                  <a:lnTo>
                    <a:pt x="384" y="10"/>
                  </a:lnTo>
                  <a:lnTo>
                    <a:pt x="399" y="13"/>
                  </a:lnTo>
                  <a:lnTo>
                    <a:pt x="411" y="16"/>
                  </a:lnTo>
                  <a:lnTo>
                    <a:pt x="417" y="20"/>
                  </a:lnTo>
                  <a:lnTo>
                    <a:pt x="420" y="23"/>
                  </a:lnTo>
                  <a:lnTo>
                    <a:pt x="417" y="25"/>
                  </a:lnTo>
                  <a:lnTo>
                    <a:pt x="411" y="29"/>
                  </a:lnTo>
                  <a:lnTo>
                    <a:pt x="399" y="32"/>
                  </a:lnTo>
                  <a:lnTo>
                    <a:pt x="384" y="35"/>
                  </a:lnTo>
                  <a:lnTo>
                    <a:pt x="364" y="38"/>
                  </a:lnTo>
                  <a:lnTo>
                    <a:pt x="341" y="41"/>
                  </a:lnTo>
                  <a:lnTo>
                    <a:pt x="315" y="42"/>
                  </a:lnTo>
                  <a:lnTo>
                    <a:pt x="287" y="43"/>
                  </a:lnTo>
                  <a:lnTo>
                    <a:pt x="256" y="45"/>
                  </a:lnTo>
                  <a:lnTo>
                    <a:pt x="225" y="45"/>
                  </a:lnTo>
                  <a:lnTo>
                    <a:pt x="194" y="45"/>
                  </a:lnTo>
                  <a:lnTo>
                    <a:pt x="163" y="45"/>
                  </a:lnTo>
                  <a:lnTo>
                    <a:pt x="132" y="43"/>
                  </a:lnTo>
                  <a:lnTo>
                    <a:pt x="104" y="42"/>
                  </a:lnTo>
                  <a:lnTo>
                    <a:pt x="78" y="41"/>
                  </a:lnTo>
                  <a:lnTo>
                    <a:pt x="56" y="38"/>
                  </a:lnTo>
                  <a:lnTo>
                    <a:pt x="36" y="35"/>
                  </a:lnTo>
                  <a:lnTo>
                    <a:pt x="20" y="32"/>
                  </a:lnTo>
                  <a:lnTo>
                    <a:pt x="8" y="29"/>
                  </a:lnTo>
                  <a:lnTo>
                    <a:pt x="2" y="25"/>
                  </a:lnTo>
                  <a:lnTo>
                    <a:pt x="0" y="23"/>
                  </a:lnTo>
                  <a:close/>
                </a:path>
              </a:pathLst>
            </a:custGeom>
            <a:solidFill>
              <a:srgbClr val="FFFFFF"/>
            </a:solidFill>
            <a:ln w="11113">
              <a:solidFill>
                <a:srgbClr val="000000"/>
              </a:solidFill>
              <a:prstDash val="solid"/>
              <a:round/>
              <a:headEnd/>
              <a:tailEnd/>
            </a:ln>
          </p:spPr>
          <p:txBody>
            <a:bodyPr/>
            <a:lstStyle/>
            <a:p>
              <a:endParaRPr lang="fr-FR"/>
            </a:p>
          </p:txBody>
        </p:sp>
        <p:sp>
          <p:nvSpPr>
            <p:cNvPr id="2478" name="Line 430"/>
            <p:cNvSpPr>
              <a:spLocks noChangeShapeType="1"/>
            </p:cNvSpPr>
            <p:nvPr/>
          </p:nvSpPr>
          <p:spPr bwMode="auto">
            <a:xfrm flipH="1">
              <a:off x="3888" y="2440"/>
              <a:ext cx="129" cy="41"/>
            </a:xfrm>
            <a:prstGeom prst="line">
              <a:avLst/>
            </a:prstGeom>
            <a:noFill/>
            <a:ln w="11113">
              <a:solidFill>
                <a:srgbClr val="000000"/>
              </a:solidFill>
              <a:round/>
              <a:headEnd/>
              <a:tailEnd/>
            </a:ln>
          </p:spPr>
          <p:txBody>
            <a:bodyPr/>
            <a:lstStyle/>
            <a:p>
              <a:endParaRPr lang="fr-FR"/>
            </a:p>
          </p:txBody>
        </p:sp>
        <p:sp>
          <p:nvSpPr>
            <p:cNvPr id="2479" name="Line 431"/>
            <p:cNvSpPr>
              <a:spLocks noChangeShapeType="1"/>
            </p:cNvSpPr>
            <p:nvPr/>
          </p:nvSpPr>
          <p:spPr bwMode="auto">
            <a:xfrm flipH="1" flipV="1">
              <a:off x="3888" y="2440"/>
              <a:ext cx="129" cy="41"/>
            </a:xfrm>
            <a:prstGeom prst="line">
              <a:avLst/>
            </a:prstGeom>
            <a:noFill/>
            <a:ln w="11113">
              <a:solidFill>
                <a:srgbClr val="000000"/>
              </a:solidFill>
              <a:round/>
              <a:headEnd/>
              <a:tailEnd/>
            </a:ln>
          </p:spPr>
          <p:txBody>
            <a:bodyPr/>
            <a:lstStyle/>
            <a:p>
              <a:endParaRPr lang="fr-FR"/>
            </a:p>
          </p:txBody>
        </p:sp>
        <p:sp>
          <p:nvSpPr>
            <p:cNvPr id="2480" name="Line 432"/>
            <p:cNvSpPr>
              <a:spLocks noChangeShapeType="1"/>
            </p:cNvSpPr>
            <p:nvPr/>
          </p:nvSpPr>
          <p:spPr bwMode="auto">
            <a:xfrm>
              <a:off x="4017" y="2440"/>
              <a:ext cx="1" cy="41"/>
            </a:xfrm>
            <a:prstGeom prst="line">
              <a:avLst/>
            </a:prstGeom>
            <a:noFill/>
            <a:ln w="11113">
              <a:solidFill>
                <a:srgbClr val="000000"/>
              </a:solidFill>
              <a:round/>
              <a:headEnd/>
              <a:tailEnd/>
            </a:ln>
          </p:spPr>
          <p:txBody>
            <a:bodyPr/>
            <a:lstStyle/>
            <a:p>
              <a:endParaRPr lang="fr-FR"/>
            </a:p>
          </p:txBody>
        </p:sp>
        <p:sp>
          <p:nvSpPr>
            <p:cNvPr id="2481" name="Line 433"/>
            <p:cNvSpPr>
              <a:spLocks noChangeShapeType="1"/>
            </p:cNvSpPr>
            <p:nvPr/>
          </p:nvSpPr>
          <p:spPr bwMode="auto">
            <a:xfrm>
              <a:off x="3888" y="2440"/>
              <a:ext cx="1" cy="41"/>
            </a:xfrm>
            <a:prstGeom prst="line">
              <a:avLst/>
            </a:prstGeom>
            <a:noFill/>
            <a:ln w="11113">
              <a:solidFill>
                <a:srgbClr val="000000"/>
              </a:solidFill>
              <a:round/>
              <a:headEnd/>
              <a:tailEnd/>
            </a:ln>
          </p:spPr>
          <p:txBody>
            <a:bodyPr/>
            <a:lstStyle/>
            <a:p>
              <a:endParaRPr lang="fr-FR"/>
            </a:p>
          </p:txBody>
        </p:sp>
        <p:sp>
          <p:nvSpPr>
            <p:cNvPr id="2482" name="Freeform 434"/>
            <p:cNvSpPr>
              <a:spLocks/>
            </p:cNvSpPr>
            <p:nvPr/>
          </p:nvSpPr>
          <p:spPr bwMode="auto">
            <a:xfrm>
              <a:off x="3904" y="2374"/>
              <a:ext cx="97" cy="46"/>
            </a:xfrm>
            <a:custGeom>
              <a:avLst/>
              <a:gdLst/>
              <a:ahLst/>
              <a:cxnLst>
                <a:cxn ang="0">
                  <a:pos x="97" y="92"/>
                </a:cxn>
                <a:cxn ang="0">
                  <a:pos x="0" y="92"/>
                </a:cxn>
                <a:cxn ang="0">
                  <a:pos x="0" y="0"/>
                </a:cxn>
              </a:cxnLst>
              <a:rect l="0" t="0" r="r" b="b"/>
              <a:pathLst>
                <a:path w="97" h="92">
                  <a:moveTo>
                    <a:pt x="97" y="92"/>
                  </a:moveTo>
                  <a:lnTo>
                    <a:pt x="0" y="92"/>
                  </a:lnTo>
                  <a:lnTo>
                    <a:pt x="0" y="0"/>
                  </a:lnTo>
                </a:path>
              </a:pathLst>
            </a:custGeom>
            <a:noFill/>
            <a:ln w="11113">
              <a:solidFill>
                <a:srgbClr val="000000"/>
              </a:solidFill>
              <a:prstDash val="solid"/>
              <a:round/>
              <a:headEnd/>
              <a:tailEnd/>
            </a:ln>
          </p:spPr>
          <p:txBody>
            <a:bodyPr/>
            <a:lstStyle/>
            <a:p>
              <a:endParaRPr lang="fr-FR"/>
            </a:p>
          </p:txBody>
        </p:sp>
        <p:sp>
          <p:nvSpPr>
            <p:cNvPr id="2483" name="Freeform 435"/>
            <p:cNvSpPr>
              <a:spLocks/>
            </p:cNvSpPr>
            <p:nvPr/>
          </p:nvSpPr>
          <p:spPr bwMode="auto">
            <a:xfrm>
              <a:off x="3904" y="2374"/>
              <a:ext cx="97" cy="46"/>
            </a:xfrm>
            <a:custGeom>
              <a:avLst/>
              <a:gdLst/>
              <a:ahLst/>
              <a:cxnLst>
                <a:cxn ang="0">
                  <a:pos x="0" y="0"/>
                </a:cxn>
                <a:cxn ang="0">
                  <a:pos x="97" y="0"/>
                </a:cxn>
                <a:cxn ang="0">
                  <a:pos x="97" y="92"/>
                </a:cxn>
              </a:cxnLst>
              <a:rect l="0" t="0" r="r" b="b"/>
              <a:pathLst>
                <a:path w="97" h="92">
                  <a:moveTo>
                    <a:pt x="0" y="0"/>
                  </a:moveTo>
                  <a:lnTo>
                    <a:pt x="97" y="0"/>
                  </a:lnTo>
                  <a:lnTo>
                    <a:pt x="97" y="92"/>
                  </a:lnTo>
                </a:path>
              </a:pathLst>
            </a:custGeom>
            <a:noFill/>
            <a:ln w="11113">
              <a:solidFill>
                <a:srgbClr val="000000"/>
              </a:solidFill>
              <a:prstDash val="solid"/>
              <a:round/>
              <a:headEnd/>
              <a:tailEnd/>
            </a:ln>
          </p:spPr>
          <p:txBody>
            <a:bodyPr/>
            <a:lstStyle/>
            <a:p>
              <a:endParaRPr lang="fr-FR"/>
            </a:p>
          </p:txBody>
        </p:sp>
        <p:sp>
          <p:nvSpPr>
            <p:cNvPr id="2484" name="Line 436"/>
            <p:cNvSpPr>
              <a:spLocks noChangeShapeType="1"/>
            </p:cNvSpPr>
            <p:nvPr/>
          </p:nvSpPr>
          <p:spPr bwMode="auto">
            <a:xfrm flipH="1">
              <a:off x="3904" y="2394"/>
              <a:ext cx="97" cy="1"/>
            </a:xfrm>
            <a:prstGeom prst="line">
              <a:avLst/>
            </a:prstGeom>
            <a:noFill/>
            <a:ln w="11113">
              <a:solidFill>
                <a:srgbClr val="000000"/>
              </a:solidFill>
              <a:round/>
              <a:headEnd/>
              <a:tailEnd/>
            </a:ln>
          </p:spPr>
          <p:txBody>
            <a:bodyPr/>
            <a:lstStyle/>
            <a:p>
              <a:endParaRPr lang="fr-FR"/>
            </a:p>
          </p:txBody>
        </p:sp>
        <p:sp>
          <p:nvSpPr>
            <p:cNvPr id="2485" name="Line 437"/>
            <p:cNvSpPr>
              <a:spLocks noChangeShapeType="1"/>
            </p:cNvSpPr>
            <p:nvPr/>
          </p:nvSpPr>
          <p:spPr bwMode="auto">
            <a:xfrm flipV="1">
              <a:off x="3952" y="2394"/>
              <a:ext cx="1" cy="67"/>
            </a:xfrm>
            <a:prstGeom prst="line">
              <a:avLst/>
            </a:prstGeom>
            <a:noFill/>
            <a:ln w="11113">
              <a:solidFill>
                <a:srgbClr val="000000"/>
              </a:solidFill>
              <a:round/>
              <a:headEnd/>
              <a:tailEnd/>
            </a:ln>
          </p:spPr>
          <p:txBody>
            <a:bodyPr/>
            <a:lstStyle/>
            <a:p>
              <a:endParaRPr lang="fr-FR"/>
            </a:p>
          </p:txBody>
        </p:sp>
        <p:sp>
          <p:nvSpPr>
            <p:cNvPr id="2486" name="Freeform 438"/>
            <p:cNvSpPr>
              <a:spLocks/>
            </p:cNvSpPr>
            <p:nvPr/>
          </p:nvSpPr>
          <p:spPr bwMode="auto">
            <a:xfrm>
              <a:off x="4017" y="2290"/>
              <a:ext cx="212" cy="166"/>
            </a:xfrm>
            <a:custGeom>
              <a:avLst/>
              <a:gdLst/>
              <a:ahLst/>
              <a:cxnLst>
                <a:cxn ang="0">
                  <a:pos x="0" y="333"/>
                </a:cxn>
                <a:cxn ang="0">
                  <a:pos x="212" y="333"/>
                </a:cxn>
                <a:cxn ang="0">
                  <a:pos x="212" y="0"/>
                </a:cxn>
              </a:cxnLst>
              <a:rect l="0" t="0" r="r" b="b"/>
              <a:pathLst>
                <a:path w="212" h="333">
                  <a:moveTo>
                    <a:pt x="0" y="333"/>
                  </a:moveTo>
                  <a:lnTo>
                    <a:pt x="212" y="333"/>
                  </a:lnTo>
                  <a:lnTo>
                    <a:pt x="212" y="0"/>
                  </a:lnTo>
                </a:path>
              </a:pathLst>
            </a:custGeom>
            <a:noFill/>
            <a:ln w="11113">
              <a:solidFill>
                <a:srgbClr val="000000"/>
              </a:solidFill>
              <a:prstDash val="solid"/>
              <a:round/>
              <a:headEnd/>
              <a:tailEnd/>
            </a:ln>
          </p:spPr>
          <p:txBody>
            <a:bodyPr/>
            <a:lstStyle/>
            <a:p>
              <a:endParaRPr lang="fr-FR"/>
            </a:p>
          </p:txBody>
        </p:sp>
        <p:sp>
          <p:nvSpPr>
            <p:cNvPr id="2487" name="Rectangle 439"/>
            <p:cNvSpPr>
              <a:spLocks noChangeArrowheads="1"/>
            </p:cNvSpPr>
            <p:nvPr/>
          </p:nvSpPr>
          <p:spPr bwMode="auto">
            <a:xfrm>
              <a:off x="3407" y="2418"/>
              <a:ext cx="255"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Catalyst</a:t>
              </a:r>
              <a:endParaRPr lang="fr-FR">
                <a:solidFill>
                  <a:srgbClr val="FC0128"/>
                </a:solidFill>
              </a:endParaRPr>
            </a:p>
          </p:txBody>
        </p:sp>
        <p:sp>
          <p:nvSpPr>
            <p:cNvPr id="2488" name="Freeform 440"/>
            <p:cNvSpPr>
              <a:spLocks/>
            </p:cNvSpPr>
            <p:nvPr/>
          </p:nvSpPr>
          <p:spPr bwMode="auto">
            <a:xfrm>
              <a:off x="4960" y="3371"/>
              <a:ext cx="222" cy="132"/>
            </a:xfrm>
            <a:custGeom>
              <a:avLst/>
              <a:gdLst/>
              <a:ahLst/>
              <a:cxnLst>
                <a:cxn ang="0">
                  <a:pos x="0" y="132"/>
                </a:cxn>
                <a:cxn ang="0">
                  <a:pos x="3" y="106"/>
                </a:cxn>
                <a:cxn ang="0">
                  <a:pos x="9" y="82"/>
                </a:cxn>
                <a:cxn ang="0">
                  <a:pos x="19" y="58"/>
                </a:cxn>
                <a:cxn ang="0">
                  <a:pos x="32" y="39"/>
                </a:cxn>
                <a:cxn ang="0">
                  <a:pos x="50" y="22"/>
                </a:cxn>
                <a:cxn ang="0">
                  <a:pos x="69" y="11"/>
                </a:cxn>
                <a:cxn ang="0">
                  <a:pos x="90" y="3"/>
                </a:cxn>
                <a:cxn ang="0">
                  <a:pos x="111" y="0"/>
                </a:cxn>
                <a:cxn ang="0">
                  <a:pos x="133" y="3"/>
                </a:cxn>
                <a:cxn ang="0">
                  <a:pos x="153" y="11"/>
                </a:cxn>
                <a:cxn ang="0">
                  <a:pos x="172" y="22"/>
                </a:cxn>
                <a:cxn ang="0">
                  <a:pos x="190" y="39"/>
                </a:cxn>
                <a:cxn ang="0">
                  <a:pos x="203" y="58"/>
                </a:cxn>
                <a:cxn ang="0">
                  <a:pos x="213" y="82"/>
                </a:cxn>
                <a:cxn ang="0">
                  <a:pos x="219" y="106"/>
                </a:cxn>
                <a:cxn ang="0">
                  <a:pos x="222" y="132"/>
                </a:cxn>
                <a:cxn ang="0">
                  <a:pos x="219" y="157"/>
                </a:cxn>
                <a:cxn ang="0">
                  <a:pos x="213" y="182"/>
                </a:cxn>
                <a:cxn ang="0">
                  <a:pos x="203" y="205"/>
                </a:cxn>
                <a:cxn ang="0">
                  <a:pos x="190" y="224"/>
                </a:cxn>
                <a:cxn ang="0">
                  <a:pos x="172" y="241"/>
                </a:cxn>
                <a:cxn ang="0">
                  <a:pos x="153" y="253"/>
                </a:cxn>
                <a:cxn ang="0">
                  <a:pos x="133" y="260"/>
                </a:cxn>
                <a:cxn ang="0">
                  <a:pos x="111" y="263"/>
                </a:cxn>
                <a:cxn ang="0">
                  <a:pos x="90" y="260"/>
                </a:cxn>
                <a:cxn ang="0">
                  <a:pos x="69" y="253"/>
                </a:cxn>
                <a:cxn ang="0">
                  <a:pos x="50" y="241"/>
                </a:cxn>
                <a:cxn ang="0">
                  <a:pos x="32" y="224"/>
                </a:cxn>
                <a:cxn ang="0">
                  <a:pos x="19" y="205"/>
                </a:cxn>
                <a:cxn ang="0">
                  <a:pos x="9" y="182"/>
                </a:cxn>
                <a:cxn ang="0">
                  <a:pos x="3" y="157"/>
                </a:cxn>
                <a:cxn ang="0">
                  <a:pos x="0" y="132"/>
                </a:cxn>
              </a:cxnLst>
              <a:rect l="0" t="0" r="r" b="b"/>
              <a:pathLst>
                <a:path w="222" h="263">
                  <a:moveTo>
                    <a:pt x="0" y="132"/>
                  </a:moveTo>
                  <a:lnTo>
                    <a:pt x="3" y="106"/>
                  </a:lnTo>
                  <a:lnTo>
                    <a:pt x="9" y="82"/>
                  </a:lnTo>
                  <a:lnTo>
                    <a:pt x="19" y="58"/>
                  </a:lnTo>
                  <a:lnTo>
                    <a:pt x="32" y="39"/>
                  </a:lnTo>
                  <a:lnTo>
                    <a:pt x="50" y="22"/>
                  </a:lnTo>
                  <a:lnTo>
                    <a:pt x="69" y="11"/>
                  </a:lnTo>
                  <a:lnTo>
                    <a:pt x="90" y="3"/>
                  </a:lnTo>
                  <a:lnTo>
                    <a:pt x="111" y="0"/>
                  </a:lnTo>
                  <a:lnTo>
                    <a:pt x="133" y="3"/>
                  </a:lnTo>
                  <a:lnTo>
                    <a:pt x="153" y="11"/>
                  </a:lnTo>
                  <a:lnTo>
                    <a:pt x="172" y="22"/>
                  </a:lnTo>
                  <a:lnTo>
                    <a:pt x="190" y="39"/>
                  </a:lnTo>
                  <a:lnTo>
                    <a:pt x="203" y="58"/>
                  </a:lnTo>
                  <a:lnTo>
                    <a:pt x="213" y="82"/>
                  </a:lnTo>
                  <a:lnTo>
                    <a:pt x="219" y="106"/>
                  </a:lnTo>
                  <a:lnTo>
                    <a:pt x="222" y="132"/>
                  </a:lnTo>
                  <a:lnTo>
                    <a:pt x="219" y="157"/>
                  </a:lnTo>
                  <a:lnTo>
                    <a:pt x="213" y="182"/>
                  </a:lnTo>
                  <a:lnTo>
                    <a:pt x="203" y="205"/>
                  </a:lnTo>
                  <a:lnTo>
                    <a:pt x="190" y="224"/>
                  </a:lnTo>
                  <a:lnTo>
                    <a:pt x="172" y="241"/>
                  </a:lnTo>
                  <a:lnTo>
                    <a:pt x="153" y="253"/>
                  </a:lnTo>
                  <a:lnTo>
                    <a:pt x="133" y="260"/>
                  </a:lnTo>
                  <a:lnTo>
                    <a:pt x="111" y="263"/>
                  </a:lnTo>
                  <a:lnTo>
                    <a:pt x="90" y="260"/>
                  </a:lnTo>
                  <a:lnTo>
                    <a:pt x="69" y="253"/>
                  </a:lnTo>
                  <a:lnTo>
                    <a:pt x="50" y="241"/>
                  </a:lnTo>
                  <a:lnTo>
                    <a:pt x="32" y="224"/>
                  </a:lnTo>
                  <a:lnTo>
                    <a:pt x="19" y="205"/>
                  </a:lnTo>
                  <a:lnTo>
                    <a:pt x="9" y="182"/>
                  </a:lnTo>
                  <a:lnTo>
                    <a:pt x="3" y="157"/>
                  </a:lnTo>
                  <a:lnTo>
                    <a:pt x="0" y="132"/>
                  </a:lnTo>
                  <a:close/>
                </a:path>
              </a:pathLst>
            </a:custGeom>
            <a:solidFill>
              <a:srgbClr val="FFFFFF"/>
            </a:solidFill>
            <a:ln w="11113">
              <a:solidFill>
                <a:srgbClr val="000000"/>
              </a:solidFill>
              <a:prstDash val="solid"/>
              <a:round/>
              <a:headEnd/>
              <a:tailEnd/>
            </a:ln>
          </p:spPr>
          <p:txBody>
            <a:bodyPr/>
            <a:lstStyle/>
            <a:p>
              <a:endParaRPr lang="fr-FR"/>
            </a:p>
          </p:txBody>
        </p:sp>
        <p:sp>
          <p:nvSpPr>
            <p:cNvPr id="2489" name="Line 441"/>
            <p:cNvSpPr>
              <a:spLocks noChangeShapeType="1"/>
            </p:cNvSpPr>
            <p:nvPr/>
          </p:nvSpPr>
          <p:spPr bwMode="auto">
            <a:xfrm flipH="1">
              <a:off x="5286" y="3422"/>
              <a:ext cx="130" cy="41"/>
            </a:xfrm>
            <a:prstGeom prst="line">
              <a:avLst/>
            </a:prstGeom>
            <a:noFill/>
            <a:ln w="11113">
              <a:solidFill>
                <a:srgbClr val="000000"/>
              </a:solidFill>
              <a:round/>
              <a:headEnd/>
              <a:tailEnd/>
            </a:ln>
          </p:spPr>
          <p:txBody>
            <a:bodyPr/>
            <a:lstStyle/>
            <a:p>
              <a:endParaRPr lang="fr-FR"/>
            </a:p>
          </p:txBody>
        </p:sp>
        <p:sp>
          <p:nvSpPr>
            <p:cNvPr id="2490" name="Line 442"/>
            <p:cNvSpPr>
              <a:spLocks noChangeShapeType="1"/>
            </p:cNvSpPr>
            <p:nvPr/>
          </p:nvSpPr>
          <p:spPr bwMode="auto">
            <a:xfrm flipH="1" flipV="1">
              <a:off x="5286" y="3422"/>
              <a:ext cx="130" cy="41"/>
            </a:xfrm>
            <a:prstGeom prst="line">
              <a:avLst/>
            </a:prstGeom>
            <a:noFill/>
            <a:ln w="11113">
              <a:solidFill>
                <a:srgbClr val="000000"/>
              </a:solidFill>
              <a:round/>
              <a:headEnd/>
              <a:tailEnd/>
            </a:ln>
          </p:spPr>
          <p:txBody>
            <a:bodyPr/>
            <a:lstStyle/>
            <a:p>
              <a:endParaRPr lang="fr-FR"/>
            </a:p>
          </p:txBody>
        </p:sp>
        <p:sp>
          <p:nvSpPr>
            <p:cNvPr id="2491" name="Line 443"/>
            <p:cNvSpPr>
              <a:spLocks noChangeShapeType="1"/>
            </p:cNvSpPr>
            <p:nvPr/>
          </p:nvSpPr>
          <p:spPr bwMode="auto">
            <a:xfrm>
              <a:off x="5416" y="3422"/>
              <a:ext cx="1" cy="41"/>
            </a:xfrm>
            <a:prstGeom prst="line">
              <a:avLst/>
            </a:prstGeom>
            <a:noFill/>
            <a:ln w="11113">
              <a:solidFill>
                <a:srgbClr val="000000"/>
              </a:solidFill>
              <a:round/>
              <a:headEnd/>
              <a:tailEnd/>
            </a:ln>
          </p:spPr>
          <p:txBody>
            <a:bodyPr/>
            <a:lstStyle/>
            <a:p>
              <a:endParaRPr lang="fr-FR"/>
            </a:p>
          </p:txBody>
        </p:sp>
        <p:sp>
          <p:nvSpPr>
            <p:cNvPr id="2492" name="Line 444"/>
            <p:cNvSpPr>
              <a:spLocks noChangeShapeType="1"/>
            </p:cNvSpPr>
            <p:nvPr/>
          </p:nvSpPr>
          <p:spPr bwMode="auto">
            <a:xfrm>
              <a:off x="5286" y="3422"/>
              <a:ext cx="1" cy="41"/>
            </a:xfrm>
            <a:prstGeom prst="line">
              <a:avLst/>
            </a:prstGeom>
            <a:noFill/>
            <a:ln w="11113">
              <a:solidFill>
                <a:srgbClr val="000000"/>
              </a:solidFill>
              <a:round/>
              <a:headEnd/>
              <a:tailEnd/>
            </a:ln>
          </p:spPr>
          <p:txBody>
            <a:bodyPr/>
            <a:lstStyle/>
            <a:p>
              <a:endParaRPr lang="fr-FR"/>
            </a:p>
          </p:txBody>
        </p:sp>
        <p:sp>
          <p:nvSpPr>
            <p:cNvPr id="2493" name="Freeform 445"/>
            <p:cNvSpPr>
              <a:spLocks/>
            </p:cNvSpPr>
            <p:nvPr/>
          </p:nvSpPr>
          <p:spPr bwMode="auto">
            <a:xfrm>
              <a:off x="5302" y="3357"/>
              <a:ext cx="98" cy="45"/>
            </a:xfrm>
            <a:custGeom>
              <a:avLst/>
              <a:gdLst/>
              <a:ahLst/>
              <a:cxnLst>
                <a:cxn ang="0">
                  <a:pos x="98" y="91"/>
                </a:cxn>
                <a:cxn ang="0">
                  <a:pos x="0" y="91"/>
                </a:cxn>
                <a:cxn ang="0">
                  <a:pos x="0" y="0"/>
                </a:cxn>
              </a:cxnLst>
              <a:rect l="0" t="0" r="r" b="b"/>
              <a:pathLst>
                <a:path w="98" h="91">
                  <a:moveTo>
                    <a:pt x="98" y="91"/>
                  </a:moveTo>
                  <a:lnTo>
                    <a:pt x="0" y="91"/>
                  </a:lnTo>
                  <a:lnTo>
                    <a:pt x="0" y="0"/>
                  </a:lnTo>
                </a:path>
              </a:pathLst>
            </a:custGeom>
            <a:noFill/>
            <a:ln w="11113">
              <a:solidFill>
                <a:srgbClr val="000000"/>
              </a:solidFill>
              <a:prstDash val="solid"/>
              <a:round/>
              <a:headEnd/>
              <a:tailEnd/>
            </a:ln>
          </p:spPr>
          <p:txBody>
            <a:bodyPr/>
            <a:lstStyle/>
            <a:p>
              <a:endParaRPr lang="fr-FR"/>
            </a:p>
          </p:txBody>
        </p:sp>
        <p:sp>
          <p:nvSpPr>
            <p:cNvPr id="2494" name="Freeform 446"/>
            <p:cNvSpPr>
              <a:spLocks/>
            </p:cNvSpPr>
            <p:nvPr/>
          </p:nvSpPr>
          <p:spPr bwMode="auto">
            <a:xfrm>
              <a:off x="5302" y="3357"/>
              <a:ext cx="98" cy="45"/>
            </a:xfrm>
            <a:custGeom>
              <a:avLst/>
              <a:gdLst/>
              <a:ahLst/>
              <a:cxnLst>
                <a:cxn ang="0">
                  <a:pos x="0" y="0"/>
                </a:cxn>
                <a:cxn ang="0">
                  <a:pos x="98" y="0"/>
                </a:cxn>
                <a:cxn ang="0">
                  <a:pos x="98" y="91"/>
                </a:cxn>
              </a:cxnLst>
              <a:rect l="0" t="0" r="r" b="b"/>
              <a:pathLst>
                <a:path w="98" h="91">
                  <a:moveTo>
                    <a:pt x="0" y="0"/>
                  </a:moveTo>
                  <a:lnTo>
                    <a:pt x="98" y="0"/>
                  </a:lnTo>
                  <a:lnTo>
                    <a:pt x="98" y="91"/>
                  </a:lnTo>
                </a:path>
              </a:pathLst>
            </a:custGeom>
            <a:noFill/>
            <a:ln w="11113">
              <a:solidFill>
                <a:srgbClr val="000000"/>
              </a:solidFill>
              <a:prstDash val="solid"/>
              <a:round/>
              <a:headEnd/>
              <a:tailEnd/>
            </a:ln>
          </p:spPr>
          <p:txBody>
            <a:bodyPr/>
            <a:lstStyle/>
            <a:p>
              <a:endParaRPr lang="fr-FR"/>
            </a:p>
          </p:txBody>
        </p:sp>
        <p:sp>
          <p:nvSpPr>
            <p:cNvPr id="2495" name="Line 447"/>
            <p:cNvSpPr>
              <a:spLocks noChangeShapeType="1"/>
            </p:cNvSpPr>
            <p:nvPr/>
          </p:nvSpPr>
          <p:spPr bwMode="auto">
            <a:xfrm flipH="1">
              <a:off x="5302" y="3377"/>
              <a:ext cx="98" cy="1"/>
            </a:xfrm>
            <a:prstGeom prst="line">
              <a:avLst/>
            </a:prstGeom>
            <a:noFill/>
            <a:ln w="11113">
              <a:solidFill>
                <a:srgbClr val="000000"/>
              </a:solidFill>
              <a:round/>
              <a:headEnd/>
              <a:tailEnd/>
            </a:ln>
          </p:spPr>
          <p:txBody>
            <a:bodyPr/>
            <a:lstStyle/>
            <a:p>
              <a:endParaRPr lang="fr-FR"/>
            </a:p>
          </p:txBody>
        </p:sp>
        <p:sp>
          <p:nvSpPr>
            <p:cNvPr id="2496" name="Line 448"/>
            <p:cNvSpPr>
              <a:spLocks noChangeShapeType="1"/>
            </p:cNvSpPr>
            <p:nvPr/>
          </p:nvSpPr>
          <p:spPr bwMode="auto">
            <a:xfrm flipV="1">
              <a:off x="5351" y="3377"/>
              <a:ext cx="1" cy="65"/>
            </a:xfrm>
            <a:prstGeom prst="line">
              <a:avLst/>
            </a:prstGeom>
            <a:noFill/>
            <a:ln w="11113">
              <a:solidFill>
                <a:srgbClr val="000000"/>
              </a:solidFill>
              <a:round/>
              <a:headEnd/>
              <a:tailEnd/>
            </a:ln>
          </p:spPr>
          <p:txBody>
            <a:bodyPr/>
            <a:lstStyle/>
            <a:p>
              <a:endParaRPr lang="fr-FR"/>
            </a:p>
          </p:txBody>
        </p:sp>
        <p:sp>
          <p:nvSpPr>
            <p:cNvPr id="2497" name="Line 449"/>
            <p:cNvSpPr>
              <a:spLocks noChangeShapeType="1"/>
            </p:cNvSpPr>
            <p:nvPr/>
          </p:nvSpPr>
          <p:spPr bwMode="auto">
            <a:xfrm>
              <a:off x="5179" y="3441"/>
              <a:ext cx="103" cy="1"/>
            </a:xfrm>
            <a:prstGeom prst="line">
              <a:avLst/>
            </a:prstGeom>
            <a:noFill/>
            <a:ln w="11113">
              <a:solidFill>
                <a:srgbClr val="000000"/>
              </a:solidFill>
              <a:round/>
              <a:headEnd/>
              <a:tailEnd/>
            </a:ln>
          </p:spPr>
          <p:txBody>
            <a:bodyPr/>
            <a:lstStyle/>
            <a:p>
              <a:endParaRPr lang="fr-FR"/>
            </a:p>
          </p:txBody>
        </p:sp>
        <p:sp>
          <p:nvSpPr>
            <p:cNvPr id="2498" name="Rectangle 450"/>
            <p:cNvSpPr>
              <a:spLocks noChangeArrowheads="1"/>
            </p:cNvSpPr>
            <p:nvPr/>
          </p:nvSpPr>
          <p:spPr bwMode="auto">
            <a:xfrm>
              <a:off x="5452" y="3398"/>
              <a:ext cx="255"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Catalyst</a:t>
              </a:r>
              <a:endParaRPr lang="fr-FR">
                <a:solidFill>
                  <a:srgbClr val="FC0128"/>
                </a:solidFill>
              </a:endParaRPr>
            </a:p>
          </p:txBody>
        </p:sp>
        <p:sp>
          <p:nvSpPr>
            <p:cNvPr id="2499" name="Line 451"/>
            <p:cNvSpPr>
              <a:spLocks noChangeShapeType="1"/>
            </p:cNvSpPr>
            <p:nvPr/>
          </p:nvSpPr>
          <p:spPr bwMode="auto">
            <a:xfrm flipH="1" flipV="1">
              <a:off x="3942" y="2993"/>
              <a:ext cx="65" cy="81"/>
            </a:xfrm>
            <a:prstGeom prst="line">
              <a:avLst/>
            </a:prstGeom>
            <a:noFill/>
            <a:ln w="11113">
              <a:solidFill>
                <a:srgbClr val="000000"/>
              </a:solidFill>
              <a:round/>
              <a:headEnd/>
              <a:tailEnd/>
            </a:ln>
          </p:spPr>
          <p:txBody>
            <a:bodyPr/>
            <a:lstStyle/>
            <a:p>
              <a:endParaRPr lang="fr-FR"/>
            </a:p>
          </p:txBody>
        </p:sp>
        <p:sp>
          <p:nvSpPr>
            <p:cNvPr id="2500" name="Line 452"/>
            <p:cNvSpPr>
              <a:spLocks noChangeShapeType="1"/>
            </p:cNvSpPr>
            <p:nvPr/>
          </p:nvSpPr>
          <p:spPr bwMode="auto">
            <a:xfrm flipV="1">
              <a:off x="3942" y="2993"/>
              <a:ext cx="65" cy="81"/>
            </a:xfrm>
            <a:prstGeom prst="line">
              <a:avLst/>
            </a:prstGeom>
            <a:noFill/>
            <a:ln w="11113">
              <a:solidFill>
                <a:srgbClr val="000000"/>
              </a:solidFill>
              <a:round/>
              <a:headEnd/>
              <a:tailEnd/>
            </a:ln>
          </p:spPr>
          <p:txBody>
            <a:bodyPr/>
            <a:lstStyle/>
            <a:p>
              <a:endParaRPr lang="fr-FR"/>
            </a:p>
          </p:txBody>
        </p:sp>
        <p:sp>
          <p:nvSpPr>
            <p:cNvPr id="2501" name="Line 453"/>
            <p:cNvSpPr>
              <a:spLocks noChangeShapeType="1"/>
            </p:cNvSpPr>
            <p:nvPr/>
          </p:nvSpPr>
          <p:spPr bwMode="auto">
            <a:xfrm flipH="1">
              <a:off x="3942" y="3074"/>
              <a:ext cx="65" cy="1"/>
            </a:xfrm>
            <a:prstGeom prst="line">
              <a:avLst/>
            </a:prstGeom>
            <a:noFill/>
            <a:ln w="11113">
              <a:solidFill>
                <a:srgbClr val="000000"/>
              </a:solidFill>
              <a:round/>
              <a:headEnd/>
              <a:tailEnd/>
            </a:ln>
          </p:spPr>
          <p:txBody>
            <a:bodyPr/>
            <a:lstStyle/>
            <a:p>
              <a:endParaRPr lang="fr-FR"/>
            </a:p>
          </p:txBody>
        </p:sp>
        <p:sp>
          <p:nvSpPr>
            <p:cNvPr id="2502" name="Line 454"/>
            <p:cNvSpPr>
              <a:spLocks noChangeShapeType="1"/>
            </p:cNvSpPr>
            <p:nvPr/>
          </p:nvSpPr>
          <p:spPr bwMode="auto">
            <a:xfrm flipH="1">
              <a:off x="3942" y="2993"/>
              <a:ext cx="65" cy="1"/>
            </a:xfrm>
            <a:prstGeom prst="line">
              <a:avLst/>
            </a:prstGeom>
            <a:noFill/>
            <a:ln w="11113">
              <a:solidFill>
                <a:srgbClr val="000000"/>
              </a:solidFill>
              <a:round/>
              <a:headEnd/>
              <a:tailEnd/>
            </a:ln>
          </p:spPr>
          <p:txBody>
            <a:bodyPr/>
            <a:lstStyle/>
            <a:p>
              <a:endParaRPr lang="fr-FR"/>
            </a:p>
          </p:txBody>
        </p:sp>
        <p:sp>
          <p:nvSpPr>
            <p:cNvPr id="2503" name="Freeform 455"/>
            <p:cNvSpPr>
              <a:spLocks/>
            </p:cNvSpPr>
            <p:nvPr/>
          </p:nvSpPr>
          <p:spPr bwMode="auto">
            <a:xfrm>
              <a:off x="4041" y="3003"/>
              <a:ext cx="72" cy="60"/>
            </a:xfrm>
            <a:custGeom>
              <a:avLst/>
              <a:gdLst/>
              <a:ahLst/>
              <a:cxnLst>
                <a:cxn ang="0">
                  <a:pos x="0" y="122"/>
                </a:cxn>
                <a:cxn ang="0">
                  <a:pos x="0" y="0"/>
                </a:cxn>
                <a:cxn ang="0">
                  <a:pos x="72" y="0"/>
                </a:cxn>
              </a:cxnLst>
              <a:rect l="0" t="0" r="r" b="b"/>
              <a:pathLst>
                <a:path w="72" h="122">
                  <a:moveTo>
                    <a:pt x="0" y="122"/>
                  </a:moveTo>
                  <a:lnTo>
                    <a:pt x="0" y="0"/>
                  </a:lnTo>
                  <a:lnTo>
                    <a:pt x="72" y="0"/>
                  </a:lnTo>
                </a:path>
              </a:pathLst>
            </a:custGeom>
            <a:noFill/>
            <a:ln w="11113">
              <a:solidFill>
                <a:srgbClr val="000000"/>
              </a:solidFill>
              <a:prstDash val="solid"/>
              <a:round/>
              <a:headEnd/>
              <a:tailEnd/>
            </a:ln>
          </p:spPr>
          <p:txBody>
            <a:bodyPr/>
            <a:lstStyle/>
            <a:p>
              <a:endParaRPr lang="fr-FR"/>
            </a:p>
          </p:txBody>
        </p:sp>
        <p:sp>
          <p:nvSpPr>
            <p:cNvPr id="2504" name="Freeform 456"/>
            <p:cNvSpPr>
              <a:spLocks/>
            </p:cNvSpPr>
            <p:nvPr/>
          </p:nvSpPr>
          <p:spPr bwMode="auto">
            <a:xfrm>
              <a:off x="4041" y="3003"/>
              <a:ext cx="72" cy="60"/>
            </a:xfrm>
            <a:custGeom>
              <a:avLst/>
              <a:gdLst/>
              <a:ahLst/>
              <a:cxnLst>
                <a:cxn ang="0">
                  <a:pos x="72" y="0"/>
                </a:cxn>
                <a:cxn ang="0">
                  <a:pos x="72" y="122"/>
                </a:cxn>
                <a:cxn ang="0">
                  <a:pos x="0" y="122"/>
                </a:cxn>
              </a:cxnLst>
              <a:rect l="0" t="0" r="r" b="b"/>
              <a:pathLst>
                <a:path w="72" h="122">
                  <a:moveTo>
                    <a:pt x="72" y="0"/>
                  </a:moveTo>
                  <a:lnTo>
                    <a:pt x="72" y="122"/>
                  </a:lnTo>
                  <a:lnTo>
                    <a:pt x="0" y="122"/>
                  </a:lnTo>
                </a:path>
              </a:pathLst>
            </a:custGeom>
            <a:noFill/>
            <a:ln w="11113">
              <a:solidFill>
                <a:srgbClr val="000000"/>
              </a:solidFill>
              <a:prstDash val="solid"/>
              <a:round/>
              <a:headEnd/>
              <a:tailEnd/>
            </a:ln>
          </p:spPr>
          <p:txBody>
            <a:bodyPr/>
            <a:lstStyle/>
            <a:p>
              <a:endParaRPr lang="fr-FR"/>
            </a:p>
          </p:txBody>
        </p:sp>
        <p:sp>
          <p:nvSpPr>
            <p:cNvPr id="2505" name="Line 457"/>
            <p:cNvSpPr>
              <a:spLocks noChangeShapeType="1"/>
            </p:cNvSpPr>
            <p:nvPr/>
          </p:nvSpPr>
          <p:spPr bwMode="auto">
            <a:xfrm flipV="1">
              <a:off x="4081" y="3003"/>
              <a:ext cx="1" cy="60"/>
            </a:xfrm>
            <a:prstGeom prst="line">
              <a:avLst/>
            </a:prstGeom>
            <a:noFill/>
            <a:ln w="11113">
              <a:solidFill>
                <a:srgbClr val="000000"/>
              </a:solidFill>
              <a:round/>
              <a:headEnd/>
              <a:tailEnd/>
            </a:ln>
          </p:spPr>
          <p:txBody>
            <a:bodyPr/>
            <a:lstStyle/>
            <a:p>
              <a:endParaRPr lang="fr-FR"/>
            </a:p>
          </p:txBody>
        </p:sp>
        <p:sp>
          <p:nvSpPr>
            <p:cNvPr id="2506" name="Line 458"/>
            <p:cNvSpPr>
              <a:spLocks noChangeShapeType="1"/>
            </p:cNvSpPr>
            <p:nvPr/>
          </p:nvSpPr>
          <p:spPr bwMode="auto">
            <a:xfrm>
              <a:off x="3976" y="3033"/>
              <a:ext cx="105" cy="1"/>
            </a:xfrm>
            <a:prstGeom prst="line">
              <a:avLst/>
            </a:prstGeom>
            <a:noFill/>
            <a:ln w="11113">
              <a:solidFill>
                <a:srgbClr val="000000"/>
              </a:solidFill>
              <a:round/>
              <a:headEnd/>
              <a:tailEnd/>
            </a:ln>
          </p:spPr>
          <p:txBody>
            <a:bodyPr/>
            <a:lstStyle/>
            <a:p>
              <a:endParaRPr lang="fr-FR"/>
            </a:p>
          </p:txBody>
        </p:sp>
        <p:sp>
          <p:nvSpPr>
            <p:cNvPr id="2507" name="Line 459"/>
            <p:cNvSpPr>
              <a:spLocks noChangeShapeType="1"/>
            </p:cNvSpPr>
            <p:nvPr/>
          </p:nvSpPr>
          <p:spPr bwMode="auto">
            <a:xfrm flipH="1" flipV="1">
              <a:off x="3777" y="2894"/>
              <a:ext cx="63" cy="81"/>
            </a:xfrm>
            <a:prstGeom prst="line">
              <a:avLst/>
            </a:prstGeom>
            <a:noFill/>
            <a:ln w="11113">
              <a:solidFill>
                <a:srgbClr val="000000"/>
              </a:solidFill>
              <a:round/>
              <a:headEnd/>
              <a:tailEnd/>
            </a:ln>
          </p:spPr>
          <p:txBody>
            <a:bodyPr/>
            <a:lstStyle/>
            <a:p>
              <a:endParaRPr lang="fr-FR"/>
            </a:p>
          </p:txBody>
        </p:sp>
        <p:sp>
          <p:nvSpPr>
            <p:cNvPr id="2508" name="Line 460"/>
            <p:cNvSpPr>
              <a:spLocks noChangeShapeType="1"/>
            </p:cNvSpPr>
            <p:nvPr/>
          </p:nvSpPr>
          <p:spPr bwMode="auto">
            <a:xfrm flipV="1">
              <a:off x="3777" y="2894"/>
              <a:ext cx="63" cy="81"/>
            </a:xfrm>
            <a:prstGeom prst="line">
              <a:avLst/>
            </a:prstGeom>
            <a:noFill/>
            <a:ln w="11113">
              <a:solidFill>
                <a:srgbClr val="000000"/>
              </a:solidFill>
              <a:round/>
              <a:headEnd/>
              <a:tailEnd/>
            </a:ln>
          </p:spPr>
          <p:txBody>
            <a:bodyPr/>
            <a:lstStyle/>
            <a:p>
              <a:endParaRPr lang="fr-FR"/>
            </a:p>
          </p:txBody>
        </p:sp>
        <p:sp>
          <p:nvSpPr>
            <p:cNvPr id="2509" name="Line 461"/>
            <p:cNvSpPr>
              <a:spLocks noChangeShapeType="1"/>
            </p:cNvSpPr>
            <p:nvPr/>
          </p:nvSpPr>
          <p:spPr bwMode="auto">
            <a:xfrm flipH="1">
              <a:off x="3777" y="2975"/>
              <a:ext cx="63" cy="1"/>
            </a:xfrm>
            <a:prstGeom prst="line">
              <a:avLst/>
            </a:prstGeom>
            <a:noFill/>
            <a:ln w="11113">
              <a:solidFill>
                <a:srgbClr val="000000"/>
              </a:solidFill>
              <a:round/>
              <a:headEnd/>
              <a:tailEnd/>
            </a:ln>
          </p:spPr>
          <p:txBody>
            <a:bodyPr/>
            <a:lstStyle/>
            <a:p>
              <a:endParaRPr lang="fr-FR"/>
            </a:p>
          </p:txBody>
        </p:sp>
        <p:sp>
          <p:nvSpPr>
            <p:cNvPr id="2510" name="Line 462"/>
            <p:cNvSpPr>
              <a:spLocks noChangeShapeType="1"/>
            </p:cNvSpPr>
            <p:nvPr/>
          </p:nvSpPr>
          <p:spPr bwMode="auto">
            <a:xfrm flipH="1">
              <a:off x="3777" y="2894"/>
              <a:ext cx="63" cy="1"/>
            </a:xfrm>
            <a:prstGeom prst="line">
              <a:avLst/>
            </a:prstGeom>
            <a:noFill/>
            <a:ln w="11113">
              <a:solidFill>
                <a:srgbClr val="000000"/>
              </a:solidFill>
              <a:round/>
              <a:headEnd/>
              <a:tailEnd/>
            </a:ln>
          </p:spPr>
          <p:txBody>
            <a:bodyPr/>
            <a:lstStyle/>
            <a:p>
              <a:endParaRPr lang="fr-FR"/>
            </a:p>
          </p:txBody>
        </p:sp>
        <p:sp>
          <p:nvSpPr>
            <p:cNvPr id="2511" name="Freeform 463"/>
            <p:cNvSpPr>
              <a:spLocks/>
            </p:cNvSpPr>
            <p:nvPr/>
          </p:nvSpPr>
          <p:spPr bwMode="auto">
            <a:xfrm>
              <a:off x="3874" y="2904"/>
              <a:ext cx="73" cy="61"/>
            </a:xfrm>
            <a:custGeom>
              <a:avLst/>
              <a:gdLst/>
              <a:ahLst/>
              <a:cxnLst>
                <a:cxn ang="0">
                  <a:pos x="0" y="121"/>
                </a:cxn>
                <a:cxn ang="0">
                  <a:pos x="0" y="0"/>
                </a:cxn>
                <a:cxn ang="0">
                  <a:pos x="73" y="0"/>
                </a:cxn>
              </a:cxnLst>
              <a:rect l="0" t="0" r="r" b="b"/>
              <a:pathLst>
                <a:path w="73" h="121">
                  <a:moveTo>
                    <a:pt x="0" y="121"/>
                  </a:moveTo>
                  <a:lnTo>
                    <a:pt x="0" y="0"/>
                  </a:lnTo>
                  <a:lnTo>
                    <a:pt x="73" y="0"/>
                  </a:lnTo>
                </a:path>
              </a:pathLst>
            </a:custGeom>
            <a:noFill/>
            <a:ln w="11113">
              <a:solidFill>
                <a:srgbClr val="000000"/>
              </a:solidFill>
              <a:prstDash val="solid"/>
              <a:round/>
              <a:headEnd/>
              <a:tailEnd/>
            </a:ln>
          </p:spPr>
          <p:txBody>
            <a:bodyPr/>
            <a:lstStyle/>
            <a:p>
              <a:endParaRPr lang="fr-FR"/>
            </a:p>
          </p:txBody>
        </p:sp>
        <p:sp>
          <p:nvSpPr>
            <p:cNvPr id="2512" name="Freeform 464"/>
            <p:cNvSpPr>
              <a:spLocks/>
            </p:cNvSpPr>
            <p:nvPr/>
          </p:nvSpPr>
          <p:spPr bwMode="auto">
            <a:xfrm>
              <a:off x="3874" y="2904"/>
              <a:ext cx="73" cy="61"/>
            </a:xfrm>
            <a:custGeom>
              <a:avLst/>
              <a:gdLst/>
              <a:ahLst/>
              <a:cxnLst>
                <a:cxn ang="0">
                  <a:pos x="73" y="0"/>
                </a:cxn>
                <a:cxn ang="0">
                  <a:pos x="73" y="121"/>
                </a:cxn>
                <a:cxn ang="0">
                  <a:pos x="0" y="121"/>
                </a:cxn>
              </a:cxnLst>
              <a:rect l="0" t="0" r="r" b="b"/>
              <a:pathLst>
                <a:path w="73" h="121">
                  <a:moveTo>
                    <a:pt x="73" y="0"/>
                  </a:moveTo>
                  <a:lnTo>
                    <a:pt x="73" y="121"/>
                  </a:lnTo>
                  <a:lnTo>
                    <a:pt x="0" y="121"/>
                  </a:lnTo>
                </a:path>
              </a:pathLst>
            </a:custGeom>
            <a:noFill/>
            <a:ln w="11113">
              <a:solidFill>
                <a:srgbClr val="000000"/>
              </a:solidFill>
              <a:prstDash val="solid"/>
              <a:round/>
              <a:headEnd/>
              <a:tailEnd/>
            </a:ln>
          </p:spPr>
          <p:txBody>
            <a:bodyPr/>
            <a:lstStyle/>
            <a:p>
              <a:endParaRPr lang="fr-FR"/>
            </a:p>
          </p:txBody>
        </p:sp>
        <p:sp>
          <p:nvSpPr>
            <p:cNvPr id="2513" name="Line 465"/>
            <p:cNvSpPr>
              <a:spLocks noChangeShapeType="1"/>
            </p:cNvSpPr>
            <p:nvPr/>
          </p:nvSpPr>
          <p:spPr bwMode="auto">
            <a:xfrm flipV="1">
              <a:off x="3914" y="2904"/>
              <a:ext cx="1" cy="61"/>
            </a:xfrm>
            <a:prstGeom prst="line">
              <a:avLst/>
            </a:prstGeom>
            <a:noFill/>
            <a:ln w="11113">
              <a:solidFill>
                <a:srgbClr val="000000"/>
              </a:solidFill>
              <a:round/>
              <a:headEnd/>
              <a:tailEnd/>
            </a:ln>
          </p:spPr>
          <p:txBody>
            <a:bodyPr/>
            <a:lstStyle/>
            <a:p>
              <a:endParaRPr lang="fr-FR"/>
            </a:p>
          </p:txBody>
        </p:sp>
        <p:sp>
          <p:nvSpPr>
            <p:cNvPr id="2514" name="Line 466"/>
            <p:cNvSpPr>
              <a:spLocks noChangeShapeType="1"/>
            </p:cNvSpPr>
            <p:nvPr/>
          </p:nvSpPr>
          <p:spPr bwMode="auto">
            <a:xfrm>
              <a:off x="3808" y="2934"/>
              <a:ext cx="106" cy="1"/>
            </a:xfrm>
            <a:prstGeom prst="line">
              <a:avLst/>
            </a:prstGeom>
            <a:noFill/>
            <a:ln w="11113">
              <a:solidFill>
                <a:srgbClr val="000000"/>
              </a:solidFill>
              <a:round/>
              <a:headEnd/>
              <a:tailEnd/>
            </a:ln>
          </p:spPr>
          <p:txBody>
            <a:bodyPr/>
            <a:lstStyle/>
            <a:p>
              <a:endParaRPr lang="fr-FR"/>
            </a:p>
          </p:txBody>
        </p:sp>
        <p:sp>
          <p:nvSpPr>
            <p:cNvPr id="2515" name="Freeform 467"/>
            <p:cNvSpPr>
              <a:spLocks/>
            </p:cNvSpPr>
            <p:nvPr/>
          </p:nvSpPr>
          <p:spPr bwMode="auto">
            <a:xfrm>
              <a:off x="3977" y="3077"/>
              <a:ext cx="163" cy="101"/>
            </a:xfrm>
            <a:custGeom>
              <a:avLst/>
              <a:gdLst/>
              <a:ahLst/>
              <a:cxnLst>
                <a:cxn ang="0">
                  <a:pos x="0" y="0"/>
                </a:cxn>
                <a:cxn ang="0">
                  <a:pos x="0" y="200"/>
                </a:cxn>
                <a:cxn ang="0">
                  <a:pos x="163" y="200"/>
                </a:cxn>
              </a:cxnLst>
              <a:rect l="0" t="0" r="r" b="b"/>
              <a:pathLst>
                <a:path w="163" h="200">
                  <a:moveTo>
                    <a:pt x="0" y="0"/>
                  </a:moveTo>
                  <a:lnTo>
                    <a:pt x="0" y="200"/>
                  </a:lnTo>
                  <a:lnTo>
                    <a:pt x="163" y="200"/>
                  </a:lnTo>
                </a:path>
              </a:pathLst>
            </a:custGeom>
            <a:noFill/>
            <a:ln w="11113">
              <a:solidFill>
                <a:srgbClr val="000000"/>
              </a:solidFill>
              <a:prstDash val="solid"/>
              <a:round/>
              <a:headEnd/>
              <a:tailEnd/>
            </a:ln>
          </p:spPr>
          <p:txBody>
            <a:bodyPr/>
            <a:lstStyle/>
            <a:p>
              <a:endParaRPr lang="fr-FR"/>
            </a:p>
          </p:txBody>
        </p:sp>
        <p:sp>
          <p:nvSpPr>
            <p:cNvPr id="2516" name="Freeform 468"/>
            <p:cNvSpPr>
              <a:spLocks/>
            </p:cNvSpPr>
            <p:nvPr/>
          </p:nvSpPr>
          <p:spPr bwMode="auto">
            <a:xfrm>
              <a:off x="3807" y="2975"/>
              <a:ext cx="169" cy="118"/>
            </a:xfrm>
            <a:custGeom>
              <a:avLst/>
              <a:gdLst/>
              <a:ahLst/>
              <a:cxnLst>
                <a:cxn ang="0">
                  <a:pos x="0" y="0"/>
                </a:cxn>
                <a:cxn ang="0">
                  <a:pos x="0" y="237"/>
                </a:cxn>
                <a:cxn ang="0">
                  <a:pos x="169" y="237"/>
                </a:cxn>
              </a:cxnLst>
              <a:rect l="0" t="0" r="r" b="b"/>
              <a:pathLst>
                <a:path w="169" h="237">
                  <a:moveTo>
                    <a:pt x="0" y="0"/>
                  </a:moveTo>
                  <a:lnTo>
                    <a:pt x="0" y="237"/>
                  </a:lnTo>
                  <a:lnTo>
                    <a:pt x="169" y="237"/>
                  </a:lnTo>
                </a:path>
              </a:pathLst>
            </a:custGeom>
            <a:noFill/>
            <a:ln w="11113">
              <a:solidFill>
                <a:srgbClr val="000000"/>
              </a:solidFill>
              <a:prstDash val="solid"/>
              <a:round/>
              <a:headEnd/>
              <a:tailEnd/>
            </a:ln>
          </p:spPr>
          <p:txBody>
            <a:bodyPr/>
            <a:lstStyle/>
            <a:p>
              <a:endParaRPr lang="fr-FR"/>
            </a:p>
          </p:txBody>
        </p:sp>
        <p:sp>
          <p:nvSpPr>
            <p:cNvPr id="2517" name="Line 469"/>
            <p:cNvSpPr>
              <a:spLocks noChangeShapeType="1"/>
            </p:cNvSpPr>
            <p:nvPr/>
          </p:nvSpPr>
          <p:spPr bwMode="auto">
            <a:xfrm flipH="1" flipV="1">
              <a:off x="3469" y="2953"/>
              <a:ext cx="130" cy="40"/>
            </a:xfrm>
            <a:prstGeom prst="line">
              <a:avLst/>
            </a:prstGeom>
            <a:noFill/>
            <a:ln w="11113">
              <a:solidFill>
                <a:srgbClr val="000000"/>
              </a:solidFill>
              <a:round/>
              <a:headEnd/>
              <a:tailEnd/>
            </a:ln>
          </p:spPr>
          <p:txBody>
            <a:bodyPr/>
            <a:lstStyle/>
            <a:p>
              <a:endParaRPr lang="fr-FR"/>
            </a:p>
          </p:txBody>
        </p:sp>
        <p:sp>
          <p:nvSpPr>
            <p:cNvPr id="2518" name="Line 470"/>
            <p:cNvSpPr>
              <a:spLocks noChangeShapeType="1"/>
            </p:cNvSpPr>
            <p:nvPr/>
          </p:nvSpPr>
          <p:spPr bwMode="auto">
            <a:xfrm flipH="1">
              <a:off x="3469" y="2953"/>
              <a:ext cx="130" cy="40"/>
            </a:xfrm>
            <a:prstGeom prst="line">
              <a:avLst/>
            </a:prstGeom>
            <a:noFill/>
            <a:ln w="11113">
              <a:solidFill>
                <a:srgbClr val="000000"/>
              </a:solidFill>
              <a:round/>
              <a:headEnd/>
              <a:tailEnd/>
            </a:ln>
          </p:spPr>
          <p:txBody>
            <a:bodyPr/>
            <a:lstStyle/>
            <a:p>
              <a:endParaRPr lang="fr-FR"/>
            </a:p>
          </p:txBody>
        </p:sp>
        <p:sp>
          <p:nvSpPr>
            <p:cNvPr id="2519" name="Line 471"/>
            <p:cNvSpPr>
              <a:spLocks noChangeShapeType="1"/>
            </p:cNvSpPr>
            <p:nvPr/>
          </p:nvSpPr>
          <p:spPr bwMode="auto">
            <a:xfrm flipV="1">
              <a:off x="3599" y="2953"/>
              <a:ext cx="1" cy="40"/>
            </a:xfrm>
            <a:prstGeom prst="line">
              <a:avLst/>
            </a:prstGeom>
            <a:noFill/>
            <a:ln w="11113">
              <a:solidFill>
                <a:srgbClr val="000000"/>
              </a:solidFill>
              <a:round/>
              <a:headEnd/>
              <a:tailEnd/>
            </a:ln>
          </p:spPr>
          <p:txBody>
            <a:bodyPr/>
            <a:lstStyle/>
            <a:p>
              <a:endParaRPr lang="fr-FR"/>
            </a:p>
          </p:txBody>
        </p:sp>
        <p:sp>
          <p:nvSpPr>
            <p:cNvPr id="2520" name="Line 472"/>
            <p:cNvSpPr>
              <a:spLocks noChangeShapeType="1"/>
            </p:cNvSpPr>
            <p:nvPr/>
          </p:nvSpPr>
          <p:spPr bwMode="auto">
            <a:xfrm flipV="1">
              <a:off x="3469" y="2953"/>
              <a:ext cx="1" cy="40"/>
            </a:xfrm>
            <a:prstGeom prst="line">
              <a:avLst/>
            </a:prstGeom>
            <a:noFill/>
            <a:ln w="11113">
              <a:solidFill>
                <a:srgbClr val="000000"/>
              </a:solidFill>
              <a:round/>
              <a:headEnd/>
              <a:tailEnd/>
            </a:ln>
          </p:spPr>
          <p:txBody>
            <a:bodyPr/>
            <a:lstStyle/>
            <a:p>
              <a:endParaRPr lang="fr-FR"/>
            </a:p>
          </p:txBody>
        </p:sp>
        <p:sp>
          <p:nvSpPr>
            <p:cNvPr id="2521" name="Freeform 473"/>
            <p:cNvSpPr>
              <a:spLocks/>
            </p:cNvSpPr>
            <p:nvPr/>
          </p:nvSpPr>
          <p:spPr bwMode="auto">
            <a:xfrm>
              <a:off x="3485" y="3013"/>
              <a:ext cx="98" cy="45"/>
            </a:xfrm>
            <a:custGeom>
              <a:avLst/>
              <a:gdLst/>
              <a:ahLst/>
              <a:cxnLst>
                <a:cxn ang="0">
                  <a:pos x="98" y="0"/>
                </a:cxn>
                <a:cxn ang="0">
                  <a:pos x="0" y="0"/>
                </a:cxn>
                <a:cxn ang="0">
                  <a:pos x="0" y="91"/>
                </a:cxn>
              </a:cxnLst>
              <a:rect l="0" t="0" r="r" b="b"/>
              <a:pathLst>
                <a:path w="98" h="91">
                  <a:moveTo>
                    <a:pt x="98" y="0"/>
                  </a:moveTo>
                  <a:lnTo>
                    <a:pt x="0" y="0"/>
                  </a:lnTo>
                  <a:lnTo>
                    <a:pt x="0" y="91"/>
                  </a:lnTo>
                </a:path>
              </a:pathLst>
            </a:custGeom>
            <a:noFill/>
            <a:ln w="11113">
              <a:solidFill>
                <a:srgbClr val="000000"/>
              </a:solidFill>
              <a:prstDash val="solid"/>
              <a:round/>
              <a:headEnd/>
              <a:tailEnd/>
            </a:ln>
          </p:spPr>
          <p:txBody>
            <a:bodyPr/>
            <a:lstStyle/>
            <a:p>
              <a:endParaRPr lang="fr-FR"/>
            </a:p>
          </p:txBody>
        </p:sp>
        <p:sp>
          <p:nvSpPr>
            <p:cNvPr id="2522" name="Freeform 474"/>
            <p:cNvSpPr>
              <a:spLocks/>
            </p:cNvSpPr>
            <p:nvPr/>
          </p:nvSpPr>
          <p:spPr bwMode="auto">
            <a:xfrm>
              <a:off x="3485" y="3013"/>
              <a:ext cx="98" cy="45"/>
            </a:xfrm>
            <a:custGeom>
              <a:avLst/>
              <a:gdLst/>
              <a:ahLst/>
              <a:cxnLst>
                <a:cxn ang="0">
                  <a:pos x="0" y="91"/>
                </a:cxn>
                <a:cxn ang="0">
                  <a:pos x="98" y="91"/>
                </a:cxn>
                <a:cxn ang="0">
                  <a:pos x="98" y="0"/>
                </a:cxn>
              </a:cxnLst>
              <a:rect l="0" t="0" r="r" b="b"/>
              <a:pathLst>
                <a:path w="98" h="91">
                  <a:moveTo>
                    <a:pt x="0" y="91"/>
                  </a:moveTo>
                  <a:lnTo>
                    <a:pt x="98" y="91"/>
                  </a:lnTo>
                  <a:lnTo>
                    <a:pt x="98" y="0"/>
                  </a:lnTo>
                </a:path>
              </a:pathLst>
            </a:custGeom>
            <a:noFill/>
            <a:ln w="11113">
              <a:solidFill>
                <a:srgbClr val="000000"/>
              </a:solidFill>
              <a:prstDash val="solid"/>
              <a:round/>
              <a:headEnd/>
              <a:tailEnd/>
            </a:ln>
          </p:spPr>
          <p:txBody>
            <a:bodyPr/>
            <a:lstStyle/>
            <a:p>
              <a:endParaRPr lang="fr-FR"/>
            </a:p>
          </p:txBody>
        </p:sp>
        <p:sp>
          <p:nvSpPr>
            <p:cNvPr id="2523" name="Line 475"/>
            <p:cNvSpPr>
              <a:spLocks noChangeShapeType="1"/>
            </p:cNvSpPr>
            <p:nvPr/>
          </p:nvSpPr>
          <p:spPr bwMode="auto">
            <a:xfrm flipH="1">
              <a:off x="3485" y="3038"/>
              <a:ext cx="98" cy="1"/>
            </a:xfrm>
            <a:prstGeom prst="line">
              <a:avLst/>
            </a:prstGeom>
            <a:noFill/>
            <a:ln w="11113">
              <a:solidFill>
                <a:srgbClr val="000000"/>
              </a:solidFill>
              <a:round/>
              <a:headEnd/>
              <a:tailEnd/>
            </a:ln>
          </p:spPr>
          <p:txBody>
            <a:bodyPr/>
            <a:lstStyle/>
            <a:p>
              <a:endParaRPr lang="fr-FR"/>
            </a:p>
          </p:txBody>
        </p:sp>
        <p:sp>
          <p:nvSpPr>
            <p:cNvPr id="2524" name="Line 476"/>
            <p:cNvSpPr>
              <a:spLocks noChangeShapeType="1"/>
            </p:cNvSpPr>
            <p:nvPr/>
          </p:nvSpPr>
          <p:spPr bwMode="auto">
            <a:xfrm>
              <a:off x="3534" y="2973"/>
              <a:ext cx="1" cy="65"/>
            </a:xfrm>
            <a:prstGeom prst="line">
              <a:avLst/>
            </a:prstGeom>
            <a:noFill/>
            <a:ln w="11113">
              <a:solidFill>
                <a:srgbClr val="000000"/>
              </a:solidFill>
              <a:round/>
              <a:headEnd/>
              <a:tailEnd/>
            </a:ln>
          </p:spPr>
          <p:txBody>
            <a:bodyPr/>
            <a:lstStyle/>
            <a:p>
              <a:endParaRPr lang="fr-FR"/>
            </a:p>
          </p:txBody>
        </p:sp>
        <p:sp>
          <p:nvSpPr>
            <p:cNvPr id="2525" name="Line 477"/>
            <p:cNvSpPr>
              <a:spLocks noChangeShapeType="1"/>
            </p:cNvSpPr>
            <p:nvPr/>
          </p:nvSpPr>
          <p:spPr bwMode="auto">
            <a:xfrm flipH="1">
              <a:off x="2762" y="2736"/>
              <a:ext cx="65" cy="81"/>
            </a:xfrm>
            <a:prstGeom prst="line">
              <a:avLst/>
            </a:prstGeom>
            <a:noFill/>
            <a:ln w="11113">
              <a:solidFill>
                <a:srgbClr val="000000"/>
              </a:solidFill>
              <a:round/>
              <a:headEnd/>
              <a:tailEnd/>
            </a:ln>
          </p:spPr>
          <p:txBody>
            <a:bodyPr/>
            <a:lstStyle/>
            <a:p>
              <a:endParaRPr lang="fr-FR"/>
            </a:p>
          </p:txBody>
        </p:sp>
        <p:sp>
          <p:nvSpPr>
            <p:cNvPr id="2526" name="Line 478"/>
            <p:cNvSpPr>
              <a:spLocks noChangeShapeType="1"/>
            </p:cNvSpPr>
            <p:nvPr/>
          </p:nvSpPr>
          <p:spPr bwMode="auto">
            <a:xfrm>
              <a:off x="2762" y="2736"/>
              <a:ext cx="65" cy="81"/>
            </a:xfrm>
            <a:prstGeom prst="line">
              <a:avLst/>
            </a:prstGeom>
            <a:noFill/>
            <a:ln w="11113">
              <a:solidFill>
                <a:srgbClr val="000000"/>
              </a:solidFill>
              <a:round/>
              <a:headEnd/>
              <a:tailEnd/>
            </a:ln>
          </p:spPr>
          <p:txBody>
            <a:bodyPr/>
            <a:lstStyle/>
            <a:p>
              <a:endParaRPr lang="fr-FR"/>
            </a:p>
          </p:txBody>
        </p:sp>
        <p:sp>
          <p:nvSpPr>
            <p:cNvPr id="2527" name="Line 479"/>
            <p:cNvSpPr>
              <a:spLocks noChangeShapeType="1"/>
            </p:cNvSpPr>
            <p:nvPr/>
          </p:nvSpPr>
          <p:spPr bwMode="auto">
            <a:xfrm flipH="1">
              <a:off x="2762" y="2736"/>
              <a:ext cx="65" cy="1"/>
            </a:xfrm>
            <a:prstGeom prst="line">
              <a:avLst/>
            </a:prstGeom>
            <a:noFill/>
            <a:ln w="11113">
              <a:solidFill>
                <a:srgbClr val="000000"/>
              </a:solidFill>
              <a:round/>
              <a:headEnd/>
              <a:tailEnd/>
            </a:ln>
          </p:spPr>
          <p:txBody>
            <a:bodyPr/>
            <a:lstStyle/>
            <a:p>
              <a:endParaRPr lang="fr-FR"/>
            </a:p>
          </p:txBody>
        </p:sp>
        <p:sp>
          <p:nvSpPr>
            <p:cNvPr id="2528" name="Line 480"/>
            <p:cNvSpPr>
              <a:spLocks noChangeShapeType="1"/>
            </p:cNvSpPr>
            <p:nvPr/>
          </p:nvSpPr>
          <p:spPr bwMode="auto">
            <a:xfrm flipH="1">
              <a:off x="2762" y="2817"/>
              <a:ext cx="65" cy="1"/>
            </a:xfrm>
            <a:prstGeom prst="line">
              <a:avLst/>
            </a:prstGeom>
            <a:noFill/>
            <a:ln w="11113">
              <a:solidFill>
                <a:srgbClr val="000000"/>
              </a:solidFill>
              <a:round/>
              <a:headEnd/>
              <a:tailEnd/>
            </a:ln>
          </p:spPr>
          <p:txBody>
            <a:bodyPr/>
            <a:lstStyle/>
            <a:p>
              <a:endParaRPr lang="fr-FR"/>
            </a:p>
          </p:txBody>
        </p:sp>
        <p:sp>
          <p:nvSpPr>
            <p:cNvPr id="2529" name="Freeform 481"/>
            <p:cNvSpPr>
              <a:spLocks/>
            </p:cNvSpPr>
            <p:nvPr/>
          </p:nvSpPr>
          <p:spPr bwMode="auto">
            <a:xfrm>
              <a:off x="2859" y="2746"/>
              <a:ext cx="74" cy="61"/>
            </a:xfrm>
            <a:custGeom>
              <a:avLst/>
              <a:gdLst/>
              <a:ahLst/>
              <a:cxnLst>
                <a:cxn ang="0">
                  <a:pos x="0" y="0"/>
                </a:cxn>
                <a:cxn ang="0">
                  <a:pos x="0" y="122"/>
                </a:cxn>
                <a:cxn ang="0">
                  <a:pos x="74" y="122"/>
                </a:cxn>
              </a:cxnLst>
              <a:rect l="0" t="0" r="r" b="b"/>
              <a:pathLst>
                <a:path w="74" h="122">
                  <a:moveTo>
                    <a:pt x="0" y="0"/>
                  </a:moveTo>
                  <a:lnTo>
                    <a:pt x="0" y="122"/>
                  </a:lnTo>
                  <a:lnTo>
                    <a:pt x="74" y="122"/>
                  </a:lnTo>
                </a:path>
              </a:pathLst>
            </a:custGeom>
            <a:noFill/>
            <a:ln w="11113">
              <a:solidFill>
                <a:srgbClr val="000000"/>
              </a:solidFill>
              <a:prstDash val="solid"/>
              <a:round/>
              <a:headEnd/>
              <a:tailEnd/>
            </a:ln>
          </p:spPr>
          <p:txBody>
            <a:bodyPr/>
            <a:lstStyle/>
            <a:p>
              <a:endParaRPr lang="fr-FR"/>
            </a:p>
          </p:txBody>
        </p:sp>
        <p:sp>
          <p:nvSpPr>
            <p:cNvPr id="2530" name="Freeform 482"/>
            <p:cNvSpPr>
              <a:spLocks/>
            </p:cNvSpPr>
            <p:nvPr/>
          </p:nvSpPr>
          <p:spPr bwMode="auto">
            <a:xfrm>
              <a:off x="2859" y="2746"/>
              <a:ext cx="74" cy="61"/>
            </a:xfrm>
            <a:custGeom>
              <a:avLst/>
              <a:gdLst/>
              <a:ahLst/>
              <a:cxnLst>
                <a:cxn ang="0">
                  <a:pos x="74" y="122"/>
                </a:cxn>
                <a:cxn ang="0">
                  <a:pos x="74" y="0"/>
                </a:cxn>
                <a:cxn ang="0">
                  <a:pos x="0" y="0"/>
                </a:cxn>
              </a:cxnLst>
              <a:rect l="0" t="0" r="r" b="b"/>
              <a:pathLst>
                <a:path w="74" h="122">
                  <a:moveTo>
                    <a:pt x="74" y="122"/>
                  </a:moveTo>
                  <a:lnTo>
                    <a:pt x="74" y="0"/>
                  </a:lnTo>
                  <a:lnTo>
                    <a:pt x="0" y="0"/>
                  </a:lnTo>
                </a:path>
              </a:pathLst>
            </a:custGeom>
            <a:noFill/>
            <a:ln w="11113">
              <a:solidFill>
                <a:srgbClr val="000000"/>
              </a:solidFill>
              <a:prstDash val="solid"/>
              <a:round/>
              <a:headEnd/>
              <a:tailEnd/>
            </a:ln>
          </p:spPr>
          <p:txBody>
            <a:bodyPr/>
            <a:lstStyle/>
            <a:p>
              <a:endParaRPr lang="fr-FR"/>
            </a:p>
          </p:txBody>
        </p:sp>
        <p:sp>
          <p:nvSpPr>
            <p:cNvPr id="2531" name="Line 483"/>
            <p:cNvSpPr>
              <a:spLocks noChangeShapeType="1"/>
            </p:cNvSpPr>
            <p:nvPr/>
          </p:nvSpPr>
          <p:spPr bwMode="auto">
            <a:xfrm>
              <a:off x="2900" y="2746"/>
              <a:ext cx="1" cy="61"/>
            </a:xfrm>
            <a:prstGeom prst="line">
              <a:avLst/>
            </a:prstGeom>
            <a:noFill/>
            <a:ln w="11113">
              <a:solidFill>
                <a:srgbClr val="000000"/>
              </a:solidFill>
              <a:round/>
              <a:headEnd/>
              <a:tailEnd/>
            </a:ln>
          </p:spPr>
          <p:txBody>
            <a:bodyPr/>
            <a:lstStyle/>
            <a:p>
              <a:endParaRPr lang="fr-FR"/>
            </a:p>
          </p:txBody>
        </p:sp>
        <p:sp>
          <p:nvSpPr>
            <p:cNvPr id="2532" name="Line 484"/>
            <p:cNvSpPr>
              <a:spLocks noChangeShapeType="1"/>
            </p:cNvSpPr>
            <p:nvPr/>
          </p:nvSpPr>
          <p:spPr bwMode="auto">
            <a:xfrm>
              <a:off x="2794" y="2777"/>
              <a:ext cx="106" cy="1"/>
            </a:xfrm>
            <a:prstGeom prst="line">
              <a:avLst/>
            </a:prstGeom>
            <a:noFill/>
            <a:ln w="11113">
              <a:solidFill>
                <a:srgbClr val="000000"/>
              </a:solidFill>
              <a:round/>
              <a:headEnd/>
              <a:tailEnd/>
            </a:ln>
          </p:spPr>
          <p:txBody>
            <a:bodyPr/>
            <a:lstStyle/>
            <a:p>
              <a:endParaRPr lang="fr-FR"/>
            </a:p>
          </p:txBody>
        </p:sp>
        <p:sp>
          <p:nvSpPr>
            <p:cNvPr id="2533" name="Line 485"/>
            <p:cNvSpPr>
              <a:spLocks noChangeShapeType="1"/>
            </p:cNvSpPr>
            <p:nvPr/>
          </p:nvSpPr>
          <p:spPr bwMode="auto">
            <a:xfrm flipH="1" flipV="1">
              <a:off x="2794" y="2973"/>
              <a:ext cx="614" cy="3"/>
            </a:xfrm>
            <a:prstGeom prst="line">
              <a:avLst/>
            </a:prstGeom>
            <a:noFill/>
            <a:ln w="11113">
              <a:solidFill>
                <a:srgbClr val="000000"/>
              </a:solidFill>
              <a:round/>
              <a:headEnd/>
              <a:tailEnd/>
            </a:ln>
          </p:spPr>
          <p:txBody>
            <a:bodyPr/>
            <a:lstStyle/>
            <a:p>
              <a:endParaRPr lang="fr-FR"/>
            </a:p>
          </p:txBody>
        </p:sp>
        <p:sp>
          <p:nvSpPr>
            <p:cNvPr id="2534" name="Freeform 486"/>
            <p:cNvSpPr>
              <a:spLocks/>
            </p:cNvSpPr>
            <p:nvPr/>
          </p:nvSpPr>
          <p:spPr bwMode="auto">
            <a:xfrm>
              <a:off x="2112" y="2640"/>
              <a:ext cx="672" cy="1296"/>
            </a:xfrm>
            <a:custGeom>
              <a:avLst/>
              <a:gdLst/>
              <a:ahLst/>
              <a:cxnLst>
                <a:cxn ang="0">
                  <a:pos x="870" y="0"/>
                </a:cxn>
                <a:cxn ang="0">
                  <a:pos x="870" y="1660"/>
                </a:cxn>
                <a:cxn ang="0">
                  <a:pos x="0" y="1660"/>
                </a:cxn>
              </a:cxnLst>
              <a:rect l="0" t="0" r="r" b="b"/>
              <a:pathLst>
                <a:path w="870" h="1660">
                  <a:moveTo>
                    <a:pt x="870" y="0"/>
                  </a:moveTo>
                  <a:lnTo>
                    <a:pt x="870" y="1660"/>
                  </a:lnTo>
                  <a:lnTo>
                    <a:pt x="0" y="1660"/>
                  </a:lnTo>
                </a:path>
              </a:pathLst>
            </a:custGeom>
            <a:noFill/>
            <a:ln w="11113">
              <a:solidFill>
                <a:srgbClr val="000000"/>
              </a:solidFill>
              <a:prstDash val="solid"/>
              <a:round/>
              <a:headEnd/>
              <a:tailEnd/>
            </a:ln>
          </p:spPr>
          <p:txBody>
            <a:bodyPr/>
            <a:lstStyle/>
            <a:p>
              <a:endParaRPr lang="fr-FR"/>
            </a:p>
          </p:txBody>
        </p:sp>
        <p:sp>
          <p:nvSpPr>
            <p:cNvPr id="2535" name="Freeform 487"/>
            <p:cNvSpPr>
              <a:spLocks/>
            </p:cNvSpPr>
            <p:nvPr/>
          </p:nvSpPr>
          <p:spPr bwMode="auto">
            <a:xfrm>
              <a:off x="3408" y="2974"/>
              <a:ext cx="612" cy="338"/>
            </a:xfrm>
            <a:custGeom>
              <a:avLst/>
              <a:gdLst/>
              <a:ahLst/>
              <a:cxnLst>
                <a:cxn ang="0">
                  <a:pos x="0" y="0"/>
                </a:cxn>
                <a:cxn ang="0">
                  <a:pos x="445" y="0"/>
                </a:cxn>
                <a:cxn ang="0">
                  <a:pos x="445" y="441"/>
                </a:cxn>
                <a:cxn ang="0">
                  <a:pos x="835" y="441"/>
                </a:cxn>
                <a:cxn ang="0">
                  <a:pos x="835" y="676"/>
                </a:cxn>
              </a:cxnLst>
              <a:rect l="0" t="0" r="r" b="b"/>
              <a:pathLst>
                <a:path w="835" h="676">
                  <a:moveTo>
                    <a:pt x="0" y="0"/>
                  </a:moveTo>
                  <a:lnTo>
                    <a:pt x="445" y="0"/>
                  </a:lnTo>
                  <a:lnTo>
                    <a:pt x="445" y="441"/>
                  </a:lnTo>
                  <a:lnTo>
                    <a:pt x="835" y="441"/>
                  </a:lnTo>
                  <a:lnTo>
                    <a:pt x="835" y="676"/>
                  </a:lnTo>
                </a:path>
              </a:pathLst>
            </a:custGeom>
            <a:noFill/>
            <a:ln w="11113">
              <a:solidFill>
                <a:srgbClr val="000000"/>
              </a:solidFill>
              <a:prstDash val="solid"/>
              <a:round/>
              <a:headEnd/>
              <a:tailEnd/>
            </a:ln>
          </p:spPr>
          <p:txBody>
            <a:bodyPr/>
            <a:lstStyle/>
            <a:p>
              <a:endParaRPr lang="fr-FR"/>
            </a:p>
          </p:txBody>
        </p:sp>
        <p:sp>
          <p:nvSpPr>
            <p:cNvPr id="2536" name="Freeform 488"/>
            <p:cNvSpPr>
              <a:spLocks/>
            </p:cNvSpPr>
            <p:nvPr/>
          </p:nvSpPr>
          <p:spPr bwMode="auto">
            <a:xfrm>
              <a:off x="2784" y="1730"/>
              <a:ext cx="1313" cy="897"/>
            </a:xfrm>
            <a:custGeom>
              <a:avLst/>
              <a:gdLst/>
              <a:ahLst/>
              <a:cxnLst>
                <a:cxn ang="0">
                  <a:pos x="0" y="1795"/>
                </a:cxn>
                <a:cxn ang="0">
                  <a:pos x="0" y="0"/>
                </a:cxn>
                <a:cxn ang="0">
                  <a:pos x="1298" y="0"/>
                </a:cxn>
                <a:cxn ang="0">
                  <a:pos x="1298" y="258"/>
                </a:cxn>
              </a:cxnLst>
              <a:rect l="0" t="0" r="r" b="b"/>
              <a:pathLst>
                <a:path w="1298" h="1795">
                  <a:moveTo>
                    <a:pt x="0" y="1795"/>
                  </a:moveTo>
                  <a:lnTo>
                    <a:pt x="0" y="0"/>
                  </a:lnTo>
                  <a:lnTo>
                    <a:pt x="1298" y="0"/>
                  </a:lnTo>
                  <a:lnTo>
                    <a:pt x="1298" y="258"/>
                  </a:lnTo>
                </a:path>
              </a:pathLst>
            </a:custGeom>
            <a:noFill/>
            <a:ln w="11113">
              <a:solidFill>
                <a:srgbClr val="000000"/>
              </a:solidFill>
              <a:prstDash val="solid"/>
              <a:round/>
              <a:headEnd/>
              <a:tailEnd/>
            </a:ln>
          </p:spPr>
          <p:txBody>
            <a:bodyPr/>
            <a:lstStyle/>
            <a:p>
              <a:endParaRPr lang="fr-FR"/>
            </a:p>
          </p:txBody>
        </p:sp>
        <p:sp>
          <p:nvSpPr>
            <p:cNvPr id="2537" name="Line 489"/>
            <p:cNvSpPr>
              <a:spLocks noChangeShapeType="1"/>
            </p:cNvSpPr>
            <p:nvPr/>
          </p:nvSpPr>
          <p:spPr bwMode="auto">
            <a:xfrm flipH="1">
              <a:off x="537" y="601"/>
              <a:ext cx="130" cy="41"/>
            </a:xfrm>
            <a:prstGeom prst="line">
              <a:avLst/>
            </a:prstGeom>
            <a:noFill/>
            <a:ln w="11113">
              <a:solidFill>
                <a:srgbClr val="000000"/>
              </a:solidFill>
              <a:round/>
              <a:headEnd/>
              <a:tailEnd/>
            </a:ln>
          </p:spPr>
          <p:txBody>
            <a:bodyPr/>
            <a:lstStyle/>
            <a:p>
              <a:endParaRPr lang="fr-FR"/>
            </a:p>
          </p:txBody>
        </p:sp>
        <p:sp>
          <p:nvSpPr>
            <p:cNvPr id="2538" name="Line 490"/>
            <p:cNvSpPr>
              <a:spLocks noChangeShapeType="1"/>
            </p:cNvSpPr>
            <p:nvPr/>
          </p:nvSpPr>
          <p:spPr bwMode="auto">
            <a:xfrm flipH="1" flipV="1">
              <a:off x="537" y="601"/>
              <a:ext cx="130" cy="41"/>
            </a:xfrm>
            <a:prstGeom prst="line">
              <a:avLst/>
            </a:prstGeom>
            <a:noFill/>
            <a:ln w="11113">
              <a:solidFill>
                <a:srgbClr val="000000"/>
              </a:solidFill>
              <a:round/>
              <a:headEnd/>
              <a:tailEnd/>
            </a:ln>
          </p:spPr>
          <p:txBody>
            <a:bodyPr/>
            <a:lstStyle/>
            <a:p>
              <a:endParaRPr lang="fr-FR"/>
            </a:p>
          </p:txBody>
        </p:sp>
        <p:sp>
          <p:nvSpPr>
            <p:cNvPr id="2539" name="Line 491"/>
            <p:cNvSpPr>
              <a:spLocks noChangeShapeType="1"/>
            </p:cNvSpPr>
            <p:nvPr/>
          </p:nvSpPr>
          <p:spPr bwMode="auto">
            <a:xfrm>
              <a:off x="667" y="601"/>
              <a:ext cx="1" cy="41"/>
            </a:xfrm>
            <a:prstGeom prst="line">
              <a:avLst/>
            </a:prstGeom>
            <a:noFill/>
            <a:ln w="11113">
              <a:solidFill>
                <a:srgbClr val="000000"/>
              </a:solidFill>
              <a:round/>
              <a:headEnd/>
              <a:tailEnd/>
            </a:ln>
          </p:spPr>
          <p:txBody>
            <a:bodyPr/>
            <a:lstStyle/>
            <a:p>
              <a:endParaRPr lang="fr-FR"/>
            </a:p>
          </p:txBody>
        </p:sp>
        <p:sp>
          <p:nvSpPr>
            <p:cNvPr id="2540" name="Line 492"/>
            <p:cNvSpPr>
              <a:spLocks noChangeShapeType="1"/>
            </p:cNvSpPr>
            <p:nvPr/>
          </p:nvSpPr>
          <p:spPr bwMode="auto">
            <a:xfrm>
              <a:off x="537" y="601"/>
              <a:ext cx="1" cy="41"/>
            </a:xfrm>
            <a:prstGeom prst="line">
              <a:avLst/>
            </a:prstGeom>
            <a:noFill/>
            <a:ln w="11113">
              <a:solidFill>
                <a:srgbClr val="000000"/>
              </a:solidFill>
              <a:round/>
              <a:headEnd/>
              <a:tailEnd/>
            </a:ln>
          </p:spPr>
          <p:txBody>
            <a:bodyPr/>
            <a:lstStyle/>
            <a:p>
              <a:endParaRPr lang="fr-FR"/>
            </a:p>
          </p:txBody>
        </p:sp>
        <p:sp>
          <p:nvSpPr>
            <p:cNvPr id="2541" name="Freeform 493"/>
            <p:cNvSpPr>
              <a:spLocks/>
            </p:cNvSpPr>
            <p:nvPr/>
          </p:nvSpPr>
          <p:spPr bwMode="auto">
            <a:xfrm>
              <a:off x="553" y="536"/>
              <a:ext cx="98" cy="45"/>
            </a:xfrm>
            <a:custGeom>
              <a:avLst/>
              <a:gdLst/>
              <a:ahLst/>
              <a:cxnLst>
                <a:cxn ang="0">
                  <a:pos x="98" y="90"/>
                </a:cxn>
                <a:cxn ang="0">
                  <a:pos x="0" y="90"/>
                </a:cxn>
                <a:cxn ang="0">
                  <a:pos x="0" y="0"/>
                </a:cxn>
              </a:cxnLst>
              <a:rect l="0" t="0" r="r" b="b"/>
              <a:pathLst>
                <a:path w="98" h="90">
                  <a:moveTo>
                    <a:pt x="98" y="90"/>
                  </a:moveTo>
                  <a:lnTo>
                    <a:pt x="0" y="90"/>
                  </a:lnTo>
                  <a:lnTo>
                    <a:pt x="0" y="0"/>
                  </a:lnTo>
                </a:path>
              </a:pathLst>
            </a:custGeom>
            <a:noFill/>
            <a:ln w="11113">
              <a:solidFill>
                <a:srgbClr val="000000"/>
              </a:solidFill>
              <a:prstDash val="solid"/>
              <a:round/>
              <a:headEnd/>
              <a:tailEnd/>
            </a:ln>
          </p:spPr>
          <p:txBody>
            <a:bodyPr/>
            <a:lstStyle/>
            <a:p>
              <a:endParaRPr lang="fr-FR"/>
            </a:p>
          </p:txBody>
        </p:sp>
        <p:sp>
          <p:nvSpPr>
            <p:cNvPr id="2542" name="Freeform 494"/>
            <p:cNvSpPr>
              <a:spLocks/>
            </p:cNvSpPr>
            <p:nvPr/>
          </p:nvSpPr>
          <p:spPr bwMode="auto">
            <a:xfrm>
              <a:off x="553" y="536"/>
              <a:ext cx="98" cy="45"/>
            </a:xfrm>
            <a:custGeom>
              <a:avLst/>
              <a:gdLst/>
              <a:ahLst/>
              <a:cxnLst>
                <a:cxn ang="0">
                  <a:pos x="0" y="0"/>
                </a:cxn>
                <a:cxn ang="0">
                  <a:pos x="98" y="0"/>
                </a:cxn>
                <a:cxn ang="0">
                  <a:pos x="98" y="90"/>
                </a:cxn>
              </a:cxnLst>
              <a:rect l="0" t="0" r="r" b="b"/>
              <a:pathLst>
                <a:path w="98" h="90">
                  <a:moveTo>
                    <a:pt x="0" y="0"/>
                  </a:moveTo>
                  <a:lnTo>
                    <a:pt x="98" y="0"/>
                  </a:lnTo>
                  <a:lnTo>
                    <a:pt x="98" y="90"/>
                  </a:lnTo>
                </a:path>
              </a:pathLst>
            </a:custGeom>
            <a:noFill/>
            <a:ln w="11113">
              <a:solidFill>
                <a:srgbClr val="000000"/>
              </a:solidFill>
              <a:prstDash val="solid"/>
              <a:round/>
              <a:headEnd/>
              <a:tailEnd/>
            </a:ln>
          </p:spPr>
          <p:txBody>
            <a:bodyPr/>
            <a:lstStyle/>
            <a:p>
              <a:endParaRPr lang="fr-FR"/>
            </a:p>
          </p:txBody>
        </p:sp>
        <p:sp>
          <p:nvSpPr>
            <p:cNvPr id="2543" name="Line 495"/>
            <p:cNvSpPr>
              <a:spLocks noChangeShapeType="1"/>
            </p:cNvSpPr>
            <p:nvPr/>
          </p:nvSpPr>
          <p:spPr bwMode="auto">
            <a:xfrm flipH="1">
              <a:off x="553" y="556"/>
              <a:ext cx="98" cy="1"/>
            </a:xfrm>
            <a:prstGeom prst="line">
              <a:avLst/>
            </a:prstGeom>
            <a:noFill/>
            <a:ln w="11113">
              <a:solidFill>
                <a:srgbClr val="000000"/>
              </a:solidFill>
              <a:round/>
              <a:headEnd/>
              <a:tailEnd/>
            </a:ln>
          </p:spPr>
          <p:txBody>
            <a:bodyPr/>
            <a:lstStyle/>
            <a:p>
              <a:endParaRPr lang="fr-FR"/>
            </a:p>
          </p:txBody>
        </p:sp>
        <p:sp>
          <p:nvSpPr>
            <p:cNvPr id="2544" name="Line 496"/>
            <p:cNvSpPr>
              <a:spLocks noChangeShapeType="1"/>
            </p:cNvSpPr>
            <p:nvPr/>
          </p:nvSpPr>
          <p:spPr bwMode="auto">
            <a:xfrm flipV="1">
              <a:off x="602" y="556"/>
              <a:ext cx="1" cy="65"/>
            </a:xfrm>
            <a:prstGeom prst="line">
              <a:avLst/>
            </a:prstGeom>
            <a:noFill/>
            <a:ln w="11113">
              <a:solidFill>
                <a:srgbClr val="000000"/>
              </a:solidFill>
              <a:round/>
              <a:headEnd/>
              <a:tailEnd/>
            </a:ln>
          </p:spPr>
          <p:txBody>
            <a:bodyPr/>
            <a:lstStyle/>
            <a:p>
              <a:endParaRPr lang="fr-FR"/>
            </a:p>
          </p:txBody>
        </p:sp>
        <p:sp>
          <p:nvSpPr>
            <p:cNvPr id="2545" name="Freeform 497"/>
            <p:cNvSpPr>
              <a:spLocks/>
            </p:cNvSpPr>
            <p:nvPr/>
          </p:nvSpPr>
          <p:spPr bwMode="auto">
            <a:xfrm>
              <a:off x="289" y="573"/>
              <a:ext cx="172" cy="99"/>
            </a:xfrm>
            <a:custGeom>
              <a:avLst/>
              <a:gdLst/>
              <a:ahLst/>
              <a:cxnLst>
                <a:cxn ang="0">
                  <a:pos x="0" y="99"/>
                </a:cxn>
                <a:cxn ang="0">
                  <a:pos x="2" y="78"/>
                </a:cxn>
                <a:cxn ang="0">
                  <a:pos x="8" y="58"/>
                </a:cxn>
                <a:cxn ang="0">
                  <a:pos x="19" y="38"/>
                </a:cxn>
                <a:cxn ang="0">
                  <a:pos x="33" y="23"/>
                </a:cxn>
                <a:cxn ang="0">
                  <a:pos x="49" y="10"/>
                </a:cxn>
                <a:cxn ang="0">
                  <a:pos x="67" y="3"/>
                </a:cxn>
                <a:cxn ang="0">
                  <a:pos x="86" y="0"/>
                </a:cxn>
                <a:cxn ang="0">
                  <a:pos x="105" y="3"/>
                </a:cxn>
                <a:cxn ang="0">
                  <a:pos x="124" y="10"/>
                </a:cxn>
                <a:cxn ang="0">
                  <a:pos x="140" y="23"/>
                </a:cxn>
                <a:cxn ang="0">
                  <a:pos x="153" y="38"/>
                </a:cxn>
                <a:cxn ang="0">
                  <a:pos x="163" y="58"/>
                </a:cxn>
                <a:cxn ang="0">
                  <a:pos x="169" y="78"/>
                </a:cxn>
                <a:cxn ang="0">
                  <a:pos x="172" y="99"/>
                </a:cxn>
                <a:cxn ang="0">
                  <a:pos x="169" y="122"/>
                </a:cxn>
                <a:cxn ang="0">
                  <a:pos x="163" y="143"/>
                </a:cxn>
                <a:cxn ang="0">
                  <a:pos x="153" y="162"/>
                </a:cxn>
                <a:cxn ang="0">
                  <a:pos x="140" y="177"/>
                </a:cxn>
                <a:cxn ang="0">
                  <a:pos x="124" y="189"/>
                </a:cxn>
                <a:cxn ang="0">
                  <a:pos x="105" y="197"/>
                </a:cxn>
                <a:cxn ang="0">
                  <a:pos x="86" y="198"/>
                </a:cxn>
                <a:cxn ang="0">
                  <a:pos x="67" y="197"/>
                </a:cxn>
                <a:cxn ang="0">
                  <a:pos x="49" y="189"/>
                </a:cxn>
                <a:cxn ang="0">
                  <a:pos x="33" y="177"/>
                </a:cxn>
                <a:cxn ang="0">
                  <a:pos x="19" y="162"/>
                </a:cxn>
                <a:cxn ang="0">
                  <a:pos x="8" y="143"/>
                </a:cxn>
                <a:cxn ang="0">
                  <a:pos x="2" y="122"/>
                </a:cxn>
                <a:cxn ang="0">
                  <a:pos x="0" y="99"/>
                </a:cxn>
              </a:cxnLst>
              <a:rect l="0" t="0" r="r" b="b"/>
              <a:pathLst>
                <a:path w="172" h="198">
                  <a:moveTo>
                    <a:pt x="0" y="99"/>
                  </a:moveTo>
                  <a:lnTo>
                    <a:pt x="2" y="78"/>
                  </a:lnTo>
                  <a:lnTo>
                    <a:pt x="8" y="58"/>
                  </a:lnTo>
                  <a:lnTo>
                    <a:pt x="19" y="38"/>
                  </a:lnTo>
                  <a:lnTo>
                    <a:pt x="33" y="23"/>
                  </a:lnTo>
                  <a:lnTo>
                    <a:pt x="49" y="10"/>
                  </a:lnTo>
                  <a:lnTo>
                    <a:pt x="67" y="3"/>
                  </a:lnTo>
                  <a:lnTo>
                    <a:pt x="86" y="0"/>
                  </a:lnTo>
                  <a:lnTo>
                    <a:pt x="105" y="3"/>
                  </a:lnTo>
                  <a:lnTo>
                    <a:pt x="124" y="10"/>
                  </a:lnTo>
                  <a:lnTo>
                    <a:pt x="140" y="23"/>
                  </a:lnTo>
                  <a:lnTo>
                    <a:pt x="153" y="38"/>
                  </a:lnTo>
                  <a:lnTo>
                    <a:pt x="163" y="58"/>
                  </a:lnTo>
                  <a:lnTo>
                    <a:pt x="169" y="78"/>
                  </a:lnTo>
                  <a:lnTo>
                    <a:pt x="172" y="99"/>
                  </a:lnTo>
                  <a:lnTo>
                    <a:pt x="169" y="122"/>
                  </a:lnTo>
                  <a:lnTo>
                    <a:pt x="163" y="143"/>
                  </a:lnTo>
                  <a:lnTo>
                    <a:pt x="153" y="162"/>
                  </a:lnTo>
                  <a:lnTo>
                    <a:pt x="140" y="177"/>
                  </a:lnTo>
                  <a:lnTo>
                    <a:pt x="124" y="189"/>
                  </a:lnTo>
                  <a:lnTo>
                    <a:pt x="105" y="197"/>
                  </a:lnTo>
                  <a:lnTo>
                    <a:pt x="86" y="198"/>
                  </a:lnTo>
                  <a:lnTo>
                    <a:pt x="67" y="197"/>
                  </a:lnTo>
                  <a:lnTo>
                    <a:pt x="49" y="189"/>
                  </a:lnTo>
                  <a:lnTo>
                    <a:pt x="33" y="177"/>
                  </a:lnTo>
                  <a:lnTo>
                    <a:pt x="19" y="162"/>
                  </a:lnTo>
                  <a:lnTo>
                    <a:pt x="8" y="143"/>
                  </a:lnTo>
                  <a:lnTo>
                    <a:pt x="2" y="122"/>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546" name="Rectangle 498"/>
            <p:cNvSpPr>
              <a:spLocks noChangeArrowheads="1"/>
            </p:cNvSpPr>
            <p:nvPr/>
          </p:nvSpPr>
          <p:spPr bwMode="auto">
            <a:xfrm>
              <a:off x="288" y="595"/>
              <a:ext cx="150"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FQIC</a:t>
              </a:r>
              <a:endParaRPr lang="fr-FR" sz="800">
                <a:solidFill>
                  <a:srgbClr val="FC0128"/>
                </a:solidFill>
              </a:endParaRPr>
            </a:p>
          </p:txBody>
        </p:sp>
        <p:sp>
          <p:nvSpPr>
            <p:cNvPr id="2547" name="Line 499"/>
            <p:cNvSpPr>
              <a:spLocks noChangeShapeType="1"/>
            </p:cNvSpPr>
            <p:nvPr/>
          </p:nvSpPr>
          <p:spPr bwMode="auto">
            <a:xfrm>
              <a:off x="200" y="626"/>
              <a:ext cx="91" cy="1"/>
            </a:xfrm>
            <a:prstGeom prst="line">
              <a:avLst/>
            </a:prstGeom>
            <a:noFill/>
            <a:ln w="11113">
              <a:solidFill>
                <a:srgbClr val="000000"/>
              </a:solidFill>
              <a:round/>
              <a:headEnd/>
              <a:tailEnd/>
            </a:ln>
          </p:spPr>
          <p:txBody>
            <a:bodyPr/>
            <a:lstStyle/>
            <a:p>
              <a:endParaRPr lang="fr-FR"/>
            </a:p>
          </p:txBody>
        </p:sp>
        <p:sp>
          <p:nvSpPr>
            <p:cNvPr id="2548" name="Line 500"/>
            <p:cNvSpPr>
              <a:spLocks noChangeShapeType="1"/>
            </p:cNvSpPr>
            <p:nvPr/>
          </p:nvSpPr>
          <p:spPr bwMode="auto">
            <a:xfrm>
              <a:off x="459" y="621"/>
              <a:ext cx="73" cy="1"/>
            </a:xfrm>
            <a:prstGeom prst="line">
              <a:avLst/>
            </a:prstGeom>
            <a:noFill/>
            <a:ln w="11113">
              <a:solidFill>
                <a:srgbClr val="000000"/>
              </a:solidFill>
              <a:round/>
              <a:headEnd/>
              <a:tailEnd/>
            </a:ln>
          </p:spPr>
          <p:txBody>
            <a:bodyPr/>
            <a:lstStyle/>
            <a:p>
              <a:endParaRPr lang="fr-FR"/>
            </a:p>
          </p:txBody>
        </p:sp>
        <p:sp>
          <p:nvSpPr>
            <p:cNvPr id="2549" name="Line 501"/>
            <p:cNvSpPr>
              <a:spLocks noChangeShapeType="1"/>
            </p:cNvSpPr>
            <p:nvPr/>
          </p:nvSpPr>
          <p:spPr bwMode="auto">
            <a:xfrm flipV="1">
              <a:off x="377" y="569"/>
              <a:ext cx="1" cy="4"/>
            </a:xfrm>
            <a:prstGeom prst="line">
              <a:avLst/>
            </a:prstGeom>
            <a:noFill/>
            <a:ln w="11113">
              <a:solidFill>
                <a:srgbClr val="000000"/>
              </a:solidFill>
              <a:round/>
              <a:headEnd/>
              <a:tailEnd/>
            </a:ln>
          </p:spPr>
          <p:txBody>
            <a:bodyPr/>
            <a:lstStyle/>
            <a:p>
              <a:endParaRPr lang="fr-FR"/>
            </a:p>
          </p:txBody>
        </p:sp>
        <p:sp>
          <p:nvSpPr>
            <p:cNvPr id="2550" name="Line 502"/>
            <p:cNvSpPr>
              <a:spLocks noChangeShapeType="1"/>
            </p:cNvSpPr>
            <p:nvPr/>
          </p:nvSpPr>
          <p:spPr bwMode="auto">
            <a:xfrm flipV="1">
              <a:off x="377" y="544"/>
              <a:ext cx="1" cy="4"/>
            </a:xfrm>
            <a:prstGeom prst="line">
              <a:avLst/>
            </a:prstGeom>
            <a:noFill/>
            <a:ln w="11113">
              <a:solidFill>
                <a:srgbClr val="000000"/>
              </a:solidFill>
              <a:round/>
              <a:headEnd/>
              <a:tailEnd/>
            </a:ln>
          </p:spPr>
          <p:txBody>
            <a:bodyPr/>
            <a:lstStyle/>
            <a:p>
              <a:endParaRPr lang="fr-FR"/>
            </a:p>
          </p:txBody>
        </p:sp>
        <p:sp>
          <p:nvSpPr>
            <p:cNvPr id="2551" name="Line 503"/>
            <p:cNvSpPr>
              <a:spLocks noChangeShapeType="1"/>
            </p:cNvSpPr>
            <p:nvPr/>
          </p:nvSpPr>
          <p:spPr bwMode="auto">
            <a:xfrm flipV="1">
              <a:off x="377" y="519"/>
              <a:ext cx="1" cy="4"/>
            </a:xfrm>
            <a:prstGeom prst="line">
              <a:avLst/>
            </a:prstGeom>
            <a:noFill/>
            <a:ln w="11113">
              <a:solidFill>
                <a:srgbClr val="000000"/>
              </a:solidFill>
              <a:round/>
              <a:headEnd/>
              <a:tailEnd/>
            </a:ln>
          </p:spPr>
          <p:txBody>
            <a:bodyPr/>
            <a:lstStyle/>
            <a:p>
              <a:endParaRPr lang="fr-FR"/>
            </a:p>
          </p:txBody>
        </p:sp>
        <p:sp>
          <p:nvSpPr>
            <p:cNvPr id="2552" name="Line 504"/>
            <p:cNvSpPr>
              <a:spLocks noChangeShapeType="1"/>
            </p:cNvSpPr>
            <p:nvPr/>
          </p:nvSpPr>
          <p:spPr bwMode="auto">
            <a:xfrm flipV="1">
              <a:off x="377" y="494"/>
              <a:ext cx="1" cy="4"/>
            </a:xfrm>
            <a:prstGeom prst="line">
              <a:avLst/>
            </a:prstGeom>
            <a:noFill/>
            <a:ln w="11113">
              <a:solidFill>
                <a:srgbClr val="000000"/>
              </a:solidFill>
              <a:round/>
              <a:headEnd/>
              <a:tailEnd/>
            </a:ln>
          </p:spPr>
          <p:txBody>
            <a:bodyPr/>
            <a:lstStyle/>
            <a:p>
              <a:endParaRPr lang="fr-FR"/>
            </a:p>
          </p:txBody>
        </p:sp>
        <p:sp>
          <p:nvSpPr>
            <p:cNvPr id="2553" name="Line 505"/>
            <p:cNvSpPr>
              <a:spLocks noChangeShapeType="1"/>
            </p:cNvSpPr>
            <p:nvPr/>
          </p:nvSpPr>
          <p:spPr bwMode="auto">
            <a:xfrm>
              <a:off x="404" y="488"/>
              <a:ext cx="7" cy="1"/>
            </a:xfrm>
            <a:prstGeom prst="line">
              <a:avLst/>
            </a:prstGeom>
            <a:noFill/>
            <a:ln w="11113">
              <a:solidFill>
                <a:srgbClr val="000000"/>
              </a:solidFill>
              <a:round/>
              <a:headEnd/>
              <a:tailEnd/>
            </a:ln>
          </p:spPr>
          <p:txBody>
            <a:bodyPr/>
            <a:lstStyle/>
            <a:p>
              <a:endParaRPr lang="fr-FR"/>
            </a:p>
          </p:txBody>
        </p:sp>
        <p:sp>
          <p:nvSpPr>
            <p:cNvPr id="2554" name="Line 506"/>
            <p:cNvSpPr>
              <a:spLocks noChangeShapeType="1"/>
            </p:cNvSpPr>
            <p:nvPr/>
          </p:nvSpPr>
          <p:spPr bwMode="auto">
            <a:xfrm>
              <a:off x="448" y="488"/>
              <a:ext cx="8" cy="1"/>
            </a:xfrm>
            <a:prstGeom prst="line">
              <a:avLst/>
            </a:prstGeom>
            <a:noFill/>
            <a:ln w="11113">
              <a:solidFill>
                <a:srgbClr val="000000"/>
              </a:solidFill>
              <a:round/>
              <a:headEnd/>
              <a:tailEnd/>
            </a:ln>
          </p:spPr>
          <p:txBody>
            <a:bodyPr/>
            <a:lstStyle/>
            <a:p>
              <a:endParaRPr lang="fr-FR"/>
            </a:p>
          </p:txBody>
        </p:sp>
        <p:sp>
          <p:nvSpPr>
            <p:cNvPr id="2555" name="Line 507"/>
            <p:cNvSpPr>
              <a:spLocks noChangeShapeType="1"/>
            </p:cNvSpPr>
            <p:nvPr/>
          </p:nvSpPr>
          <p:spPr bwMode="auto">
            <a:xfrm>
              <a:off x="492" y="488"/>
              <a:ext cx="8" cy="1"/>
            </a:xfrm>
            <a:prstGeom prst="line">
              <a:avLst/>
            </a:prstGeom>
            <a:noFill/>
            <a:ln w="11113">
              <a:solidFill>
                <a:srgbClr val="000000"/>
              </a:solidFill>
              <a:round/>
              <a:headEnd/>
              <a:tailEnd/>
            </a:ln>
          </p:spPr>
          <p:txBody>
            <a:bodyPr/>
            <a:lstStyle/>
            <a:p>
              <a:endParaRPr lang="fr-FR"/>
            </a:p>
          </p:txBody>
        </p:sp>
        <p:sp>
          <p:nvSpPr>
            <p:cNvPr id="2556" name="Line 508"/>
            <p:cNvSpPr>
              <a:spLocks noChangeShapeType="1"/>
            </p:cNvSpPr>
            <p:nvPr/>
          </p:nvSpPr>
          <p:spPr bwMode="auto">
            <a:xfrm>
              <a:off x="537" y="488"/>
              <a:ext cx="7" cy="1"/>
            </a:xfrm>
            <a:prstGeom prst="line">
              <a:avLst/>
            </a:prstGeom>
            <a:noFill/>
            <a:ln w="11113">
              <a:solidFill>
                <a:srgbClr val="000000"/>
              </a:solidFill>
              <a:round/>
              <a:headEnd/>
              <a:tailEnd/>
            </a:ln>
          </p:spPr>
          <p:txBody>
            <a:bodyPr/>
            <a:lstStyle/>
            <a:p>
              <a:endParaRPr lang="fr-FR"/>
            </a:p>
          </p:txBody>
        </p:sp>
        <p:sp>
          <p:nvSpPr>
            <p:cNvPr id="2557" name="Line 509"/>
            <p:cNvSpPr>
              <a:spLocks noChangeShapeType="1"/>
            </p:cNvSpPr>
            <p:nvPr/>
          </p:nvSpPr>
          <p:spPr bwMode="auto">
            <a:xfrm>
              <a:off x="581" y="488"/>
              <a:ext cx="7" cy="1"/>
            </a:xfrm>
            <a:prstGeom prst="line">
              <a:avLst/>
            </a:prstGeom>
            <a:noFill/>
            <a:ln w="11113">
              <a:solidFill>
                <a:srgbClr val="000000"/>
              </a:solidFill>
              <a:round/>
              <a:headEnd/>
              <a:tailEnd/>
            </a:ln>
          </p:spPr>
          <p:txBody>
            <a:bodyPr/>
            <a:lstStyle/>
            <a:p>
              <a:endParaRPr lang="fr-FR"/>
            </a:p>
          </p:txBody>
        </p:sp>
        <p:sp>
          <p:nvSpPr>
            <p:cNvPr id="2558" name="Line 510"/>
            <p:cNvSpPr>
              <a:spLocks noChangeShapeType="1"/>
            </p:cNvSpPr>
            <p:nvPr/>
          </p:nvSpPr>
          <p:spPr bwMode="auto">
            <a:xfrm>
              <a:off x="602" y="502"/>
              <a:ext cx="1" cy="4"/>
            </a:xfrm>
            <a:prstGeom prst="line">
              <a:avLst/>
            </a:prstGeom>
            <a:noFill/>
            <a:ln w="11113">
              <a:solidFill>
                <a:srgbClr val="000000"/>
              </a:solidFill>
              <a:round/>
              <a:headEnd/>
              <a:tailEnd/>
            </a:ln>
          </p:spPr>
          <p:txBody>
            <a:bodyPr/>
            <a:lstStyle/>
            <a:p>
              <a:endParaRPr lang="fr-FR"/>
            </a:p>
          </p:txBody>
        </p:sp>
        <p:sp>
          <p:nvSpPr>
            <p:cNvPr id="2559" name="Line 511"/>
            <p:cNvSpPr>
              <a:spLocks noChangeShapeType="1"/>
            </p:cNvSpPr>
            <p:nvPr/>
          </p:nvSpPr>
          <p:spPr bwMode="auto">
            <a:xfrm>
              <a:off x="602" y="527"/>
              <a:ext cx="1" cy="4"/>
            </a:xfrm>
            <a:prstGeom prst="line">
              <a:avLst/>
            </a:prstGeom>
            <a:noFill/>
            <a:ln w="11113">
              <a:solidFill>
                <a:srgbClr val="000000"/>
              </a:solidFill>
              <a:round/>
              <a:headEnd/>
              <a:tailEnd/>
            </a:ln>
          </p:spPr>
          <p:txBody>
            <a:bodyPr/>
            <a:lstStyle/>
            <a:p>
              <a:endParaRPr lang="fr-FR"/>
            </a:p>
          </p:txBody>
        </p:sp>
        <p:sp>
          <p:nvSpPr>
            <p:cNvPr id="2560" name="Rectangle 512"/>
            <p:cNvSpPr>
              <a:spLocks noChangeArrowheads="1"/>
            </p:cNvSpPr>
            <p:nvPr/>
          </p:nvSpPr>
          <p:spPr bwMode="auto">
            <a:xfrm>
              <a:off x="66" y="583"/>
              <a:ext cx="78"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#1</a:t>
              </a:r>
              <a:endParaRPr lang="fr-FR">
                <a:solidFill>
                  <a:srgbClr val="FC0128"/>
                </a:solidFill>
              </a:endParaRPr>
            </a:p>
          </p:txBody>
        </p:sp>
        <p:sp>
          <p:nvSpPr>
            <p:cNvPr id="2561" name="Line 513"/>
            <p:cNvSpPr>
              <a:spLocks noChangeShapeType="1"/>
            </p:cNvSpPr>
            <p:nvPr/>
          </p:nvSpPr>
          <p:spPr bwMode="auto">
            <a:xfrm flipH="1">
              <a:off x="537" y="802"/>
              <a:ext cx="130" cy="40"/>
            </a:xfrm>
            <a:prstGeom prst="line">
              <a:avLst/>
            </a:prstGeom>
            <a:noFill/>
            <a:ln w="11113">
              <a:solidFill>
                <a:srgbClr val="000000"/>
              </a:solidFill>
              <a:round/>
              <a:headEnd/>
              <a:tailEnd/>
            </a:ln>
          </p:spPr>
          <p:txBody>
            <a:bodyPr/>
            <a:lstStyle/>
            <a:p>
              <a:endParaRPr lang="fr-FR"/>
            </a:p>
          </p:txBody>
        </p:sp>
        <p:sp>
          <p:nvSpPr>
            <p:cNvPr id="2562" name="Line 514"/>
            <p:cNvSpPr>
              <a:spLocks noChangeShapeType="1"/>
            </p:cNvSpPr>
            <p:nvPr/>
          </p:nvSpPr>
          <p:spPr bwMode="auto">
            <a:xfrm flipH="1" flipV="1">
              <a:off x="537" y="802"/>
              <a:ext cx="130" cy="40"/>
            </a:xfrm>
            <a:prstGeom prst="line">
              <a:avLst/>
            </a:prstGeom>
            <a:noFill/>
            <a:ln w="11113">
              <a:solidFill>
                <a:srgbClr val="000000"/>
              </a:solidFill>
              <a:round/>
              <a:headEnd/>
              <a:tailEnd/>
            </a:ln>
          </p:spPr>
          <p:txBody>
            <a:bodyPr/>
            <a:lstStyle/>
            <a:p>
              <a:endParaRPr lang="fr-FR"/>
            </a:p>
          </p:txBody>
        </p:sp>
        <p:sp>
          <p:nvSpPr>
            <p:cNvPr id="2563" name="Line 515"/>
            <p:cNvSpPr>
              <a:spLocks noChangeShapeType="1"/>
            </p:cNvSpPr>
            <p:nvPr/>
          </p:nvSpPr>
          <p:spPr bwMode="auto">
            <a:xfrm>
              <a:off x="667" y="802"/>
              <a:ext cx="1" cy="40"/>
            </a:xfrm>
            <a:prstGeom prst="line">
              <a:avLst/>
            </a:prstGeom>
            <a:noFill/>
            <a:ln w="11113">
              <a:solidFill>
                <a:srgbClr val="000000"/>
              </a:solidFill>
              <a:round/>
              <a:headEnd/>
              <a:tailEnd/>
            </a:ln>
          </p:spPr>
          <p:txBody>
            <a:bodyPr/>
            <a:lstStyle/>
            <a:p>
              <a:endParaRPr lang="fr-FR"/>
            </a:p>
          </p:txBody>
        </p:sp>
        <p:sp>
          <p:nvSpPr>
            <p:cNvPr id="2564" name="Line 516"/>
            <p:cNvSpPr>
              <a:spLocks noChangeShapeType="1"/>
            </p:cNvSpPr>
            <p:nvPr/>
          </p:nvSpPr>
          <p:spPr bwMode="auto">
            <a:xfrm>
              <a:off x="537" y="802"/>
              <a:ext cx="1" cy="40"/>
            </a:xfrm>
            <a:prstGeom prst="line">
              <a:avLst/>
            </a:prstGeom>
            <a:noFill/>
            <a:ln w="11113">
              <a:solidFill>
                <a:srgbClr val="000000"/>
              </a:solidFill>
              <a:round/>
              <a:headEnd/>
              <a:tailEnd/>
            </a:ln>
          </p:spPr>
          <p:txBody>
            <a:bodyPr/>
            <a:lstStyle/>
            <a:p>
              <a:endParaRPr lang="fr-FR"/>
            </a:p>
          </p:txBody>
        </p:sp>
        <p:sp>
          <p:nvSpPr>
            <p:cNvPr id="2565" name="Freeform 517"/>
            <p:cNvSpPr>
              <a:spLocks/>
            </p:cNvSpPr>
            <p:nvPr/>
          </p:nvSpPr>
          <p:spPr bwMode="auto">
            <a:xfrm>
              <a:off x="553" y="736"/>
              <a:ext cx="98" cy="46"/>
            </a:xfrm>
            <a:custGeom>
              <a:avLst/>
              <a:gdLst/>
              <a:ahLst/>
              <a:cxnLst>
                <a:cxn ang="0">
                  <a:pos x="98" y="90"/>
                </a:cxn>
                <a:cxn ang="0">
                  <a:pos x="0" y="90"/>
                </a:cxn>
                <a:cxn ang="0">
                  <a:pos x="0" y="0"/>
                </a:cxn>
              </a:cxnLst>
              <a:rect l="0" t="0" r="r" b="b"/>
              <a:pathLst>
                <a:path w="98" h="90">
                  <a:moveTo>
                    <a:pt x="98" y="90"/>
                  </a:moveTo>
                  <a:lnTo>
                    <a:pt x="0" y="90"/>
                  </a:lnTo>
                  <a:lnTo>
                    <a:pt x="0" y="0"/>
                  </a:lnTo>
                </a:path>
              </a:pathLst>
            </a:custGeom>
            <a:noFill/>
            <a:ln w="11113">
              <a:solidFill>
                <a:srgbClr val="000000"/>
              </a:solidFill>
              <a:prstDash val="solid"/>
              <a:round/>
              <a:headEnd/>
              <a:tailEnd/>
            </a:ln>
          </p:spPr>
          <p:txBody>
            <a:bodyPr/>
            <a:lstStyle/>
            <a:p>
              <a:endParaRPr lang="fr-FR"/>
            </a:p>
          </p:txBody>
        </p:sp>
        <p:sp>
          <p:nvSpPr>
            <p:cNvPr id="2566" name="Freeform 518"/>
            <p:cNvSpPr>
              <a:spLocks/>
            </p:cNvSpPr>
            <p:nvPr/>
          </p:nvSpPr>
          <p:spPr bwMode="auto">
            <a:xfrm>
              <a:off x="553" y="736"/>
              <a:ext cx="98" cy="46"/>
            </a:xfrm>
            <a:custGeom>
              <a:avLst/>
              <a:gdLst/>
              <a:ahLst/>
              <a:cxnLst>
                <a:cxn ang="0">
                  <a:pos x="0" y="0"/>
                </a:cxn>
                <a:cxn ang="0">
                  <a:pos x="98" y="0"/>
                </a:cxn>
                <a:cxn ang="0">
                  <a:pos x="98" y="90"/>
                </a:cxn>
              </a:cxnLst>
              <a:rect l="0" t="0" r="r" b="b"/>
              <a:pathLst>
                <a:path w="98" h="90">
                  <a:moveTo>
                    <a:pt x="0" y="0"/>
                  </a:moveTo>
                  <a:lnTo>
                    <a:pt x="98" y="0"/>
                  </a:lnTo>
                  <a:lnTo>
                    <a:pt x="98" y="90"/>
                  </a:lnTo>
                </a:path>
              </a:pathLst>
            </a:custGeom>
            <a:noFill/>
            <a:ln w="11113">
              <a:solidFill>
                <a:srgbClr val="000000"/>
              </a:solidFill>
              <a:prstDash val="solid"/>
              <a:round/>
              <a:headEnd/>
              <a:tailEnd/>
            </a:ln>
          </p:spPr>
          <p:txBody>
            <a:bodyPr/>
            <a:lstStyle/>
            <a:p>
              <a:endParaRPr lang="fr-FR"/>
            </a:p>
          </p:txBody>
        </p:sp>
        <p:sp>
          <p:nvSpPr>
            <p:cNvPr id="2567" name="Line 519"/>
            <p:cNvSpPr>
              <a:spLocks noChangeShapeType="1"/>
            </p:cNvSpPr>
            <p:nvPr/>
          </p:nvSpPr>
          <p:spPr bwMode="auto">
            <a:xfrm flipH="1">
              <a:off x="553" y="757"/>
              <a:ext cx="98" cy="1"/>
            </a:xfrm>
            <a:prstGeom prst="line">
              <a:avLst/>
            </a:prstGeom>
            <a:noFill/>
            <a:ln w="11113">
              <a:solidFill>
                <a:srgbClr val="000000"/>
              </a:solidFill>
              <a:round/>
              <a:headEnd/>
              <a:tailEnd/>
            </a:ln>
          </p:spPr>
          <p:txBody>
            <a:bodyPr/>
            <a:lstStyle/>
            <a:p>
              <a:endParaRPr lang="fr-FR"/>
            </a:p>
          </p:txBody>
        </p:sp>
        <p:sp>
          <p:nvSpPr>
            <p:cNvPr id="2568" name="Line 520"/>
            <p:cNvSpPr>
              <a:spLocks noChangeShapeType="1"/>
            </p:cNvSpPr>
            <p:nvPr/>
          </p:nvSpPr>
          <p:spPr bwMode="auto">
            <a:xfrm flipV="1">
              <a:off x="602" y="757"/>
              <a:ext cx="1" cy="65"/>
            </a:xfrm>
            <a:prstGeom prst="line">
              <a:avLst/>
            </a:prstGeom>
            <a:noFill/>
            <a:ln w="11113">
              <a:solidFill>
                <a:srgbClr val="000000"/>
              </a:solidFill>
              <a:round/>
              <a:headEnd/>
              <a:tailEnd/>
            </a:ln>
          </p:spPr>
          <p:txBody>
            <a:bodyPr/>
            <a:lstStyle/>
            <a:p>
              <a:endParaRPr lang="fr-FR"/>
            </a:p>
          </p:txBody>
        </p:sp>
        <p:sp>
          <p:nvSpPr>
            <p:cNvPr id="2569" name="Freeform 521"/>
            <p:cNvSpPr>
              <a:spLocks/>
            </p:cNvSpPr>
            <p:nvPr/>
          </p:nvSpPr>
          <p:spPr bwMode="auto">
            <a:xfrm>
              <a:off x="289" y="773"/>
              <a:ext cx="172" cy="99"/>
            </a:xfrm>
            <a:custGeom>
              <a:avLst/>
              <a:gdLst/>
              <a:ahLst/>
              <a:cxnLst>
                <a:cxn ang="0">
                  <a:pos x="0" y="99"/>
                </a:cxn>
                <a:cxn ang="0">
                  <a:pos x="2" y="78"/>
                </a:cxn>
                <a:cxn ang="0">
                  <a:pos x="8" y="57"/>
                </a:cxn>
                <a:cxn ang="0">
                  <a:pos x="19" y="37"/>
                </a:cxn>
                <a:cxn ang="0">
                  <a:pos x="33" y="22"/>
                </a:cxn>
                <a:cxn ang="0">
                  <a:pos x="49" y="10"/>
                </a:cxn>
                <a:cxn ang="0">
                  <a:pos x="67" y="3"/>
                </a:cxn>
                <a:cxn ang="0">
                  <a:pos x="86" y="0"/>
                </a:cxn>
                <a:cxn ang="0">
                  <a:pos x="105" y="3"/>
                </a:cxn>
                <a:cxn ang="0">
                  <a:pos x="124" y="10"/>
                </a:cxn>
                <a:cxn ang="0">
                  <a:pos x="140" y="22"/>
                </a:cxn>
                <a:cxn ang="0">
                  <a:pos x="153" y="37"/>
                </a:cxn>
                <a:cxn ang="0">
                  <a:pos x="163" y="57"/>
                </a:cxn>
                <a:cxn ang="0">
                  <a:pos x="169" y="78"/>
                </a:cxn>
                <a:cxn ang="0">
                  <a:pos x="172" y="99"/>
                </a:cxn>
                <a:cxn ang="0">
                  <a:pos x="169" y="121"/>
                </a:cxn>
                <a:cxn ang="0">
                  <a:pos x="163" y="142"/>
                </a:cxn>
                <a:cxn ang="0">
                  <a:pos x="153" y="161"/>
                </a:cxn>
                <a:cxn ang="0">
                  <a:pos x="140" y="177"/>
                </a:cxn>
                <a:cxn ang="0">
                  <a:pos x="124" y="188"/>
                </a:cxn>
                <a:cxn ang="0">
                  <a:pos x="105" y="196"/>
                </a:cxn>
                <a:cxn ang="0">
                  <a:pos x="86" y="198"/>
                </a:cxn>
                <a:cxn ang="0">
                  <a:pos x="67" y="196"/>
                </a:cxn>
                <a:cxn ang="0">
                  <a:pos x="49" y="188"/>
                </a:cxn>
                <a:cxn ang="0">
                  <a:pos x="33" y="177"/>
                </a:cxn>
                <a:cxn ang="0">
                  <a:pos x="19" y="161"/>
                </a:cxn>
                <a:cxn ang="0">
                  <a:pos x="8" y="142"/>
                </a:cxn>
                <a:cxn ang="0">
                  <a:pos x="2" y="121"/>
                </a:cxn>
                <a:cxn ang="0">
                  <a:pos x="0" y="99"/>
                </a:cxn>
              </a:cxnLst>
              <a:rect l="0" t="0" r="r" b="b"/>
              <a:pathLst>
                <a:path w="172" h="198">
                  <a:moveTo>
                    <a:pt x="0" y="99"/>
                  </a:moveTo>
                  <a:lnTo>
                    <a:pt x="2" y="78"/>
                  </a:lnTo>
                  <a:lnTo>
                    <a:pt x="8" y="57"/>
                  </a:lnTo>
                  <a:lnTo>
                    <a:pt x="19" y="37"/>
                  </a:lnTo>
                  <a:lnTo>
                    <a:pt x="33" y="22"/>
                  </a:lnTo>
                  <a:lnTo>
                    <a:pt x="49" y="10"/>
                  </a:lnTo>
                  <a:lnTo>
                    <a:pt x="67" y="3"/>
                  </a:lnTo>
                  <a:lnTo>
                    <a:pt x="86" y="0"/>
                  </a:lnTo>
                  <a:lnTo>
                    <a:pt x="105" y="3"/>
                  </a:lnTo>
                  <a:lnTo>
                    <a:pt x="124" y="10"/>
                  </a:lnTo>
                  <a:lnTo>
                    <a:pt x="140" y="22"/>
                  </a:lnTo>
                  <a:lnTo>
                    <a:pt x="153" y="37"/>
                  </a:lnTo>
                  <a:lnTo>
                    <a:pt x="163" y="57"/>
                  </a:lnTo>
                  <a:lnTo>
                    <a:pt x="169" y="78"/>
                  </a:lnTo>
                  <a:lnTo>
                    <a:pt x="172" y="99"/>
                  </a:lnTo>
                  <a:lnTo>
                    <a:pt x="169" y="121"/>
                  </a:lnTo>
                  <a:lnTo>
                    <a:pt x="163" y="142"/>
                  </a:lnTo>
                  <a:lnTo>
                    <a:pt x="153" y="161"/>
                  </a:lnTo>
                  <a:lnTo>
                    <a:pt x="140" y="177"/>
                  </a:lnTo>
                  <a:lnTo>
                    <a:pt x="124" y="188"/>
                  </a:lnTo>
                  <a:lnTo>
                    <a:pt x="105" y="196"/>
                  </a:lnTo>
                  <a:lnTo>
                    <a:pt x="86" y="198"/>
                  </a:lnTo>
                  <a:lnTo>
                    <a:pt x="67" y="196"/>
                  </a:lnTo>
                  <a:lnTo>
                    <a:pt x="49" y="188"/>
                  </a:lnTo>
                  <a:lnTo>
                    <a:pt x="33" y="177"/>
                  </a:lnTo>
                  <a:lnTo>
                    <a:pt x="19" y="161"/>
                  </a:lnTo>
                  <a:lnTo>
                    <a:pt x="8" y="142"/>
                  </a:lnTo>
                  <a:lnTo>
                    <a:pt x="2"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570" name="Rectangle 522"/>
            <p:cNvSpPr>
              <a:spLocks noChangeArrowheads="1"/>
            </p:cNvSpPr>
            <p:nvPr/>
          </p:nvSpPr>
          <p:spPr bwMode="auto">
            <a:xfrm>
              <a:off x="288" y="787"/>
              <a:ext cx="150"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FQIC</a:t>
              </a:r>
              <a:endParaRPr lang="fr-FR" sz="800">
                <a:solidFill>
                  <a:srgbClr val="FC0128"/>
                </a:solidFill>
              </a:endParaRPr>
            </a:p>
          </p:txBody>
        </p:sp>
        <p:sp>
          <p:nvSpPr>
            <p:cNvPr id="2571" name="Line 523"/>
            <p:cNvSpPr>
              <a:spLocks noChangeShapeType="1"/>
            </p:cNvSpPr>
            <p:nvPr/>
          </p:nvSpPr>
          <p:spPr bwMode="auto">
            <a:xfrm>
              <a:off x="200" y="827"/>
              <a:ext cx="91" cy="1"/>
            </a:xfrm>
            <a:prstGeom prst="line">
              <a:avLst/>
            </a:prstGeom>
            <a:noFill/>
            <a:ln w="11113">
              <a:solidFill>
                <a:srgbClr val="000000"/>
              </a:solidFill>
              <a:round/>
              <a:headEnd/>
              <a:tailEnd/>
            </a:ln>
          </p:spPr>
          <p:txBody>
            <a:bodyPr/>
            <a:lstStyle/>
            <a:p>
              <a:endParaRPr lang="fr-FR"/>
            </a:p>
          </p:txBody>
        </p:sp>
        <p:sp>
          <p:nvSpPr>
            <p:cNvPr id="2572" name="Line 524"/>
            <p:cNvSpPr>
              <a:spLocks noChangeShapeType="1"/>
            </p:cNvSpPr>
            <p:nvPr/>
          </p:nvSpPr>
          <p:spPr bwMode="auto">
            <a:xfrm>
              <a:off x="459" y="821"/>
              <a:ext cx="73" cy="1"/>
            </a:xfrm>
            <a:prstGeom prst="line">
              <a:avLst/>
            </a:prstGeom>
            <a:noFill/>
            <a:ln w="11113">
              <a:solidFill>
                <a:srgbClr val="000000"/>
              </a:solidFill>
              <a:round/>
              <a:headEnd/>
              <a:tailEnd/>
            </a:ln>
          </p:spPr>
          <p:txBody>
            <a:bodyPr/>
            <a:lstStyle/>
            <a:p>
              <a:endParaRPr lang="fr-FR"/>
            </a:p>
          </p:txBody>
        </p:sp>
        <p:sp>
          <p:nvSpPr>
            <p:cNvPr id="2573" name="Line 525"/>
            <p:cNvSpPr>
              <a:spLocks noChangeShapeType="1"/>
            </p:cNvSpPr>
            <p:nvPr/>
          </p:nvSpPr>
          <p:spPr bwMode="auto">
            <a:xfrm flipV="1">
              <a:off x="377" y="770"/>
              <a:ext cx="1" cy="4"/>
            </a:xfrm>
            <a:prstGeom prst="line">
              <a:avLst/>
            </a:prstGeom>
            <a:noFill/>
            <a:ln w="11113">
              <a:solidFill>
                <a:srgbClr val="000000"/>
              </a:solidFill>
              <a:round/>
              <a:headEnd/>
              <a:tailEnd/>
            </a:ln>
          </p:spPr>
          <p:txBody>
            <a:bodyPr/>
            <a:lstStyle/>
            <a:p>
              <a:endParaRPr lang="fr-FR"/>
            </a:p>
          </p:txBody>
        </p:sp>
        <p:sp>
          <p:nvSpPr>
            <p:cNvPr id="2574" name="Line 526"/>
            <p:cNvSpPr>
              <a:spLocks noChangeShapeType="1"/>
            </p:cNvSpPr>
            <p:nvPr/>
          </p:nvSpPr>
          <p:spPr bwMode="auto">
            <a:xfrm flipV="1">
              <a:off x="377" y="745"/>
              <a:ext cx="1" cy="4"/>
            </a:xfrm>
            <a:prstGeom prst="line">
              <a:avLst/>
            </a:prstGeom>
            <a:noFill/>
            <a:ln w="11113">
              <a:solidFill>
                <a:srgbClr val="000000"/>
              </a:solidFill>
              <a:round/>
              <a:headEnd/>
              <a:tailEnd/>
            </a:ln>
          </p:spPr>
          <p:txBody>
            <a:bodyPr/>
            <a:lstStyle/>
            <a:p>
              <a:endParaRPr lang="fr-FR"/>
            </a:p>
          </p:txBody>
        </p:sp>
        <p:sp>
          <p:nvSpPr>
            <p:cNvPr id="2575" name="Line 527"/>
            <p:cNvSpPr>
              <a:spLocks noChangeShapeType="1"/>
            </p:cNvSpPr>
            <p:nvPr/>
          </p:nvSpPr>
          <p:spPr bwMode="auto">
            <a:xfrm flipV="1">
              <a:off x="377" y="720"/>
              <a:ext cx="1" cy="4"/>
            </a:xfrm>
            <a:prstGeom prst="line">
              <a:avLst/>
            </a:prstGeom>
            <a:noFill/>
            <a:ln w="11113">
              <a:solidFill>
                <a:srgbClr val="000000"/>
              </a:solidFill>
              <a:round/>
              <a:headEnd/>
              <a:tailEnd/>
            </a:ln>
          </p:spPr>
          <p:txBody>
            <a:bodyPr/>
            <a:lstStyle/>
            <a:p>
              <a:endParaRPr lang="fr-FR"/>
            </a:p>
          </p:txBody>
        </p:sp>
        <p:sp>
          <p:nvSpPr>
            <p:cNvPr id="2576" name="Line 528"/>
            <p:cNvSpPr>
              <a:spLocks noChangeShapeType="1"/>
            </p:cNvSpPr>
            <p:nvPr/>
          </p:nvSpPr>
          <p:spPr bwMode="auto">
            <a:xfrm flipV="1">
              <a:off x="377" y="695"/>
              <a:ext cx="1" cy="4"/>
            </a:xfrm>
            <a:prstGeom prst="line">
              <a:avLst/>
            </a:prstGeom>
            <a:noFill/>
            <a:ln w="11113">
              <a:solidFill>
                <a:srgbClr val="000000"/>
              </a:solidFill>
              <a:round/>
              <a:headEnd/>
              <a:tailEnd/>
            </a:ln>
          </p:spPr>
          <p:txBody>
            <a:bodyPr/>
            <a:lstStyle/>
            <a:p>
              <a:endParaRPr lang="fr-FR"/>
            </a:p>
          </p:txBody>
        </p:sp>
        <p:sp>
          <p:nvSpPr>
            <p:cNvPr id="2577" name="Line 529"/>
            <p:cNvSpPr>
              <a:spLocks noChangeShapeType="1"/>
            </p:cNvSpPr>
            <p:nvPr/>
          </p:nvSpPr>
          <p:spPr bwMode="auto">
            <a:xfrm>
              <a:off x="404" y="689"/>
              <a:ext cx="7" cy="1"/>
            </a:xfrm>
            <a:prstGeom prst="line">
              <a:avLst/>
            </a:prstGeom>
            <a:noFill/>
            <a:ln w="11113">
              <a:solidFill>
                <a:srgbClr val="000000"/>
              </a:solidFill>
              <a:round/>
              <a:headEnd/>
              <a:tailEnd/>
            </a:ln>
          </p:spPr>
          <p:txBody>
            <a:bodyPr/>
            <a:lstStyle/>
            <a:p>
              <a:endParaRPr lang="fr-FR"/>
            </a:p>
          </p:txBody>
        </p:sp>
        <p:sp>
          <p:nvSpPr>
            <p:cNvPr id="2578" name="Line 530"/>
            <p:cNvSpPr>
              <a:spLocks noChangeShapeType="1"/>
            </p:cNvSpPr>
            <p:nvPr/>
          </p:nvSpPr>
          <p:spPr bwMode="auto">
            <a:xfrm>
              <a:off x="448" y="689"/>
              <a:ext cx="8" cy="1"/>
            </a:xfrm>
            <a:prstGeom prst="line">
              <a:avLst/>
            </a:prstGeom>
            <a:noFill/>
            <a:ln w="11113">
              <a:solidFill>
                <a:srgbClr val="000000"/>
              </a:solidFill>
              <a:round/>
              <a:headEnd/>
              <a:tailEnd/>
            </a:ln>
          </p:spPr>
          <p:txBody>
            <a:bodyPr/>
            <a:lstStyle/>
            <a:p>
              <a:endParaRPr lang="fr-FR"/>
            </a:p>
          </p:txBody>
        </p:sp>
        <p:sp>
          <p:nvSpPr>
            <p:cNvPr id="2579" name="Line 531"/>
            <p:cNvSpPr>
              <a:spLocks noChangeShapeType="1"/>
            </p:cNvSpPr>
            <p:nvPr/>
          </p:nvSpPr>
          <p:spPr bwMode="auto">
            <a:xfrm>
              <a:off x="492" y="689"/>
              <a:ext cx="8" cy="1"/>
            </a:xfrm>
            <a:prstGeom prst="line">
              <a:avLst/>
            </a:prstGeom>
            <a:noFill/>
            <a:ln w="11113">
              <a:solidFill>
                <a:srgbClr val="000000"/>
              </a:solidFill>
              <a:round/>
              <a:headEnd/>
              <a:tailEnd/>
            </a:ln>
          </p:spPr>
          <p:txBody>
            <a:bodyPr/>
            <a:lstStyle/>
            <a:p>
              <a:endParaRPr lang="fr-FR"/>
            </a:p>
          </p:txBody>
        </p:sp>
        <p:sp>
          <p:nvSpPr>
            <p:cNvPr id="2580" name="Line 532"/>
            <p:cNvSpPr>
              <a:spLocks noChangeShapeType="1"/>
            </p:cNvSpPr>
            <p:nvPr/>
          </p:nvSpPr>
          <p:spPr bwMode="auto">
            <a:xfrm>
              <a:off x="537" y="689"/>
              <a:ext cx="7" cy="1"/>
            </a:xfrm>
            <a:prstGeom prst="line">
              <a:avLst/>
            </a:prstGeom>
            <a:noFill/>
            <a:ln w="11113">
              <a:solidFill>
                <a:srgbClr val="000000"/>
              </a:solidFill>
              <a:round/>
              <a:headEnd/>
              <a:tailEnd/>
            </a:ln>
          </p:spPr>
          <p:txBody>
            <a:bodyPr/>
            <a:lstStyle/>
            <a:p>
              <a:endParaRPr lang="fr-FR"/>
            </a:p>
          </p:txBody>
        </p:sp>
        <p:sp>
          <p:nvSpPr>
            <p:cNvPr id="2581" name="Line 533"/>
            <p:cNvSpPr>
              <a:spLocks noChangeShapeType="1"/>
            </p:cNvSpPr>
            <p:nvPr/>
          </p:nvSpPr>
          <p:spPr bwMode="auto">
            <a:xfrm>
              <a:off x="581" y="689"/>
              <a:ext cx="7" cy="1"/>
            </a:xfrm>
            <a:prstGeom prst="line">
              <a:avLst/>
            </a:prstGeom>
            <a:noFill/>
            <a:ln w="11113">
              <a:solidFill>
                <a:srgbClr val="000000"/>
              </a:solidFill>
              <a:round/>
              <a:headEnd/>
              <a:tailEnd/>
            </a:ln>
          </p:spPr>
          <p:txBody>
            <a:bodyPr/>
            <a:lstStyle/>
            <a:p>
              <a:endParaRPr lang="fr-FR"/>
            </a:p>
          </p:txBody>
        </p:sp>
        <p:sp>
          <p:nvSpPr>
            <p:cNvPr id="2582" name="Line 534"/>
            <p:cNvSpPr>
              <a:spLocks noChangeShapeType="1"/>
            </p:cNvSpPr>
            <p:nvPr/>
          </p:nvSpPr>
          <p:spPr bwMode="auto">
            <a:xfrm>
              <a:off x="602" y="702"/>
              <a:ext cx="1" cy="4"/>
            </a:xfrm>
            <a:prstGeom prst="line">
              <a:avLst/>
            </a:prstGeom>
            <a:noFill/>
            <a:ln w="11113">
              <a:solidFill>
                <a:srgbClr val="000000"/>
              </a:solidFill>
              <a:round/>
              <a:headEnd/>
              <a:tailEnd/>
            </a:ln>
          </p:spPr>
          <p:txBody>
            <a:bodyPr/>
            <a:lstStyle/>
            <a:p>
              <a:endParaRPr lang="fr-FR"/>
            </a:p>
          </p:txBody>
        </p:sp>
        <p:sp>
          <p:nvSpPr>
            <p:cNvPr id="2583" name="Line 535"/>
            <p:cNvSpPr>
              <a:spLocks noChangeShapeType="1"/>
            </p:cNvSpPr>
            <p:nvPr/>
          </p:nvSpPr>
          <p:spPr bwMode="auto">
            <a:xfrm>
              <a:off x="602" y="727"/>
              <a:ext cx="1" cy="5"/>
            </a:xfrm>
            <a:prstGeom prst="line">
              <a:avLst/>
            </a:prstGeom>
            <a:noFill/>
            <a:ln w="11113">
              <a:solidFill>
                <a:srgbClr val="000000"/>
              </a:solidFill>
              <a:round/>
              <a:headEnd/>
              <a:tailEnd/>
            </a:ln>
          </p:spPr>
          <p:txBody>
            <a:bodyPr/>
            <a:lstStyle/>
            <a:p>
              <a:endParaRPr lang="fr-FR"/>
            </a:p>
          </p:txBody>
        </p:sp>
        <p:sp>
          <p:nvSpPr>
            <p:cNvPr id="2584" name="Rectangle 536"/>
            <p:cNvSpPr>
              <a:spLocks noChangeArrowheads="1"/>
            </p:cNvSpPr>
            <p:nvPr/>
          </p:nvSpPr>
          <p:spPr bwMode="auto">
            <a:xfrm>
              <a:off x="66" y="784"/>
              <a:ext cx="78"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#2</a:t>
              </a:r>
              <a:endParaRPr lang="fr-FR">
                <a:solidFill>
                  <a:srgbClr val="FC0128"/>
                </a:solidFill>
              </a:endParaRPr>
            </a:p>
          </p:txBody>
        </p:sp>
        <p:sp>
          <p:nvSpPr>
            <p:cNvPr id="2585" name="Line 537"/>
            <p:cNvSpPr>
              <a:spLocks noChangeShapeType="1"/>
            </p:cNvSpPr>
            <p:nvPr/>
          </p:nvSpPr>
          <p:spPr bwMode="auto">
            <a:xfrm flipH="1">
              <a:off x="535" y="1012"/>
              <a:ext cx="129" cy="40"/>
            </a:xfrm>
            <a:prstGeom prst="line">
              <a:avLst/>
            </a:prstGeom>
            <a:noFill/>
            <a:ln w="11113">
              <a:solidFill>
                <a:srgbClr val="000000"/>
              </a:solidFill>
              <a:round/>
              <a:headEnd/>
              <a:tailEnd/>
            </a:ln>
          </p:spPr>
          <p:txBody>
            <a:bodyPr/>
            <a:lstStyle/>
            <a:p>
              <a:endParaRPr lang="fr-FR"/>
            </a:p>
          </p:txBody>
        </p:sp>
        <p:sp>
          <p:nvSpPr>
            <p:cNvPr id="2586" name="Line 538"/>
            <p:cNvSpPr>
              <a:spLocks noChangeShapeType="1"/>
            </p:cNvSpPr>
            <p:nvPr/>
          </p:nvSpPr>
          <p:spPr bwMode="auto">
            <a:xfrm flipH="1" flipV="1">
              <a:off x="535" y="1012"/>
              <a:ext cx="129" cy="40"/>
            </a:xfrm>
            <a:prstGeom prst="line">
              <a:avLst/>
            </a:prstGeom>
            <a:noFill/>
            <a:ln w="11113">
              <a:solidFill>
                <a:srgbClr val="000000"/>
              </a:solidFill>
              <a:round/>
              <a:headEnd/>
              <a:tailEnd/>
            </a:ln>
          </p:spPr>
          <p:txBody>
            <a:bodyPr/>
            <a:lstStyle/>
            <a:p>
              <a:endParaRPr lang="fr-FR"/>
            </a:p>
          </p:txBody>
        </p:sp>
        <p:sp>
          <p:nvSpPr>
            <p:cNvPr id="2587" name="Line 539"/>
            <p:cNvSpPr>
              <a:spLocks noChangeShapeType="1"/>
            </p:cNvSpPr>
            <p:nvPr/>
          </p:nvSpPr>
          <p:spPr bwMode="auto">
            <a:xfrm>
              <a:off x="664" y="1012"/>
              <a:ext cx="1" cy="40"/>
            </a:xfrm>
            <a:prstGeom prst="line">
              <a:avLst/>
            </a:prstGeom>
            <a:noFill/>
            <a:ln w="11113">
              <a:solidFill>
                <a:srgbClr val="000000"/>
              </a:solidFill>
              <a:round/>
              <a:headEnd/>
              <a:tailEnd/>
            </a:ln>
          </p:spPr>
          <p:txBody>
            <a:bodyPr/>
            <a:lstStyle/>
            <a:p>
              <a:endParaRPr lang="fr-FR"/>
            </a:p>
          </p:txBody>
        </p:sp>
        <p:sp>
          <p:nvSpPr>
            <p:cNvPr id="2588" name="Line 540"/>
            <p:cNvSpPr>
              <a:spLocks noChangeShapeType="1"/>
            </p:cNvSpPr>
            <p:nvPr/>
          </p:nvSpPr>
          <p:spPr bwMode="auto">
            <a:xfrm>
              <a:off x="535" y="1012"/>
              <a:ext cx="1" cy="40"/>
            </a:xfrm>
            <a:prstGeom prst="line">
              <a:avLst/>
            </a:prstGeom>
            <a:noFill/>
            <a:ln w="11113">
              <a:solidFill>
                <a:srgbClr val="000000"/>
              </a:solidFill>
              <a:round/>
              <a:headEnd/>
              <a:tailEnd/>
            </a:ln>
          </p:spPr>
          <p:txBody>
            <a:bodyPr/>
            <a:lstStyle/>
            <a:p>
              <a:endParaRPr lang="fr-FR"/>
            </a:p>
          </p:txBody>
        </p:sp>
        <p:sp>
          <p:nvSpPr>
            <p:cNvPr id="2589" name="Freeform 541"/>
            <p:cNvSpPr>
              <a:spLocks/>
            </p:cNvSpPr>
            <p:nvPr/>
          </p:nvSpPr>
          <p:spPr bwMode="auto">
            <a:xfrm>
              <a:off x="551" y="946"/>
              <a:ext cx="97" cy="46"/>
            </a:xfrm>
            <a:custGeom>
              <a:avLst/>
              <a:gdLst/>
              <a:ahLst/>
              <a:cxnLst>
                <a:cxn ang="0">
                  <a:pos x="97" y="92"/>
                </a:cxn>
                <a:cxn ang="0">
                  <a:pos x="0" y="92"/>
                </a:cxn>
                <a:cxn ang="0">
                  <a:pos x="0" y="0"/>
                </a:cxn>
              </a:cxnLst>
              <a:rect l="0" t="0" r="r" b="b"/>
              <a:pathLst>
                <a:path w="97" h="92">
                  <a:moveTo>
                    <a:pt x="97" y="92"/>
                  </a:moveTo>
                  <a:lnTo>
                    <a:pt x="0" y="92"/>
                  </a:lnTo>
                  <a:lnTo>
                    <a:pt x="0" y="0"/>
                  </a:lnTo>
                </a:path>
              </a:pathLst>
            </a:custGeom>
            <a:noFill/>
            <a:ln w="11113">
              <a:solidFill>
                <a:srgbClr val="000000"/>
              </a:solidFill>
              <a:prstDash val="solid"/>
              <a:round/>
              <a:headEnd/>
              <a:tailEnd/>
            </a:ln>
          </p:spPr>
          <p:txBody>
            <a:bodyPr/>
            <a:lstStyle/>
            <a:p>
              <a:endParaRPr lang="fr-FR"/>
            </a:p>
          </p:txBody>
        </p:sp>
        <p:sp>
          <p:nvSpPr>
            <p:cNvPr id="2590" name="Freeform 542"/>
            <p:cNvSpPr>
              <a:spLocks/>
            </p:cNvSpPr>
            <p:nvPr/>
          </p:nvSpPr>
          <p:spPr bwMode="auto">
            <a:xfrm>
              <a:off x="551" y="946"/>
              <a:ext cx="97" cy="46"/>
            </a:xfrm>
            <a:custGeom>
              <a:avLst/>
              <a:gdLst/>
              <a:ahLst/>
              <a:cxnLst>
                <a:cxn ang="0">
                  <a:pos x="0" y="0"/>
                </a:cxn>
                <a:cxn ang="0">
                  <a:pos x="97" y="0"/>
                </a:cxn>
                <a:cxn ang="0">
                  <a:pos x="97" y="92"/>
                </a:cxn>
              </a:cxnLst>
              <a:rect l="0" t="0" r="r" b="b"/>
              <a:pathLst>
                <a:path w="97" h="92">
                  <a:moveTo>
                    <a:pt x="0" y="0"/>
                  </a:moveTo>
                  <a:lnTo>
                    <a:pt x="97" y="0"/>
                  </a:lnTo>
                  <a:lnTo>
                    <a:pt x="97" y="92"/>
                  </a:lnTo>
                </a:path>
              </a:pathLst>
            </a:custGeom>
            <a:noFill/>
            <a:ln w="11113">
              <a:solidFill>
                <a:srgbClr val="000000"/>
              </a:solidFill>
              <a:prstDash val="solid"/>
              <a:round/>
              <a:headEnd/>
              <a:tailEnd/>
            </a:ln>
          </p:spPr>
          <p:txBody>
            <a:bodyPr/>
            <a:lstStyle/>
            <a:p>
              <a:endParaRPr lang="fr-FR"/>
            </a:p>
          </p:txBody>
        </p:sp>
        <p:sp>
          <p:nvSpPr>
            <p:cNvPr id="2591" name="Line 543"/>
            <p:cNvSpPr>
              <a:spLocks noChangeShapeType="1"/>
            </p:cNvSpPr>
            <p:nvPr/>
          </p:nvSpPr>
          <p:spPr bwMode="auto">
            <a:xfrm flipH="1">
              <a:off x="551" y="966"/>
              <a:ext cx="97" cy="1"/>
            </a:xfrm>
            <a:prstGeom prst="line">
              <a:avLst/>
            </a:prstGeom>
            <a:noFill/>
            <a:ln w="11113">
              <a:solidFill>
                <a:srgbClr val="000000"/>
              </a:solidFill>
              <a:round/>
              <a:headEnd/>
              <a:tailEnd/>
            </a:ln>
          </p:spPr>
          <p:txBody>
            <a:bodyPr/>
            <a:lstStyle/>
            <a:p>
              <a:endParaRPr lang="fr-FR"/>
            </a:p>
          </p:txBody>
        </p:sp>
        <p:sp>
          <p:nvSpPr>
            <p:cNvPr id="2592" name="Line 544"/>
            <p:cNvSpPr>
              <a:spLocks noChangeShapeType="1"/>
            </p:cNvSpPr>
            <p:nvPr/>
          </p:nvSpPr>
          <p:spPr bwMode="auto">
            <a:xfrm flipV="1">
              <a:off x="601" y="966"/>
              <a:ext cx="1" cy="66"/>
            </a:xfrm>
            <a:prstGeom prst="line">
              <a:avLst/>
            </a:prstGeom>
            <a:noFill/>
            <a:ln w="11113">
              <a:solidFill>
                <a:srgbClr val="000000"/>
              </a:solidFill>
              <a:round/>
              <a:headEnd/>
              <a:tailEnd/>
            </a:ln>
          </p:spPr>
          <p:txBody>
            <a:bodyPr/>
            <a:lstStyle/>
            <a:p>
              <a:endParaRPr lang="fr-FR"/>
            </a:p>
          </p:txBody>
        </p:sp>
        <p:sp>
          <p:nvSpPr>
            <p:cNvPr id="2593" name="Freeform 545"/>
            <p:cNvSpPr>
              <a:spLocks/>
            </p:cNvSpPr>
            <p:nvPr/>
          </p:nvSpPr>
          <p:spPr bwMode="auto">
            <a:xfrm>
              <a:off x="287" y="983"/>
              <a:ext cx="171" cy="99"/>
            </a:xfrm>
            <a:custGeom>
              <a:avLst/>
              <a:gdLst/>
              <a:ahLst/>
              <a:cxnLst>
                <a:cxn ang="0">
                  <a:pos x="0" y="99"/>
                </a:cxn>
                <a:cxn ang="0">
                  <a:pos x="2" y="77"/>
                </a:cxn>
                <a:cxn ang="0">
                  <a:pos x="9" y="56"/>
                </a:cxn>
                <a:cxn ang="0">
                  <a:pos x="19" y="38"/>
                </a:cxn>
                <a:cxn ang="0">
                  <a:pos x="32" y="23"/>
                </a:cxn>
                <a:cxn ang="0">
                  <a:pos x="48" y="10"/>
                </a:cxn>
                <a:cxn ang="0">
                  <a:pos x="67" y="3"/>
                </a:cxn>
                <a:cxn ang="0">
                  <a:pos x="86" y="0"/>
                </a:cxn>
                <a:cxn ang="0">
                  <a:pos x="105" y="3"/>
                </a:cxn>
                <a:cxn ang="0">
                  <a:pos x="123" y="10"/>
                </a:cxn>
                <a:cxn ang="0">
                  <a:pos x="139" y="23"/>
                </a:cxn>
                <a:cxn ang="0">
                  <a:pos x="153" y="38"/>
                </a:cxn>
                <a:cxn ang="0">
                  <a:pos x="164" y="56"/>
                </a:cxn>
                <a:cxn ang="0">
                  <a:pos x="170" y="77"/>
                </a:cxn>
                <a:cxn ang="0">
                  <a:pos x="171" y="99"/>
                </a:cxn>
                <a:cxn ang="0">
                  <a:pos x="170" y="122"/>
                </a:cxn>
                <a:cxn ang="0">
                  <a:pos x="164" y="142"/>
                </a:cxn>
                <a:cxn ang="0">
                  <a:pos x="153" y="161"/>
                </a:cxn>
                <a:cxn ang="0">
                  <a:pos x="139" y="177"/>
                </a:cxn>
                <a:cxn ang="0">
                  <a:pos x="123" y="188"/>
                </a:cxn>
                <a:cxn ang="0">
                  <a:pos x="105" y="195"/>
                </a:cxn>
                <a:cxn ang="0">
                  <a:pos x="86" y="198"/>
                </a:cxn>
                <a:cxn ang="0">
                  <a:pos x="67" y="195"/>
                </a:cxn>
                <a:cxn ang="0">
                  <a:pos x="48" y="188"/>
                </a:cxn>
                <a:cxn ang="0">
                  <a:pos x="32" y="177"/>
                </a:cxn>
                <a:cxn ang="0">
                  <a:pos x="19" y="161"/>
                </a:cxn>
                <a:cxn ang="0">
                  <a:pos x="9" y="142"/>
                </a:cxn>
                <a:cxn ang="0">
                  <a:pos x="2" y="122"/>
                </a:cxn>
                <a:cxn ang="0">
                  <a:pos x="0" y="99"/>
                </a:cxn>
              </a:cxnLst>
              <a:rect l="0" t="0" r="r" b="b"/>
              <a:pathLst>
                <a:path w="171" h="198">
                  <a:moveTo>
                    <a:pt x="0" y="99"/>
                  </a:moveTo>
                  <a:lnTo>
                    <a:pt x="2" y="77"/>
                  </a:lnTo>
                  <a:lnTo>
                    <a:pt x="9" y="56"/>
                  </a:lnTo>
                  <a:lnTo>
                    <a:pt x="19" y="38"/>
                  </a:lnTo>
                  <a:lnTo>
                    <a:pt x="32" y="23"/>
                  </a:lnTo>
                  <a:lnTo>
                    <a:pt x="48" y="10"/>
                  </a:lnTo>
                  <a:lnTo>
                    <a:pt x="67" y="3"/>
                  </a:lnTo>
                  <a:lnTo>
                    <a:pt x="86" y="0"/>
                  </a:lnTo>
                  <a:lnTo>
                    <a:pt x="105" y="3"/>
                  </a:lnTo>
                  <a:lnTo>
                    <a:pt x="123" y="10"/>
                  </a:lnTo>
                  <a:lnTo>
                    <a:pt x="139" y="23"/>
                  </a:lnTo>
                  <a:lnTo>
                    <a:pt x="153" y="38"/>
                  </a:lnTo>
                  <a:lnTo>
                    <a:pt x="164" y="56"/>
                  </a:lnTo>
                  <a:lnTo>
                    <a:pt x="170" y="77"/>
                  </a:lnTo>
                  <a:lnTo>
                    <a:pt x="171" y="99"/>
                  </a:lnTo>
                  <a:lnTo>
                    <a:pt x="170" y="122"/>
                  </a:lnTo>
                  <a:lnTo>
                    <a:pt x="164" y="142"/>
                  </a:lnTo>
                  <a:lnTo>
                    <a:pt x="153" y="161"/>
                  </a:lnTo>
                  <a:lnTo>
                    <a:pt x="139" y="177"/>
                  </a:lnTo>
                  <a:lnTo>
                    <a:pt x="123" y="188"/>
                  </a:lnTo>
                  <a:lnTo>
                    <a:pt x="105" y="195"/>
                  </a:lnTo>
                  <a:lnTo>
                    <a:pt x="86" y="198"/>
                  </a:lnTo>
                  <a:lnTo>
                    <a:pt x="67" y="195"/>
                  </a:lnTo>
                  <a:lnTo>
                    <a:pt x="48" y="188"/>
                  </a:lnTo>
                  <a:lnTo>
                    <a:pt x="32" y="177"/>
                  </a:lnTo>
                  <a:lnTo>
                    <a:pt x="19" y="161"/>
                  </a:lnTo>
                  <a:lnTo>
                    <a:pt x="9" y="142"/>
                  </a:lnTo>
                  <a:lnTo>
                    <a:pt x="2" y="122"/>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594" name="Rectangle 546"/>
            <p:cNvSpPr>
              <a:spLocks noChangeArrowheads="1"/>
            </p:cNvSpPr>
            <p:nvPr/>
          </p:nvSpPr>
          <p:spPr bwMode="auto">
            <a:xfrm>
              <a:off x="288" y="1002"/>
              <a:ext cx="150"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FQIC</a:t>
              </a:r>
              <a:endParaRPr lang="fr-FR" sz="800">
                <a:solidFill>
                  <a:srgbClr val="FC0128"/>
                </a:solidFill>
              </a:endParaRPr>
            </a:p>
          </p:txBody>
        </p:sp>
        <p:sp>
          <p:nvSpPr>
            <p:cNvPr id="2595" name="Line 547"/>
            <p:cNvSpPr>
              <a:spLocks noChangeShapeType="1"/>
            </p:cNvSpPr>
            <p:nvPr/>
          </p:nvSpPr>
          <p:spPr bwMode="auto">
            <a:xfrm>
              <a:off x="198" y="1037"/>
              <a:ext cx="91" cy="1"/>
            </a:xfrm>
            <a:prstGeom prst="line">
              <a:avLst/>
            </a:prstGeom>
            <a:noFill/>
            <a:ln w="11113">
              <a:solidFill>
                <a:srgbClr val="000000"/>
              </a:solidFill>
              <a:round/>
              <a:headEnd/>
              <a:tailEnd/>
            </a:ln>
          </p:spPr>
          <p:txBody>
            <a:bodyPr/>
            <a:lstStyle/>
            <a:p>
              <a:endParaRPr lang="fr-FR"/>
            </a:p>
          </p:txBody>
        </p:sp>
        <p:sp>
          <p:nvSpPr>
            <p:cNvPr id="2596" name="Line 548"/>
            <p:cNvSpPr>
              <a:spLocks noChangeShapeType="1"/>
            </p:cNvSpPr>
            <p:nvPr/>
          </p:nvSpPr>
          <p:spPr bwMode="auto">
            <a:xfrm>
              <a:off x="457" y="1031"/>
              <a:ext cx="72" cy="1"/>
            </a:xfrm>
            <a:prstGeom prst="line">
              <a:avLst/>
            </a:prstGeom>
            <a:noFill/>
            <a:ln w="11113">
              <a:solidFill>
                <a:srgbClr val="000000"/>
              </a:solidFill>
              <a:round/>
              <a:headEnd/>
              <a:tailEnd/>
            </a:ln>
          </p:spPr>
          <p:txBody>
            <a:bodyPr/>
            <a:lstStyle/>
            <a:p>
              <a:endParaRPr lang="fr-FR"/>
            </a:p>
          </p:txBody>
        </p:sp>
        <p:sp>
          <p:nvSpPr>
            <p:cNvPr id="2597" name="Line 549"/>
            <p:cNvSpPr>
              <a:spLocks noChangeShapeType="1"/>
            </p:cNvSpPr>
            <p:nvPr/>
          </p:nvSpPr>
          <p:spPr bwMode="auto">
            <a:xfrm flipV="1">
              <a:off x="375" y="980"/>
              <a:ext cx="1" cy="4"/>
            </a:xfrm>
            <a:prstGeom prst="line">
              <a:avLst/>
            </a:prstGeom>
            <a:noFill/>
            <a:ln w="11113">
              <a:solidFill>
                <a:srgbClr val="000000"/>
              </a:solidFill>
              <a:round/>
              <a:headEnd/>
              <a:tailEnd/>
            </a:ln>
          </p:spPr>
          <p:txBody>
            <a:bodyPr/>
            <a:lstStyle/>
            <a:p>
              <a:endParaRPr lang="fr-FR"/>
            </a:p>
          </p:txBody>
        </p:sp>
        <p:sp>
          <p:nvSpPr>
            <p:cNvPr id="2598" name="Line 550"/>
            <p:cNvSpPr>
              <a:spLocks noChangeShapeType="1"/>
            </p:cNvSpPr>
            <p:nvPr/>
          </p:nvSpPr>
          <p:spPr bwMode="auto">
            <a:xfrm flipV="1">
              <a:off x="375" y="955"/>
              <a:ext cx="1" cy="4"/>
            </a:xfrm>
            <a:prstGeom prst="line">
              <a:avLst/>
            </a:prstGeom>
            <a:noFill/>
            <a:ln w="11113">
              <a:solidFill>
                <a:srgbClr val="000000"/>
              </a:solidFill>
              <a:round/>
              <a:headEnd/>
              <a:tailEnd/>
            </a:ln>
          </p:spPr>
          <p:txBody>
            <a:bodyPr/>
            <a:lstStyle/>
            <a:p>
              <a:endParaRPr lang="fr-FR"/>
            </a:p>
          </p:txBody>
        </p:sp>
        <p:sp>
          <p:nvSpPr>
            <p:cNvPr id="2599" name="Line 551"/>
            <p:cNvSpPr>
              <a:spLocks noChangeShapeType="1"/>
            </p:cNvSpPr>
            <p:nvPr/>
          </p:nvSpPr>
          <p:spPr bwMode="auto">
            <a:xfrm flipV="1">
              <a:off x="375" y="929"/>
              <a:ext cx="1" cy="5"/>
            </a:xfrm>
            <a:prstGeom prst="line">
              <a:avLst/>
            </a:prstGeom>
            <a:noFill/>
            <a:ln w="11113">
              <a:solidFill>
                <a:srgbClr val="000000"/>
              </a:solidFill>
              <a:round/>
              <a:headEnd/>
              <a:tailEnd/>
            </a:ln>
          </p:spPr>
          <p:txBody>
            <a:bodyPr/>
            <a:lstStyle/>
            <a:p>
              <a:endParaRPr lang="fr-FR"/>
            </a:p>
          </p:txBody>
        </p:sp>
        <p:sp>
          <p:nvSpPr>
            <p:cNvPr id="2600" name="Line 552"/>
            <p:cNvSpPr>
              <a:spLocks noChangeShapeType="1"/>
            </p:cNvSpPr>
            <p:nvPr/>
          </p:nvSpPr>
          <p:spPr bwMode="auto">
            <a:xfrm flipV="1">
              <a:off x="375" y="904"/>
              <a:ext cx="1" cy="5"/>
            </a:xfrm>
            <a:prstGeom prst="line">
              <a:avLst/>
            </a:prstGeom>
            <a:noFill/>
            <a:ln w="11113">
              <a:solidFill>
                <a:srgbClr val="000000"/>
              </a:solidFill>
              <a:round/>
              <a:headEnd/>
              <a:tailEnd/>
            </a:ln>
          </p:spPr>
          <p:txBody>
            <a:bodyPr/>
            <a:lstStyle/>
            <a:p>
              <a:endParaRPr lang="fr-FR"/>
            </a:p>
          </p:txBody>
        </p:sp>
        <p:sp>
          <p:nvSpPr>
            <p:cNvPr id="2601" name="Line 553"/>
            <p:cNvSpPr>
              <a:spLocks noChangeShapeType="1"/>
            </p:cNvSpPr>
            <p:nvPr/>
          </p:nvSpPr>
          <p:spPr bwMode="auto">
            <a:xfrm>
              <a:off x="402" y="899"/>
              <a:ext cx="7" cy="1"/>
            </a:xfrm>
            <a:prstGeom prst="line">
              <a:avLst/>
            </a:prstGeom>
            <a:noFill/>
            <a:ln w="11113">
              <a:solidFill>
                <a:srgbClr val="000000"/>
              </a:solidFill>
              <a:round/>
              <a:headEnd/>
              <a:tailEnd/>
            </a:ln>
          </p:spPr>
          <p:txBody>
            <a:bodyPr/>
            <a:lstStyle/>
            <a:p>
              <a:endParaRPr lang="fr-FR"/>
            </a:p>
          </p:txBody>
        </p:sp>
        <p:sp>
          <p:nvSpPr>
            <p:cNvPr id="2602" name="Line 554"/>
            <p:cNvSpPr>
              <a:spLocks noChangeShapeType="1"/>
            </p:cNvSpPr>
            <p:nvPr/>
          </p:nvSpPr>
          <p:spPr bwMode="auto">
            <a:xfrm>
              <a:off x="446" y="899"/>
              <a:ext cx="7" cy="1"/>
            </a:xfrm>
            <a:prstGeom prst="line">
              <a:avLst/>
            </a:prstGeom>
            <a:noFill/>
            <a:ln w="11113">
              <a:solidFill>
                <a:srgbClr val="000000"/>
              </a:solidFill>
              <a:round/>
              <a:headEnd/>
              <a:tailEnd/>
            </a:ln>
          </p:spPr>
          <p:txBody>
            <a:bodyPr/>
            <a:lstStyle/>
            <a:p>
              <a:endParaRPr lang="fr-FR"/>
            </a:p>
          </p:txBody>
        </p:sp>
        <p:sp>
          <p:nvSpPr>
            <p:cNvPr id="2603" name="Line 555"/>
            <p:cNvSpPr>
              <a:spLocks noChangeShapeType="1"/>
            </p:cNvSpPr>
            <p:nvPr/>
          </p:nvSpPr>
          <p:spPr bwMode="auto">
            <a:xfrm>
              <a:off x="490" y="899"/>
              <a:ext cx="7" cy="1"/>
            </a:xfrm>
            <a:prstGeom prst="line">
              <a:avLst/>
            </a:prstGeom>
            <a:noFill/>
            <a:ln w="11113">
              <a:solidFill>
                <a:srgbClr val="000000"/>
              </a:solidFill>
              <a:round/>
              <a:headEnd/>
              <a:tailEnd/>
            </a:ln>
          </p:spPr>
          <p:txBody>
            <a:bodyPr/>
            <a:lstStyle/>
            <a:p>
              <a:endParaRPr lang="fr-FR"/>
            </a:p>
          </p:txBody>
        </p:sp>
        <p:sp>
          <p:nvSpPr>
            <p:cNvPr id="2604" name="Line 556"/>
            <p:cNvSpPr>
              <a:spLocks noChangeShapeType="1"/>
            </p:cNvSpPr>
            <p:nvPr/>
          </p:nvSpPr>
          <p:spPr bwMode="auto">
            <a:xfrm>
              <a:off x="534" y="899"/>
              <a:ext cx="8" cy="1"/>
            </a:xfrm>
            <a:prstGeom prst="line">
              <a:avLst/>
            </a:prstGeom>
            <a:noFill/>
            <a:ln w="11113">
              <a:solidFill>
                <a:srgbClr val="000000"/>
              </a:solidFill>
              <a:round/>
              <a:headEnd/>
              <a:tailEnd/>
            </a:ln>
          </p:spPr>
          <p:txBody>
            <a:bodyPr/>
            <a:lstStyle/>
            <a:p>
              <a:endParaRPr lang="fr-FR"/>
            </a:p>
          </p:txBody>
        </p:sp>
        <p:sp>
          <p:nvSpPr>
            <p:cNvPr id="2605" name="Line 557"/>
            <p:cNvSpPr>
              <a:spLocks noChangeShapeType="1"/>
            </p:cNvSpPr>
            <p:nvPr/>
          </p:nvSpPr>
          <p:spPr bwMode="auto">
            <a:xfrm>
              <a:off x="578" y="899"/>
              <a:ext cx="8" cy="1"/>
            </a:xfrm>
            <a:prstGeom prst="line">
              <a:avLst/>
            </a:prstGeom>
            <a:noFill/>
            <a:ln w="11113">
              <a:solidFill>
                <a:srgbClr val="000000"/>
              </a:solidFill>
              <a:round/>
              <a:headEnd/>
              <a:tailEnd/>
            </a:ln>
          </p:spPr>
          <p:txBody>
            <a:bodyPr/>
            <a:lstStyle/>
            <a:p>
              <a:endParaRPr lang="fr-FR"/>
            </a:p>
          </p:txBody>
        </p:sp>
        <p:sp>
          <p:nvSpPr>
            <p:cNvPr id="2606" name="Line 558"/>
            <p:cNvSpPr>
              <a:spLocks noChangeShapeType="1"/>
            </p:cNvSpPr>
            <p:nvPr/>
          </p:nvSpPr>
          <p:spPr bwMode="auto">
            <a:xfrm>
              <a:off x="601" y="911"/>
              <a:ext cx="1" cy="5"/>
            </a:xfrm>
            <a:prstGeom prst="line">
              <a:avLst/>
            </a:prstGeom>
            <a:noFill/>
            <a:ln w="11113">
              <a:solidFill>
                <a:srgbClr val="000000"/>
              </a:solidFill>
              <a:round/>
              <a:headEnd/>
              <a:tailEnd/>
            </a:ln>
          </p:spPr>
          <p:txBody>
            <a:bodyPr/>
            <a:lstStyle/>
            <a:p>
              <a:endParaRPr lang="fr-FR"/>
            </a:p>
          </p:txBody>
        </p:sp>
        <p:sp>
          <p:nvSpPr>
            <p:cNvPr id="2607" name="Line 559"/>
            <p:cNvSpPr>
              <a:spLocks noChangeShapeType="1"/>
            </p:cNvSpPr>
            <p:nvPr/>
          </p:nvSpPr>
          <p:spPr bwMode="auto">
            <a:xfrm>
              <a:off x="601" y="936"/>
              <a:ext cx="1" cy="5"/>
            </a:xfrm>
            <a:prstGeom prst="line">
              <a:avLst/>
            </a:prstGeom>
            <a:noFill/>
            <a:ln w="11113">
              <a:solidFill>
                <a:srgbClr val="000000"/>
              </a:solidFill>
              <a:round/>
              <a:headEnd/>
              <a:tailEnd/>
            </a:ln>
          </p:spPr>
          <p:txBody>
            <a:bodyPr/>
            <a:lstStyle/>
            <a:p>
              <a:endParaRPr lang="fr-FR"/>
            </a:p>
          </p:txBody>
        </p:sp>
        <p:sp>
          <p:nvSpPr>
            <p:cNvPr id="2608" name="Rectangle 560"/>
            <p:cNvSpPr>
              <a:spLocks noChangeArrowheads="1"/>
            </p:cNvSpPr>
            <p:nvPr/>
          </p:nvSpPr>
          <p:spPr bwMode="auto">
            <a:xfrm>
              <a:off x="65" y="993"/>
              <a:ext cx="78" cy="72"/>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#3</a:t>
              </a:r>
              <a:endParaRPr lang="fr-FR">
                <a:solidFill>
                  <a:srgbClr val="FC0128"/>
                </a:solidFill>
              </a:endParaRPr>
            </a:p>
          </p:txBody>
        </p:sp>
        <p:sp>
          <p:nvSpPr>
            <p:cNvPr id="2609" name="Line 561"/>
            <p:cNvSpPr>
              <a:spLocks noChangeShapeType="1"/>
            </p:cNvSpPr>
            <p:nvPr/>
          </p:nvSpPr>
          <p:spPr bwMode="auto">
            <a:xfrm flipH="1">
              <a:off x="537" y="1222"/>
              <a:ext cx="130" cy="41"/>
            </a:xfrm>
            <a:prstGeom prst="line">
              <a:avLst/>
            </a:prstGeom>
            <a:noFill/>
            <a:ln w="11113">
              <a:solidFill>
                <a:srgbClr val="000000"/>
              </a:solidFill>
              <a:round/>
              <a:headEnd/>
              <a:tailEnd/>
            </a:ln>
          </p:spPr>
          <p:txBody>
            <a:bodyPr/>
            <a:lstStyle/>
            <a:p>
              <a:endParaRPr lang="fr-FR"/>
            </a:p>
          </p:txBody>
        </p:sp>
        <p:sp>
          <p:nvSpPr>
            <p:cNvPr id="2610" name="Line 562"/>
            <p:cNvSpPr>
              <a:spLocks noChangeShapeType="1"/>
            </p:cNvSpPr>
            <p:nvPr/>
          </p:nvSpPr>
          <p:spPr bwMode="auto">
            <a:xfrm flipH="1" flipV="1">
              <a:off x="537" y="1222"/>
              <a:ext cx="130" cy="41"/>
            </a:xfrm>
            <a:prstGeom prst="line">
              <a:avLst/>
            </a:prstGeom>
            <a:noFill/>
            <a:ln w="11113">
              <a:solidFill>
                <a:srgbClr val="000000"/>
              </a:solidFill>
              <a:round/>
              <a:headEnd/>
              <a:tailEnd/>
            </a:ln>
          </p:spPr>
          <p:txBody>
            <a:bodyPr/>
            <a:lstStyle/>
            <a:p>
              <a:endParaRPr lang="fr-FR"/>
            </a:p>
          </p:txBody>
        </p:sp>
        <p:sp>
          <p:nvSpPr>
            <p:cNvPr id="2611" name="Line 563"/>
            <p:cNvSpPr>
              <a:spLocks noChangeShapeType="1"/>
            </p:cNvSpPr>
            <p:nvPr/>
          </p:nvSpPr>
          <p:spPr bwMode="auto">
            <a:xfrm>
              <a:off x="667" y="1222"/>
              <a:ext cx="1" cy="41"/>
            </a:xfrm>
            <a:prstGeom prst="line">
              <a:avLst/>
            </a:prstGeom>
            <a:noFill/>
            <a:ln w="11113">
              <a:solidFill>
                <a:srgbClr val="000000"/>
              </a:solidFill>
              <a:round/>
              <a:headEnd/>
              <a:tailEnd/>
            </a:ln>
          </p:spPr>
          <p:txBody>
            <a:bodyPr/>
            <a:lstStyle/>
            <a:p>
              <a:endParaRPr lang="fr-FR"/>
            </a:p>
          </p:txBody>
        </p:sp>
        <p:sp>
          <p:nvSpPr>
            <p:cNvPr id="2612" name="Line 564"/>
            <p:cNvSpPr>
              <a:spLocks noChangeShapeType="1"/>
            </p:cNvSpPr>
            <p:nvPr/>
          </p:nvSpPr>
          <p:spPr bwMode="auto">
            <a:xfrm>
              <a:off x="537" y="1222"/>
              <a:ext cx="1" cy="41"/>
            </a:xfrm>
            <a:prstGeom prst="line">
              <a:avLst/>
            </a:prstGeom>
            <a:noFill/>
            <a:ln w="11113">
              <a:solidFill>
                <a:srgbClr val="000000"/>
              </a:solidFill>
              <a:round/>
              <a:headEnd/>
              <a:tailEnd/>
            </a:ln>
          </p:spPr>
          <p:txBody>
            <a:bodyPr/>
            <a:lstStyle/>
            <a:p>
              <a:endParaRPr lang="fr-FR"/>
            </a:p>
          </p:txBody>
        </p:sp>
        <p:sp>
          <p:nvSpPr>
            <p:cNvPr id="2613" name="Freeform 565"/>
            <p:cNvSpPr>
              <a:spLocks/>
            </p:cNvSpPr>
            <p:nvPr/>
          </p:nvSpPr>
          <p:spPr bwMode="auto">
            <a:xfrm>
              <a:off x="553" y="1157"/>
              <a:ext cx="98" cy="45"/>
            </a:xfrm>
            <a:custGeom>
              <a:avLst/>
              <a:gdLst/>
              <a:ahLst/>
              <a:cxnLst>
                <a:cxn ang="0">
                  <a:pos x="98" y="91"/>
                </a:cxn>
                <a:cxn ang="0">
                  <a:pos x="0" y="91"/>
                </a:cxn>
                <a:cxn ang="0">
                  <a:pos x="0" y="0"/>
                </a:cxn>
              </a:cxnLst>
              <a:rect l="0" t="0" r="r" b="b"/>
              <a:pathLst>
                <a:path w="98" h="91">
                  <a:moveTo>
                    <a:pt x="98" y="91"/>
                  </a:moveTo>
                  <a:lnTo>
                    <a:pt x="0" y="91"/>
                  </a:lnTo>
                  <a:lnTo>
                    <a:pt x="0" y="0"/>
                  </a:lnTo>
                </a:path>
              </a:pathLst>
            </a:custGeom>
            <a:noFill/>
            <a:ln w="11113">
              <a:solidFill>
                <a:srgbClr val="000000"/>
              </a:solidFill>
              <a:prstDash val="solid"/>
              <a:round/>
              <a:headEnd/>
              <a:tailEnd/>
            </a:ln>
          </p:spPr>
          <p:txBody>
            <a:bodyPr/>
            <a:lstStyle/>
            <a:p>
              <a:endParaRPr lang="fr-FR"/>
            </a:p>
          </p:txBody>
        </p:sp>
        <p:sp>
          <p:nvSpPr>
            <p:cNvPr id="2614" name="Freeform 566"/>
            <p:cNvSpPr>
              <a:spLocks/>
            </p:cNvSpPr>
            <p:nvPr/>
          </p:nvSpPr>
          <p:spPr bwMode="auto">
            <a:xfrm>
              <a:off x="553" y="1157"/>
              <a:ext cx="98" cy="45"/>
            </a:xfrm>
            <a:custGeom>
              <a:avLst/>
              <a:gdLst/>
              <a:ahLst/>
              <a:cxnLst>
                <a:cxn ang="0">
                  <a:pos x="0" y="0"/>
                </a:cxn>
                <a:cxn ang="0">
                  <a:pos x="98" y="0"/>
                </a:cxn>
                <a:cxn ang="0">
                  <a:pos x="98" y="91"/>
                </a:cxn>
              </a:cxnLst>
              <a:rect l="0" t="0" r="r" b="b"/>
              <a:pathLst>
                <a:path w="98" h="91">
                  <a:moveTo>
                    <a:pt x="0" y="0"/>
                  </a:moveTo>
                  <a:lnTo>
                    <a:pt x="98" y="0"/>
                  </a:lnTo>
                  <a:lnTo>
                    <a:pt x="98" y="91"/>
                  </a:lnTo>
                </a:path>
              </a:pathLst>
            </a:custGeom>
            <a:noFill/>
            <a:ln w="11113">
              <a:solidFill>
                <a:srgbClr val="000000"/>
              </a:solidFill>
              <a:prstDash val="solid"/>
              <a:round/>
              <a:headEnd/>
              <a:tailEnd/>
            </a:ln>
          </p:spPr>
          <p:txBody>
            <a:bodyPr/>
            <a:lstStyle/>
            <a:p>
              <a:endParaRPr lang="fr-FR"/>
            </a:p>
          </p:txBody>
        </p:sp>
        <p:sp>
          <p:nvSpPr>
            <p:cNvPr id="2615" name="Line 567"/>
            <p:cNvSpPr>
              <a:spLocks noChangeShapeType="1"/>
            </p:cNvSpPr>
            <p:nvPr/>
          </p:nvSpPr>
          <p:spPr bwMode="auto">
            <a:xfrm flipH="1">
              <a:off x="553" y="1177"/>
              <a:ext cx="98" cy="1"/>
            </a:xfrm>
            <a:prstGeom prst="line">
              <a:avLst/>
            </a:prstGeom>
            <a:noFill/>
            <a:ln w="11113">
              <a:solidFill>
                <a:srgbClr val="000000"/>
              </a:solidFill>
              <a:round/>
              <a:headEnd/>
              <a:tailEnd/>
            </a:ln>
          </p:spPr>
          <p:txBody>
            <a:bodyPr/>
            <a:lstStyle/>
            <a:p>
              <a:endParaRPr lang="fr-FR"/>
            </a:p>
          </p:txBody>
        </p:sp>
        <p:sp>
          <p:nvSpPr>
            <p:cNvPr id="2616" name="Line 568"/>
            <p:cNvSpPr>
              <a:spLocks noChangeShapeType="1"/>
            </p:cNvSpPr>
            <p:nvPr/>
          </p:nvSpPr>
          <p:spPr bwMode="auto">
            <a:xfrm flipV="1">
              <a:off x="602" y="1177"/>
              <a:ext cx="1" cy="65"/>
            </a:xfrm>
            <a:prstGeom prst="line">
              <a:avLst/>
            </a:prstGeom>
            <a:noFill/>
            <a:ln w="11113">
              <a:solidFill>
                <a:srgbClr val="000000"/>
              </a:solidFill>
              <a:round/>
              <a:headEnd/>
              <a:tailEnd/>
            </a:ln>
          </p:spPr>
          <p:txBody>
            <a:bodyPr/>
            <a:lstStyle/>
            <a:p>
              <a:endParaRPr lang="fr-FR"/>
            </a:p>
          </p:txBody>
        </p:sp>
        <p:sp>
          <p:nvSpPr>
            <p:cNvPr id="2617" name="Freeform 569"/>
            <p:cNvSpPr>
              <a:spLocks/>
            </p:cNvSpPr>
            <p:nvPr/>
          </p:nvSpPr>
          <p:spPr bwMode="auto">
            <a:xfrm>
              <a:off x="289" y="1194"/>
              <a:ext cx="172" cy="99"/>
            </a:xfrm>
            <a:custGeom>
              <a:avLst/>
              <a:gdLst/>
              <a:ahLst/>
              <a:cxnLst>
                <a:cxn ang="0">
                  <a:pos x="0" y="99"/>
                </a:cxn>
                <a:cxn ang="0">
                  <a:pos x="2" y="78"/>
                </a:cxn>
                <a:cxn ang="0">
                  <a:pos x="8" y="57"/>
                </a:cxn>
                <a:cxn ang="0">
                  <a:pos x="19" y="38"/>
                </a:cxn>
                <a:cxn ang="0">
                  <a:pos x="33" y="23"/>
                </a:cxn>
                <a:cxn ang="0">
                  <a:pos x="49" y="10"/>
                </a:cxn>
                <a:cxn ang="0">
                  <a:pos x="67" y="3"/>
                </a:cxn>
                <a:cxn ang="0">
                  <a:pos x="86" y="0"/>
                </a:cxn>
                <a:cxn ang="0">
                  <a:pos x="105" y="3"/>
                </a:cxn>
                <a:cxn ang="0">
                  <a:pos x="124" y="10"/>
                </a:cxn>
                <a:cxn ang="0">
                  <a:pos x="140" y="23"/>
                </a:cxn>
                <a:cxn ang="0">
                  <a:pos x="153" y="38"/>
                </a:cxn>
                <a:cxn ang="0">
                  <a:pos x="163" y="57"/>
                </a:cxn>
                <a:cxn ang="0">
                  <a:pos x="169" y="78"/>
                </a:cxn>
                <a:cxn ang="0">
                  <a:pos x="172" y="99"/>
                </a:cxn>
                <a:cxn ang="0">
                  <a:pos x="169" y="121"/>
                </a:cxn>
                <a:cxn ang="0">
                  <a:pos x="163" y="142"/>
                </a:cxn>
                <a:cxn ang="0">
                  <a:pos x="153" y="162"/>
                </a:cxn>
                <a:cxn ang="0">
                  <a:pos x="140" y="177"/>
                </a:cxn>
                <a:cxn ang="0">
                  <a:pos x="124" y="188"/>
                </a:cxn>
                <a:cxn ang="0">
                  <a:pos x="105" y="197"/>
                </a:cxn>
                <a:cxn ang="0">
                  <a:pos x="86" y="198"/>
                </a:cxn>
                <a:cxn ang="0">
                  <a:pos x="67" y="197"/>
                </a:cxn>
                <a:cxn ang="0">
                  <a:pos x="49" y="188"/>
                </a:cxn>
                <a:cxn ang="0">
                  <a:pos x="33" y="177"/>
                </a:cxn>
                <a:cxn ang="0">
                  <a:pos x="19" y="162"/>
                </a:cxn>
                <a:cxn ang="0">
                  <a:pos x="8" y="142"/>
                </a:cxn>
                <a:cxn ang="0">
                  <a:pos x="2" y="121"/>
                </a:cxn>
                <a:cxn ang="0">
                  <a:pos x="0" y="99"/>
                </a:cxn>
              </a:cxnLst>
              <a:rect l="0" t="0" r="r" b="b"/>
              <a:pathLst>
                <a:path w="172" h="198">
                  <a:moveTo>
                    <a:pt x="0" y="99"/>
                  </a:moveTo>
                  <a:lnTo>
                    <a:pt x="2" y="78"/>
                  </a:lnTo>
                  <a:lnTo>
                    <a:pt x="8" y="57"/>
                  </a:lnTo>
                  <a:lnTo>
                    <a:pt x="19" y="38"/>
                  </a:lnTo>
                  <a:lnTo>
                    <a:pt x="33" y="23"/>
                  </a:lnTo>
                  <a:lnTo>
                    <a:pt x="49" y="10"/>
                  </a:lnTo>
                  <a:lnTo>
                    <a:pt x="67" y="3"/>
                  </a:lnTo>
                  <a:lnTo>
                    <a:pt x="86" y="0"/>
                  </a:lnTo>
                  <a:lnTo>
                    <a:pt x="105" y="3"/>
                  </a:lnTo>
                  <a:lnTo>
                    <a:pt x="124" y="10"/>
                  </a:lnTo>
                  <a:lnTo>
                    <a:pt x="140" y="23"/>
                  </a:lnTo>
                  <a:lnTo>
                    <a:pt x="153" y="38"/>
                  </a:lnTo>
                  <a:lnTo>
                    <a:pt x="163" y="57"/>
                  </a:lnTo>
                  <a:lnTo>
                    <a:pt x="169" y="78"/>
                  </a:lnTo>
                  <a:lnTo>
                    <a:pt x="172" y="99"/>
                  </a:lnTo>
                  <a:lnTo>
                    <a:pt x="169" y="121"/>
                  </a:lnTo>
                  <a:lnTo>
                    <a:pt x="163" y="142"/>
                  </a:lnTo>
                  <a:lnTo>
                    <a:pt x="153" y="162"/>
                  </a:lnTo>
                  <a:lnTo>
                    <a:pt x="140" y="177"/>
                  </a:lnTo>
                  <a:lnTo>
                    <a:pt x="124" y="188"/>
                  </a:lnTo>
                  <a:lnTo>
                    <a:pt x="105" y="197"/>
                  </a:lnTo>
                  <a:lnTo>
                    <a:pt x="86" y="198"/>
                  </a:lnTo>
                  <a:lnTo>
                    <a:pt x="67" y="197"/>
                  </a:lnTo>
                  <a:lnTo>
                    <a:pt x="49" y="188"/>
                  </a:lnTo>
                  <a:lnTo>
                    <a:pt x="33" y="177"/>
                  </a:lnTo>
                  <a:lnTo>
                    <a:pt x="19" y="162"/>
                  </a:lnTo>
                  <a:lnTo>
                    <a:pt x="8" y="142"/>
                  </a:lnTo>
                  <a:lnTo>
                    <a:pt x="2"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618" name="Rectangle 570"/>
            <p:cNvSpPr>
              <a:spLocks noChangeArrowheads="1"/>
            </p:cNvSpPr>
            <p:nvPr/>
          </p:nvSpPr>
          <p:spPr bwMode="auto">
            <a:xfrm>
              <a:off x="305" y="1219"/>
              <a:ext cx="150"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FQIC</a:t>
              </a:r>
              <a:endParaRPr lang="fr-FR" sz="800">
                <a:solidFill>
                  <a:srgbClr val="FC0128"/>
                </a:solidFill>
              </a:endParaRPr>
            </a:p>
          </p:txBody>
        </p:sp>
        <p:sp>
          <p:nvSpPr>
            <p:cNvPr id="2619" name="Line 571"/>
            <p:cNvSpPr>
              <a:spLocks noChangeShapeType="1"/>
            </p:cNvSpPr>
            <p:nvPr/>
          </p:nvSpPr>
          <p:spPr bwMode="auto">
            <a:xfrm>
              <a:off x="200" y="1247"/>
              <a:ext cx="91" cy="1"/>
            </a:xfrm>
            <a:prstGeom prst="line">
              <a:avLst/>
            </a:prstGeom>
            <a:noFill/>
            <a:ln w="11113">
              <a:solidFill>
                <a:srgbClr val="000000"/>
              </a:solidFill>
              <a:round/>
              <a:headEnd/>
              <a:tailEnd/>
            </a:ln>
          </p:spPr>
          <p:txBody>
            <a:bodyPr/>
            <a:lstStyle/>
            <a:p>
              <a:endParaRPr lang="fr-FR"/>
            </a:p>
          </p:txBody>
        </p:sp>
        <p:sp>
          <p:nvSpPr>
            <p:cNvPr id="2620" name="Line 572"/>
            <p:cNvSpPr>
              <a:spLocks noChangeShapeType="1"/>
            </p:cNvSpPr>
            <p:nvPr/>
          </p:nvSpPr>
          <p:spPr bwMode="auto">
            <a:xfrm>
              <a:off x="459" y="1242"/>
              <a:ext cx="73" cy="1"/>
            </a:xfrm>
            <a:prstGeom prst="line">
              <a:avLst/>
            </a:prstGeom>
            <a:noFill/>
            <a:ln w="11113">
              <a:solidFill>
                <a:srgbClr val="000000"/>
              </a:solidFill>
              <a:round/>
              <a:headEnd/>
              <a:tailEnd/>
            </a:ln>
          </p:spPr>
          <p:txBody>
            <a:bodyPr/>
            <a:lstStyle/>
            <a:p>
              <a:endParaRPr lang="fr-FR"/>
            </a:p>
          </p:txBody>
        </p:sp>
        <p:sp>
          <p:nvSpPr>
            <p:cNvPr id="2621" name="Line 573"/>
            <p:cNvSpPr>
              <a:spLocks noChangeShapeType="1"/>
            </p:cNvSpPr>
            <p:nvPr/>
          </p:nvSpPr>
          <p:spPr bwMode="auto">
            <a:xfrm flipV="1">
              <a:off x="377" y="1190"/>
              <a:ext cx="1" cy="4"/>
            </a:xfrm>
            <a:prstGeom prst="line">
              <a:avLst/>
            </a:prstGeom>
            <a:noFill/>
            <a:ln w="11113">
              <a:solidFill>
                <a:srgbClr val="000000"/>
              </a:solidFill>
              <a:round/>
              <a:headEnd/>
              <a:tailEnd/>
            </a:ln>
          </p:spPr>
          <p:txBody>
            <a:bodyPr/>
            <a:lstStyle/>
            <a:p>
              <a:endParaRPr lang="fr-FR"/>
            </a:p>
          </p:txBody>
        </p:sp>
        <p:sp>
          <p:nvSpPr>
            <p:cNvPr id="2622" name="Line 574"/>
            <p:cNvSpPr>
              <a:spLocks noChangeShapeType="1"/>
            </p:cNvSpPr>
            <p:nvPr/>
          </p:nvSpPr>
          <p:spPr bwMode="auto">
            <a:xfrm flipV="1">
              <a:off x="377" y="1165"/>
              <a:ext cx="1" cy="4"/>
            </a:xfrm>
            <a:prstGeom prst="line">
              <a:avLst/>
            </a:prstGeom>
            <a:noFill/>
            <a:ln w="11113">
              <a:solidFill>
                <a:srgbClr val="000000"/>
              </a:solidFill>
              <a:round/>
              <a:headEnd/>
              <a:tailEnd/>
            </a:ln>
          </p:spPr>
          <p:txBody>
            <a:bodyPr/>
            <a:lstStyle/>
            <a:p>
              <a:endParaRPr lang="fr-FR"/>
            </a:p>
          </p:txBody>
        </p:sp>
        <p:sp>
          <p:nvSpPr>
            <p:cNvPr id="2623" name="Line 575"/>
            <p:cNvSpPr>
              <a:spLocks noChangeShapeType="1"/>
            </p:cNvSpPr>
            <p:nvPr/>
          </p:nvSpPr>
          <p:spPr bwMode="auto">
            <a:xfrm flipV="1">
              <a:off x="377" y="1140"/>
              <a:ext cx="1" cy="4"/>
            </a:xfrm>
            <a:prstGeom prst="line">
              <a:avLst/>
            </a:prstGeom>
            <a:noFill/>
            <a:ln w="11113">
              <a:solidFill>
                <a:srgbClr val="000000"/>
              </a:solidFill>
              <a:round/>
              <a:headEnd/>
              <a:tailEnd/>
            </a:ln>
          </p:spPr>
          <p:txBody>
            <a:bodyPr/>
            <a:lstStyle/>
            <a:p>
              <a:endParaRPr lang="fr-FR"/>
            </a:p>
          </p:txBody>
        </p:sp>
        <p:sp>
          <p:nvSpPr>
            <p:cNvPr id="2624" name="Line 576"/>
            <p:cNvSpPr>
              <a:spLocks noChangeShapeType="1"/>
            </p:cNvSpPr>
            <p:nvPr/>
          </p:nvSpPr>
          <p:spPr bwMode="auto">
            <a:xfrm flipV="1">
              <a:off x="377" y="1115"/>
              <a:ext cx="1" cy="4"/>
            </a:xfrm>
            <a:prstGeom prst="line">
              <a:avLst/>
            </a:prstGeom>
            <a:noFill/>
            <a:ln w="11113">
              <a:solidFill>
                <a:srgbClr val="000000"/>
              </a:solidFill>
              <a:round/>
              <a:headEnd/>
              <a:tailEnd/>
            </a:ln>
          </p:spPr>
          <p:txBody>
            <a:bodyPr/>
            <a:lstStyle/>
            <a:p>
              <a:endParaRPr lang="fr-FR"/>
            </a:p>
          </p:txBody>
        </p:sp>
        <p:sp>
          <p:nvSpPr>
            <p:cNvPr id="2625" name="Line 577"/>
            <p:cNvSpPr>
              <a:spLocks noChangeShapeType="1"/>
            </p:cNvSpPr>
            <p:nvPr/>
          </p:nvSpPr>
          <p:spPr bwMode="auto">
            <a:xfrm>
              <a:off x="404" y="1109"/>
              <a:ext cx="7" cy="1"/>
            </a:xfrm>
            <a:prstGeom prst="line">
              <a:avLst/>
            </a:prstGeom>
            <a:noFill/>
            <a:ln w="11113">
              <a:solidFill>
                <a:srgbClr val="000000"/>
              </a:solidFill>
              <a:round/>
              <a:headEnd/>
              <a:tailEnd/>
            </a:ln>
          </p:spPr>
          <p:txBody>
            <a:bodyPr/>
            <a:lstStyle/>
            <a:p>
              <a:endParaRPr lang="fr-FR"/>
            </a:p>
          </p:txBody>
        </p:sp>
        <p:sp>
          <p:nvSpPr>
            <p:cNvPr id="2626" name="Line 578"/>
            <p:cNvSpPr>
              <a:spLocks noChangeShapeType="1"/>
            </p:cNvSpPr>
            <p:nvPr/>
          </p:nvSpPr>
          <p:spPr bwMode="auto">
            <a:xfrm>
              <a:off x="448" y="1109"/>
              <a:ext cx="8" cy="1"/>
            </a:xfrm>
            <a:prstGeom prst="line">
              <a:avLst/>
            </a:prstGeom>
            <a:noFill/>
            <a:ln w="11113">
              <a:solidFill>
                <a:srgbClr val="000000"/>
              </a:solidFill>
              <a:round/>
              <a:headEnd/>
              <a:tailEnd/>
            </a:ln>
          </p:spPr>
          <p:txBody>
            <a:bodyPr/>
            <a:lstStyle/>
            <a:p>
              <a:endParaRPr lang="fr-FR"/>
            </a:p>
          </p:txBody>
        </p:sp>
        <p:sp>
          <p:nvSpPr>
            <p:cNvPr id="2627" name="Line 579"/>
            <p:cNvSpPr>
              <a:spLocks noChangeShapeType="1"/>
            </p:cNvSpPr>
            <p:nvPr/>
          </p:nvSpPr>
          <p:spPr bwMode="auto">
            <a:xfrm>
              <a:off x="492" y="1109"/>
              <a:ext cx="8" cy="1"/>
            </a:xfrm>
            <a:prstGeom prst="line">
              <a:avLst/>
            </a:prstGeom>
            <a:noFill/>
            <a:ln w="11113">
              <a:solidFill>
                <a:srgbClr val="000000"/>
              </a:solidFill>
              <a:round/>
              <a:headEnd/>
              <a:tailEnd/>
            </a:ln>
          </p:spPr>
          <p:txBody>
            <a:bodyPr/>
            <a:lstStyle/>
            <a:p>
              <a:endParaRPr lang="fr-FR"/>
            </a:p>
          </p:txBody>
        </p:sp>
        <p:sp>
          <p:nvSpPr>
            <p:cNvPr id="2628" name="Line 580"/>
            <p:cNvSpPr>
              <a:spLocks noChangeShapeType="1"/>
            </p:cNvSpPr>
            <p:nvPr/>
          </p:nvSpPr>
          <p:spPr bwMode="auto">
            <a:xfrm>
              <a:off x="537" y="1109"/>
              <a:ext cx="7" cy="1"/>
            </a:xfrm>
            <a:prstGeom prst="line">
              <a:avLst/>
            </a:prstGeom>
            <a:noFill/>
            <a:ln w="11113">
              <a:solidFill>
                <a:srgbClr val="000000"/>
              </a:solidFill>
              <a:round/>
              <a:headEnd/>
              <a:tailEnd/>
            </a:ln>
          </p:spPr>
          <p:txBody>
            <a:bodyPr/>
            <a:lstStyle/>
            <a:p>
              <a:endParaRPr lang="fr-FR"/>
            </a:p>
          </p:txBody>
        </p:sp>
        <p:sp>
          <p:nvSpPr>
            <p:cNvPr id="2629" name="Line 581"/>
            <p:cNvSpPr>
              <a:spLocks noChangeShapeType="1"/>
            </p:cNvSpPr>
            <p:nvPr/>
          </p:nvSpPr>
          <p:spPr bwMode="auto">
            <a:xfrm>
              <a:off x="581" y="1109"/>
              <a:ext cx="7" cy="1"/>
            </a:xfrm>
            <a:prstGeom prst="line">
              <a:avLst/>
            </a:prstGeom>
            <a:noFill/>
            <a:ln w="11113">
              <a:solidFill>
                <a:srgbClr val="000000"/>
              </a:solidFill>
              <a:round/>
              <a:headEnd/>
              <a:tailEnd/>
            </a:ln>
          </p:spPr>
          <p:txBody>
            <a:bodyPr/>
            <a:lstStyle/>
            <a:p>
              <a:endParaRPr lang="fr-FR"/>
            </a:p>
          </p:txBody>
        </p:sp>
        <p:sp>
          <p:nvSpPr>
            <p:cNvPr id="2630" name="Line 582"/>
            <p:cNvSpPr>
              <a:spLocks noChangeShapeType="1"/>
            </p:cNvSpPr>
            <p:nvPr/>
          </p:nvSpPr>
          <p:spPr bwMode="auto">
            <a:xfrm>
              <a:off x="602" y="1123"/>
              <a:ext cx="1" cy="4"/>
            </a:xfrm>
            <a:prstGeom prst="line">
              <a:avLst/>
            </a:prstGeom>
            <a:noFill/>
            <a:ln w="11113">
              <a:solidFill>
                <a:srgbClr val="000000"/>
              </a:solidFill>
              <a:round/>
              <a:headEnd/>
              <a:tailEnd/>
            </a:ln>
          </p:spPr>
          <p:txBody>
            <a:bodyPr/>
            <a:lstStyle/>
            <a:p>
              <a:endParaRPr lang="fr-FR"/>
            </a:p>
          </p:txBody>
        </p:sp>
        <p:sp>
          <p:nvSpPr>
            <p:cNvPr id="2631" name="Line 583"/>
            <p:cNvSpPr>
              <a:spLocks noChangeShapeType="1"/>
            </p:cNvSpPr>
            <p:nvPr/>
          </p:nvSpPr>
          <p:spPr bwMode="auto">
            <a:xfrm>
              <a:off x="602" y="1148"/>
              <a:ext cx="1" cy="4"/>
            </a:xfrm>
            <a:prstGeom prst="line">
              <a:avLst/>
            </a:prstGeom>
            <a:noFill/>
            <a:ln w="11113">
              <a:solidFill>
                <a:srgbClr val="000000"/>
              </a:solidFill>
              <a:round/>
              <a:headEnd/>
              <a:tailEnd/>
            </a:ln>
          </p:spPr>
          <p:txBody>
            <a:bodyPr/>
            <a:lstStyle/>
            <a:p>
              <a:endParaRPr lang="fr-FR"/>
            </a:p>
          </p:txBody>
        </p:sp>
        <p:sp>
          <p:nvSpPr>
            <p:cNvPr id="2632" name="Rectangle 584"/>
            <p:cNvSpPr>
              <a:spLocks noChangeArrowheads="1"/>
            </p:cNvSpPr>
            <p:nvPr/>
          </p:nvSpPr>
          <p:spPr bwMode="auto">
            <a:xfrm>
              <a:off x="66" y="1204"/>
              <a:ext cx="78" cy="73"/>
            </a:xfrm>
            <a:prstGeom prst="rect">
              <a:avLst/>
            </a:prstGeom>
            <a:noFill/>
            <a:ln w="9525">
              <a:noFill/>
              <a:miter lim="800000"/>
              <a:headEnd/>
              <a:tailEnd/>
            </a:ln>
          </p:spPr>
          <p:txBody>
            <a:bodyPr wrap="none" lIns="0" tIns="0" rIns="0" bIns="0">
              <a:spAutoFit/>
            </a:bodyPr>
            <a:lstStyle/>
            <a:p>
              <a:pPr eaLnBrk="0" hangingPunct="0"/>
              <a:r>
                <a:rPr lang="fr-FR" sz="900">
                  <a:solidFill>
                    <a:srgbClr val="000000"/>
                  </a:solidFill>
                  <a:latin typeface="Arial" charset="0"/>
                </a:rPr>
                <a:t>#4</a:t>
              </a:r>
              <a:endParaRPr lang="fr-FR">
                <a:solidFill>
                  <a:srgbClr val="FC0128"/>
                </a:solidFill>
              </a:endParaRPr>
            </a:p>
          </p:txBody>
        </p:sp>
        <p:sp>
          <p:nvSpPr>
            <p:cNvPr id="2633" name="Line 585"/>
            <p:cNvSpPr>
              <a:spLocks noChangeShapeType="1"/>
            </p:cNvSpPr>
            <p:nvPr/>
          </p:nvSpPr>
          <p:spPr bwMode="auto">
            <a:xfrm flipV="1">
              <a:off x="672" y="620"/>
              <a:ext cx="3489" cy="1"/>
            </a:xfrm>
            <a:prstGeom prst="line">
              <a:avLst/>
            </a:prstGeom>
            <a:noFill/>
            <a:ln w="11113">
              <a:solidFill>
                <a:srgbClr val="000000"/>
              </a:solidFill>
              <a:round/>
              <a:headEnd/>
              <a:tailEnd/>
            </a:ln>
          </p:spPr>
          <p:txBody>
            <a:bodyPr/>
            <a:lstStyle/>
            <a:p>
              <a:endParaRPr lang="fr-FR"/>
            </a:p>
          </p:txBody>
        </p:sp>
        <p:sp>
          <p:nvSpPr>
            <p:cNvPr id="2634" name="Line 586"/>
            <p:cNvSpPr>
              <a:spLocks noChangeShapeType="1"/>
            </p:cNvSpPr>
            <p:nvPr/>
          </p:nvSpPr>
          <p:spPr bwMode="auto">
            <a:xfrm>
              <a:off x="666" y="824"/>
              <a:ext cx="3499" cy="1"/>
            </a:xfrm>
            <a:prstGeom prst="line">
              <a:avLst/>
            </a:prstGeom>
            <a:noFill/>
            <a:ln w="11113">
              <a:solidFill>
                <a:srgbClr val="000000"/>
              </a:solidFill>
              <a:round/>
              <a:headEnd/>
              <a:tailEnd/>
            </a:ln>
          </p:spPr>
          <p:txBody>
            <a:bodyPr/>
            <a:lstStyle/>
            <a:p>
              <a:endParaRPr lang="fr-FR"/>
            </a:p>
          </p:txBody>
        </p:sp>
        <p:sp>
          <p:nvSpPr>
            <p:cNvPr id="2635" name="Line 587"/>
            <p:cNvSpPr>
              <a:spLocks noChangeShapeType="1"/>
            </p:cNvSpPr>
            <p:nvPr/>
          </p:nvSpPr>
          <p:spPr bwMode="auto">
            <a:xfrm>
              <a:off x="671" y="1032"/>
              <a:ext cx="3491" cy="1"/>
            </a:xfrm>
            <a:prstGeom prst="line">
              <a:avLst/>
            </a:prstGeom>
            <a:noFill/>
            <a:ln w="11113">
              <a:solidFill>
                <a:srgbClr val="000000"/>
              </a:solidFill>
              <a:round/>
              <a:headEnd/>
              <a:tailEnd/>
            </a:ln>
          </p:spPr>
          <p:txBody>
            <a:bodyPr/>
            <a:lstStyle/>
            <a:p>
              <a:endParaRPr lang="fr-FR"/>
            </a:p>
          </p:txBody>
        </p:sp>
        <p:sp>
          <p:nvSpPr>
            <p:cNvPr id="2636" name="Line 588"/>
            <p:cNvSpPr>
              <a:spLocks noChangeShapeType="1"/>
            </p:cNvSpPr>
            <p:nvPr/>
          </p:nvSpPr>
          <p:spPr bwMode="auto">
            <a:xfrm>
              <a:off x="672" y="1242"/>
              <a:ext cx="3490" cy="1"/>
            </a:xfrm>
            <a:prstGeom prst="line">
              <a:avLst/>
            </a:prstGeom>
            <a:noFill/>
            <a:ln w="11113">
              <a:solidFill>
                <a:srgbClr val="000000"/>
              </a:solidFill>
              <a:round/>
              <a:headEnd/>
              <a:tailEnd/>
            </a:ln>
          </p:spPr>
          <p:txBody>
            <a:bodyPr/>
            <a:lstStyle/>
            <a:p>
              <a:endParaRPr lang="fr-FR"/>
            </a:p>
          </p:txBody>
        </p:sp>
        <p:sp>
          <p:nvSpPr>
            <p:cNvPr id="2637" name="Line 589"/>
            <p:cNvSpPr>
              <a:spLocks noChangeShapeType="1"/>
            </p:cNvSpPr>
            <p:nvPr/>
          </p:nvSpPr>
          <p:spPr bwMode="auto">
            <a:xfrm>
              <a:off x="4165" y="620"/>
              <a:ext cx="1" cy="920"/>
            </a:xfrm>
            <a:prstGeom prst="line">
              <a:avLst/>
            </a:prstGeom>
            <a:noFill/>
            <a:ln w="11113">
              <a:solidFill>
                <a:srgbClr val="000000"/>
              </a:solidFill>
              <a:round/>
              <a:headEnd/>
              <a:tailEnd/>
            </a:ln>
          </p:spPr>
          <p:txBody>
            <a:bodyPr/>
            <a:lstStyle/>
            <a:p>
              <a:endParaRPr lang="fr-FR"/>
            </a:p>
          </p:txBody>
        </p:sp>
        <p:sp>
          <p:nvSpPr>
            <p:cNvPr id="2638" name="Line 590"/>
            <p:cNvSpPr>
              <a:spLocks noChangeShapeType="1"/>
            </p:cNvSpPr>
            <p:nvPr/>
          </p:nvSpPr>
          <p:spPr bwMode="auto">
            <a:xfrm flipV="1">
              <a:off x="1285" y="1270"/>
              <a:ext cx="1" cy="284"/>
            </a:xfrm>
            <a:prstGeom prst="line">
              <a:avLst/>
            </a:prstGeom>
            <a:noFill/>
            <a:ln w="11113">
              <a:solidFill>
                <a:srgbClr val="000000"/>
              </a:solidFill>
              <a:round/>
              <a:headEnd/>
              <a:tailEnd/>
            </a:ln>
          </p:spPr>
          <p:txBody>
            <a:bodyPr/>
            <a:lstStyle/>
            <a:p>
              <a:endParaRPr lang="fr-FR"/>
            </a:p>
          </p:txBody>
        </p:sp>
        <p:sp>
          <p:nvSpPr>
            <p:cNvPr id="2639" name="Line 591"/>
            <p:cNvSpPr>
              <a:spLocks noChangeShapeType="1"/>
            </p:cNvSpPr>
            <p:nvPr/>
          </p:nvSpPr>
          <p:spPr bwMode="auto">
            <a:xfrm flipV="1">
              <a:off x="1361" y="1270"/>
              <a:ext cx="1" cy="284"/>
            </a:xfrm>
            <a:prstGeom prst="line">
              <a:avLst/>
            </a:prstGeom>
            <a:noFill/>
            <a:ln w="11113">
              <a:solidFill>
                <a:srgbClr val="000000"/>
              </a:solidFill>
              <a:round/>
              <a:headEnd/>
              <a:tailEnd/>
            </a:ln>
          </p:spPr>
          <p:txBody>
            <a:bodyPr/>
            <a:lstStyle/>
            <a:p>
              <a:endParaRPr lang="fr-FR"/>
            </a:p>
          </p:txBody>
        </p:sp>
        <p:sp>
          <p:nvSpPr>
            <p:cNvPr id="2640" name="Line 592"/>
            <p:cNvSpPr>
              <a:spLocks noChangeShapeType="1"/>
            </p:cNvSpPr>
            <p:nvPr/>
          </p:nvSpPr>
          <p:spPr bwMode="auto">
            <a:xfrm flipV="1">
              <a:off x="1361" y="1033"/>
              <a:ext cx="1" cy="195"/>
            </a:xfrm>
            <a:prstGeom prst="line">
              <a:avLst/>
            </a:prstGeom>
            <a:noFill/>
            <a:ln w="11113">
              <a:solidFill>
                <a:srgbClr val="000000"/>
              </a:solidFill>
              <a:round/>
              <a:headEnd/>
              <a:tailEnd/>
            </a:ln>
          </p:spPr>
          <p:txBody>
            <a:bodyPr/>
            <a:lstStyle/>
            <a:p>
              <a:endParaRPr lang="fr-FR"/>
            </a:p>
          </p:txBody>
        </p:sp>
        <p:sp>
          <p:nvSpPr>
            <p:cNvPr id="2641" name="Line 593"/>
            <p:cNvSpPr>
              <a:spLocks noChangeShapeType="1"/>
            </p:cNvSpPr>
            <p:nvPr/>
          </p:nvSpPr>
          <p:spPr bwMode="auto">
            <a:xfrm flipV="1">
              <a:off x="1282" y="1051"/>
              <a:ext cx="1" cy="175"/>
            </a:xfrm>
            <a:prstGeom prst="line">
              <a:avLst/>
            </a:prstGeom>
            <a:noFill/>
            <a:ln w="11113">
              <a:solidFill>
                <a:srgbClr val="000000"/>
              </a:solidFill>
              <a:round/>
              <a:headEnd/>
              <a:tailEnd/>
            </a:ln>
          </p:spPr>
          <p:txBody>
            <a:bodyPr/>
            <a:lstStyle/>
            <a:p>
              <a:endParaRPr lang="fr-FR"/>
            </a:p>
          </p:txBody>
        </p:sp>
        <p:sp>
          <p:nvSpPr>
            <p:cNvPr id="2642" name="Line 594"/>
            <p:cNvSpPr>
              <a:spLocks noChangeShapeType="1"/>
            </p:cNvSpPr>
            <p:nvPr/>
          </p:nvSpPr>
          <p:spPr bwMode="auto">
            <a:xfrm flipV="1">
              <a:off x="1282" y="839"/>
              <a:ext cx="1" cy="176"/>
            </a:xfrm>
            <a:prstGeom prst="line">
              <a:avLst/>
            </a:prstGeom>
            <a:noFill/>
            <a:ln w="11113">
              <a:solidFill>
                <a:srgbClr val="000000"/>
              </a:solidFill>
              <a:round/>
              <a:headEnd/>
              <a:tailEnd/>
            </a:ln>
          </p:spPr>
          <p:txBody>
            <a:bodyPr/>
            <a:lstStyle/>
            <a:p>
              <a:endParaRPr lang="fr-FR"/>
            </a:p>
          </p:txBody>
        </p:sp>
        <p:sp>
          <p:nvSpPr>
            <p:cNvPr id="2643" name="Line 595"/>
            <p:cNvSpPr>
              <a:spLocks noChangeShapeType="1"/>
            </p:cNvSpPr>
            <p:nvPr/>
          </p:nvSpPr>
          <p:spPr bwMode="auto">
            <a:xfrm flipV="1">
              <a:off x="1282" y="623"/>
              <a:ext cx="1" cy="180"/>
            </a:xfrm>
            <a:prstGeom prst="line">
              <a:avLst/>
            </a:prstGeom>
            <a:noFill/>
            <a:ln w="11113">
              <a:solidFill>
                <a:srgbClr val="000000"/>
              </a:solidFill>
              <a:round/>
              <a:headEnd/>
              <a:tailEnd/>
            </a:ln>
          </p:spPr>
          <p:txBody>
            <a:bodyPr/>
            <a:lstStyle/>
            <a:p>
              <a:endParaRPr lang="fr-FR"/>
            </a:p>
          </p:txBody>
        </p:sp>
        <p:sp>
          <p:nvSpPr>
            <p:cNvPr id="2644" name="Freeform 596"/>
            <p:cNvSpPr>
              <a:spLocks/>
            </p:cNvSpPr>
            <p:nvPr/>
          </p:nvSpPr>
          <p:spPr bwMode="auto">
            <a:xfrm>
              <a:off x="877" y="1266"/>
              <a:ext cx="494" cy="1735"/>
            </a:xfrm>
            <a:custGeom>
              <a:avLst/>
              <a:gdLst/>
              <a:ahLst/>
              <a:cxnLst>
                <a:cxn ang="0">
                  <a:pos x="494" y="3471"/>
                </a:cxn>
                <a:cxn ang="0">
                  <a:pos x="494" y="3220"/>
                </a:cxn>
                <a:cxn ang="0">
                  <a:pos x="0" y="3220"/>
                </a:cxn>
                <a:cxn ang="0">
                  <a:pos x="0" y="0"/>
                </a:cxn>
              </a:cxnLst>
              <a:rect l="0" t="0" r="r" b="b"/>
              <a:pathLst>
                <a:path w="494" h="3471">
                  <a:moveTo>
                    <a:pt x="494" y="3471"/>
                  </a:moveTo>
                  <a:lnTo>
                    <a:pt x="494" y="3220"/>
                  </a:lnTo>
                  <a:lnTo>
                    <a:pt x="0" y="3220"/>
                  </a:lnTo>
                  <a:lnTo>
                    <a:pt x="0" y="0"/>
                  </a:lnTo>
                </a:path>
              </a:pathLst>
            </a:custGeom>
            <a:noFill/>
            <a:ln w="11113">
              <a:solidFill>
                <a:srgbClr val="000000"/>
              </a:solidFill>
              <a:prstDash val="solid"/>
              <a:round/>
              <a:headEnd/>
              <a:tailEnd/>
            </a:ln>
          </p:spPr>
          <p:txBody>
            <a:bodyPr/>
            <a:lstStyle/>
            <a:p>
              <a:endParaRPr lang="fr-FR"/>
            </a:p>
          </p:txBody>
        </p:sp>
        <p:sp>
          <p:nvSpPr>
            <p:cNvPr id="2645" name="Line 597"/>
            <p:cNvSpPr>
              <a:spLocks noChangeShapeType="1"/>
            </p:cNvSpPr>
            <p:nvPr/>
          </p:nvSpPr>
          <p:spPr bwMode="auto">
            <a:xfrm>
              <a:off x="974" y="1244"/>
              <a:ext cx="1" cy="1628"/>
            </a:xfrm>
            <a:prstGeom prst="line">
              <a:avLst/>
            </a:prstGeom>
            <a:noFill/>
            <a:ln w="11113">
              <a:solidFill>
                <a:srgbClr val="000000"/>
              </a:solidFill>
              <a:round/>
              <a:headEnd/>
              <a:tailEnd/>
            </a:ln>
          </p:spPr>
          <p:txBody>
            <a:bodyPr/>
            <a:lstStyle/>
            <a:p>
              <a:endParaRPr lang="fr-FR"/>
            </a:p>
          </p:txBody>
        </p:sp>
        <p:sp>
          <p:nvSpPr>
            <p:cNvPr id="2646" name="Line 598"/>
            <p:cNvSpPr>
              <a:spLocks noChangeShapeType="1"/>
            </p:cNvSpPr>
            <p:nvPr/>
          </p:nvSpPr>
          <p:spPr bwMode="auto">
            <a:xfrm flipV="1">
              <a:off x="877" y="1047"/>
              <a:ext cx="1" cy="176"/>
            </a:xfrm>
            <a:prstGeom prst="line">
              <a:avLst/>
            </a:prstGeom>
            <a:noFill/>
            <a:ln w="11113">
              <a:solidFill>
                <a:srgbClr val="000000"/>
              </a:solidFill>
              <a:round/>
              <a:headEnd/>
              <a:tailEnd/>
            </a:ln>
          </p:spPr>
          <p:txBody>
            <a:bodyPr/>
            <a:lstStyle/>
            <a:p>
              <a:endParaRPr lang="fr-FR"/>
            </a:p>
          </p:txBody>
        </p:sp>
        <p:sp>
          <p:nvSpPr>
            <p:cNvPr id="2647" name="Line 599"/>
            <p:cNvSpPr>
              <a:spLocks noChangeShapeType="1"/>
            </p:cNvSpPr>
            <p:nvPr/>
          </p:nvSpPr>
          <p:spPr bwMode="auto">
            <a:xfrm flipV="1">
              <a:off x="878" y="837"/>
              <a:ext cx="1" cy="175"/>
            </a:xfrm>
            <a:prstGeom prst="line">
              <a:avLst/>
            </a:prstGeom>
            <a:noFill/>
            <a:ln w="11113">
              <a:solidFill>
                <a:srgbClr val="000000"/>
              </a:solidFill>
              <a:round/>
              <a:headEnd/>
              <a:tailEnd/>
            </a:ln>
          </p:spPr>
          <p:txBody>
            <a:bodyPr/>
            <a:lstStyle/>
            <a:p>
              <a:endParaRPr lang="fr-FR"/>
            </a:p>
          </p:txBody>
        </p:sp>
        <p:sp>
          <p:nvSpPr>
            <p:cNvPr id="2648" name="Line 600"/>
            <p:cNvSpPr>
              <a:spLocks noChangeShapeType="1"/>
            </p:cNvSpPr>
            <p:nvPr/>
          </p:nvSpPr>
          <p:spPr bwMode="auto">
            <a:xfrm flipV="1">
              <a:off x="878" y="623"/>
              <a:ext cx="1" cy="180"/>
            </a:xfrm>
            <a:prstGeom prst="line">
              <a:avLst/>
            </a:prstGeom>
            <a:noFill/>
            <a:ln w="11113">
              <a:solidFill>
                <a:srgbClr val="000000"/>
              </a:solidFill>
              <a:round/>
              <a:headEnd/>
              <a:tailEnd/>
            </a:ln>
          </p:spPr>
          <p:txBody>
            <a:bodyPr/>
            <a:lstStyle/>
            <a:p>
              <a:endParaRPr lang="fr-FR"/>
            </a:p>
          </p:txBody>
        </p:sp>
        <p:sp>
          <p:nvSpPr>
            <p:cNvPr id="2649" name="Line 601"/>
            <p:cNvSpPr>
              <a:spLocks noChangeShapeType="1"/>
            </p:cNvSpPr>
            <p:nvPr/>
          </p:nvSpPr>
          <p:spPr bwMode="auto">
            <a:xfrm flipV="1">
              <a:off x="3004" y="1050"/>
              <a:ext cx="1" cy="176"/>
            </a:xfrm>
            <a:prstGeom prst="line">
              <a:avLst/>
            </a:prstGeom>
            <a:noFill/>
            <a:ln w="11113">
              <a:solidFill>
                <a:srgbClr val="000000"/>
              </a:solidFill>
              <a:round/>
              <a:headEnd/>
              <a:tailEnd/>
            </a:ln>
          </p:spPr>
          <p:txBody>
            <a:bodyPr/>
            <a:lstStyle/>
            <a:p>
              <a:endParaRPr lang="fr-FR"/>
            </a:p>
          </p:txBody>
        </p:sp>
        <p:sp>
          <p:nvSpPr>
            <p:cNvPr id="2650" name="Line 602"/>
            <p:cNvSpPr>
              <a:spLocks noChangeShapeType="1"/>
            </p:cNvSpPr>
            <p:nvPr/>
          </p:nvSpPr>
          <p:spPr bwMode="auto">
            <a:xfrm flipV="1">
              <a:off x="3004" y="838"/>
              <a:ext cx="1" cy="176"/>
            </a:xfrm>
            <a:prstGeom prst="line">
              <a:avLst/>
            </a:prstGeom>
            <a:noFill/>
            <a:ln w="11113">
              <a:solidFill>
                <a:srgbClr val="000000"/>
              </a:solidFill>
              <a:round/>
              <a:headEnd/>
              <a:tailEnd/>
            </a:ln>
          </p:spPr>
          <p:txBody>
            <a:bodyPr/>
            <a:lstStyle/>
            <a:p>
              <a:endParaRPr lang="fr-FR"/>
            </a:p>
          </p:txBody>
        </p:sp>
        <p:sp>
          <p:nvSpPr>
            <p:cNvPr id="2651" name="Line 603"/>
            <p:cNvSpPr>
              <a:spLocks noChangeShapeType="1"/>
            </p:cNvSpPr>
            <p:nvPr/>
          </p:nvSpPr>
          <p:spPr bwMode="auto">
            <a:xfrm flipV="1">
              <a:off x="3004" y="622"/>
              <a:ext cx="1" cy="180"/>
            </a:xfrm>
            <a:prstGeom prst="line">
              <a:avLst/>
            </a:prstGeom>
            <a:noFill/>
            <a:ln w="11113">
              <a:solidFill>
                <a:srgbClr val="000000"/>
              </a:solidFill>
              <a:round/>
              <a:headEnd/>
              <a:tailEnd/>
            </a:ln>
          </p:spPr>
          <p:txBody>
            <a:bodyPr/>
            <a:lstStyle/>
            <a:p>
              <a:endParaRPr lang="fr-FR"/>
            </a:p>
          </p:txBody>
        </p:sp>
        <p:sp>
          <p:nvSpPr>
            <p:cNvPr id="2652" name="Line 604"/>
            <p:cNvSpPr>
              <a:spLocks noChangeShapeType="1"/>
            </p:cNvSpPr>
            <p:nvPr/>
          </p:nvSpPr>
          <p:spPr bwMode="auto">
            <a:xfrm flipV="1">
              <a:off x="3064" y="1049"/>
              <a:ext cx="1" cy="176"/>
            </a:xfrm>
            <a:prstGeom prst="line">
              <a:avLst/>
            </a:prstGeom>
            <a:noFill/>
            <a:ln w="11113">
              <a:solidFill>
                <a:srgbClr val="000000"/>
              </a:solidFill>
              <a:round/>
              <a:headEnd/>
              <a:tailEnd/>
            </a:ln>
          </p:spPr>
          <p:txBody>
            <a:bodyPr/>
            <a:lstStyle/>
            <a:p>
              <a:endParaRPr lang="fr-FR"/>
            </a:p>
          </p:txBody>
        </p:sp>
        <p:sp>
          <p:nvSpPr>
            <p:cNvPr id="2653" name="Line 605"/>
            <p:cNvSpPr>
              <a:spLocks noChangeShapeType="1"/>
            </p:cNvSpPr>
            <p:nvPr/>
          </p:nvSpPr>
          <p:spPr bwMode="auto">
            <a:xfrm flipV="1">
              <a:off x="3064" y="827"/>
              <a:ext cx="1" cy="185"/>
            </a:xfrm>
            <a:prstGeom prst="line">
              <a:avLst/>
            </a:prstGeom>
            <a:noFill/>
            <a:ln w="11113">
              <a:solidFill>
                <a:srgbClr val="000000"/>
              </a:solidFill>
              <a:round/>
              <a:headEnd/>
              <a:tailEnd/>
            </a:ln>
          </p:spPr>
          <p:txBody>
            <a:bodyPr/>
            <a:lstStyle/>
            <a:p>
              <a:endParaRPr lang="fr-FR"/>
            </a:p>
          </p:txBody>
        </p:sp>
        <p:sp>
          <p:nvSpPr>
            <p:cNvPr id="2654" name="Line 606"/>
            <p:cNvSpPr>
              <a:spLocks noChangeShapeType="1"/>
            </p:cNvSpPr>
            <p:nvPr/>
          </p:nvSpPr>
          <p:spPr bwMode="auto">
            <a:xfrm>
              <a:off x="3004" y="1268"/>
              <a:ext cx="1" cy="439"/>
            </a:xfrm>
            <a:prstGeom prst="line">
              <a:avLst/>
            </a:prstGeom>
            <a:noFill/>
            <a:ln w="11113">
              <a:solidFill>
                <a:srgbClr val="000000"/>
              </a:solidFill>
              <a:round/>
              <a:headEnd/>
              <a:tailEnd/>
            </a:ln>
          </p:spPr>
          <p:txBody>
            <a:bodyPr/>
            <a:lstStyle/>
            <a:p>
              <a:endParaRPr lang="fr-FR"/>
            </a:p>
          </p:txBody>
        </p:sp>
        <p:sp>
          <p:nvSpPr>
            <p:cNvPr id="2655" name="Line 607"/>
            <p:cNvSpPr>
              <a:spLocks noChangeShapeType="1"/>
            </p:cNvSpPr>
            <p:nvPr/>
          </p:nvSpPr>
          <p:spPr bwMode="auto">
            <a:xfrm>
              <a:off x="3058" y="1268"/>
              <a:ext cx="1" cy="439"/>
            </a:xfrm>
            <a:prstGeom prst="line">
              <a:avLst/>
            </a:prstGeom>
            <a:noFill/>
            <a:ln w="11113">
              <a:solidFill>
                <a:srgbClr val="000000"/>
              </a:solidFill>
              <a:round/>
              <a:headEnd/>
              <a:tailEnd/>
            </a:ln>
          </p:spPr>
          <p:txBody>
            <a:bodyPr/>
            <a:lstStyle/>
            <a:p>
              <a:endParaRPr lang="fr-FR"/>
            </a:p>
          </p:txBody>
        </p:sp>
        <p:sp>
          <p:nvSpPr>
            <p:cNvPr id="2656" name="Line 608"/>
            <p:cNvSpPr>
              <a:spLocks noChangeShapeType="1"/>
            </p:cNvSpPr>
            <p:nvPr/>
          </p:nvSpPr>
          <p:spPr bwMode="auto">
            <a:xfrm>
              <a:off x="3113" y="1246"/>
              <a:ext cx="1" cy="461"/>
            </a:xfrm>
            <a:prstGeom prst="line">
              <a:avLst/>
            </a:prstGeom>
            <a:noFill/>
            <a:ln w="11113">
              <a:solidFill>
                <a:srgbClr val="000000"/>
              </a:solidFill>
              <a:round/>
              <a:headEnd/>
              <a:tailEnd/>
            </a:ln>
          </p:spPr>
          <p:txBody>
            <a:bodyPr/>
            <a:lstStyle/>
            <a:p>
              <a:endParaRPr lang="fr-FR"/>
            </a:p>
          </p:txBody>
        </p:sp>
        <p:sp>
          <p:nvSpPr>
            <p:cNvPr id="2657" name="Freeform 609"/>
            <p:cNvSpPr>
              <a:spLocks/>
            </p:cNvSpPr>
            <p:nvPr/>
          </p:nvSpPr>
          <p:spPr bwMode="auto">
            <a:xfrm>
              <a:off x="3004" y="1755"/>
              <a:ext cx="809" cy="1136"/>
            </a:xfrm>
            <a:custGeom>
              <a:avLst/>
              <a:gdLst/>
              <a:ahLst/>
              <a:cxnLst>
                <a:cxn ang="0">
                  <a:pos x="809" y="2272"/>
                </a:cxn>
                <a:cxn ang="0">
                  <a:pos x="809" y="2035"/>
                </a:cxn>
                <a:cxn ang="0">
                  <a:pos x="0" y="2035"/>
                </a:cxn>
                <a:cxn ang="0">
                  <a:pos x="0" y="0"/>
                </a:cxn>
              </a:cxnLst>
              <a:rect l="0" t="0" r="r" b="b"/>
              <a:pathLst>
                <a:path w="809" h="2272">
                  <a:moveTo>
                    <a:pt x="809" y="2272"/>
                  </a:moveTo>
                  <a:lnTo>
                    <a:pt x="809" y="2035"/>
                  </a:lnTo>
                  <a:lnTo>
                    <a:pt x="0" y="2035"/>
                  </a:lnTo>
                  <a:lnTo>
                    <a:pt x="0" y="0"/>
                  </a:lnTo>
                </a:path>
              </a:pathLst>
            </a:custGeom>
            <a:noFill/>
            <a:ln w="11113">
              <a:solidFill>
                <a:srgbClr val="000000"/>
              </a:solidFill>
              <a:prstDash val="solid"/>
              <a:round/>
              <a:headEnd/>
              <a:tailEnd/>
            </a:ln>
          </p:spPr>
          <p:txBody>
            <a:bodyPr/>
            <a:lstStyle/>
            <a:p>
              <a:endParaRPr lang="fr-FR"/>
            </a:p>
          </p:txBody>
        </p:sp>
        <p:sp>
          <p:nvSpPr>
            <p:cNvPr id="2658" name="Freeform 610"/>
            <p:cNvSpPr>
              <a:spLocks/>
            </p:cNvSpPr>
            <p:nvPr/>
          </p:nvSpPr>
          <p:spPr bwMode="auto">
            <a:xfrm>
              <a:off x="3056" y="1759"/>
              <a:ext cx="917" cy="1234"/>
            </a:xfrm>
            <a:custGeom>
              <a:avLst/>
              <a:gdLst/>
              <a:ahLst/>
              <a:cxnLst>
                <a:cxn ang="0">
                  <a:pos x="917" y="2468"/>
                </a:cxn>
                <a:cxn ang="0">
                  <a:pos x="917" y="1968"/>
                </a:cxn>
                <a:cxn ang="0">
                  <a:pos x="0" y="1968"/>
                </a:cxn>
                <a:cxn ang="0">
                  <a:pos x="0" y="0"/>
                </a:cxn>
              </a:cxnLst>
              <a:rect l="0" t="0" r="r" b="b"/>
              <a:pathLst>
                <a:path w="917" h="2468">
                  <a:moveTo>
                    <a:pt x="917" y="2468"/>
                  </a:moveTo>
                  <a:lnTo>
                    <a:pt x="917" y="1968"/>
                  </a:lnTo>
                  <a:lnTo>
                    <a:pt x="0" y="1968"/>
                  </a:lnTo>
                  <a:lnTo>
                    <a:pt x="0" y="0"/>
                  </a:lnTo>
                </a:path>
              </a:pathLst>
            </a:custGeom>
            <a:noFill/>
            <a:ln w="11113">
              <a:solidFill>
                <a:srgbClr val="000000"/>
              </a:solidFill>
              <a:prstDash val="solid"/>
              <a:round/>
              <a:headEnd/>
              <a:tailEnd/>
            </a:ln>
          </p:spPr>
          <p:txBody>
            <a:bodyPr/>
            <a:lstStyle/>
            <a:p>
              <a:endParaRPr lang="fr-FR"/>
            </a:p>
          </p:txBody>
        </p:sp>
        <p:sp>
          <p:nvSpPr>
            <p:cNvPr id="2659" name="Freeform 611"/>
            <p:cNvSpPr>
              <a:spLocks/>
            </p:cNvSpPr>
            <p:nvPr/>
          </p:nvSpPr>
          <p:spPr bwMode="auto">
            <a:xfrm>
              <a:off x="3107" y="1759"/>
              <a:ext cx="1043" cy="1325"/>
            </a:xfrm>
            <a:custGeom>
              <a:avLst/>
              <a:gdLst/>
              <a:ahLst/>
              <a:cxnLst>
                <a:cxn ang="0">
                  <a:pos x="1043" y="2649"/>
                </a:cxn>
                <a:cxn ang="0">
                  <a:pos x="1043" y="1892"/>
                </a:cxn>
                <a:cxn ang="0">
                  <a:pos x="0" y="1892"/>
                </a:cxn>
                <a:cxn ang="0">
                  <a:pos x="0" y="0"/>
                </a:cxn>
              </a:cxnLst>
              <a:rect l="0" t="0" r="r" b="b"/>
              <a:pathLst>
                <a:path w="1043" h="2649">
                  <a:moveTo>
                    <a:pt x="1043" y="2649"/>
                  </a:moveTo>
                  <a:lnTo>
                    <a:pt x="1043" y="1892"/>
                  </a:lnTo>
                  <a:lnTo>
                    <a:pt x="0" y="1892"/>
                  </a:lnTo>
                  <a:lnTo>
                    <a:pt x="0" y="0"/>
                  </a:lnTo>
                </a:path>
              </a:pathLst>
            </a:custGeom>
            <a:noFill/>
            <a:ln w="11113">
              <a:solidFill>
                <a:srgbClr val="000000"/>
              </a:solidFill>
              <a:prstDash val="solid"/>
              <a:round/>
              <a:headEnd/>
              <a:tailEnd/>
            </a:ln>
          </p:spPr>
          <p:txBody>
            <a:bodyPr/>
            <a:lstStyle/>
            <a:p>
              <a:endParaRPr lang="fr-FR"/>
            </a:p>
          </p:txBody>
        </p:sp>
        <p:sp>
          <p:nvSpPr>
            <p:cNvPr id="2660" name="Freeform 612"/>
            <p:cNvSpPr>
              <a:spLocks/>
            </p:cNvSpPr>
            <p:nvPr/>
          </p:nvSpPr>
          <p:spPr bwMode="auto">
            <a:xfrm>
              <a:off x="1880" y="3492"/>
              <a:ext cx="171" cy="99"/>
            </a:xfrm>
            <a:custGeom>
              <a:avLst/>
              <a:gdLst/>
              <a:ahLst/>
              <a:cxnLst>
                <a:cxn ang="0">
                  <a:pos x="0" y="99"/>
                </a:cxn>
                <a:cxn ang="0">
                  <a:pos x="3" y="78"/>
                </a:cxn>
                <a:cxn ang="0">
                  <a:pos x="9" y="57"/>
                </a:cxn>
                <a:cxn ang="0">
                  <a:pos x="19" y="37"/>
                </a:cxn>
                <a:cxn ang="0">
                  <a:pos x="32" y="22"/>
                </a:cxn>
                <a:cxn ang="0">
                  <a:pos x="48" y="10"/>
                </a:cxn>
                <a:cxn ang="0">
                  <a:pos x="67" y="3"/>
                </a:cxn>
                <a:cxn ang="0">
                  <a:pos x="86" y="0"/>
                </a:cxn>
                <a:cxn ang="0">
                  <a:pos x="105" y="3"/>
                </a:cxn>
                <a:cxn ang="0">
                  <a:pos x="123" y="10"/>
                </a:cxn>
                <a:cxn ang="0">
                  <a:pos x="139" y="22"/>
                </a:cxn>
                <a:cxn ang="0">
                  <a:pos x="153" y="37"/>
                </a:cxn>
                <a:cxn ang="0">
                  <a:pos x="164" y="57"/>
                </a:cxn>
                <a:cxn ang="0">
                  <a:pos x="170" y="78"/>
                </a:cxn>
                <a:cxn ang="0">
                  <a:pos x="171" y="99"/>
                </a:cxn>
                <a:cxn ang="0">
                  <a:pos x="170" y="121"/>
                </a:cxn>
                <a:cxn ang="0">
                  <a:pos x="164" y="142"/>
                </a:cxn>
                <a:cxn ang="0">
                  <a:pos x="153" y="162"/>
                </a:cxn>
                <a:cxn ang="0">
                  <a:pos x="139" y="177"/>
                </a:cxn>
                <a:cxn ang="0">
                  <a:pos x="123" y="188"/>
                </a:cxn>
                <a:cxn ang="0">
                  <a:pos x="105" y="196"/>
                </a:cxn>
                <a:cxn ang="0">
                  <a:pos x="86" y="198"/>
                </a:cxn>
                <a:cxn ang="0">
                  <a:pos x="67" y="196"/>
                </a:cxn>
                <a:cxn ang="0">
                  <a:pos x="48" y="188"/>
                </a:cxn>
                <a:cxn ang="0">
                  <a:pos x="32" y="177"/>
                </a:cxn>
                <a:cxn ang="0">
                  <a:pos x="19" y="162"/>
                </a:cxn>
                <a:cxn ang="0">
                  <a:pos x="9" y="142"/>
                </a:cxn>
                <a:cxn ang="0">
                  <a:pos x="3" y="121"/>
                </a:cxn>
                <a:cxn ang="0">
                  <a:pos x="0" y="99"/>
                </a:cxn>
              </a:cxnLst>
              <a:rect l="0" t="0" r="r" b="b"/>
              <a:pathLst>
                <a:path w="171" h="198">
                  <a:moveTo>
                    <a:pt x="0" y="99"/>
                  </a:moveTo>
                  <a:lnTo>
                    <a:pt x="3" y="78"/>
                  </a:lnTo>
                  <a:lnTo>
                    <a:pt x="9" y="57"/>
                  </a:lnTo>
                  <a:lnTo>
                    <a:pt x="19" y="37"/>
                  </a:lnTo>
                  <a:lnTo>
                    <a:pt x="32" y="22"/>
                  </a:lnTo>
                  <a:lnTo>
                    <a:pt x="48" y="10"/>
                  </a:lnTo>
                  <a:lnTo>
                    <a:pt x="67" y="3"/>
                  </a:lnTo>
                  <a:lnTo>
                    <a:pt x="86" y="0"/>
                  </a:lnTo>
                  <a:lnTo>
                    <a:pt x="105" y="3"/>
                  </a:lnTo>
                  <a:lnTo>
                    <a:pt x="123" y="10"/>
                  </a:lnTo>
                  <a:lnTo>
                    <a:pt x="139" y="22"/>
                  </a:lnTo>
                  <a:lnTo>
                    <a:pt x="153" y="37"/>
                  </a:lnTo>
                  <a:lnTo>
                    <a:pt x="164" y="57"/>
                  </a:lnTo>
                  <a:lnTo>
                    <a:pt x="170" y="78"/>
                  </a:lnTo>
                  <a:lnTo>
                    <a:pt x="171" y="99"/>
                  </a:lnTo>
                  <a:lnTo>
                    <a:pt x="170" y="121"/>
                  </a:lnTo>
                  <a:lnTo>
                    <a:pt x="164" y="142"/>
                  </a:lnTo>
                  <a:lnTo>
                    <a:pt x="153" y="162"/>
                  </a:lnTo>
                  <a:lnTo>
                    <a:pt x="139" y="177"/>
                  </a:lnTo>
                  <a:lnTo>
                    <a:pt x="123" y="188"/>
                  </a:lnTo>
                  <a:lnTo>
                    <a:pt x="105" y="196"/>
                  </a:lnTo>
                  <a:lnTo>
                    <a:pt x="86" y="198"/>
                  </a:lnTo>
                  <a:lnTo>
                    <a:pt x="67" y="196"/>
                  </a:lnTo>
                  <a:lnTo>
                    <a:pt x="48" y="188"/>
                  </a:lnTo>
                  <a:lnTo>
                    <a:pt x="32" y="177"/>
                  </a:lnTo>
                  <a:lnTo>
                    <a:pt x="19" y="162"/>
                  </a:lnTo>
                  <a:lnTo>
                    <a:pt x="9" y="142"/>
                  </a:lnTo>
                  <a:lnTo>
                    <a:pt x="3"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661" name="Rectangle 613"/>
            <p:cNvSpPr>
              <a:spLocks noChangeArrowheads="1"/>
            </p:cNvSpPr>
            <p:nvPr/>
          </p:nvSpPr>
          <p:spPr bwMode="auto">
            <a:xfrm>
              <a:off x="1944" y="3518"/>
              <a:ext cx="54"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LI</a:t>
              </a:r>
              <a:endParaRPr lang="fr-FR" sz="800">
                <a:solidFill>
                  <a:srgbClr val="FC0128"/>
                </a:solidFill>
              </a:endParaRPr>
            </a:p>
          </p:txBody>
        </p:sp>
        <p:sp>
          <p:nvSpPr>
            <p:cNvPr id="2662" name="Line 614"/>
            <p:cNvSpPr>
              <a:spLocks noChangeShapeType="1"/>
            </p:cNvSpPr>
            <p:nvPr/>
          </p:nvSpPr>
          <p:spPr bwMode="auto">
            <a:xfrm>
              <a:off x="1737" y="3323"/>
              <a:ext cx="59" cy="1"/>
            </a:xfrm>
            <a:prstGeom prst="line">
              <a:avLst/>
            </a:prstGeom>
            <a:noFill/>
            <a:ln w="11113">
              <a:solidFill>
                <a:srgbClr val="000000"/>
              </a:solidFill>
              <a:round/>
              <a:headEnd/>
              <a:tailEnd/>
            </a:ln>
          </p:spPr>
          <p:txBody>
            <a:bodyPr/>
            <a:lstStyle/>
            <a:p>
              <a:endParaRPr lang="fr-FR"/>
            </a:p>
          </p:txBody>
        </p:sp>
        <p:sp>
          <p:nvSpPr>
            <p:cNvPr id="2663" name="Line 615"/>
            <p:cNvSpPr>
              <a:spLocks noChangeShapeType="1"/>
            </p:cNvSpPr>
            <p:nvPr/>
          </p:nvSpPr>
          <p:spPr bwMode="auto">
            <a:xfrm>
              <a:off x="1832" y="3323"/>
              <a:ext cx="8" cy="1"/>
            </a:xfrm>
            <a:prstGeom prst="line">
              <a:avLst/>
            </a:prstGeom>
            <a:noFill/>
            <a:ln w="11113">
              <a:solidFill>
                <a:srgbClr val="000000"/>
              </a:solidFill>
              <a:round/>
              <a:headEnd/>
              <a:tailEnd/>
            </a:ln>
          </p:spPr>
          <p:txBody>
            <a:bodyPr/>
            <a:lstStyle/>
            <a:p>
              <a:endParaRPr lang="fr-FR"/>
            </a:p>
          </p:txBody>
        </p:sp>
        <p:sp>
          <p:nvSpPr>
            <p:cNvPr id="2664" name="Line 616"/>
            <p:cNvSpPr>
              <a:spLocks noChangeShapeType="1"/>
            </p:cNvSpPr>
            <p:nvPr/>
          </p:nvSpPr>
          <p:spPr bwMode="auto">
            <a:xfrm>
              <a:off x="1877" y="3323"/>
              <a:ext cx="59" cy="1"/>
            </a:xfrm>
            <a:prstGeom prst="line">
              <a:avLst/>
            </a:prstGeom>
            <a:noFill/>
            <a:ln w="11113">
              <a:solidFill>
                <a:srgbClr val="000000"/>
              </a:solidFill>
              <a:round/>
              <a:headEnd/>
              <a:tailEnd/>
            </a:ln>
          </p:spPr>
          <p:txBody>
            <a:bodyPr/>
            <a:lstStyle/>
            <a:p>
              <a:endParaRPr lang="fr-FR"/>
            </a:p>
          </p:txBody>
        </p:sp>
        <p:sp>
          <p:nvSpPr>
            <p:cNvPr id="2665" name="Line 617"/>
            <p:cNvSpPr>
              <a:spLocks noChangeShapeType="1"/>
            </p:cNvSpPr>
            <p:nvPr/>
          </p:nvSpPr>
          <p:spPr bwMode="auto">
            <a:xfrm>
              <a:off x="1972" y="3323"/>
              <a:ext cx="1" cy="4"/>
            </a:xfrm>
            <a:prstGeom prst="line">
              <a:avLst/>
            </a:prstGeom>
            <a:noFill/>
            <a:ln w="11113">
              <a:solidFill>
                <a:srgbClr val="000000"/>
              </a:solidFill>
              <a:round/>
              <a:headEnd/>
              <a:tailEnd/>
            </a:ln>
          </p:spPr>
          <p:txBody>
            <a:bodyPr/>
            <a:lstStyle/>
            <a:p>
              <a:endParaRPr lang="fr-FR"/>
            </a:p>
          </p:txBody>
        </p:sp>
        <p:sp>
          <p:nvSpPr>
            <p:cNvPr id="2666" name="Line 618"/>
            <p:cNvSpPr>
              <a:spLocks noChangeShapeType="1"/>
            </p:cNvSpPr>
            <p:nvPr/>
          </p:nvSpPr>
          <p:spPr bwMode="auto">
            <a:xfrm>
              <a:off x="1972" y="3348"/>
              <a:ext cx="1" cy="34"/>
            </a:xfrm>
            <a:prstGeom prst="line">
              <a:avLst/>
            </a:prstGeom>
            <a:noFill/>
            <a:ln w="11113">
              <a:solidFill>
                <a:srgbClr val="000000"/>
              </a:solidFill>
              <a:round/>
              <a:headEnd/>
              <a:tailEnd/>
            </a:ln>
          </p:spPr>
          <p:txBody>
            <a:bodyPr/>
            <a:lstStyle/>
            <a:p>
              <a:endParaRPr lang="fr-FR"/>
            </a:p>
          </p:txBody>
        </p:sp>
        <p:sp>
          <p:nvSpPr>
            <p:cNvPr id="2667" name="Line 619"/>
            <p:cNvSpPr>
              <a:spLocks noChangeShapeType="1"/>
            </p:cNvSpPr>
            <p:nvPr/>
          </p:nvSpPr>
          <p:spPr bwMode="auto">
            <a:xfrm>
              <a:off x="1972" y="3403"/>
              <a:ext cx="1" cy="4"/>
            </a:xfrm>
            <a:prstGeom prst="line">
              <a:avLst/>
            </a:prstGeom>
            <a:noFill/>
            <a:ln w="11113">
              <a:solidFill>
                <a:srgbClr val="000000"/>
              </a:solidFill>
              <a:round/>
              <a:headEnd/>
              <a:tailEnd/>
            </a:ln>
          </p:spPr>
          <p:txBody>
            <a:bodyPr/>
            <a:lstStyle/>
            <a:p>
              <a:endParaRPr lang="fr-FR"/>
            </a:p>
          </p:txBody>
        </p:sp>
        <p:sp>
          <p:nvSpPr>
            <p:cNvPr id="2668" name="Line 620"/>
            <p:cNvSpPr>
              <a:spLocks noChangeShapeType="1"/>
            </p:cNvSpPr>
            <p:nvPr/>
          </p:nvSpPr>
          <p:spPr bwMode="auto">
            <a:xfrm>
              <a:off x="1972" y="3428"/>
              <a:ext cx="1" cy="33"/>
            </a:xfrm>
            <a:prstGeom prst="line">
              <a:avLst/>
            </a:prstGeom>
            <a:noFill/>
            <a:ln w="11113">
              <a:solidFill>
                <a:srgbClr val="000000"/>
              </a:solidFill>
              <a:round/>
              <a:headEnd/>
              <a:tailEnd/>
            </a:ln>
          </p:spPr>
          <p:txBody>
            <a:bodyPr/>
            <a:lstStyle/>
            <a:p>
              <a:endParaRPr lang="fr-FR"/>
            </a:p>
          </p:txBody>
        </p:sp>
        <p:sp>
          <p:nvSpPr>
            <p:cNvPr id="2669" name="Line 621"/>
            <p:cNvSpPr>
              <a:spLocks noChangeShapeType="1"/>
            </p:cNvSpPr>
            <p:nvPr/>
          </p:nvSpPr>
          <p:spPr bwMode="auto">
            <a:xfrm>
              <a:off x="1972" y="3482"/>
              <a:ext cx="1" cy="4"/>
            </a:xfrm>
            <a:prstGeom prst="line">
              <a:avLst/>
            </a:prstGeom>
            <a:noFill/>
            <a:ln w="11113">
              <a:solidFill>
                <a:srgbClr val="000000"/>
              </a:solidFill>
              <a:round/>
              <a:headEnd/>
              <a:tailEnd/>
            </a:ln>
          </p:spPr>
          <p:txBody>
            <a:bodyPr/>
            <a:lstStyle/>
            <a:p>
              <a:endParaRPr lang="fr-FR"/>
            </a:p>
          </p:txBody>
        </p:sp>
        <p:sp>
          <p:nvSpPr>
            <p:cNvPr id="2670" name="Line 622"/>
            <p:cNvSpPr>
              <a:spLocks noChangeShapeType="1"/>
            </p:cNvSpPr>
            <p:nvPr/>
          </p:nvSpPr>
          <p:spPr bwMode="auto">
            <a:xfrm>
              <a:off x="1966" y="3594"/>
              <a:ext cx="1" cy="34"/>
            </a:xfrm>
            <a:prstGeom prst="line">
              <a:avLst/>
            </a:prstGeom>
            <a:noFill/>
            <a:ln w="11113">
              <a:solidFill>
                <a:srgbClr val="000000"/>
              </a:solidFill>
              <a:round/>
              <a:headEnd/>
              <a:tailEnd/>
            </a:ln>
          </p:spPr>
          <p:txBody>
            <a:bodyPr/>
            <a:lstStyle/>
            <a:p>
              <a:endParaRPr lang="fr-FR"/>
            </a:p>
          </p:txBody>
        </p:sp>
        <p:sp>
          <p:nvSpPr>
            <p:cNvPr id="2671" name="Line 623"/>
            <p:cNvSpPr>
              <a:spLocks noChangeShapeType="1"/>
            </p:cNvSpPr>
            <p:nvPr/>
          </p:nvSpPr>
          <p:spPr bwMode="auto">
            <a:xfrm>
              <a:off x="1966" y="3649"/>
              <a:ext cx="1" cy="4"/>
            </a:xfrm>
            <a:prstGeom prst="line">
              <a:avLst/>
            </a:prstGeom>
            <a:noFill/>
            <a:ln w="11113">
              <a:solidFill>
                <a:srgbClr val="000000"/>
              </a:solidFill>
              <a:round/>
              <a:headEnd/>
              <a:tailEnd/>
            </a:ln>
          </p:spPr>
          <p:txBody>
            <a:bodyPr/>
            <a:lstStyle/>
            <a:p>
              <a:endParaRPr lang="fr-FR"/>
            </a:p>
          </p:txBody>
        </p:sp>
        <p:sp>
          <p:nvSpPr>
            <p:cNvPr id="2672" name="Line 624"/>
            <p:cNvSpPr>
              <a:spLocks noChangeShapeType="1"/>
            </p:cNvSpPr>
            <p:nvPr/>
          </p:nvSpPr>
          <p:spPr bwMode="auto">
            <a:xfrm>
              <a:off x="1966" y="3674"/>
              <a:ext cx="1" cy="33"/>
            </a:xfrm>
            <a:prstGeom prst="line">
              <a:avLst/>
            </a:prstGeom>
            <a:noFill/>
            <a:ln w="11113">
              <a:solidFill>
                <a:srgbClr val="000000"/>
              </a:solidFill>
              <a:round/>
              <a:headEnd/>
              <a:tailEnd/>
            </a:ln>
          </p:spPr>
          <p:txBody>
            <a:bodyPr/>
            <a:lstStyle/>
            <a:p>
              <a:endParaRPr lang="fr-FR"/>
            </a:p>
          </p:txBody>
        </p:sp>
        <p:sp>
          <p:nvSpPr>
            <p:cNvPr id="2673" name="Line 625"/>
            <p:cNvSpPr>
              <a:spLocks noChangeShapeType="1"/>
            </p:cNvSpPr>
            <p:nvPr/>
          </p:nvSpPr>
          <p:spPr bwMode="auto">
            <a:xfrm>
              <a:off x="1966" y="3728"/>
              <a:ext cx="1" cy="4"/>
            </a:xfrm>
            <a:prstGeom prst="line">
              <a:avLst/>
            </a:prstGeom>
            <a:noFill/>
            <a:ln w="11113">
              <a:solidFill>
                <a:srgbClr val="000000"/>
              </a:solidFill>
              <a:round/>
              <a:headEnd/>
              <a:tailEnd/>
            </a:ln>
          </p:spPr>
          <p:txBody>
            <a:bodyPr/>
            <a:lstStyle/>
            <a:p>
              <a:endParaRPr lang="fr-FR"/>
            </a:p>
          </p:txBody>
        </p:sp>
        <p:sp>
          <p:nvSpPr>
            <p:cNvPr id="2674" name="Line 626"/>
            <p:cNvSpPr>
              <a:spLocks noChangeShapeType="1"/>
            </p:cNvSpPr>
            <p:nvPr/>
          </p:nvSpPr>
          <p:spPr bwMode="auto">
            <a:xfrm>
              <a:off x="1966" y="3753"/>
              <a:ext cx="1" cy="34"/>
            </a:xfrm>
            <a:prstGeom prst="line">
              <a:avLst/>
            </a:prstGeom>
            <a:noFill/>
            <a:ln w="11113">
              <a:solidFill>
                <a:srgbClr val="000000"/>
              </a:solidFill>
              <a:round/>
              <a:headEnd/>
              <a:tailEnd/>
            </a:ln>
          </p:spPr>
          <p:txBody>
            <a:bodyPr/>
            <a:lstStyle/>
            <a:p>
              <a:endParaRPr lang="fr-FR"/>
            </a:p>
          </p:txBody>
        </p:sp>
        <p:sp>
          <p:nvSpPr>
            <p:cNvPr id="2675" name="Line 627"/>
            <p:cNvSpPr>
              <a:spLocks noChangeShapeType="1"/>
            </p:cNvSpPr>
            <p:nvPr/>
          </p:nvSpPr>
          <p:spPr bwMode="auto">
            <a:xfrm>
              <a:off x="1850" y="3808"/>
              <a:ext cx="1" cy="4"/>
            </a:xfrm>
            <a:prstGeom prst="line">
              <a:avLst/>
            </a:prstGeom>
            <a:noFill/>
            <a:ln w="11113">
              <a:solidFill>
                <a:srgbClr val="000000"/>
              </a:solidFill>
              <a:round/>
              <a:headEnd/>
              <a:tailEnd/>
            </a:ln>
          </p:spPr>
          <p:txBody>
            <a:bodyPr/>
            <a:lstStyle/>
            <a:p>
              <a:endParaRPr lang="fr-FR"/>
            </a:p>
          </p:txBody>
        </p:sp>
        <p:sp>
          <p:nvSpPr>
            <p:cNvPr id="2676" name="Line 628"/>
            <p:cNvSpPr>
              <a:spLocks noChangeShapeType="1"/>
            </p:cNvSpPr>
            <p:nvPr/>
          </p:nvSpPr>
          <p:spPr bwMode="auto">
            <a:xfrm flipH="1">
              <a:off x="1768" y="3819"/>
              <a:ext cx="59" cy="1"/>
            </a:xfrm>
            <a:prstGeom prst="line">
              <a:avLst/>
            </a:prstGeom>
            <a:noFill/>
            <a:ln w="11113">
              <a:solidFill>
                <a:srgbClr val="000000"/>
              </a:solidFill>
              <a:round/>
              <a:headEnd/>
              <a:tailEnd/>
            </a:ln>
          </p:spPr>
          <p:txBody>
            <a:bodyPr/>
            <a:lstStyle/>
            <a:p>
              <a:endParaRPr lang="fr-FR"/>
            </a:p>
          </p:txBody>
        </p:sp>
        <p:sp>
          <p:nvSpPr>
            <p:cNvPr id="2677" name="Line 629"/>
            <p:cNvSpPr>
              <a:spLocks noChangeShapeType="1"/>
            </p:cNvSpPr>
            <p:nvPr/>
          </p:nvSpPr>
          <p:spPr bwMode="auto">
            <a:xfrm flipH="1">
              <a:off x="1724" y="3819"/>
              <a:ext cx="7" cy="1"/>
            </a:xfrm>
            <a:prstGeom prst="line">
              <a:avLst/>
            </a:prstGeom>
            <a:noFill/>
            <a:ln w="11113">
              <a:solidFill>
                <a:srgbClr val="000000"/>
              </a:solidFill>
              <a:round/>
              <a:headEnd/>
              <a:tailEnd/>
            </a:ln>
          </p:spPr>
          <p:txBody>
            <a:bodyPr/>
            <a:lstStyle/>
            <a:p>
              <a:endParaRPr lang="fr-FR"/>
            </a:p>
          </p:txBody>
        </p:sp>
        <p:sp>
          <p:nvSpPr>
            <p:cNvPr id="2678" name="Line 630"/>
            <p:cNvSpPr>
              <a:spLocks noChangeShapeType="1"/>
            </p:cNvSpPr>
            <p:nvPr/>
          </p:nvSpPr>
          <p:spPr bwMode="auto">
            <a:xfrm flipH="1">
              <a:off x="1628" y="3819"/>
              <a:ext cx="59" cy="1"/>
            </a:xfrm>
            <a:prstGeom prst="line">
              <a:avLst/>
            </a:prstGeom>
            <a:noFill/>
            <a:ln w="11113">
              <a:solidFill>
                <a:srgbClr val="000000"/>
              </a:solidFill>
              <a:round/>
              <a:headEnd/>
              <a:tailEnd/>
            </a:ln>
          </p:spPr>
          <p:txBody>
            <a:bodyPr/>
            <a:lstStyle/>
            <a:p>
              <a:endParaRPr lang="fr-FR"/>
            </a:p>
          </p:txBody>
        </p:sp>
        <p:sp>
          <p:nvSpPr>
            <p:cNvPr id="2679" name="Line 631"/>
            <p:cNvSpPr>
              <a:spLocks noChangeShapeType="1"/>
            </p:cNvSpPr>
            <p:nvPr/>
          </p:nvSpPr>
          <p:spPr bwMode="auto">
            <a:xfrm flipH="1">
              <a:off x="1584" y="3819"/>
              <a:ext cx="7" cy="1"/>
            </a:xfrm>
            <a:prstGeom prst="line">
              <a:avLst/>
            </a:prstGeom>
            <a:noFill/>
            <a:ln w="11113">
              <a:solidFill>
                <a:srgbClr val="000000"/>
              </a:solidFill>
              <a:round/>
              <a:headEnd/>
              <a:tailEnd/>
            </a:ln>
          </p:spPr>
          <p:txBody>
            <a:bodyPr/>
            <a:lstStyle/>
            <a:p>
              <a:endParaRPr lang="fr-FR"/>
            </a:p>
          </p:txBody>
        </p:sp>
        <p:sp>
          <p:nvSpPr>
            <p:cNvPr id="2680" name="Line 632"/>
            <p:cNvSpPr>
              <a:spLocks noChangeShapeType="1"/>
            </p:cNvSpPr>
            <p:nvPr/>
          </p:nvSpPr>
          <p:spPr bwMode="auto">
            <a:xfrm flipH="1">
              <a:off x="1638" y="3819"/>
              <a:ext cx="25" cy="1"/>
            </a:xfrm>
            <a:prstGeom prst="line">
              <a:avLst/>
            </a:prstGeom>
            <a:noFill/>
            <a:ln w="11113">
              <a:solidFill>
                <a:srgbClr val="000000"/>
              </a:solidFill>
              <a:round/>
              <a:headEnd/>
              <a:tailEnd/>
            </a:ln>
          </p:spPr>
          <p:txBody>
            <a:bodyPr/>
            <a:lstStyle/>
            <a:p>
              <a:endParaRPr lang="fr-FR"/>
            </a:p>
          </p:txBody>
        </p:sp>
        <p:sp>
          <p:nvSpPr>
            <p:cNvPr id="2681" name="Freeform 633"/>
            <p:cNvSpPr>
              <a:spLocks/>
            </p:cNvSpPr>
            <p:nvPr/>
          </p:nvSpPr>
          <p:spPr bwMode="auto">
            <a:xfrm>
              <a:off x="3998" y="600"/>
              <a:ext cx="87" cy="35"/>
            </a:xfrm>
            <a:custGeom>
              <a:avLst/>
              <a:gdLst/>
              <a:ahLst/>
              <a:cxnLst>
                <a:cxn ang="0">
                  <a:pos x="0" y="69"/>
                </a:cxn>
                <a:cxn ang="0">
                  <a:pos x="0" y="0"/>
                </a:cxn>
                <a:cxn ang="0">
                  <a:pos x="87" y="69"/>
                </a:cxn>
                <a:cxn ang="0">
                  <a:pos x="87" y="0"/>
                </a:cxn>
              </a:cxnLst>
              <a:rect l="0" t="0" r="r" b="b"/>
              <a:pathLst>
                <a:path w="87" h="69">
                  <a:moveTo>
                    <a:pt x="0" y="69"/>
                  </a:moveTo>
                  <a:lnTo>
                    <a:pt x="0" y="0"/>
                  </a:lnTo>
                  <a:lnTo>
                    <a:pt x="87" y="69"/>
                  </a:lnTo>
                  <a:lnTo>
                    <a:pt x="87" y="0"/>
                  </a:lnTo>
                </a:path>
              </a:pathLst>
            </a:custGeom>
            <a:noFill/>
            <a:ln w="11113">
              <a:solidFill>
                <a:srgbClr val="000000"/>
              </a:solidFill>
              <a:prstDash val="solid"/>
              <a:round/>
              <a:headEnd/>
              <a:tailEnd/>
            </a:ln>
          </p:spPr>
          <p:txBody>
            <a:bodyPr/>
            <a:lstStyle/>
            <a:p>
              <a:endParaRPr lang="fr-FR"/>
            </a:p>
          </p:txBody>
        </p:sp>
        <p:sp>
          <p:nvSpPr>
            <p:cNvPr id="2682" name="Freeform 634"/>
            <p:cNvSpPr>
              <a:spLocks/>
            </p:cNvSpPr>
            <p:nvPr/>
          </p:nvSpPr>
          <p:spPr bwMode="auto">
            <a:xfrm>
              <a:off x="3995" y="576"/>
              <a:ext cx="91" cy="14"/>
            </a:xfrm>
            <a:custGeom>
              <a:avLst/>
              <a:gdLst/>
              <a:ahLst/>
              <a:cxnLst>
                <a:cxn ang="0">
                  <a:pos x="0" y="28"/>
                </a:cxn>
                <a:cxn ang="0">
                  <a:pos x="91" y="28"/>
                </a:cxn>
                <a:cxn ang="0">
                  <a:pos x="60" y="0"/>
                </a:cxn>
              </a:cxnLst>
              <a:rect l="0" t="0" r="r" b="b"/>
              <a:pathLst>
                <a:path w="91" h="28">
                  <a:moveTo>
                    <a:pt x="0" y="28"/>
                  </a:moveTo>
                  <a:lnTo>
                    <a:pt x="91" y="28"/>
                  </a:lnTo>
                  <a:lnTo>
                    <a:pt x="60" y="0"/>
                  </a:lnTo>
                </a:path>
              </a:pathLst>
            </a:custGeom>
            <a:noFill/>
            <a:ln w="11113">
              <a:solidFill>
                <a:srgbClr val="000000"/>
              </a:solidFill>
              <a:prstDash val="solid"/>
              <a:round/>
              <a:headEnd/>
              <a:tailEnd/>
            </a:ln>
          </p:spPr>
          <p:txBody>
            <a:bodyPr/>
            <a:lstStyle/>
            <a:p>
              <a:endParaRPr lang="fr-FR"/>
            </a:p>
          </p:txBody>
        </p:sp>
        <p:sp>
          <p:nvSpPr>
            <p:cNvPr id="2683" name="Freeform 635"/>
            <p:cNvSpPr>
              <a:spLocks/>
            </p:cNvSpPr>
            <p:nvPr/>
          </p:nvSpPr>
          <p:spPr bwMode="auto">
            <a:xfrm>
              <a:off x="3998" y="1222"/>
              <a:ext cx="87" cy="36"/>
            </a:xfrm>
            <a:custGeom>
              <a:avLst/>
              <a:gdLst/>
              <a:ahLst/>
              <a:cxnLst>
                <a:cxn ang="0">
                  <a:pos x="0" y="71"/>
                </a:cxn>
                <a:cxn ang="0">
                  <a:pos x="0" y="0"/>
                </a:cxn>
                <a:cxn ang="0">
                  <a:pos x="87" y="71"/>
                </a:cxn>
                <a:cxn ang="0">
                  <a:pos x="87" y="0"/>
                </a:cxn>
              </a:cxnLst>
              <a:rect l="0" t="0" r="r" b="b"/>
              <a:pathLst>
                <a:path w="87" h="71">
                  <a:moveTo>
                    <a:pt x="0" y="71"/>
                  </a:moveTo>
                  <a:lnTo>
                    <a:pt x="0" y="0"/>
                  </a:lnTo>
                  <a:lnTo>
                    <a:pt x="87" y="71"/>
                  </a:lnTo>
                  <a:lnTo>
                    <a:pt x="87" y="0"/>
                  </a:lnTo>
                </a:path>
              </a:pathLst>
            </a:custGeom>
            <a:noFill/>
            <a:ln w="11113">
              <a:solidFill>
                <a:srgbClr val="000000"/>
              </a:solidFill>
              <a:prstDash val="solid"/>
              <a:round/>
              <a:headEnd/>
              <a:tailEnd/>
            </a:ln>
          </p:spPr>
          <p:txBody>
            <a:bodyPr/>
            <a:lstStyle/>
            <a:p>
              <a:endParaRPr lang="fr-FR"/>
            </a:p>
          </p:txBody>
        </p:sp>
        <p:sp>
          <p:nvSpPr>
            <p:cNvPr id="2684" name="Freeform 636"/>
            <p:cNvSpPr>
              <a:spLocks/>
            </p:cNvSpPr>
            <p:nvPr/>
          </p:nvSpPr>
          <p:spPr bwMode="auto">
            <a:xfrm>
              <a:off x="3995" y="1199"/>
              <a:ext cx="91" cy="14"/>
            </a:xfrm>
            <a:custGeom>
              <a:avLst/>
              <a:gdLst/>
              <a:ahLst/>
              <a:cxnLst>
                <a:cxn ang="0">
                  <a:pos x="0" y="28"/>
                </a:cxn>
                <a:cxn ang="0">
                  <a:pos x="91" y="28"/>
                </a:cxn>
                <a:cxn ang="0">
                  <a:pos x="60" y="0"/>
                </a:cxn>
              </a:cxnLst>
              <a:rect l="0" t="0" r="r" b="b"/>
              <a:pathLst>
                <a:path w="91" h="28">
                  <a:moveTo>
                    <a:pt x="0" y="28"/>
                  </a:moveTo>
                  <a:lnTo>
                    <a:pt x="91" y="28"/>
                  </a:lnTo>
                  <a:lnTo>
                    <a:pt x="60" y="0"/>
                  </a:lnTo>
                </a:path>
              </a:pathLst>
            </a:custGeom>
            <a:noFill/>
            <a:ln w="11113">
              <a:solidFill>
                <a:srgbClr val="000000"/>
              </a:solidFill>
              <a:prstDash val="solid"/>
              <a:round/>
              <a:headEnd/>
              <a:tailEnd/>
            </a:ln>
          </p:spPr>
          <p:txBody>
            <a:bodyPr/>
            <a:lstStyle/>
            <a:p>
              <a:endParaRPr lang="fr-FR"/>
            </a:p>
          </p:txBody>
        </p:sp>
        <p:sp>
          <p:nvSpPr>
            <p:cNvPr id="2685" name="Freeform 637"/>
            <p:cNvSpPr>
              <a:spLocks/>
            </p:cNvSpPr>
            <p:nvPr/>
          </p:nvSpPr>
          <p:spPr bwMode="auto">
            <a:xfrm>
              <a:off x="3998" y="1015"/>
              <a:ext cx="87" cy="36"/>
            </a:xfrm>
            <a:custGeom>
              <a:avLst/>
              <a:gdLst/>
              <a:ahLst/>
              <a:cxnLst>
                <a:cxn ang="0">
                  <a:pos x="0" y="71"/>
                </a:cxn>
                <a:cxn ang="0">
                  <a:pos x="0" y="0"/>
                </a:cxn>
                <a:cxn ang="0">
                  <a:pos x="87" y="71"/>
                </a:cxn>
                <a:cxn ang="0">
                  <a:pos x="87" y="0"/>
                </a:cxn>
              </a:cxnLst>
              <a:rect l="0" t="0" r="r" b="b"/>
              <a:pathLst>
                <a:path w="87" h="71">
                  <a:moveTo>
                    <a:pt x="0" y="71"/>
                  </a:moveTo>
                  <a:lnTo>
                    <a:pt x="0" y="0"/>
                  </a:lnTo>
                  <a:lnTo>
                    <a:pt x="87" y="71"/>
                  </a:lnTo>
                  <a:lnTo>
                    <a:pt x="87" y="0"/>
                  </a:lnTo>
                </a:path>
              </a:pathLst>
            </a:custGeom>
            <a:noFill/>
            <a:ln w="11113">
              <a:solidFill>
                <a:srgbClr val="000000"/>
              </a:solidFill>
              <a:prstDash val="solid"/>
              <a:round/>
              <a:headEnd/>
              <a:tailEnd/>
            </a:ln>
          </p:spPr>
          <p:txBody>
            <a:bodyPr/>
            <a:lstStyle/>
            <a:p>
              <a:endParaRPr lang="fr-FR"/>
            </a:p>
          </p:txBody>
        </p:sp>
        <p:sp>
          <p:nvSpPr>
            <p:cNvPr id="2686" name="Freeform 638"/>
            <p:cNvSpPr>
              <a:spLocks/>
            </p:cNvSpPr>
            <p:nvPr/>
          </p:nvSpPr>
          <p:spPr bwMode="auto">
            <a:xfrm>
              <a:off x="3995" y="992"/>
              <a:ext cx="91" cy="14"/>
            </a:xfrm>
            <a:custGeom>
              <a:avLst/>
              <a:gdLst/>
              <a:ahLst/>
              <a:cxnLst>
                <a:cxn ang="0">
                  <a:pos x="0" y="28"/>
                </a:cxn>
                <a:cxn ang="0">
                  <a:pos x="91" y="28"/>
                </a:cxn>
                <a:cxn ang="0">
                  <a:pos x="60" y="0"/>
                </a:cxn>
              </a:cxnLst>
              <a:rect l="0" t="0" r="r" b="b"/>
              <a:pathLst>
                <a:path w="91" h="28">
                  <a:moveTo>
                    <a:pt x="0" y="28"/>
                  </a:moveTo>
                  <a:lnTo>
                    <a:pt x="91" y="28"/>
                  </a:lnTo>
                  <a:lnTo>
                    <a:pt x="60" y="0"/>
                  </a:lnTo>
                </a:path>
              </a:pathLst>
            </a:custGeom>
            <a:noFill/>
            <a:ln w="11113">
              <a:solidFill>
                <a:srgbClr val="000000"/>
              </a:solidFill>
              <a:prstDash val="solid"/>
              <a:round/>
              <a:headEnd/>
              <a:tailEnd/>
            </a:ln>
          </p:spPr>
          <p:txBody>
            <a:bodyPr/>
            <a:lstStyle/>
            <a:p>
              <a:endParaRPr lang="fr-FR"/>
            </a:p>
          </p:txBody>
        </p:sp>
        <p:sp>
          <p:nvSpPr>
            <p:cNvPr id="2687" name="Freeform 639"/>
            <p:cNvSpPr>
              <a:spLocks/>
            </p:cNvSpPr>
            <p:nvPr/>
          </p:nvSpPr>
          <p:spPr bwMode="auto">
            <a:xfrm>
              <a:off x="3998" y="809"/>
              <a:ext cx="87" cy="35"/>
            </a:xfrm>
            <a:custGeom>
              <a:avLst/>
              <a:gdLst/>
              <a:ahLst/>
              <a:cxnLst>
                <a:cxn ang="0">
                  <a:pos x="0" y="70"/>
                </a:cxn>
                <a:cxn ang="0">
                  <a:pos x="0" y="0"/>
                </a:cxn>
                <a:cxn ang="0">
                  <a:pos x="87" y="70"/>
                </a:cxn>
                <a:cxn ang="0">
                  <a:pos x="87" y="0"/>
                </a:cxn>
              </a:cxnLst>
              <a:rect l="0" t="0" r="r" b="b"/>
              <a:pathLst>
                <a:path w="87" h="70">
                  <a:moveTo>
                    <a:pt x="0" y="70"/>
                  </a:moveTo>
                  <a:lnTo>
                    <a:pt x="0" y="0"/>
                  </a:lnTo>
                  <a:lnTo>
                    <a:pt x="87" y="70"/>
                  </a:lnTo>
                  <a:lnTo>
                    <a:pt x="87" y="0"/>
                  </a:lnTo>
                </a:path>
              </a:pathLst>
            </a:custGeom>
            <a:noFill/>
            <a:ln w="11113">
              <a:solidFill>
                <a:srgbClr val="000000"/>
              </a:solidFill>
              <a:prstDash val="solid"/>
              <a:round/>
              <a:headEnd/>
              <a:tailEnd/>
            </a:ln>
          </p:spPr>
          <p:txBody>
            <a:bodyPr/>
            <a:lstStyle/>
            <a:p>
              <a:endParaRPr lang="fr-FR"/>
            </a:p>
          </p:txBody>
        </p:sp>
        <p:sp>
          <p:nvSpPr>
            <p:cNvPr id="2688" name="Freeform 640"/>
            <p:cNvSpPr>
              <a:spLocks/>
            </p:cNvSpPr>
            <p:nvPr/>
          </p:nvSpPr>
          <p:spPr bwMode="auto">
            <a:xfrm>
              <a:off x="3995" y="785"/>
              <a:ext cx="91" cy="14"/>
            </a:xfrm>
            <a:custGeom>
              <a:avLst/>
              <a:gdLst/>
              <a:ahLst/>
              <a:cxnLst>
                <a:cxn ang="0">
                  <a:pos x="0" y="28"/>
                </a:cxn>
                <a:cxn ang="0">
                  <a:pos x="91" y="28"/>
                </a:cxn>
                <a:cxn ang="0">
                  <a:pos x="60" y="0"/>
                </a:cxn>
              </a:cxnLst>
              <a:rect l="0" t="0" r="r" b="b"/>
              <a:pathLst>
                <a:path w="91" h="28">
                  <a:moveTo>
                    <a:pt x="0" y="28"/>
                  </a:moveTo>
                  <a:lnTo>
                    <a:pt x="91" y="28"/>
                  </a:lnTo>
                  <a:lnTo>
                    <a:pt x="60" y="0"/>
                  </a:lnTo>
                </a:path>
              </a:pathLst>
            </a:custGeom>
            <a:noFill/>
            <a:ln w="11113">
              <a:solidFill>
                <a:srgbClr val="000000"/>
              </a:solidFill>
              <a:prstDash val="solid"/>
              <a:round/>
              <a:headEnd/>
              <a:tailEnd/>
            </a:ln>
          </p:spPr>
          <p:txBody>
            <a:bodyPr/>
            <a:lstStyle/>
            <a:p>
              <a:endParaRPr lang="fr-FR"/>
            </a:p>
          </p:txBody>
        </p:sp>
        <p:sp>
          <p:nvSpPr>
            <p:cNvPr id="2689" name="Freeform 641"/>
            <p:cNvSpPr>
              <a:spLocks/>
            </p:cNvSpPr>
            <p:nvPr/>
          </p:nvSpPr>
          <p:spPr bwMode="auto">
            <a:xfrm>
              <a:off x="2978" y="652"/>
              <a:ext cx="62" cy="50"/>
            </a:xfrm>
            <a:custGeom>
              <a:avLst/>
              <a:gdLst/>
              <a:ahLst/>
              <a:cxnLst>
                <a:cxn ang="0">
                  <a:pos x="0" y="0"/>
                </a:cxn>
                <a:cxn ang="0">
                  <a:pos x="62" y="0"/>
                </a:cxn>
                <a:cxn ang="0">
                  <a:pos x="0" y="99"/>
                </a:cxn>
                <a:cxn ang="0">
                  <a:pos x="62" y="99"/>
                </a:cxn>
              </a:cxnLst>
              <a:rect l="0" t="0" r="r" b="b"/>
              <a:pathLst>
                <a:path w="62" h="99">
                  <a:moveTo>
                    <a:pt x="0" y="0"/>
                  </a:moveTo>
                  <a:lnTo>
                    <a:pt x="62" y="0"/>
                  </a:lnTo>
                  <a:lnTo>
                    <a:pt x="0" y="99"/>
                  </a:lnTo>
                  <a:lnTo>
                    <a:pt x="62" y="99"/>
                  </a:lnTo>
                </a:path>
              </a:pathLst>
            </a:custGeom>
            <a:noFill/>
            <a:ln w="11113">
              <a:solidFill>
                <a:srgbClr val="000000"/>
              </a:solidFill>
              <a:prstDash val="solid"/>
              <a:round/>
              <a:headEnd/>
              <a:tailEnd/>
            </a:ln>
          </p:spPr>
          <p:txBody>
            <a:bodyPr/>
            <a:lstStyle/>
            <a:p>
              <a:endParaRPr lang="fr-FR"/>
            </a:p>
          </p:txBody>
        </p:sp>
        <p:sp>
          <p:nvSpPr>
            <p:cNvPr id="2690" name="Freeform 642"/>
            <p:cNvSpPr>
              <a:spLocks/>
            </p:cNvSpPr>
            <p:nvPr/>
          </p:nvSpPr>
          <p:spPr bwMode="auto">
            <a:xfrm>
              <a:off x="3056" y="651"/>
              <a:ext cx="25" cy="51"/>
            </a:xfrm>
            <a:custGeom>
              <a:avLst/>
              <a:gdLst/>
              <a:ahLst/>
              <a:cxnLst>
                <a:cxn ang="0">
                  <a:pos x="0" y="0"/>
                </a:cxn>
                <a:cxn ang="0">
                  <a:pos x="0" y="104"/>
                </a:cxn>
                <a:cxn ang="0">
                  <a:pos x="25" y="69"/>
                </a:cxn>
              </a:cxnLst>
              <a:rect l="0" t="0" r="r" b="b"/>
              <a:pathLst>
                <a:path w="25" h="104">
                  <a:moveTo>
                    <a:pt x="0" y="0"/>
                  </a:moveTo>
                  <a:lnTo>
                    <a:pt x="0" y="104"/>
                  </a:lnTo>
                  <a:lnTo>
                    <a:pt x="25" y="69"/>
                  </a:lnTo>
                </a:path>
              </a:pathLst>
            </a:custGeom>
            <a:noFill/>
            <a:ln w="11113">
              <a:solidFill>
                <a:srgbClr val="000000"/>
              </a:solidFill>
              <a:prstDash val="solid"/>
              <a:round/>
              <a:headEnd/>
              <a:tailEnd/>
            </a:ln>
          </p:spPr>
          <p:txBody>
            <a:bodyPr/>
            <a:lstStyle/>
            <a:p>
              <a:endParaRPr lang="fr-FR"/>
            </a:p>
          </p:txBody>
        </p:sp>
        <p:sp>
          <p:nvSpPr>
            <p:cNvPr id="2691" name="Freeform 643"/>
            <p:cNvSpPr>
              <a:spLocks/>
            </p:cNvSpPr>
            <p:nvPr/>
          </p:nvSpPr>
          <p:spPr bwMode="auto">
            <a:xfrm>
              <a:off x="3031" y="863"/>
              <a:ext cx="63" cy="50"/>
            </a:xfrm>
            <a:custGeom>
              <a:avLst/>
              <a:gdLst/>
              <a:ahLst/>
              <a:cxnLst>
                <a:cxn ang="0">
                  <a:pos x="0" y="0"/>
                </a:cxn>
                <a:cxn ang="0">
                  <a:pos x="63" y="0"/>
                </a:cxn>
                <a:cxn ang="0">
                  <a:pos x="0" y="99"/>
                </a:cxn>
                <a:cxn ang="0">
                  <a:pos x="63" y="99"/>
                </a:cxn>
              </a:cxnLst>
              <a:rect l="0" t="0" r="r" b="b"/>
              <a:pathLst>
                <a:path w="63" h="99">
                  <a:moveTo>
                    <a:pt x="0" y="0"/>
                  </a:moveTo>
                  <a:lnTo>
                    <a:pt x="63" y="0"/>
                  </a:lnTo>
                  <a:lnTo>
                    <a:pt x="0" y="99"/>
                  </a:lnTo>
                  <a:lnTo>
                    <a:pt x="63" y="99"/>
                  </a:lnTo>
                </a:path>
              </a:pathLst>
            </a:custGeom>
            <a:noFill/>
            <a:ln w="11113">
              <a:solidFill>
                <a:srgbClr val="000000"/>
              </a:solidFill>
              <a:prstDash val="solid"/>
              <a:round/>
              <a:headEnd/>
              <a:tailEnd/>
            </a:ln>
          </p:spPr>
          <p:txBody>
            <a:bodyPr/>
            <a:lstStyle/>
            <a:p>
              <a:endParaRPr lang="fr-FR"/>
            </a:p>
          </p:txBody>
        </p:sp>
        <p:sp>
          <p:nvSpPr>
            <p:cNvPr id="2692" name="Freeform 644"/>
            <p:cNvSpPr>
              <a:spLocks/>
            </p:cNvSpPr>
            <p:nvPr/>
          </p:nvSpPr>
          <p:spPr bwMode="auto">
            <a:xfrm>
              <a:off x="3110" y="862"/>
              <a:ext cx="25" cy="51"/>
            </a:xfrm>
            <a:custGeom>
              <a:avLst/>
              <a:gdLst/>
              <a:ahLst/>
              <a:cxnLst>
                <a:cxn ang="0">
                  <a:pos x="0" y="0"/>
                </a:cxn>
                <a:cxn ang="0">
                  <a:pos x="0" y="103"/>
                </a:cxn>
                <a:cxn ang="0">
                  <a:pos x="25" y="68"/>
                </a:cxn>
              </a:cxnLst>
              <a:rect l="0" t="0" r="r" b="b"/>
              <a:pathLst>
                <a:path w="25" h="103">
                  <a:moveTo>
                    <a:pt x="0" y="0"/>
                  </a:moveTo>
                  <a:lnTo>
                    <a:pt x="0" y="103"/>
                  </a:lnTo>
                  <a:lnTo>
                    <a:pt x="25" y="68"/>
                  </a:lnTo>
                </a:path>
              </a:pathLst>
            </a:custGeom>
            <a:noFill/>
            <a:ln w="11113">
              <a:solidFill>
                <a:srgbClr val="000000"/>
              </a:solidFill>
              <a:prstDash val="solid"/>
              <a:round/>
              <a:headEnd/>
              <a:tailEnd/>
            </a:ln>
          </p:spPr>
          <p:txBody>
            <a:bodyPr/>
            <a:lstStyle/>
            <a:p>
              <a:endParaRPr lang="fr-FR"/>
            </a:p>
          </p:txBody>
        </p:sp>
        <p:sp>
          <p:nvSpPr>
            <p:cNvPr id="2693" name="Freeform 645"/>
            <p:cNvSpPr>
              <a:spLocks/>
            </p:cNvSpPr>
            <p:nvPr/>
          </p:nvSpPr>
          <p:spPr bwMode="auto">
            <a:xfrm>
              <a:off x="3081" y="1284"/>
              <a:ext cx="63" cy="49"/>
            </a:xfrm>
            <a:custGeom>
              <a:avLst/>
              <a:gdLst/>
              <a:ahLst/>
              <a:cxnLst>
                <a:cxn ang="0">
                  <a:pos x="0" y="0"/>
                </a:cxn>
                <a:cxn ang="0">
                  <a:pos x="63" y="0"/>
                </a:cxn>
                <a:cxn ang="0">
                  <a:pos x="0" y="99"/>
                </a:cxn>
                <a:cxn ang="0">
                  <a:pos x="63" y="99"/>
                </a:cxn>
              </a:cxnLst>
              <a:rect l="0" t="0" r="r" b="b"/>
              <a:pathLst>
                <a:path w="63" h="99">
                  <a:moveTo>
                    <a:pt x="0" y="0"/>
                  </a:moveTo>
                  <a:lnTo>
                    <a:pt x="63" y="0"/>
                  </a:lnTo>
                  <a:lnTo>
                    <a:pt x="0" y="99"/>
                  </a:lnTo>
                  <a:lnTo>
                    <a:pt x="63" y="99"/>
                  </a:lnTo>
                </a:path>
              </a:pathLst>
            </a:custGeom>
            <a:noFill/>
            <a:ln w="11113">
              <a:solidFill>
                <a:srgbClr val="000000"/>
              </a:solidFill>
              <a:prstDash val="solid"/>
              <a:round/>
              <a:headEnd/>
              <a:tailEnd/>
            </a:ln>
          </p:spPr>
          <p:txBody>
            <a:bodyPr/>
            <a:lstStyle/>
            <a:p>
              <a:endParaRPr lang="fr-FR"/>
            </a:p>
          </p:txBody>
        </p:sp>
        <p:sp>
          <p:nvSpPr>
            <p:cNvPr id="2694" name="Freeform 646"/>
            <p:cNvSpPr>
              <a:spLocks/>
            </p:cNvSpPr>
            <p:nvPr/>
          </p:nvSpPr>
          <p:spPr bwMode="auto">
            <a:xfrm>
              <a:off x="3160" y="1282"/>
              <a:ext cx="25" cy="52"/>
            </a:xfrm>
            <a:custGeom>
              <a:avLst/>
              <a:gdLst/>
              <a:ahLst/>
              <a:cxnLst>
                <a:cxn ang="0">
                  <a:pos x="0" y="0"/>
                </a:cxn>
                <a:cxn ang="0">
                  <a:pos x="0" y="103"/>
                </a:cxn>
                <a:cxn ang="0">
                  <a:pos x="25" y="69"/>
                </a:cxn>
              </a:cxnLst>
              <a:rect l="0" t="0" r="r" b="b"/>
              <a:pathLst>
                <a:path w="25" h="103">
                  <a:moveTo>
                    <a:pt x="0" y="0"/>
                  </a:moveTo>
                  <a:lnTo>
                    <a:pt x="0" y="103"/>
                  </a:lnTo>
                  <a:lnTo>
                    <a:pt x="25" y="69"/>
                  </a:lnTo>
                </a:path>
              </a:pathLst>
            </a:custGeom>
            <a:noFill/>
            <a:ln w="11113">
              <a:solidFill>
                <a:srgbClr val="000000"/>
              </a:solidFill>
              <a:prstDash val="solid"/>
              <a:round/>
              <a:headEnd/>
              <a:tailEnd/>
            </a:ln>
          </p:spPr>
          <p:txBody>
            <a:bodyPr/>
            <a:lstStyle/>
            <a:p>
              <a:endParaRPr lang="fr-FR"/>
            </a:p>
          </p:txBody>
        </p:sp>
        <p:sp>
          <p:nvSpPr>
            <p:cNvPr id="2695" name="Freeform 647"/>
            <p:cNvSpPr>
              <a:spLocks/>
            </p:cNvSpPr>
            <p:nvPr/>
          </p:nvSpPr>
          <p:spPr bwMode="auto">
            <a:xfrm>
              <a:off x="1335" y="1072"/>
              <a:ext cx="63" cy="50"/>
            </a:xfrm>
            <a:custGeom>
              <a:avLst/>
              <a:gdLst/>
              <a:ahLst/>
              <a:cxnLst>
                <a:cxn ang="0">
                  <a:pos x="0" y="0"/>
                </a:cxn>
                <a:cxn ang="0">
                  <a:pos x="63" y="0"/>
                </a:cxn>
                <a:cxn ang="0">
                  <a:pos x="0" y="99"/>
                </a:cxn>
                <a:cxn ang="0">
                  <a:pos x="63" y="99"/>
                </a:cxn>
              </a:cxnLst>
              <a:rect l="0" t="0" r="r" b="b"/>
              <a:pathLst>
                <a:path w="63" h="99">
                  <a:moveTo>
                    <a:pt x="0" y="0"/>
                  </a:moveTo>
                  <a:lnTo>
                    <a:pt x="63" y="0"/>
                  </a:lnTo>
                  <a:lnTo>
                    <a:pt x="0" y="99"/>
                  </a:lnTo>
                  <a:lnTo>
                    <a:pt x="63" y="99"/>
                  </a:lnTo>
                </a:path>
              </a:pathLst>
            </a:custGeom>
            <a:noFill/>
            <a:ln w="11113">
              <a:solidFill>
                <a:srgbClr val="000000"/>
              </a:solidFill>
              <a:prstDash val="solid"/>
              <a:round/>
              <a:headEnd/>
              <a:tailEnd/>
            </a:ln>
          </p:spPr>
          <p:txBody>
            <a:bodyPr/>
            <a:lstStyle/>
            <a:p>
              <a:endParaRPr lang="fr-FR"/>
            </a:p>
          </p:txBody>
        </p:sp>
        <p:sp>
          <p:nvSpPr>
            <p:cNvPr id="2696" name="Freeform 648"/>
            <p:cNvSpPr>
              <a:spLocks/>
            </p:cNvSpPr>
            <p:nvPr/>
          </p:nvSpPr>
          <p:spPr bwMode="auto">
            <a:xfrm>
              <a:off x="1414" y="1071"/>
              <a:ext cx="24" cy="52"/>
            </a:xfrm>
            <a:custGeom>
              <a:avLst/>
              <a:gdLst/>
              <a:ahLst/>
              <a:cxnLst>
                <a:cxn ang="0">
                  <a:pos x="0" y="0"/>
                </a:cxn>
                <a:cxn ang="0">
                  <a:pos x="0" y="103"/>
                </a:cxn>
                <a:cxn ang="0">
                  <a:pos x="24" y="68"/>
                </a:cxn>
              </a:cxnLst>
              <a:rect l="0" t="0" r="r" b="b"/>
              <a:pathLst>
                <a:path w="24" h="103">
                  <a:moveTo>
                    <a:pt x="0" y="0"/>
                  </a:moveTo>
                  <a:lnTo>
                    <a:pt x="0" y="103"/>
                  </a:lnTo>
                  <a:lnTo>
                    <a:pt x="24" y="68"/>
                  </a:lnTo>
                </a:path>
              </a:pathLst>
            </a:custGeom>
            <a:noFill/>
            <a:ln w="11113">
              <a:solidFill>
                <a:srgbClr val="000000"/>
              </a:solidFill>
              <a:prstDash val="solid"/>
              <a:round/>
              <a:headEnd/>
              <a:tailEnd/>
            </a:ln>
          </p:spPr>
          <p:txBody>
            <a:bodyPr/>
            <a:lstStyle/>
            <a:p>
              <a:endParaRPr lang="fr-FR"/>
            </a:p>
          </p:txBody>
        </p:sp>
        <p:sp>
          <p:nvSpPr>
            <p:cNvPr id="2697" name="Freeform 649"/>
            <p:cNvSpPr>
              <a:spLocks/>
            </p:cNvSpPr>
            <p:nvPr/>
          </p:nvSpPr>
          <p:spPr bwMode="auto">
            <a:xfrm>
              <a:off x="1254" y="645"/>
              <a:ext cx="63" cy="50"/>
            </a:xfrm>
            <a:custGeom>
              <a:avLst/>
              <a:gdLst/>
              <a:ahLst/>
              <a:cxnLst>
                <a:cxn ang="0">
                  <a:pos x="0" y="0"/>
                </a:cxn>
                <a:cxn ang="0">
                  <a:pos x="63" y="0"/>
                </a:cxn>
                <a:cxn ang="0">
                  <a:pos x="0" y="101"/>
                </a:cxn>
                <a:cxn ang="0">
                  <a:pos x="63" y="101"/>
                </a:cxn>
              </a:cxnLst>
              <a:rect l="0" t="0" r="r" b="b"/>
              <a:pathLst>
                <a:path w="63" h="101">
                  <a:moveTo>
                    <a:pt x="0" y="0"/>
                  </a:moveTo>
                  <a:lnTo>
                    <a:pt x="63" y="0"/>
                  </a:lnTo>
                  <a:lnTo>
                    <a:pt x="0" y="101"/>
                  </a:lnTo>
                  <a:lnTo>
                    <a:pt x="63" y="101"/>
                  </a:lnTo>
                </a:path>
              </a:pathLst>
            </a:custGeom>
            <a:noFill/>
            <a:ln w="11113">
              <a:solidFill>
                <a:srgbClr val="000000"/>
              </a:solidFill>
              <a:prstDash val="solid"/>
              <a:round/>
              <a:headEnd/>
              <a:tailEnd/>
            </a:ln>
          </p:spPr>
          <p:txBody>
            <a:bodyPr/>
            <a:lstStyle/>
            <a:p>
              <a:endParaRPr lang="fr-FR"/>
            </a:p>
          </p:txBody>
        </p:sp>
        <p:sp>
          <p:nvSpPr>
            <p:cNvPr id="2698" name="Freeform 650"/>
            <p:cNvSpPr>
              <a:spLocks/>
            </p:cNvSpPr>
            <p:nvPr/>
          </p:nvSpPr>
          <p:spPr bwMode="auto">
            <a:xfrm>
              <a:off x="1333" y="644"/>
              <a:ext cx="25" cy="52"/>
            </a:xfrm>
            <a:custGeom>
              <a:avLst/>
              <a:gdLst/>
              <a:ahLst/>
              <a:cxnLst>
                <a:cxn ang="0">
                  <a:pos x="0" y="0"/>
                </a:cxn>
                <a:cxn ang="0">
                  <a:pos x="0" y="104"/>
                </a:cxn>
                <a:cxn ang="0">
                  <a:pos x="25" y="68"/>
                </a:cxn>
              </a:cxnLst>
              <a:rect l="0" t="0" r="r" b="b"/>
              <a:pathLst>
                <a:path w="25" h="104">
                  <a:moveTo>
                    <a:pt x="0" y="0"/>
                  </a:moveTo>
                  <a:lnTo>
                    <a:pt x="0" y="104"/>
                  </a:lnTo>
                  <a:lnTo>
                    <a:pt x="25" y="68"/>
                  </a:lnTo>
                </a:path>
              </a:pathLst>
            </a:custGeom>
            <a:noFill/>
            <a:ln w="11113">
              <a:solidFill>
                <a:srgbClr val="000000"/>
              </a:solidFill>
              <a:prstDash val="solid"/>
              <a:round/>
              <a:headEnd/>
              <a:tailEnd/>
            </a:ln>
          </p:spPr>
          <p:txBody>
            <a:bodyPr/>
            <a:lstStyle/>
            <a:p>
              <a:endParaRPr lang="fr-FR"/>
            </a:p>
          </p:txBody>
        </p:sp>
        <p:sp>
          <p:nvSpPr>
            <p:cNvPr id="2699" name="Freeform 651"/>
            <p:cNvSpPr>
              <a:spLocks/>
            </p:cNvSpPr>
            <p:nvPr/>
          </p:nvSpPr>
          <p:spPr bwMode="auto">
            <a:xfrm>
              <a:off x="844" y="641"/>
              <a:ext cx="62" cy="49"/>
            </a:xfrm>
            <a:custGeom>
              <a:avLst/>
              <a:gdLst/>
              <a:ahLst/>
              <a:cxnLst>
                <a:cxn ang="0">
                  <a:pos x="0" y="0"/>
                </a:cxn>
                <a:cxn ang="0">
                  <a:pos x="62" y="0"/>
                </a:cxn>
                <a:cxn ang="0">
                  <a:pos x="0" y="99"/>
                </a:cxn>
                <a:cxn ang="0">
                  <a:pos x="62" y="99"/>
                </a:cxn>
              </a:cxnLst>
              <a:rect l="0" t="0" r="r" b="b"/>
              <a:pathLst>
                <a:path w="62" h="99">
                  <a:moveTo>
                    <a:pt x="0" y="0"/>
                  </a:moveTo>
                  <a:lnTo>
                    <a:pt x="62" y="0"/>
                  </a:lnTo>
                  <a:lnTo>
                    <a:pt x="0" y="99"/>
                  </a:lnTo>
                  <a:lnTo>
                    <a:pt x="62" y="99"/>
                  </a:lnTo>
                </a:path>
              </a:pathLst>
            </a:custGeom>
            <a:noFill/>
            <a:ln w="11113">
              <a:solidFill>
                <a:srgbClr val="000000"/>
              </a:solidFill>
              <a:prstDash val="solid"/>
              <a:round/>
              <a:headEnd/>
              <a:tailEnd/>
            </a:ln>
          </p:spPr>
          <p:txBody>
            <a:bodyPr/>
            <a:lstStyle/>
            <a:p>
              <a:endParaRPr lang="fr-FR"/>
            </a:p>
          </p:txBody>
        </p:sp>
        <p:sp>
          <p:nvSpPr>
            <p:cNvPr id="2700" name="Freeform 652"/>
            <p:cNvSpPr>
              <a:spLocks/>
            </p:cNvSpPr>
            <p:nvPr/>
          </p:nvSpPr>
          <p:spPr bwMode="auto">
            <a:xfrm>
              <a:off x="922" y="640"/>
              <a:ext cx="25" cy="51"/>
            </a:xfrm>
            <a:custGeom>
              <a:avLst/>
              <a:gdLst/>
              <a:ahLst/>
              <a:cxnLst>
                <a:cxn ang="0">
                  <a:pos x="0" y="0"/>
                </a:cxn>
                <a:cxn ang="0">
                  <a:pos x="0" y="103"/>
                </a:cxn>
                <a:cxn ang="0">
                  <a:pos x="25" y="68"/>
                </a:cxn>
              </a:cxnLst>
              <a:rect l="0" t="0" r="r" b="b"/>
              <a:pathLst>
                <a:path w="25" h="103">
                  <a:moveTo>
                    <a:pt x="0" y="0"/>
                  </a:moveTo>
                  <a:lnTo>
                    <a:pt x="0" y="103"/>
                  </a:lnTo>
                  <a:lnTo>
                    <a:pt x="25" y="68"/>
                  </a:lnTo>
                </a:path>
              </a:pathLst>
            </a:custGeom>
            <a:noFill/>
            <a:ln w="11113">
              <a:solidFill>
                <a:srgbClr val="000000"/>
              </a:solidFill>
              <a:prstDash val="solid"/>
              <a:round/>
              <a:headEnd/>
              <a:tailEnd/>
            </a:ln>
          </p:spPr>
          <p:txBody>
            <a:bodyPr/>
            <a:lstStyle/>
            <a:p>
              <a:endParaRPr lang="fr-FR"/>
            </a:p>
          </p:txBody>
        </p:sp>
        <p:sp>
          <p:nvSpPr>
            <p:cNvPr id="2701" name="Freeform 653"/>
            <p:cNvSpPr>
              <a:spLocks/>
            </p:cNvSpPr>
            <p:nvPr/>
          </p:nvSpPr>
          <p:spPr bwMode="auto">
            <a:xfrm>
              <a:off x="943" y="1268"/>
              <a:ext cx="63" cy="50"/>
            </a:xfrm>
            <a:custGeom>
              <a:avLst/>
              <a:gdLst/>
              <a:ahLst/>
              <a:cxnLst>
                <a:cxn ang="0">
                  <a:pos x="0" y="0"/>
                </a:cxn>
                <a:cxn ang="0">
                  <a:pos x="63" y="0"/>
                </a:cxn>
                <a:cxn ang="0">
                  <a:pos x="0" y="99"/>
                </a:cxn>
                <a:cxn ang="0">
                  <a:pos x="63" y="99"/>
                </a:cxn>
              </a:cxnLst>
              <a:rect l="0" t="0" r="r" b="b"/>
              <a:pathLst>
                <a:path w="63" h="99">
                  <a:moveTo>
                    <a:pt x="0" y="0"/>
                  </a:moveTo>
                  <a:lnTo>
                    <a:pt x="63" y="0"/>
                  </a:lnTo>
                  <a:lnTo>
                    <a:pt x="0" y="99"/>
                  </a:lnTo>
                  <a:lnTo>
                    <a:pt x="63" y="99"/>
                  </a:lnTo>
                </a:path>
              </a:pathLst>
            </a:custGeom>
            <a:noFill/>
            <a:ln w="11113">
              <a:solidFill>
                <a:srgbClr val="000000"/>
              </a:solidFill>
              <a:prstDash val="solid"/>
              <a:round/>
              <a:headEnd/>
              <a:tailEnd/>
            </a:ln>
          </p:spPr>
          <p:txBody>
            <a:bodyPr/>
            <a:lstStyle/>
            <a:p>
              <a:endParaRPr lang="fr-FR"/>
            </a:p>
          </p:txBody>
        </p:sp>
        <p:sp>
          <p:nvSpPr>
            <p:cNvPr id="2702" name="Freeform 654"/>
            <p:cNvSpPr>
              <a:spLocks/>
            </p:cNvSpPr>
            <p:nvPr/>
          </p:nvSpPr>
          <p:spPr bwMode="auto">
            <a:xfrm>
              <a:off x="1022" y="1267"/>
              <a:ext cx="26" cy="51"/>
            </a:xfrm>
            <a:custGeom>
              <a:avLst/>
              <a:gdLst/>
              <a:ahLst/>
              <a:cxnLst>
                <a:cxn ang="0">
                  <a:pos x="0" y="0"/>
                </a:cxn>
                <a:cxn ang="0">
                  <a:pos x="0" y="103"/>
                </a:cxn>
                <a:cxn ang="0">
                  <a:pos x="26" y="68"/>
                </a:cxn>
              </a:cxnLst>
              <a:rect l="0" t="0" r="r" b="b"/>
              <a:pathLst>
                <a:path w="26" h="103">
                  <a:moveTo>
                    <a:pt x="0" y="0"/>
                  </a:moveTo>
                  <a:lnTo>
                    <a:pt x="0" y="103"/>
                  </a:lnTo>
                  <a:lnTo>
                    <a:pt x="26" y="68"/>
                  </a:lnTo>
                </a:path>
              </a:pathLst>
            </a:custGeom>
            <a:noFill/>
            <a:ln w="11113">
              <a:solidFill>
                <a:srgbClr val="000000"/>
              </a:solidFill>
              <a:prstDash val="solid"/>
              <a:round/>
              <a:headEnd/>
              <a:tailEnd/>
            </a:ln>
          </p:spPr>
          <p:txBody>
            <a:bodyPr/>
            <a:lstStyle/>
            <a:p>
              <a:endParaRPr lang="fr-FR"/>
            </a:p>
          </p:txBody>
        </p:sp>
        <p:sp>
          <p:nvSpPr>
            <p:cNvPr id="2703" name="Freeform 655"/>
            <p:cNvSpPr>
              <a:spLocks/>
            </p:cNvSpPr>
            <p:nvPr/>
          </p:nvSpPr>
          <p:spPr bwMode="auto">
            <a:xfrm>
              <a:off x="4853" y="2300"/>
              <a:ext cx="172" cy="99"/>
            </a:xfrm>
            <a:custGeom>
              <a:avLst/>
              <a:gdLst/>
              <a:ahLst/>
              <a:cxnLst>
                <a:cxn ang="0">
                  <a:pos x="0" y="99"/>
                </a:cxn>
                <a:cxn ang="0">
                  <a:pos x="2" y="78"/>
                </a:cxn>
                <a:cxn ang="0">
                  <a:pos x="8" y="57"/>
                </a:cxn>
                <a:cxn ang="0">
                  <a:pos x="18" y="38"/>
                </a:cxn>
                <a:cxn ang="0">
                  <a:pos x="32" y="22"/>
                </a:cxn>
                <a:cxn ang="0">
                  <a:pos x="49" y="10"/>
                </a:cxn>
                <a:cxn ang="0">
                  <a:pos x="66" y="3"/>
                </a:cxn>
                <a:cxn ang="0">
                  <a:pos x="86" y="0"/>
                </a:cxn>
                <a:cxn ang="0">
                  <a:pos x="104" y="3"/>
                </a:cxn>
                <a:cxn ang="0">
                  <a:pos x="122" y="10"/>
                </a:cxn>
                <a:cxn ang="0">
                  <a:pos x="138" y="22"/>
                </a:cxn>
                <a:cxn ang="0">
                  <a:pos x="152" y="38"/>
                </a:cxn>
                <a:cxn ang="0">
                  <a:pos x="163" y="57"/>
                </a:cxn>
                <a:cxn ang="0">
                  <a:pos x="169" y="78"/>
                </a:cxn>
                <a:cxn ang="0">
                  <a:pos x="172" y="99"/>
                </a:cxn>
                <a:cxn ang="0">
                  <a:pos x="169" y="121"/>
                </a:cxn>
                <a:cxn ang="0">
                  <a:pos x="163" y="142"/>
                </a:cxn>
                <a:cxn ang="0">
                  <a:pos x="152" y="162"/>
                </a:cxn>
                <a:cxn ang="0">
                  <a:pos x="138" y="177"/>
                </a:cxn>
                <a:cxn ang="0">
                  <a:pos x="122" y="188"/>
                </a:cxn>
                <a:cxn ang="0">
                  <a:pos x="104" y="197"/>
                </a:cxn>
                <a:cxn ang="0">
                  <a:pos x="86" y="198"/>
                </a:cxn>
                <a:cxn ang="0">
                  <a:pos x="66" y="197"/>
                </a:cxn>
                <a:cxn ang="0">
                  <a:pos x="49" y="188"/>
                </a:cxn>
                <a:cxn ang="0">
                  <a:pos x="32" y="177"/>
                </a:cxn>
                <a:cxn ang="0">
                  <a:pos x="18" y="162"/>
                </a:cxn>
                <a:cxn ang="0">
                  <a:pos x="8" y="142"/>
                </a:cxn>
                <a:cxn ang="0">
                  <a:pos x="2" y="121"/>
                </a:cxn>
                <a:cxn ang="0">
                  <a:pos x="0" y="99"/>
                </a:cxn>
              </a:cxnLst>
              <a:rect l="0" t="0" r="r" b="b"/>
              <a:pathLst>
                <a:path w="172" h="198">
                  <a:moveTo>
                    <a:pt x="0" y="99"/>
                  </a:moveTo>
                  <a:lnTo>
                    <a:pt x="2" y="78"/>
                  </a:lnTo>
                  <a:lnTo>
                    <a:pt x="8" y="57"/>
                  </a:lnTo>
                  <a:lnTo>
                    <a:pt x="18" y="38"/>
                  </a:lnTo>
                  <a:lnTo>
                    <a:pt x="32" y="22"/>
                  </a:lnTo>
                  <a:lnTo>
                    <a:pt x="49" y="10"/>
                  </a:lnTo>
                  <a:lnTo>
                    <a:pt x="66" y="3"/>
                  </a:lnTo>
                  <a:lnTo>
                    <a:pt x="86" y="0"/>
                  </a:lnTo>
                  <a:lnTo>
                    <a:pt x="104" y="3"/>
                  </a:lnTo>
                  <a:lnTo>
                    <a:pt x="122" y="10"/>
                  </a:lnTo>
                  <a:lnTo>
                    <a:pt x="138" y="22"/>
                  </a:lnTo>
                  <a:lnTo>
                    <a:pt x="152" y="38"/>
                  </a:lnTo>
                  <a:lnTo>
                    <a:pt x="163" y="57"/>
                  </a:lnTo>
                  <a:lnTo>
                    <a:pt x="169" y="78"/>
                  </a:lnTo>
                  <a:lnTo>
                    <a:pt x="172" y="99"/>
                  </a:lnTo>
                  <a:lnTo>
                    <a:pt x="169" y="121"/>
                  </a:lnTo>
                  <a:lnTo>
                    <a:pt x="163" y="142"/>
                  </a:lnTo>
                  <a:lnTo>
                    <a:pt x="152" y="162"/>
                  </a:lnTo>
                  <a:lnTo>
                    <a:pt x="138" y="177"/>
                  </a:lnTo>
                  <a:lnTo>
                    <a:pt x="122" y="188"/>
                  </a:lnTo>
                  <a:lnTo>
                    <a:pt x="104" y="197"/>
                  </a:lnTo>
                  <a:lnTo>
                    <a:pt x="86" y="198"/>
                  </a:lnTo>
                  <a:lnTo>
                    <a:pt x="66" y="197"/>
                  </a:lnTo>
                  <a:lnTo>
                    <a:pt x="49" y="188"/>
                  </a:lnTo>
                  <a:lnTo>
                    <a:pt x="32" y="177"/>
                  </a:lnTo>
                  <a:lnTo>
                    <a:pt x="18" y="162"/>
                  </a:lnTo>
                  <a:lnTo>
                    <a:pt x="8" y="142"/>
                  </a:lnTo>
                  <a:lnTo>
                    <a:pt x="2"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704" name="Rectangle 656"/>
            <p:cNvSpPr>
              <a:spLocks noChangeArrowheads="1"/>
            </p:cNvSpPr>
            <p:nvPr/>
          </p:nvSpPr>
          <p:spPr bwMode="auto">
            <a:xfrm>
              <a:off x="4899" y="2325"/>
              <a:ext cx="78"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WI</a:t>
              </a:r>
              <a:endParaRPr lang="fr-FR" sz="800">
                <a:solidFill>
                  <a:srgbClr val="FC0128"/>
                </a:solidFill>
              </a:endParaRPr>
            </a:p>
          </p:txBody>
        </p:sp>
        <p:sp>
          <p:nvSpPr>
            <p:cNvPr id="2705" name="Freeform 657"/>
            <p:cNvSpPr>
              <a:spLocks/>
            </p:cNvSpPr>
            <p:nvPr/>
          </p:nvSpPr>
          <p:spPr bwMode="auto">
            <a:xfrm>
              <a:off x="4617" y="3489"/>
              <a:ext cx="172" cy="99"/>
            </a:xfrm>
            <a:custGeom>
              <a:avLst/>
              <a:gdLst/>
              <a:ahLst/>
              <a:cxnLst>
                <a:cxn ang="0">
                  <a:pos x="0" y="99"/>
                </a:cxn>
                <a:cxn ang="0">
                  <a:pos x="2" y="77"/>
                </a:cxn>
                <a:cxn ang="0">
                  <a:pos x="8" y="56"/>
                </a:cxn>
                <a:cxn ang="0">
                  <a:pos x="18" y="36"/>
                </a:cxn>
                <a:cxn ang="0">
                  <a:pos x="32" y="21"/>
                </a:cxn>
                <a:cxn ang="0">
                  <a:pos x="47" y="10"/>
                </a:cxn>
                <a:cxn ang="0">
                  <a:pos x="66" y="2"/>
                </a:cxn>
                <a:cxn ang="0">
                  <a:pos x="86" y="0"/>
                </a:cxn>
                <a:cxn ang="0">
                  <a:pos x="104" y="2"/>
                </a:cxn>
                <a:cxn ang="0">
                  <a:pos x="122" y="10"/>
                </a:cxn>
                <a:cxn ang="0">
                  <a:pos x="138" y="21"/>
                </a:cxn>
                <a:cxn ang="0">
                  <a:pos x="152" y="36"/>
                </a:cxn>
                <a:cxn ang="0">
                  <a:pos x="163" y="56"/>
                </a:cxn>
                <a:cxn ang="0">
                  <a:pos x="169" y="77"/>
                </a:cxn>
                <a:cxn ang="0">
                  <a:pos x="172" y="99"/>
                </a:cxn>
                <a:cxn ang="0">
                  <a:pos x="169" y="120"/>
                </a:cxn>
                <a:cxn ang="0">
                  <a:pos x="163" y="141"/>
                </a:cxn>
                <a:cxn ang="0">
                  <a:pos x="152" y="161"/>
                </a:cxn>
                <a:cxn ang="0">
                  <a:pos x="138" y="176"/>
                </a:cxn>
                <a:cxn ang="0">
                  <a:pos x="122" y="188"/>
                </a:cxn>
                <a:cxn ang="0">
                  <a:pos x="104" y="195"/>
                </a:cxn>
                <a:cxn ang="0">
                  <a:pos x="86" y="198"/>
                </a:cxn>
                <a:cxn ang="0">
                  <a:pos x="66" y="195"/>
                </a:cxn>
                <a:cxn ang="0">
                  <a:pos x="47" y="188"/>
                </a:cxn>
                <a:cxn ang="0">
                  <a:pos x="32" y="176"/>
                </a:cxn>
                <a:cxn ang="0">
                  <a:pos x="18" y="161"/>
                </a:cxn>
                <a:cxn ang="0">
                  <a:pos x="8" y="141"/>
                </a:cxn>
                <a:cxn ang="0">
                  <a:pos x="2" y="120"/>
                </a:cxn>
                <a:cxn ang="0">
                  <a:pos x="0" y="99"/>
                </a:cxn>
              </a:cxnLst>
              <a:rect l="0" t="0" r="r" b="b"/>
              <a:pathLst>
                <a:path w="172" h="198">
                  <a:moveTo>
                    <a:pt x="0" y="99"/>
                  </a:moveTo>
                  <a:lnTo>
                    <a:pt x="2" y="77"/>
                  </a:lnTo>
                  <a:lnTo>
                    <a:pt x="8" y="56"/>
                  </a:lnTo>
                  <a:lnTo>
                    <a:pt x="18" y="36"/>
                  </a:lnTo>
                  <a:lnTo>
                    <a:pt x="32" y="21"/>
                  </a:lnTo>
                  <a:lnTo>
                    <a:pt x="47" y="10"/>
                  </a:lnTo>
                  <a:lnTo>
                    <a:pt x="66" y="2"/>
                  </a:lnTo>
                  <a:lnTo>
                    <a:pt x="86" y="0"/>
                  </a:lnTo>
                  <a:lnTo>
                    <a:pt x="104" y="2"/>
                  </a:lnTo>
                  <a:lnTo>
                    <a:pt x="122" y="10"/>
                  </a:lnTo>
                  <a:lnTo>
                    <a:pt x="138" y="21"/>
                  </a:lnTo>
                  <a:lnTo>
                    <a:pt x="152" y="36"/>
                  </a:lnTo>
                  <a:lnTo>
                    <a:pt x="163" y="56"/>
                  </a:lnTo>
                  <a:lnTo>
                    <a:pt x="169" y="77"/>
                  </a:lnTo>
                  <a:lnTo>
                    <a:pt x="172" y="99"/>
                  </a:lnTo>
                  <a:lnTo>
                    <a:pt x="169" y="120"/>
                  </a:lnTo>
                  <a:lnTo>
                    <a:pt x="163" y="141"/>
                  </a:lnTo>
                  <a:lnTo>
                    <a:pt x="152" y="161"/>
                  </a:lnTo>
                  <a:lnTo>
                    <a:pt x="138" y="176"/>
                  </a:lnTo>
                  <a:lnTo>
                    <a:pt x="122" y="188"/>
                  </a:lnTo>
                  <a:lnTo>
                    <a:pt x="104" y="195"/>
                  </a:lnTo>
                  <a:lnTo>
                    <a:pt x="86" y="198"/>
                  </a:lnTo>
                  <a:lnTo>
                    <a:pt x="66" y="195"/>
                  </a:lnTo>
                  <a:lnTo>
                    <a:pt x="47" y="188"/>
                  </a:lnTo>
                  <a:lnTo>
                    <a:pt x="32" y="176"/>
                  </a:lnTo>
                  <a:lnTo>
                    <a:pt x="18" y="161"/>
                  </a:lnTo>
                  <a:lnTo>
                    <a:pt x="8" y="141"/>
                  </a:lnTo>
                  <a:lnTo>
                    <a:pt x="2" y="120"/>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706" name="Rectangle 658"/>
            <p:cNvSpPr>
              <a:spLocks noChangeArrowheads="1"/>
            </p:cNvSpPr>
            <p:nvPr/>
          </p:nvSpPr>
          <p:spPr bwMode="auto">
            <a:xfrm>
              <a:off x="4680" y="3514"/>
              <a:ext cx="54"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LI</a:t>
              </a:r>
              <a:endParaRPr lang="fr-FR" sz="800">
                <a:solidFill>
                  <a:srgbClr val="FC0128"/>
                </a:solidFill>
              </a:endParaRPr>
            </a:p>
          </p:txBody>
        </p:sp>
        <p:sp>
          <p:nvSpPr>
            <p:cNvPr id="2707" name="Line 659"/>
            <p:cNvSpPr>
              <a:spLocks noChangeShapeType="1"/>
            </p:cNvSpPr>
            <p:nvPr/>
          </p:nvSpPr>
          <p:spPr bwMode="auto">
            <a:xfrm>
              <a:off x="4473" y="3320"/>
              <a:ext cx="59" cy="1"/>
            </a:xfrm>
            <a:prstGeom prst="line">
              <a:avLst/>
            </a:prstGeom>
            <a:noFill/>
            <a:ln w="11113">
              <a:solidFill>
                <a:srgbClr val="000000"/>
              </a:solidFill>
              <a:round/>
              <a:headEnd/>
              <a:tailEnd/>
            </a:ln>
          </p:spPr>
          <p:txBody>
            <a:bodyPr/>
            <a:lstStyle/>
            <a:p>
              <a:endParaRPr lang="fr-FR"/>
            </a:p>
          </p:txBody>
        </p:sp>
        <p:sp>
          <p:nvSpPr>
            <p:cNvPr id="2708" name="Line 660"/>
            <p:cNvSpPr>
              <a:spLocks noChangeShapeType="1"/>
            </p:cNvSpPr>
            <p:nvPr/>
          </p:nvSpPr>
          <p:spPr bwMode="auto">
            <a:xfrm>
              <a:off x="4569" y="3320"/>
              <a:ext cx="7" cy="1"/>
            </a:xfrm>
            <a:prstGeom prst="line">
              <a:avLst/>
            </a:prstGeom>
            <a:noFill/>
            <a:ln w="11113">
              <a:solidFill>
                <a:srgbClr val="000000"/>
              </a:solidFill>
              <a:round/>
              <a:headEnd/>
              <a:tailEnd/>
            </a:ln>
          </p:spPr>
          <p:txBody>
            <a:bodyPr/>
            <a:lstStyle/>
            <a:p>
              <a:endParaRPr lang="fr-FR"/>
            </a:p>
          </p:txBody>
        </p:sp>
        <p:sp>
          <p:nvSpPr>
            <p:cNvPr id="2709" name="Line 661"/>
            <p:cNvSpPr>
              <a:spLocks noChangeShapeType="1"/>
            </p:cNvSpPr>
            <p:nvPr/>
          </p:nvSpPr>
          <p:spPr bwMode="auto">
            <a:xfrm>
              <a:off x="4613" y="3320"/>
              <a:ext cx="59" cy="1"/>
            </a:xfrm>
            <a:prstGeom prst="line">
              <a:avLst/>
            </a:prstGeom>
            <a:noFill/>
            <a:ln w="11113">
              <a:solidFill>
                <a:srgbClr val="000000"/>
              </a:solidFill>
              <a:round/>
              <a:headEnd/>
              <a:tailEnd/>
            </a:ln>
          </p:spPr>
          <p:txBody>
            <a:bodyPr/>
            <a:lstStyle/>
            <a:p>
              <a:endParaRPr lang="fr-FR"/>
            </a:p>
          </p:txBody>
        </p:sp>
        <p:sp>
          <p:nvSpPr>
            <p:cNvPr id="2710" name="Line 662"/>
            <p:cNvSpPr>
              <a:spLocks noChangeShapeType="1"/>
            </p:cNvSpPr>
            <p:nvPr/>
          </p:nvSpPr>
          <p:spPr bwMode="auto">
            <a:xfrm>
              <a:off x="4709" y="3320"/>
              <a:ext cx="1" cy="4"/>
            </a:xfrm>
            <a:prstGeom prst="line">
              <a:avLst/>
            </a:prstGeom>
            <a:noFill/>
            <a:ln w="11113">
              <a:solidFill>
                <a:srgbClr val="000000"/>
              </a:solidFill>
              <a:round/>
              <a:headEnd/>
              <a:tailEnd/>
            </a:ln>
          </p:spPr>
          <p:txBody>
            <a:bodyPr/>
            <a:lstStyle/>
            <a:p>
              <a:endParaRPr lang="fr-FR"/>
            </a:p>
          </p:txBody>
        </p:sp>
        <p:sp>
          <p:nvSpPr>
            <p:cNvPr id="2711" name="Line 663"/>
            <p:cNvSpPr>
              <a:spLocks noChangeShapeType="1"/>
            </p:cNvSpPr>
            <p:nvPr/>
          </p:nvSpPr>
          <p:spPr bwMode="auto">
            <a:xfrm>
              <a:off x="4709" y="3345"/>
              <a:ext cx="1" cy="33"/>
            </a:xfrm>
            <a:prstGeom prst="line">
              <a:avLst/>
            </a:prstGeom>
            <a:noFill/>
            <a:ln w="11113">
              <a:solidFill>
                <a:srgbClr val="000000"/>
              </a:solidFill>
              <a:round/>
              <a:headEnd/>
              <a:tailEnd/>
            </a:ln>
          </p:spPr>
          <p:txBody>
            <a:bodyPr/>
            <a:lstStyle/>
            <a:p>
              <a:endParaRPr lang="fr-FR"/>
            </a:p>
          </p:txBody>
        </p:sp>
        <p:sp>
          <p:nvSpPr>
            <p:cNvPr id="2712" name="Line 664"/>
            <p:cNvSpPr>
              <a:spLocks noChangeShapeType="1"/>
            </p:cNvSpPr>
            <p:nvPr/>
          </p:nvSpPr>
          <p:spPr bwMode="auto">
            <a:xfrm>
              <a:off x="4709" y="3399"/>
              <a:ext cx="1" cy="4"/>
            </a:xfrm>
            <a:prstGeom prst="line">
              <a:avLst/>
            </a:prstGeom>
            <a:noFill/>
            <a:ln w="11113">
              <a:solidFill>
                <a:srgbClr val="000000"/>
              </a:solidFill>
              <a:round/>
              <a:headEnd/>
              <a:tailEnd/>
            </a:ln>
          </p:spPr>
          <p:txBody>
            <a:bodyPr/>
            <a:lstStyle/>
            <a:p>
              <a:endParaRPr lang="fr-FR"/>
            </a:p>
          </p:txBody>
        </p:sp>
        <p:sp>
          <p:nvSpPr>
            <p:cNvPr id="2713" name="Line 665"/>
            <p:cNvSpPr>
              <a:spLocks noChangeShapeType="1"/>
            </p:cNvSpPr>
            <p:nvPr/>
          </p:nvSpPr>
          <p:spPr bwMode="auto">
            <a:xfrm>
              <a:off x="4709" y="3424"/>
              <a:ext cx="1" cy="34"/>
            </a:xfrm>
            <a:prstGeom prst="line">
              <a:avLst/>
            </a:prstGeom>
            <a:noFill/>
            <a:ln w="11113">
              <a:solidFill>
                <a:srgbClr val="000000"/>
              </a:solidFill>
              <a:round/>
              <a:headEnd/>
              <a:tailEnd/>
            </a:ln>
          </p:spPr>
          <p:txBody>
            <a:bodyPr/>
            <a:lstStyle/>
            <a:p>
              <a:endParaRPr lang="fr-FR"/>
            </a:p>
          </p:txBody>
        </p:sp>
        <p:sp>
          <p:nvSpPr>
            <p:cNvPr id="2714" name="Line 666"/>
            <p:cNvSpPr>
              <a:spLocks noChangeShapeType="1"/>
            </p:cNvSpPr>
            <p:nvPr/>
          </p:nvSpPr>
          <p:spPr bwMode="auto">
            <a:xfrm>
              <a:off x="4709" y="3479"/>
              <a:ext cx="1" cy="4"/>
            </a:xfrm>
            <a:prstGeom prst="line">
              <a:avLst/>
            </a:prstGeom>
            <a:noFill/>
            <a:ln w="11113">
              <a:solidFill>
                <a:srgbClr val="000000"/>
              </a:solidFill>
              <a:round/>
              <a:headEnd/>
              <a:tailEnd/>
            </a:ln>
          </p:spPr>
          <p:txBody>
            <a:bodyPr/>
            <a:lstStyle/>
            <a:p>
              <a:endParaRPr lang="fr-FR"/>
            </a:p>
          </p:txBody>
        </p:sp>
        <p:sp>
          <p:nvSpPr>
            <p:cNvPr id="2715" name="Line 667"/>
            <p:cNvSpPr>
              <a:spLocks noChangeShapeType="1"/>
            </p:cNvSpPr>
            <p:nvPr/>
          </p:nvSpPr>
          <p:spPr bwMode="auto">
            <a:xfrm>
              <a:off x="4703" y="3591"/>
              <a:ext cx="1" cy="33"/>
            </a:xfrm>
            <a:prstGeom prst="line">
              <a:avLst/>
            </a:prstGeom>
            <a:noFill/>
            <a:ln w="11113">
              <a:solidFill>
                <a:srgbClr val="000000"/>
              </a:solidFill>
              <a:round/>
              <a:headEnd/>
              <a:tailEnd/>
            </a:ln>
          </p:spPr>
          <p:txBody>
            <a:bodyPr/>
            <a:lstStyle/>
            <a:p>
              <a:endParaRPr lang="fr-FR"/>
            </a:p>
          </p:txBody>
        </p:sp>
        <p:sp>
          <p:nvSpPr>
            <p:cNvPr id="2716" name="Line 668"/>
            <p:cNvSpPr>
              <a:spLocks noChangeShapeType="1"/>
            </p:cNvSpPr>
            <p:nvPr/>
          </p:nvSpPr>
          <p:spPr bwMode="auto">
            <a:xfrm>
              <a:off x="4703" y="3645"/>
              <a:ext cx="1" cy="4"/>
            </a:xfrm>
            <a:prstGeom prst="line">
              <a:avLst/>
            </a:prstGeom>
            <a:noFill/>
            <a:ln w="11113">
              <a:solidFill>
                <a:srgbClr val="000000"/>
              </a:solidFill>
              <a:round/>
              <a:headEnd/>
              <a:tailEnd/>
            </a:ln>
          </p:spPr>
          <p:txBody>
            <a:bodyPr/>
            <a:lstStyle/>
            <a:p>
              <a:endParaRPr lang="fr-FR"/>
            </a:p>
          </p:txBody>
        </p:sp>
        <p:sp>
          <p:nvSpPr>
            <p:cNvPr id="2717" name="Line 669"/>
            <p:cNvSpPr>
              <a:spLocks noChangeShapeType="1"/>
            </p:cNvSpPr>
            <p:nvPr/>
          </p:nvSpPr>
          <p:spPr bwMode="auto">
            <a:xfrm>
              <a:off x="4703" y="3670"/>
              <a:ext cx="1" cy="34"/>
            </a:xfrm>
            <a:prstGeom prst="line">
              <a:avLst/>
            </a:prstGeom>
            <a:noFill/>
            <a:ln w="11113">
              <a:solidFill>
                <a:srgbClr val="000000"/>
              </a:solidFill>
              <a:round/>
              <a:headEnd/>
              <a:tailEnd/>
            </a:ln>
          </p:spPr>
          <p:txBody>
            <a:bodyPr/>
            <a:lstStyle/>
            <a:p>
              <a:endParaRPr lang="fr-FR"/>
            </a:p>
          </p:txBody>
        </p:sp>
        <p:sp>
          <p:nvSpPr>
            <p:cNvPr id="2718" name="Line 670"/>
            <p:cNvSpPr>
              <a:spLocks noChangeShapeType="1"/>
            </p:cNvSpPr>
            <p:nvPr/>
          </p:nvSpPr>
          <p:spPr bwMode="auto">
            <a:xfrm>
              <a:off x="4703" y="3725"/>
              <a:ext cx="1" cy="4"/>
            </a:xfrm>
            <a:prstGeom prst="line">
              <a:avLst/>
            </a:prstGeom>
            <a:noFill/>
            <a:ln w="11113">
              <a:solidFill>
                <a:srgbClr val="000000"/>
              </a:solidFill>
              <a:round/>
              <a:headEnd/>
              <a:tailEnd/>
            </a:ln>
          </p:spPr>
          <p:txBody>
            <a:bodyPr/>
            <a:lstStyle/>
            <a:p>
              <a:endParaRPr lang="fr-FR"/>
            </a:p>
          </p:txBody>
        </p:sp>
        <p:sp>
          <p:nvSpPr>
            <p:cNvPr id="2719" name="Line 671"/>
            <p:cNvSpPr>
              <a:spLocks noChangeShapeType="1"/>
            </p:cNvSpPr>
            <p:nvPr/>
          </p:nvSpPr>
          <p:spPr bwMode="auto">
            <a:xfrm>
              <a:off x="4703" y="3750"/>
              <a:ext cx="1" cy="33"/>
            </a:xfrm>
            <a:prstGeom prst="line">
              <a:avLst/>
            </a:prstGeom>
            <a:noFill/>
            <a:ln w="11113">
              <a:solidFill>
                <a:srgbClr val="000000"/>
              </a:solidFill>
              <a:round/>
              <a:headEnd/>
              <a:tailEnd/>
            </a:ln>
          </p:spPr>
          <p:txBody>
            <a:bodyPr/>
            <a:lstStyle/>
            <a:p>
              <a:endParaRPr lang="fr-FR"/>
            </a:p>
          </p:txBody>
        </p:sp>
        <p:sp>
          <p:nvSpPr>
            <p:cNvPr id="2720" name="Line 672"/>
            <p:cNvSpPr>
              <a:spLocks noChangeShapeType="1"/>
            </p:cNvSpPr>
            <p:nvPr/>
          </p:nvSpPr>
          <p:spPr bwMode="auto">
            <a:xfrm>
              <a:off x="4703" y="3804"/>
              <a:ext cx="1" cy="4"/>
            </a:xfrm>
            <a:prstGeom prst="line">
              <a:avLst/>
            </a:prstGeom>
            <a:noFill/>
            <a:ln w="11113">
              <a:solidFill>
                <a:srgbClr val="000000"/>
              </a:solidFill>
              <a:round/>
              <a:headEnd/>
              <a:tailEnd/>
            </a:ln>
          </p:spPr>
          <p:txBody>
            <a:bodyPr/>
            <a:lstStyle/>
            <a:p>
              <a:endParaRPr lang="fr-FR"/>
            </a:p>
          </p:txBody>
        </p:sp>
        <p:sp>
          <p:nvSpPr>
            <p:cNvPr id="2721" name="Line 673"/>
            <p:cNvSpPr>
              <a:spLocks noChangeShapeType="1"/>
            </p:cNvSpPr>
            <p:nvPr/>
          </p:nvSpPr>
          <p:spPr bwMode="auto">
            <a:xfrm flipH="1">
              <a:off x="4622" y="3817"/>
              <a:ext cx="58" cy="1"/>
            </a:xfrm>
            <a:prstGeom prst="line">
              <a:avLst/>
            </a:prstGeom>
            <a:noFill/>
            <a:ln w="11113">
              <a:solidFill>
                <a:srgbClr val="000000"/>
              </a:solidFill>
              <a:round/>
              <a:headEnd/>
              <a:tailEnd/>
            </a:ln>
          </p:spPr>
          <p:txBody>
            <a:bodyPr/>
            <a:lstStyle/>
            <a:p>
              <a:endParaRPr lang="fr-FR"/>
            </a:p>
          </p:txBody>
        </p:sp>
        <p:sp>
          <p:nvSpPr>
            <p:cNvPr id="2722" name="Line 674"/>
            <p:cNvSpPr>
              <a:spLocks noChangeShapeType="1"/>
            </p:cNvSpPr>
            <p:nvPr/>
          </p:nvSpPr>
          <p:spPr bwMode="auto">
            <a:xfrm flipH="1">
              <a:off x="4577" y="3817"/>
              <a:ext cx="8" cy="1"/>
            </a:xfrm>
            <a:prstGeom prst="line">
              <a:avLst/>
            </a:prstGeom>
            <a:noFill/>
            <a:ln w="11113">
              <a:solidFill>
                <a:srgbClr val="000000"/>
              </a:solidFill>
              <a:round/>
              <a:headEnd/>
              <a:tailEnd/>
            </a:ln>
          </p:spPr>
          <p:txBody>
            <a:bodyPr/>
            <a:lstStyle/>
            <a:p>
              <a:endParaRPr lang="fr-FR"/>
            </a:p>
          </p:txBody>
        </p:sp>
        <p:sp>
          <p:nvSpPr>
            <p:cNvPr id="2723" name="Line 675"/>
            <p:cNvSpPr>
              <a:spLocks noChangeShapeType="1"/>
            </p:cNvSpPr>
            <p:nvPr/>
          </p:nvSpPr>
          <p:spPr bwMode="auto">
            <a:xfrm flipH="1">
              <a:off x="4482" y="3817"/>
              <a:ext cx="58" cy="1"/>
            </a:xfrm>
            <a:prstGeom prst="line">
              <a:avLst/>
            </a:prstGeom>
            <a:noFill/>
            <a:ln w="11113">
              <a:solidFill>
                <a:srgbClr val="000000"/>
              </a:solidFill>
              <a:round/>
              <a:headEnd/>
              <a:tailEnd/>
            </a:ln>
          </p:spPr>
          <p:txBody>
            <a:bodyPr/>
            <a:lstStyle/>
            <a:p>
              <a:endParaRPr lang="fr-FR"/>
            </a:p>
          </p:txBody>
        </p:sp>
        <p:sp>
          <p:nvSpPr>
            <p:cNvPr id="2724" name="Line 676"/>
            <p:cNvSpPr>
              <a:spLocks noChangeShapeType="1"/>
            </p:cNvSpPr>
            <p:nvPr/>
          </p:nvSpPr>
          <p:spPr bwMode="auto">
            <a:xfrm flipH="1">
              <a:off x="4437" y="3817"/>
              <a:ext cx="8" cy="1"/>
            </a:xfrm>
            <a:prstGeom prst="line">
              <a:avLst/>
            </a:prstGeom>
            <a:noFill/>
            <a:ln w="11113">
              <a:solidFill>
                <a:srgbClr val="000000"/>
              </a:solidFill>
              <a:round/>
              <a:headEnd/>
              <a:tailEnd/>
            </a:ln>
          </p:spPr>
          <p:txBody>
            <a:bodyPr/>
            <a:lstStyle/>
            <a:p>
              <a:endParaRPr lang="fr-FR"/>
            </a:p>
          </p:txBody>
        </p:sp>
        <p:sp>
          <p:nvSpPr>
            <p:cNvPr id="2725" name="Line 677"/>
            <p:cNvSpPr>
              <a:spLocks noChangeShapeType="1"/>
            </p:cNvSpPr>
            <p:nvPr/>
          </p:nvSpPr>
          <p:spPr bwMode="auto">
            <a:xfrm flipH="1">
              <a:off x="4375" y="3817"/>
              <a:ext cx="25" cy="1"/>
            </a:xfrm>
            <a:prstGeom prst="line">
              <a:avLst/>
            </a:prstGeom>
            <a:noFill/>
            <a:ln w="11113">
              <a:solidFill>
                <a:srgbClr val="000000"/>
              </a:solidFill>
              <a:round/>
              <a:headEnd/>
              <a:tailEnd/>
            </a:ln>
          </p:spPr>
          <p:txBody>
            <a:bodyPr/>
            <a:lstStyle/>
            <a:p>
              <a:endParaRPr lang="fr-FR"/>
            </a:p>
          </p:txBody>
        </p:sp>
        <p:sp>
          <p:nvSpPr>
            <p:cNvPr id="2726" name="Freeform 678"/>
            <p:cNvSpPr>
              <a:spLocks/>
            </p:cNvSpPr>
            <p:nvPr/>
          </p:nvSpPr>
          <p:spPr bwMode="auto">
            <a:xfrm>
              <a:off x="1228" y="3846"/>
              <a:ext cx="171" cy="99"/>
            </a:xfrm>
            <a:custGeom>
              <a:avLst/>
              <a:gdLst/>
              <a:ahLst/>
              <a:cxnLst>
                <a:cxn ang="0">
                  <a:pos x="0" y="99"/>
                </a:cxn>
                <a:cxn ang="0">
                  <a:pos x="1" y="77"/>
                </a:cxn>
                <a:cxn ang="0">
                  <a:pos x="8" y="56"/>
                </a:cxn>
                <a:cxn ang="0">
                  <a:pos x="19" y="37"/>
                </a:cxn>
                <a:cxn ang="0">
                  <a:pos x="32" y="22"/>
                </a:cxn>
                <a:cxn ang="0">
                  <a:pos x="48" y="10"/>
                </a:cxn>
                <a:cxn ang="0">
                  <a:pos x="66" y="3"/>
                </a:cxn>
                <a:cxn ang="0">
                  <a:pos x="85" y="0"/>
                </a:cxn>
                <a:cxn ang="0">
                  <a:pos x="105" y="3"/>
                </a:cxn>
                <a:cxn ang="0">
                  <a:pos x="123" y="10"/>
                </a:cxn>
                <a:cxn ang="0">
                  <a:pos x="139" y="22"/>
                </a:cxn>
                <a:cxn ang="0">
                  <a:pos x="152" y="37"/>
                </a:cxn>
                <a:cxn ang="0">
                  <a:pos x="162" y="56"/>
                </a:cxn>
                <a:cxn ang="0">
                  <a:pos x="168" y="77"/>
                </a:cxn>
                <a:cxn ang="0">
                  <a:pos x="171" y="99"/>
                </a:cxn>
                <a:cxn ang="0">
                  <a:pos x="168" y="121"/>
                </a:cxn>
                <a:cxn ang="0">
                  <a:pos x="162" y="142"/>
                </a:cxn>
                <a:cxn ang="0">
                  <a:pos x="152" y="160"/>
                </a:cxn>
                <a:cxn ang="0">
                  <a:pos x="139" y="177"/>
                </a:cxn>
                <a:cxn ang="0">
                  <a:pos x="123" y="188"/>
                </a:cxn>
                <a:cxn ang="0">
                  <a:pos x="105" y="195"/>
                </a:cxn>
                <a:cxn ang="0">
                  <a:pos x="85" y="198"/>
                </a:cxn>
                <a:cxn ang="0">
                  <a:pos x="66" y="195"/>
                </a:cxn>
                <a:cxn ang="0">
                  <a:pos x="48" y="188"/>
                </a:cxn>
                <a:cxn ang="0">
                  <a:pos x="32" y="177"/>
                </a:cxn>
                <a:cxn ang="0">
                  <a:pos x="19" y="160"/>
                </a:cxn>
                <a:cxn ang="0">
                  <a:pos x="8" y="142"/>
                </a:cxn>
                <a:cxn ang="0">
                  <a:pos x="1" y="121"/>
                </a:cxn>
                <a:cxn ang="0">
                  <a:pos x="0" y="99"/>
                </a:cxn>
              </a:cxnLst>
              <a:rect l="0" t="0" r="r" b="b"/>
              <a:pathLst>
                <a:path w="171" h="198">
                  <a:moveTo>
                    <a:pt x="0" y="99"/>
                  </a:moveTo>
                  <a:lnTo>
                    <a:pt x="1" y="77"/>
                  </a:lnTo>
                  <a:lnTo>
                    <a:pt x="8" y="56"/>
                  </a:lnTo>
                  <a:lnTo>
                    <a:pt x="19" y="37"/>
                  </a:lnTo>
                  <a:lnTo>
                    <a:pt x="32" y="22"/>
                  </a:lnTo>
                  <a:lnTo>
                    <a:pt x="48" y="10"/>
                  </a:lnTo>
                  <a:lnTo>
                    <a:pt x="66" y="3"/>
                  </a:lnTo>
                  <a:lnTo>
                    <a:pt x="85" y="0"/>
                  </a:lnTo>
                  <a:lnTo>
                    <a:pt x="105" y="3"/>
                  </a:lnTo>
                  <a:lnTo>
                    <a:pt x="123" y="10"/>
                  </a:lnTo>
                  <a:lnTo>
                    <a:pt x="139" y="22"/>
                  </a:lnTo>
                  <a:lnTo>
                    <a:pt x="152" y="37"/>
                  </a:lnTo>
                  <a:lnTo>
                    <a:pt x="162" y="56"/>
                  </a:lnTo>
                  <a:lnTo>
                    <a:pt x="168" y="77"/>
                  </a:lnTo>
                  <a:lnTo>
                    <a:pt x="171" y="99"/>
                  </a:lnTo>
                  <a:lnTo>
                    <a:pt x="168" y="121"/>
                  </a:lnTo>
                  <a:lnTo>
                    <a:pt x="162" y="142"/>
                  </a:lnTo>
                  <a:lnTo>
                    <a:pt x="152" y="160"/>
                  </a:lnTo>
                  <a:lnTo>
                    <a:pt x="139" y="177"/>
                  </a:lnTo>
                  <a:lnTo>
                    <a:pt x="123" y="188"/>
                  </a:lnTo>
                  <a:lnTo>
                    <a:pt x="105" y="195"/>
                  </a:lnTo>
                  <a:lnTo>
                    <a:pt x="85" y="198"/>
                  </a:lnTo>
                  <a:lnTo>
                    <a:pt x="66" y="195"/>
                  </a:lnTo>
                  <a:lnTo>
                    <a:pt x="48" y="188"/>
                  </a:lnTo>
                  <a:lnTo>
                    <a:pt x="32" y="177"/>
                  </a:lnTo>
                  <a:lnTo>
                    <a:pt x="19" y="160"/>
                  </a:lnTo>
                  <a:lnTo>
                    <a:pt x="8" y="142"/>
                  </a:lnTo>
                  <a:lnTo>
                    <a:pt x="1"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727" name="Rectangle 679"/>
            <p:cNvSpPr>
              <a:spLocks noChangeArrowheads="1"/>
            </p:cNvSpPr>
            <p:nvPr/>
          </p:nvSpPr>
          <p:spPr bwMode="auto">
            <a:xfrm>
              <a:off x="1251" y="3872"/>
              <a:ext cx="116" cy="65"/>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FSL</a:t>
              </a:r>
              <a:endParaRPr lang="fr-FR" sz="800">
                <a:solidFill>
                  <a:srgbClr val="FC0128"/>
                </a:solidFill>
              </a:endParaRPr>
            </a:p>
          </p:txBody>
        </p:sp>
        <p:sp>
          <p:nvSpPr>
            <p:cNvPr id="2728" name="Line 680"/>
            <p:cNvSpPr>
              <a:spLocks noChangeShapeType="1"/>
            </p:cNvSpPr>
            <p:nvPr/>
          </p:nvSpPr>
          <p:spPr bwMode="auto">
            <a:xfrm>
              <a:off x="1399" y="3895"/>
              <a:ext cx="7" cy="1"/>
            </a:xfrm>
            <a:prstGeom prst="line">
              <a:avLst/>
            </a:prstGeom>
            <a:noFill/>
            <a:ln w="11113">
              <a:solidFill>
                <a:srgbClr val="000000"/>
              </a:solidFill>
              <a:round/>
              <a:headEnd/>
              <a:tailEnd/>
            </a:ln>
          </p:spPr>
          <p:txBody>
            <a:bodyPr/>
            <a:lstStyle/>
            <a:p>
              <a:endParaRPr lang="fr-FR"/>
            </a:p>
          </p:txBody>
        </p:sp>
        <p:sp>
          <p:nvSpPr>
            <p:cNvPr id="2729" name="Line 681"/>
            <p:cNvSpPr>
              <a:spLocks noChangeShapeType="1"/>
            </p:cNvSpPr>
            <p:nvPr/>
          </p:nvSpPr>
          <p:spPr bwMode="auto">
            <a:xfrm>
              <a:off x="1443" y="3895"/>
              <a:ext cx="7" cy="1"/>
            </a:xfrm>
            <a:prstGeom prst="line">
              <a:avLst/>
            </a:prstGeom>
            <a:noFill/>
            <a:ln w="11113">
              <a:solidFill>
                <a:srgbClr val="000000"/>
              </a:solidFill>
              <a:round/>
              <a:headEnd/>
              <a:tailEnd/>
            </a:ln>
          </p:spPr>
          <p:txBody>
            <a:bodyPr/>
            <a:lstStyle/>
            <a:p>
              <a:endParaRPr lang="fr-FR"/>
            </a:p>
          </p:txBody>
        </p:sp>
        <p:sp>
          <p:nvSpPr>
            <p:cNvPr id="2730" name="Line 682"/>
            <p:cNvSpPr>
              <a:spLocks noChangeShapeType="1"/>
            </p:cNvSpPr>
            <p:nvPr/>
          </p:nvSpPr>
          <p:spPr bwMode="auto">
            <a:xfrm>
              <a:off x="1487" y="3895"/>
              <a:ext cx="8" cy="1"/>
            </a:xfrm>
            <a:prstGeom prst="line">
              <a:avLst/>
            </a:prstGeom>
            <a:noFill/>
            <a:ln w="11113">
              <a:solidFill>
                <a:srgbClr val="000000"/>
              </a:solidFill>
              <a:round/>
              <a:headEnd/>
              <a:tailEnd/>
            </a:ln>
          </p:spPr>
          <p:txBody>
            <a:bodyPr/>
            <a:lstStyle/>
            <a:p>
              <a:endParaRPr lang="fr-FR"/>
            </a:p>
          </p:txBody>
        </p:sp>
        <p:sp>
          <p:nvSpPr>
            <p:cNvPr id="2731" name="Freeform 683"/>
            <p:cNvSpPr>
              <a:spLocks/>
            </p:cNvSpPr>
            <p:nvPr/>
          </p:nvSpPr>
          <p:spPr bwMode="auto">
            <a:xfrm>
              <a:off x="1223" y="2398"/>
              <a:ext cx="172" cy="99"/>
            </a:xfrm>
            <a:custGeom>
              <a:avLst/>
              <a:gdLst/>
              <a:ahLst/>
              <a:cxnLst>
                <a:cxn ang="0">
                  <a:pos x="0" y="99"/>
                </a:cxn>
                <a:cxn ang="0">
                  <a:pos x="3" y="76"/>
                </a:cxn>
                <a:cxn ang="0">
                  <a:pos x="9" y="55"/>
                </a:cxn>
                <a:cxn ang="0">
                  <a:pos x="20" y="37"/>
                </a:cxn>
                <a:cxn ang="0">
                  <a:pos x="33" y="21"/>
                </a:cxn>
                <a:cxn ang="0">
                  <a:pos x="49" y="9"/>
                </a:cxn>
                <a:cxn ang="0">
                  <a:pos x="68" y="2"/>
                </a:cxn>
                <a:cxn ang="0">
                  <a:pos x="86" y="0"/>
                </a:cxn>
                <a:cxn ang="0">
                  <a:pos x="106" y="2"/>
                </a:cxn>
                <a:cxn ang="0">
                  <a:pos x="124" y="9"/>
                </a:cxn>
                <a:cxn ang="0">
                  <a:pos x="140" y="21"/>
                </a:cxn>
                <a:cxn ang="0">
                  <a:pos x="154" y="37"/>
                </a:cxn>
                <a:cxn ang="0">
                  <a:pos x="164" y="55"/>
                </a:cxn>
                <a:cxn ang="0">
                  <a:pos x="170" y="76"/>
                </a:cxn>
                <a:cxn ang="0">
                  <a:pos x="172" y="99"/>
                </a:cxn>
                <a:cxn ang="0">
                  <a:pos x="170" y="121"/>
                </a:cxn>
                <a:cxn ang="0">
                  <a:pos x="164" y="142"/>
                </a:cxn>
                <a:cxn ang="0">
                  <a:pos x="154" y="160"/>
                </a:cxn>
                <a:cxn ang="0">
                  <a:pos x="140" y="177"/>
                </a:cxn>
                <a:cxn ang="0">
                  <a:pos x="124" y="188"/>
                </a:cxn>
                <a:cxn ang="0">
                  <a:pos x="106" y="195"/>
                </a:cxn>
                <a:cxn ang="0">
                  <a:pos x="86" y="198"/>
                </a:cxn>
                <a:cxn ang="0">
                  <a:pos x="68" y="195"/>
                </a:cxn>
                <a:cxn ang="0">
                  <a:pos x="49" y="188"/>
                </a:cxn>
                <a:cxn ang="0">
                  <a:pos x="33" y="177"/>
                </a:cxn>
                <a:cxn ang="0">
                  <a:pos x="20" y="160"/>
                </a:cxn>
                <a:cxn ang="0">
                  <a:pos x="9" y="142"/>
                </a:cxn>
                <a:cxn ang="0">
                  <a:pos x="3" y="121"/>
                </a:cxn>
                <a:cxn ang="0">
                  <a:pos x="0" y="99"/>
                </a:cxn>
              </a:cxnLst>
              <a:rect l="0" t="0" r="r" b="b"/>
              <a:pathLst>
                <a:path w="172" h="198">
                  <a:moveTo>
                    <a:pt x="0" y="99"/>
                  </a:moveTo>
                  <a:lnTo>
                    <a:pt x="3" y="76"/>
                  </a:lnTo>
                  <a:lnTo>
                    <a:pt x="9" y="55"/>
                  </a:lnTo>
                  <a:lnTo>
                    <a:pt x="20" y="37"/>
                  </a:lnTo>
                  <a:lnTo>
                    <a:pt x="33" y="21"/>
                  </a:lnTo>
                  <a:lnTo>
                    <a:pt x="49" y="9"/>
                  </a:lnTo>
                  <a:lnTo>
                    <a:pt x="68" y="2"/>
                  </a:lnTo>
                  <a:lnTo>
                    <a:pt x="86" y="0"/>
                  </a:lnTo>
                  <a:lnTo>
                    <a:pt x="106" y="2"/>
                  </a:lnTo>
                  <a:lnTo>
                    <a:pt x="124" y="9"/>
                  </a:lnTo>
                  <a:lnTo>
                    <a:pt x="140" y="21"/>
                  </a:lnTo>
                  <a:lnTo>
                    <a:pt x="154" y="37"/>
                  </a:lnTo>
                  <a:lnTo>
                    <a:pt x="164" y="55"/>
                  </a:lnTo>
                  <a:lnTo>
                    <a:pt x="170" y="76"/>
                  </a:lnTo>
                  <a:lnTo>
                    <a:pt x="172" y="99"/>
                  </a:lnTo>
                  <a:lnTo>
                    <a:pt x="170" y="121"/>
                  </a:lnTo>
                  <a:lnTo>
                    <a:pt x="164" y="142"/>
                  </a:lnTo>
                  <a:lnTo>
                    <a:pt x="154" y="160"/>
                  </a:lnTo>
                  <a:lnTo>
                    <a:pt x="140" y="177"/>
                  </a:lnTo>
                  <a:lnTo>
                    <a:pt x="124" y="188"/>
                  </a:lnTo>
                  <a:lnTo>
                    <a:pt x="106" y="195"/>
                  </a:lnTo>
                  <a:lnTo>
                    <a:pt x="86" y="198"/>
                  </a:lnTo>
                  <a:lnTo>
                    <a:pt x="68" y="195"/>
                  </a:lnTo>
                  <a:lnTo>
                    <a:pt x="49" y="188"/>
                  </a:lnTo>
                  <a:lnTo>
                    <a:pt x="33" y="177"/>
                  </a:lnTo>
                  <a:lnTo>
                    <a:pt x="20" y="160"/>
                  </a:lnTo>
                  <a:lnTo>
                    <a:pt x="9" y="142"/>
                  </a:lnTo>
                  <a:lnTo>
                    <a:pt x="3" y="121"/>
                  </a:lnTo>
                  <a:lnTo>
                    <a:pt x="0" y="99"/>
                  </a:lnTo>
                  <a:close/>
                </a:path>
              </a:pathLst>
            </a:custGeom>
            <a:solidFill>
              <a:srgbClr val="FFFFFF"/>
            </a:solidFill>
            <a:ln w="11113">
              <a:solidFill>
                <a:srgbClr val="000000"/>
              </a:solidFill>
              <a:prstDash val="solid"/>
              <a:round/>
              <a:headEnd/>
              <a:tailEnd/>
            </a:ln>
          </p:spPr>
          <p:txBody>
            <a:bodyPr/>
            <a:lstStyle/>
            <a:p>
              <a:endParaRPr lang="fr-FR"/>
            </a:p>
          </p:txBody>
        </p:sp>
        <p:sp>
          <p:nvSpPr>
            <p:cNvPr id="2732" name="Rectangle 684"/>
            <p:cNvSpPr>
              <a:spLocks noChangeArrowheads="1"/>
            </p:cNvSpPr>
            <p:nvPr/>
          </p:nvSpPr>
          <p:spPr bwMode="auto">
            <a:xfrm>
              <a:off x="1247" y="2423"/>
              <a:ext cx="116" cy="64"/>
            </a:xfrm>
            <a:prstGeom prst="rect">
              <a:avLst/>
            </a:prstGeom>
            <a:noFill/>
            <a:ln w="9525">
              <a:noFill/>
              <a:miter lim="800000"/>
              <a:headEnd/>
              <a:tailEnd/>
            </a:ln>
          </p:spPr>
          <p:txBody>
            <a:bodyPr wrap="none" lIns="0" tIns="0" rIns="0" bIns="0">
              <a:spAutoFit/>
            </a:bodyPr>
            <a:lstStyle/>
            <a:p>
              <a:pPr eaLnBrk="0" hangingPunct="0"/>
              <a:r>
                <a:rPr lang="fr-FR" sz="800">
                  <a:solidFill>
                    <a:srgbClr val="000000"/>
                  </a:solidFill>
                  <a:latin typeface="Arial" charset="0"/>
                </a:rPr>
                <a:t>FSL</a:t>
              </a:r>
              <a:endParaRPr lang="fr-FR" sz="800">
                <a:solidFill>
                  <a:srgbClr val="FC0128"/>
                </a:solidFill>
              </a:endParaRPr>
            </a:p>
          </p:txBody>
        </p:sp>
        <p:sp>
          <p:nvSpPr>
            <p:cNvPr id="2733" name="Line 685"/>
            <p:cNvSpPr>
              <a:spLocks noChangeShapeType="1"/>
            </p:cNvSpPr>
            <p:nvPr/>
          </p:nvSpPr>
          <p:spPr bwMode="auto">
            <a:xfrm>
              <a:off x="1395" y="2447"/>
              <a:ext cx="8" cy="1"/>
            </a:xfrm>
            <a:prstGeom prst="line">
              <a:avLst/>
            </a:prstGeom>
            <a:noFill/>
            <a:ln w="11113">
              <a:solidFill>
                <a:srgbClr val="000000"/>
              </a:solidFill>
              <a:round/>
              <a:headEnd/>
              <a:tailEnd/>
            </a:ln>
          </p:spPr>
          <p:txBody>
            <a:bodyPr/>
            <a:lstStyle/>
            <a:p>
              <a:endParaRPr lang="fr-FR"/>
            </a:p>
          </p:txBody>
        </p:sp>
        <p:sp>
          <p:nvSpPr>
            <p:cNvPr id="2734" name="Line 686"/>
            <p:cNvSpPr>
              <a:spLocks noChangeShapeType="1"/>
            </p:cNvSpPr>
            <p:nvPr/>
          </p:nvSpPr>
          <p:spPr bwMode="auto">
            <a:xfrm>
              <a:off x="1439" y="2447"/>
              <a:ext cx="8" cy="1"/>
            </a:xfrm>
            <a:prstGeom prst="line">
              <a:avLst/>
            </a:prstGeom>
            <a:noFill/>
            <a:ln w="11113">
              <a:solidFill>
                <a:srgbClr val="000000"/>
              </a:solidFill>
              <a:round/>
              <a:headEnd/>
              <a:tailEnd/>
            </a:ln>
          </p:spPr>
          <p:txBody>
            <a:bodyPr/>
            <a:lstStyle/>
            <a:p>
              <a:endParaRPr lang="fr-FR"/>
            </a:p>
          </p:txBody>
        </p:sp>
        <p:sp>
          <p:nvSpPr>
            <p:cNvPr id="2735" name="Line 687"/>
            <p:cNvSpPr>
              <a:spLocks noChangeShapeType="1"/>
            </p:cNvSpPr>
            <p:nvPr/>
          </p:nvSpPr>
          <p:spPr bwMode="auto">
            <a:xfrm>
              <a:off x="1484" y="2447"/>
              <a:ext cx="7" cy="1"/>
            </a:xfrm>
            <a:prstGeom prst="line">
              <a:avLst/>
            </a:prstGeom>
            <a:noFill/>
            <a:ln w="11113">
              <a:solidFill>
                <a:srgbClr val="000000"/>
              </a:solidFill>
              <a:round/>
              <a:headEnd/>
              <a:tailEnd/>
            </a:ln>
          </p:spPr>
          <p:txBody>
            <a:bodyPr/>
            <a:lstStyle/>
            <a:p>
              <a:endParaRPr lang="fr-FR"/>
            </a:p>
          </p:txBody>
        </p:sp>
        <p:sp>
          <p:nvSpPr>
            <p:cNvPr id="2736" name="Freeform 688"/>
            <p:cNvSpPr>
              <a:spLocks/>
            </p:cNvSpPr>
            <p:nvPr/>
          </p:nvSpPr>
          <p:spPr bwMode="auto">
            <a:xfrm>
              <a:off x="1850" y="2523"/>
              <a:ext cx="253" cy="43"/>
            </a:xfrm>
            <a:custGeom>
              <a:avLst/>
              <a:gdLst/>
              <a:ahLst/>
              <a:cxnLst>
                <a:cxn ang="0">
                  <a:pos x="41" y="0"/>
                </a:cxn>
                <a:cxn ang="0">
                  <a:pos x="213" y="0"/>
                </a:cxn>
                <a:cxn ang="0">
                  <a:pos x="253" y="86"/>
                </a:cxn>
                <a:cxn ang="0">
                  <a:pos x="0" y="86"/>
                </a:cxn>
                <a:cxn ang="0">
                  <a:pos x="41" y="0"/>
                </a:cxn>
              </a:cxnLst>
              <a:rect l="0" t="0" r="r" b="b"/>
              <a:pathLst>
                <a:path w="253" h="86">
                  <a:moveTo>
                    <a:pt x="41" y="0"/>
                  </a:moveTo>
                  <a:lnTo>
                    <a:pt x="213" y="0"/>
                  </a:lnTo>
                  <a:lnTo>
                    <a:pt x="253" y="86"/>
                  </a:lnTo>
                  <a:lnTo>
                    <a:pt x="0" y="86"/>
                  </a:lnTo>
                  <a:lnTo>
                    <a:pt x="41" y="0"/>
                  </a:lnTo>
                  <a:close/>
                </a:path>
              </a:pathLst>
            </a:custGeom>
            <a:solidFill>
              <a:srgbClr val="FFFFFF"/>
            </a:solidFill>
            <a:ln w="11113">
              <a:solidFill>
                <a:srgbClr val="000000"/>
              </a:solidFill>
              <a:prstDash val="solid"/>
              <a:round/>
              <a:headEnd/>
              <a:tailEnd/>
            </a:ln>
          </p:spPr>
          <p:txBody>
            <a:bodyPr/>
            <a:lstStyle/>
            <a:p>
              <a:endParaRPr lang="fr-FR"/>
            </a:p>
          </p:txBody>
        </p:sp>
        <p:grpSp>
          <p:nvGrpSpPr>
            <p:cNvPr id="3" name="Group 689"/>
            <p:cNvGrpSpPr>
              <a:grpSpLocks/>
            </p:cNvGrpSpPr>
            <p:nvPr/>
          </p:nvGrpSpPr>
          <p:grpSpPr bwMode="auto">
            <a:xfrm>
              <a:off x="1632" y="2412"/>
              <a:ext cx="131" cy="106"/>
              <a:chOff x="1728" y="2438"/>
              <a:chExt cx="131" cy="106"/>
            </a:xfrm>
          </p:grpSpPr>
          <p:sp>
            <p:nvSpPr>
              <p:cNvPr id="2738" name="Line 690"/>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2739" name="Line 691"/>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2740" name="Line 692"/>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2741" name="Line 693"/>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2742" name="Freeform 694"/>
              <p:cNvSpPr>
                <a:spLocks/>
              </p:cNvSpPr>
              <p:nvPr/>
            </p:nvSpPr>
            <p:spPr bwMode="auto">
              <a:xfrm>
                <a:off x="1745" y="2438"/>
                <a:ext cx="97" cy="45"/>
              </a:xfrm>
              <a:custGeom>
                <a:avLst/>
                <a:gdLst/>
                <a:ahLst/>
                <a:cxnLst>
                  <a:cxn ang="0">
                    <a:pos x="97" y="90"/>
                  </a:cxn>
                  <a:cxn ang="0">
                    <a:pos x="0" y="90"/>
                  </a:cxn>
                  <a:cxn ang="0">
                    <a:pos x="0" y="0"/>
                  </a:cxn>
                </a:cxnLst>
                <a:rect l="0" t="0" r="r" b="b"/>
                <a:pathLst>
                  <a:path w="97" h="90">
                    <a:moveTo>
                      <a:pt x="97" y="90"/>
                    </a:moveTo>
                    <a:lnTo>
                      <a:pt x="0" y="90"/>
                    </a:lnTo>
                    <a:lnTo>
                      <a:pt x="0" y="0"/>
                    </a:lnTo>
                  </a:path>
                </a:pathLst>
              </a:custGeom>
              <a:noFill/>
              <a:ln w="11176">
                <a:solidFill>
                  <a:srgbClr val="000000"/>
                </a:solidFill>
                <a:prstDash val="solid"/>
                <a:round/>
                <a:headEnd/>
                <a:tailEnd/>
              </a:ln>
            </p:spPr>
            <p:txBody>
              <a:bodyPr/>
              <a:lstStyle/>
              <a:p>
                <a:endParaRPr lang="fr-FR"/>
              </a:p>
            </p:txBody>
          </p:sp>
          <p:sp>
            <p:nvSpPr>
              <p:cNvPr id="2743" name="Freeform 695"/>
              <p:cNvSpPr>
                <a:spLocks/>
              </p:cNvSpPr>
              <p:nvPr/>
            </p:nvSpPr>
            <p:spPr bwMode="auto">
              <a:xfrm>
                <a:off x="1745" y="2438"/>
                <a:ext cx="97" cy="45"/>
              </a:xfrm>
              <a:custGeom>
                <a:avLst/>
                <a:gdLst/>
                <a:ahLst/>
                <a:cxnLst>
                  <a:cxn ang="0">
                    <a:pos x="0" y="0"/>
                  </a:cxn>
                  <a:cxn ang="0">
                    <a:pos x="97" y="0"/>
                  </a:cxn>
                  <a:cxn ang="0">
                    <a:pos x="97" y="90"/>
                  </a:cxn>
                </a:cxnLst>
                <a:rect l="0" t="0" r="r" b="b"/>
                <a:pathLst>
                  <a:path w="97" h="90">
                    <a:moveTo>
                      <a:pt x="0" y="0"/>
                    </a:moveTo>
                    <a:lnTo>
                      <a:pt x="97" y="0"/>
                    </a:lnTo>
                    <a:lnTo>
                      <a:pt x="97" y="90"/>
                    </a:lnTo>
                  </a:path>
                </a:pathLst>
              </a:custGeom>
              <a:noFill/>
              <a:ln w="11176">
                <a:solidFill>
                  <a:srgbClr val="000000"/>
                </a:solidFill>
                <a:prstDash val="solid"/>
                <a:round/>
                <a:headEnd/>
                <a:tailEnd/>
              </a:ln>
            </p:spPr>
            <p:txBody>
              <a:bodyPr/>
              <a:lstStyle/>
              <a:p>
                <a:endParaRPr lang="fr-FR"/>
              </a:p>
            </p:txBody>
          </p:sp>
          <p:sp>
            <p:nvSpPr>
              <p:cNvPr id="2744" name="Line 696"/>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2745" name="Line 697"/>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4" name="Group 698"/>
            <p:cNvGrpSpPr>
              <a:grpSpLocks/>
            </p:cNvGrpSpPr>
            <p:nvPr/>
          </p:nvGrpSpPr>
          <p:grpSpPr bwMode="auto">
            <a:xfrm>
              <a:off x="1625" y="3844"/>
              <a:ext cx="131" cy="106"/>
              <a:chOff x="1728" y="2438"/>
              <a:chExt cx="131" cy="106"/>
            </a:xfrm>
          </p:grpSpPr>
          <p:sp>
            <p:nvSpPr>
              <p:cNvPr id="2747" name="Line 699"/>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2748" name="Line 700"/>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2749" name="Line 701"/>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2750" name="Line 702"/>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2751" name="Freeform 703"/>
              <p:cNvSpPr>
                <a:spLocks/>
              </p:cNvSpPr>
              <p:nvPr/>
            </p:nvSpPr>
            <p:spPr bwMode="auto">
              <a:xfrm>
                <a:off x="1745" y="2438"/>
                <a:ext cx="97" cy="45"/>
              </a:xfrm>
              <a:custGeom>
                <a:avLst/>
                <a:gdLst/>
                <a:ahLst/>
                <a:cxnLst>
                  <a:cxn ang="0">
                    <a:pos x="97" y="90"/>
                  </a:cxn>
                  <a:cxn ang="0">
                    <a:pos x="0" y="90"/>
                  </a:cxn>
                  <a:cxn ang="0">
                    <a:pos x="0" y="0"/>
                  </a:cxn>
                </a:cxnLst>
                <a:rect l="0" t="0" r="r" b="b"/>
                <a:pathLst>
                  <a:path w="97" h="90">
                    <a:moveTo>
                      <a:pt x="97" y="90"/>
                    </a:moveTo>
                    <a:lnTo>
                      <a:pt x="0" y="90"/>
                    </a:lnTo>
                    <a:lnTo>
                      <a:pt x="0" y="0"/>
                    </a:lnTo>
                  </a:path>
                </a:pathLst>
              </a:custGeom>
              <a:noFill/>
              <a:ln w="11176">
                <a:solidFill>
                  <a:srgbClr val="000000"/>
                </a:solidFill>
                <a:prstDash val="solid"/>
                <a:round/>
                <a:headEnd/>
                <a:tailEnd/>
              </a:ln>
            </p:spPr>
            <p:txBody>
              <a:bodyPr/>
              <a:lstStyle/>
              <a:p>
                <a:endParaRPr lang="fr-FR"/>
              </a:p>
            </p:txBody>
          </p:sp>
          <p:sp>
            <p:nvSpPr>
              <p:cNvPr id="2752" name="Freeform 704"/>
              <p:cNvSpPr>
                <a:spLocks/>
              </p:cNvSpPr>
              <p:nvPr/>
            </p:nvSpPr>
            <p:spPr bwMode="auto">
              <a:xfrm>
                <a:off x="1745" y="2438"/>
                <a:ext cx="97" cy="45"/>
              </a:xfrm>
              <a:custGeom>
                <a:avLst/>
                <a:gdLst/>
                <a:ahLst/>
                <a:cxnLst>
                  <a:cxn ang="0">
                    <a:pos x="0" y="0"/>
                  </a:cxn>
                  <a:cxn ang="0">
                    <a:pos x="97" y="0"/>
                  </a:cxn>
                  <a:cxn ang="0">
                    <a:pos x="97" y="90"/>
                  </a:cxn>
                </a:cxnLst>
                <a:rect l="0" t="0" r="r" b="b"/>
                <a:pathLst>
                  <a:path w="97" h="90">
                    <a:moveTo>
                      <a:pt x="0" y="0"/>
                    </a:moveTo>
                    <a:lnTo>
                      <a:pt x="97" y="0"/>
                    </a:lnTo>
                    <a:lnTo>
                      <a:pt x="97" y="90"/>
                    </a:lnTo>
                  </a:path>
                </a:pathLst>
              </a:custGeom>
              <a:noFill/>
              <a:ln w="11176">
                <a:solidFill>
                  <a:srgbClr val="000000"/>
                </a:solidFill>
                <a:prstDash val="solid"/>
                <a:round/>
                <a:headEnd/>
                <a:tailEnd/>
              </a:ln>
            </p:spPr>
            <p:txBody>
              <a:bodyPr/>
              <a:lstStyle/>
              <a:p>
                <a:endParaRPr lang="fr-FR"/>
              </a:p>
            </p:txBody>
          </p:sp>
          <p:sp>
            <p:nvSpPr>
              <p:cNvPr id="2753" name="Line 705"/>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2754" name="Line 706"/>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2755" name="Freeform 707"/>
            <p:cNvSpPr>
              <a:spLocks/>
            </p:cNvSpPr>
            <p:nvPr/>
          </p:nvSpPr>
          <p:spPr bwMode="auto">
            <a:xfrm>
              <a:off x="4715" y="3870"/>
              <a:ext cx="206" cy="129"/>
            </a:xfrm>
            <a:custGeom>
              <a:avLst/>
              <a:gdLst/>
              <a:ahLst/>
              <a:cxnLst>
                <a:cxn ang="0">
                  <a:pos x="0" y="128"/>
                </a:cxn>
                <a:cxn ang="0">
                  <a:pos x="1" y="103"/>
                </a:cxn>
                <a:cxn ang="0">
                  <a:pos x="7" y="79"/>
                </a:cxn>
                <a:cxn ang="0">
                  <a:pos x="17" y="57"/>
                </a:cxn>
                <a:cxn ang="0">
                  <a:pos x="30" y="37"/>
                </a:cxn>
                <a:cxn ang="0">
                  <a:pos x="46" y="21"/>
                </a:cxn>
                <a:cxn ang="0">
                  <a:pos x="64" y="9"/>
                </a:cxn>
                <a:cxn ang="0">
                  <a:pos x="82" y="2"/>
                </a:cxn>
                <a:cxn ang="0">
                  <a:pos x="103" y="0"/>
                </a:cxn>
                <a:cxn ang="0">
                  <a:pos x="123" y="2"/>
                </a:cxn>
                <a:cxn ang="0">
                  <a:pos x="143" y="9"/>
                </a:cxn>
                <a:cxn ang="0">
                  <a:pos x="160" y="21"/>
                </a:cxn>
                <a:cxn ang="0">
                  <a:pos x="176" y="37"/>
                </a:cxn>
                <a:cxn ang="0">
                  <a:pos x="188" y="57"/>
                </a:cxn>
                <a:cxn ang="0">
                  <a:pos x="198" y="79"/>
                </a:cxn>
                <a:cxn ang="0">
                  <a:pos x="204" y="103"/>
                </a:cxn>
                <a:cxn ang="0">
                  <a:pos x="206" y="128"/>
                </a:cxn>
                <a:cxn ang="0">
                  <a:pos x="204" y="153"/>
                </a:cxn>
                <a:cxn ang="0">
                  <a:pos x="198" y="177"/>
                </a:cxn>
                <a:cxn ang="0">
                  <a:pos x="188" y="199"/>
                </a:cxn>
                <a:cxn ang="0">
                  <a:pos x="176" y="218"/>
                </a:cxn>
                <a:cxn ang="0">
                  <a:pos x="160" y="234"/>
                </a:cxn>
                <a:cxn ang="0">
                  <a:pos x="143" y="246"/>
                </a:cxn>
                <a:cxn ang="0">
                  <a:pos x="123" y="253"/>
                </a:cxn>
                <a:cxn ang="0">
                  <a:pos x="103" y="256"/>
                </a:cxn>
                <a:cxn ang="0">
                  <a:pos x="82" y="253"/>
                </a:cxn>
                <a:cxn ang="0">
                  <a:pos x="64" y="246"/>
                </a:cxn>
                <a:cxn ang="0">
                  <a:pos x="46" y="234"/>
                </a:cxn>
                <a:cxn ang="0">
                  <a:pos x="30" y="218"/>
                </a:cxn>
                <a:cxn ang="0">
                  <a:pos x="17" y="199"/>
                </a:cxn>
                <a:cxn ang="0">
                  <a:pos x="7" y="177"/>
                </a:cxn>
                <a:cxn ang="0">
                  <a:pos x="1" y="153"/>
                </a:cxn>
                <a:cxn ang="0">
                  <a:pos x="0" y="128"/>
                </a:cxn>
              </a:cxnLst>
              <a:rect l="0" t="0" r="r" b="b"/>
              <a:pathLst>
                <a:path w="206" h="256">
                  <a:moveTo>
                    <a:pt x="0" y="128"/>
                  </a:moveTo>
                  <a:lnTo>
                    <a:pt x="1" y="103"/>
                  </a:lnTo>
                  <a:lnTo>
                    <a:pt x="7" y="79"/>
                  </a:lnTo>
                  <a:lnTo>
                    <a:pt x="17" y="57"/>
                  </a:lnTo>
                  <a:lnTo>
                    <a:pt x="30" y="37"/>
                  </a:lnTo>
                  <a:lnTo>
                    <a:pt x="46" y="21"/>
                  </a:lnTo>
                  <a:lnTo>
                    <a:pt x="64" y="9"/>
                  </a:lnTo>
                  <a:lnTo>
                    <a:pt x="82" y="2"/>
                  </a:lnTo>
                  <a:lnTo>
                    <a:pt x="103" y="0"/>
                  </a:lnTo>
                  <a:lnTo>
                    <a:pt x="123" y="2"/>
                  </a:lnTo>
                  <a:lnTo>
                    <a:pt x="143" y="9"/>
                  </a:lnTo>
                  <a:lnTo>
                    <a:pt x="160" y="21"/>
                  </a:lnTo>
                  <a:lnTo>
                    <a:pt x="176" y="37"/>
                  </a:lnTo>
                  <a:lnTo>
                    <a:pt x="188" y="57"/>
                  </a:lnTo>
                  <a:lnTo>
                    <a:pt x="198" y="79"/>
                  </a:lnTo>
                  <a:lnTo>
                    <a:pt x="204" y="103"/>
                  </a:lnTo>
                  <a:lnTo>
                    <a:pt x="206" y="128"/>
                  </a:lnTo>
                  <a:lnTo>
                    <a:pt x="204" y="153"/>
                  </a:lnTo>
                  <a:lnTo>
                    <a:pt x="198" y="177"/>
                  </a:lnTo>
                  <a:lnTo>
                    <a:pt x="188" y="199"/>
                  </a:lnTo>
                  <a:lnTo>
                    <a:pt x="176" y="218"/>
                  </a:lnTo>
                  <a:lnTo>
                    <a:pt x="160" y="234"/>
                  </a:lnTo>
                  <a:lnTo>
                    <a:pt x="143" y="246"/>
                  </a:lnTo>
                  <a:lnTo>
                    <a:pt x="123" y="253"/>
                  </a:lnTo>
                  <a:lnTo>
                    <a:pt x="103" y="256"/>
                  </a:lnTo>
                  <a:lnTo>
                    <a:pt x="82" y="253"/>
                  </a:lnTo>
                  <a:lnTo>
                    <a:pt x="64" y="246"/>
                  </a:lnTo>
                  <a:lnTo>
                    <a:pt x="46" y="234"/>
                  </a:lnTo>
                  <a:lnTo>
                    <a:pt x="30" y="218"/>
                  </a:lnTo>
                  <a:lnTo>
                    <a:pt x="17" y="199"/>
                  </a:lnTo>
                  <a:lnTo>
                    <a:pt x="7" y="177"/>
                  </a:lnTo>
                  <a:lnTo>
                    <a:pt x="1" y="153"/>
                  </a:lnTo>
                  <a:lnTo>
                    <a:pt x="0" y="128"/>
                  </a:lnTo>
                  <a:close/>
                </a:path>
              </a:pathLst>
            </a:custGeom>
            <a:solidFill>
              <a:srgbClr val="FFFFFF"/>
            </a:solidFill>
            <a:ln w="11113">
              <a:solidFill>
                <a:srgbClr val="000000"/>
              </a:solidFill>
              <a:prstDash val="solid"/>
              <a:round/>
              <a:headEnd/>
              <a:tailEnd/>
            </a:ln>
          </p:spPr>
          <p:txBody>
            <a:bodyPr/>
            <a:lstStyle/>
            <a:p>
              <a:endParaRPr lang="fr-FR"/>
            </a:p>
          </p:txBody>
        </p:sp>
        <p:sp>
          <p:nvSpPr>
            <p:cNvPr id="2756" name="Freeform 708"/>
            <p:cNvSpPr>
              <a:spLocks/>
            </p:cNvSpPr>
            <p:nvPr/>
          </p:nvSpPr>
          <p:spPr bwMode="auto">
            <a:xfrm>
              <a:off x="1910" y="3870"/>
              <a:ext cx="206" cy="129"/>
            </a:xfrm>
            <a:custGeom>
              <a:avLst/>
              <a:gdLst/>
              <a:ahLst/>
              <a:cxnLst>
                <a:cxn ang="0">
                  <a:pos x="0" y="128"/>
                </a:cxn>
                <a:cxn ang="0">
                  <a:pos x="2" y="103"/>
                </a:cxn>
                <a:cxn ang="0">
                  <a:pos x="7" y="79"/>
                </a:cxn>
                <a:cxn ang="0">
                  <a:pos x="17" y="57"/>
                </a:cxn>
                <a:cxn ang="0">
                  <a:pos x="31" y="37"/>
                </a:cxn>
                <a:cxn ang="0">
                  <a:pos x="45" y="21"/>
                </a:cxn>
                <a:cxn ang="0">
                  <a:pos x="64" y="9"/>
                </a:cxn>
                <a:cxn ang="0">
                  <a:pos x="83" y="2"/>
                </a:cxn>
                <a:cxn ang="0">
                  <a:pos x="103" y="0"/>
                </a:cxn>
                <a:cxn ang="0">
                  <a:pos x="123" y="2"/>
                </a:cxn>
                <a:cxn ang="0">
                  <a:pos x="142" y="9"/>
                </a:cxn>
                <a:cxn ang="0">
                  <a:pos x="161" y="21"/>
                </a:cxn>
                <a:cxn ang="0">
                  <a:pos x="175" y="37"/>
                </a:cxn>
                <a:cxn ang="0">
                  <a:pos x="189" y="57"/>
                </a:cxn>
                <a:cxn ang="0">
                  <a:pos x="199" y="79"/>
                </a:cxn>
                <a:cxn ang="0">
                  <a:pos x="204" y="103"/>
                </a:cxn>
                <a:cxn ang="0">
                  <a:pos x="206" y="128"/>
                </a:cxn>
                <a:cxn ang="0">
                  <a:pos x="204" y="153"/>
                </a:cxn>
                <a:cxn ang="0">
                  <a:pos x="199" y="177"/>
                </a:cxn>
                <a:cxn ang="0">
                  <a:pos x="189" y="199"/>
                </a:cxn>
                <a:cxn ang="0">
                  <a:pos x="175" y="218"/>
                </a:cxn>
                <a:cxn ang="0">
                  <a:pos x="161" y="234"/>
                </a:cxn>
                <a:cxn ang="0">
                  <a:pos x="142" y="246"/>
                </a:cxn>
                <a:cxn ang="0">
                  <a:pos x="123" y="253"/>
                </a:cxn>
                <a:cxn ang="0">
                  <a:pos x="103" y="256"/>
                </a:cxn>
                <a:cxn ang="0">
                  <a:pos x="83" y="253"/>
                </a:cxn>
                <a:cxn ang="0">
                  <a:pos x="64" y="246"/>
                </a:cxn>
                <a:cxn ang="0">
                  <a:pos x="45" y="234"/>
                </a:cxn>
                <a:cxn ang="0">
                  <a:pos x="31" y="218"/>
                </a:cxn>
                <a:cxn ang="0">
                  <a:pos x="17" y="199"/>
                </a:cxn>
                <a:cxn ang="0">
                  <a:pos x="7" y="177"/>
                </a:cxn>
                <a:cxn ang="0">
                  <a:pos x="2" y="153"/>
                </a:cxn>
                <a:cxn ang="0">
                  <a:pos x="0" y="128"/>
                </a:cxn>
              </a:cxnLst>
              <a:rect l="0" t="0" r="r" b="b"/>
              <a:pathLst>
                <a:path w="206" h="256">
                  <a:moveTo>
                    <a:pt x="0" y="128"/>
                  </a:moveTo>
                  <a:lnTo>
                    <a:pt x="2" y="103"/>
                  </a:lnTo>
                  <a:lnTo>
                    <a:pt x="7" y="79"/>
                  </a:lnTo>
                  <a:lnTo>
                    <a:pt x="17" y="57"/>
                  </a:lnTo>
                  <a:lnTo>
                    <a:pt x="31" y="37"/>
                  </a:lnTo>
                  <a:lnTo>
                    <a:pt x="45" y="21"/>
                  </a:lnTo>
                  <a:lnTo>
                    <a:pt x="64" y="9"/>
                  </a:lnTo>
                  <a:lnTo>
                    <a:pt x="83" y="2"/>
                  </a:lnTo>
                  <a:lnTo>
                    <a:pt x="103" y="0"/>
                  </a:lnTo>
                  <a:lnTo>
                    <a:pt x="123" y="2"/>
                  </a:lnTo>
                  <a:lnTo>
                    <a:pt x="142" y="9"/>
                  </a:lnTo>
                  <a:lnTo>
                    <a:pt x="161" y="21"/>
                  </a:lnTo>
                  <a:lnTo>
                    <a:pt x="175" y="37"/>
                  </a:lnTo>
                  <a:lnTo>
                    <a:pt x="189" y="57"/>
                  </a:lnTo>
                  <a:lnTo>
                    <a:pt x="199" y="79"/>
                  </a:lnTo>
                  <a:lnTo>
                    <a:pt x="204" y="103"/>
                  </a:lnTo>
                  <a:lnTo>
                    <a:pt x="206" y="128"/>
                  </a:lnTo>
                  <a:lnTo>
                    <a:pt x="204" y="153"/>
                  </a:lnTo>
                  <a:lnTo>
                    <a:pt x="199" y="177"/>
                  </a:lnTo>
                  <a:lnTo>
                    <a:pt x="189" y="199"/>
                  </a:lnTo>
                  <a:lnTo>
                    <a:pt x="175" y="218"/>
                  </a:lnTo>
                  <a:lnTo>
                    <a:pt x="161" y="234"/>
                  </a:lnTo>
                  <a:lnTo>
                    <a:pt x="142" y="246"/>
                  </a:lnTo>
                  <a:lnTo>
                    <a:pt x="123" y="253"/>
                  </a:lnTo>
                  <a:lnTo>
                    <a:pt x="103" y="256"/>
                  </a:lnTo>
                  <a:lnTo>
                    <a:pt x="83" y="253"/>
                  </a:lnTo>
                  <a:lnTo>
                    <a:pt x="64" y="246"/>
                  </a:lnTo>
                  <a:lnTo>
                    <a:pt x="45" y="234"/>
                  </a:lnTo>
                  <a:lnTo>
                    <a:pt x="31" y="218"/>
                  </a:lnTo>
                  <a:lnTo>
                    <a:pt x="17" y="199"/>
                  </a:lnTo>
                  <a:lnTo>
                    <a:pt x="7" y="177"/>
                  </a:lnTo>
                  <a:lnTo>
                    <a:pt x="2" y="153"/>
                  </a:lnTo>
                  <a:lnTo>
                    <a:pt x="0" y="128"/>
                  </a:lnTo>
                  <a:close/>
                </a:path>
              </a:pathLst>
            </a:custGeom>
            <a:solidFill>
              <a:srgbClr val="FFFFFF"/>
            </a:solidFill>
            <a:ln w="11113">
              <a:solidFill>
                <a:srgbClr val="000000"/>
              </a:solidFill>
              <a:prstDash val="solid"/>
              <a:round/>
              <a:headEnd/>
              <a:tailEnd/>
            </a:ln>
          </p:spPr>
          <p:txBody>
            <a:bodyPr/>
            <a:lstStyle/>
            <a:p>
              <a:endParaRPr lang="fr-FR"/>
            </a:p>
          </p:txBody>
        </p:sp>
        <p:grpSp>
          <p:nvGrpSpPr>
            <p:cNvPr id="5" name="Group 709"/>
            <p:cNvGrpSpPr>
              <a:grpSpLocks/>
            </p:cNvGrpSpPr>
            <p:nvPr/>
          </p:nvGrpSpPr>
          <p:grpSpPr bwMode="auto">
            <a:xfrm>
              <a:off x="4429" y="3851"/>
              <a:ext cx="131" cy="106"/>
              <a:chOff x="1728" y="2438"/>
              <a:chExt cx="131" cy="106"/>
            </a:xfrm>
          </p:grpSpPr>
          <p:sp>
            <p:nvSpPr>
              <p:cNvPr id="2758" name="Line 710"/>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2759" name="Line 711"/>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2760" name="Line 712"/>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2761" name="Line 713"/>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2762" name="Freeform 714"/>
              <p:cNvSpPr>
                <a:spLocks/>
              </p:cNvSpPr>
              <p:nvPr/>
            </p:nvSpPr>
            <p:spPr bwMode="auto">
              <a:xfrm>
                <a:off x="1745" y="2438"/>
                <a:ext cx="97" cy="45"/>
              </a:xfrm>
              <a:custGeom>
                <a:avLst/>
                <a:gdLst/>
                <a:ahLst/>
                <a:cxnLst>
                  <a:cxn ang="0">
                    <a:pos x="97" y="90"/>
                  </a:cxn>
                  <a:cxn ang="0">
                    <a:pos x="0" y="90"/>
                  </a:cxn>
                  <a:cxn ang="0">
                    <a:pos x="0" y="0"/>
                  </a:cxn>
                </a:cxnLst>
                <a:rect l="0" t="0" r="r" b="b"/>
                <a:pathLst>
                  <a:path w="97" h="90">
                    <a:moveTo>
                      <a:pt x="97" y="90"/>
                    </a:moveTo>
                    <a:lnTo>
                      <a:pt x="0" y="90"/>
                    </a:lnTo>
                    <a:lnTo>
                      <a:pt x="0" y="0"/>
                    </a:lnTo>
                  </a:path>
                </a:pathLst>
              </a:custGeom>
              <a:solidFill>
                <a:srgbClr val="FFFFFF"/>
              </a:solidFill>
              <a:ln w="11176">
                <a:solidFill>
                  <a:srgbClr val="000000"/>
                </a:solidFill>
                <a:prstDash val="solid"/>
                <a:round/>
                <a:headEnd/>
                <a:tailEnd/>
              </a:ln>
            </p:spPr>
            <p:txBody>
              <a:bodyPr/>
              <a:lstStyle/>
              <a:p>
                <a:endParaRPr lang="fr-FR"/>
              </a:p>
            </p:txBody>
          </p:sp>
          <p:sp>
            <p:nvSpPr>
              <p:cNvPr id="2763" name="Freeform 715"/>
              <p:cNvSpPr>
                <a:spLocks/>
              </p:cNvSpPr>
              <p:nvPr/>
            </p:nvSpPr>
            <p:spPr bwMode="auto">
              <a:xfrm>
                <a:off x="1745" y="2438"/>
                <a:ext cx="97" cy="45"/>
              </a:xfrm>
              <a:custGeom>
                <a:avLst/>
                <a:gdLst/>
                <a:ahLst/>
                <a:cxnLst>
                  <a:cxn ang="0">
                    <a:pos x="0" y="0"/>
                  </a:cxn>
                  <a:cxn ang="0">
                    <a:pos x="97" y="0"/>
                  </a:cxn>
                  <a:cxn ang="0">
                    <a:pos x="97" y="90"/>
                  </a:cxn>
                </a:cxnLst>
                <a:rect l="0" t="0" r="r" b="b"/>
                <a:pathLst>
                  <a:path w="97" h="90">
                    <a:moveTo>
                      <a:pt x="0" y="0"/>
                    </a:moveTo>
                    <a:lnTo>
                      <a:pt x="97" y="0"/>
                    </a:lnTo>
                    <a:lnTo>
                      <a:pt x="97" y="90"/>
                    </a:lnTo>
                  </a:path>
                </a:pathLst>
              </a:custGeom>
              <a:solidFill>
                <a:srgbClr val="FFFFFF"/>
              </a:solidFill>
              <a:ln w="11176">
                <a:solidFill>
                  <a:srgbClr val="000000"/>
                </a:solidFill>
                <a:prstDash val="solid"/>
                <a:round/>
                <a:headEnd/>
                <a:tailEnd/>
              </a:ln>
            </p:spPr>
            <p:txBody>
              <a:bodyPr/>
              <a:lstStyle/>
              <a:p>
                <a:endParaRPr lang="fr-FR"/>
              </a:p>
            </p:txBody>
          </p:sp>
          <p:sp>
            <p:nvSpPr>
              <p:cNvPr id="2764" name="Line 716"/>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2765" name="Line 717"/>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6" name="Group 718"/>
            <p:cNvGrpSpPr>
              <a:grpSpLocks/>
            </p:cNvGrpSpPr>
            <p:nvPr/>
          </p:nvGrpSpPr>
          <p:grpSpPr bwMode="auto">
            <a:xfrm>
              <a:off x="4525" y="2412"/>
              <a:ext cx="131" cy="106"/>
              <a:chOff x="1728" y="2438"/>
              <a:chExt cx="131" cy="106"/>
            </a:xfrm>
          </p:grpSpPr>
          <p:sp>
            <p:nvSpPr>
              <p:cNvPr id="2767" name="Line 719"/>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2768" name="Line 720"/>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2769" name="Line 721"/>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2770" name="Line 722"/>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2771" name="Freeform 723"/>
              <p:cNvSpPr>
                <a:spLocks/>
              </p:cNvSpPr>
              <p:nvPr/>
            </p:nvSpPr>
            <p:spPr bwMode="auto">
              <a:xfrm>
                <a:off x="1745" y="2438"/>
                <a:ext cx="97" cy="45"/>
              </a:xfrm>
              <a:custGeom>
                <a:avLst/>
                <a:gdLst/>
                <a:ahLst/>
                <a:cxnLst>
                  <a:cxn ang="0">
                    <a:pos x="97" y="90"/>
                  </a:cxn>
                  <a:cxn ang="0">
                    <a:pos x="0" y="90"/>
                  </a:cxn>
                  <a:cxn ang="0">
                    <a:pos x="0" y="0"/>
                  </a:cxn>
                </a:cxnLst>
                <a:rect l="0" t="0" r="r" b="b"/>
                <a:pathLst>
                  <a:path w="97" h="90">
                    <a:moveTo>
                      <a:pt x="97" y="90"/>
                    </a:moveTo>
                    <a:lnTo>
                      <a:pt x="0" y="90"/>
                    </a:lnTo>
                    <a:lnTo>
                      <a:pt x="0" y="0"/>
                    </a:lnTo>
                  </a:path>
                </a:pathLst>
              </a:custGeom>
              <a:noFill/>
              <a:ln w="11176">
                <a:solidFill>
                  <a:srgbClr val="000000"/>
                </a:solidFill>
                <a:prstDash val="solid"/>
                <a:round/>
                <a:headEnd/>
                <a:tailEnd/>
              </a:ln>
            </p:spPr>
            <p:txBody>
              <a:bodyPr/>
              <a:lstStyle/>
              <a:p>
                <a:endParaRPr lang="fr-FR"/>
              </a:p>
            </p:txBody>
          </p:sp>
          <p:sp>
            <p:nvSpPr>
              <p:cNvPr id="2772" name="Freeform 724"/>
              <p:cNvSpPr>
                <a:spLocks/>
              </p:cNvSpPr>
              <p:nvPr/>
            </p:nvSpPr>
            <p:spPr bwMode="auto">
              <a:xfrm>
                <a:off x="1745" y="2438"/>
                <a:ext cx="97" cy="45"/>
              </a:xfrm>
              <a:custGeom>
                <a:avLst/>
                <a:gdLst/>
                <a:ahLst/>
                <a:cxnLst>
                  <a:cxn ang="0">
                    <a:pos x="0" y="0"/>
                  </a:cxn>
                  <a:cxn ang="0">
                    <a:pos x="97" y="0"/>
                  </a:cxn>
                  <a:cxn ang="0">
                    <a:pos x="97" y="90"/>
                  </a:cxn>
                </a:cxnLst>
                <a:rect l="0" t="0" r="r" b="b"/>
                <a:pathLst>
                  <a:path w="97" h="90">
                    <a:moveTo>
                      <a:pt x="0" y="0"/>
                    </a:moveTo>
                    <a:lnTo>
                      <a:pt x="97" y="0"/>
                    </a:lnTo>
                    <a:lnTo>
                      <a:pt x="97" y="90"/>
                    </a:lnTo>
                  </a:path>
                </a:pathLst>
              </a:custGeom>
              <a:noFill/>
              <a:ln w="11176">
                <a:solidFill>
                  <a:srgbClr val="000000"/>
                </a:solidFill>
                <a:prstDash val="solid"/>
                <a:round/>
                <a:headEnd/>
                <a:tailEnd/>
              </a:ln>
            </p:spPr>
            <p:txBody>
              <a:bodyPr/>
              <a:lstStyle/>
              <a:p>
                <a:endParaRPr lang="fr-FR"/>
              </a:p>
            </p:txBody>
          </p:sp>
          <p:sp>
            <p:nvSpPr>
              <p:cNvPr id="2773" name="Line 725"/>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2774" name="Line 726"/>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2775" name="Line 727"/>
            <p:cNvSpPr>
              <a:spLocks noChangeShapeType="1"/>
            </p:cNvSpPr>
            <p:nvPr/>
          </p:nvSpPr>
          <p:spPr bwMode="auto">
            <a:xfrm>
              <a:off x="4512" y="2352"/>
              <a:ext cx="336" cy="0"/>
            </a:xfrm>
            <a:prstGeom prst="line">
              <a:avLst/>
            </a:prstGeom>
            <a:noFill/>
            <a:ln w="12700">
              <a:solidFill>
                <a:schemeClr val="tx1"/>
              </a:solidFill>
              <a:prstDash val="dash"/>
              <a:round/>
              <a:headEnd/>
              <a:tailEnd/>
            </a:ln>
            <a:effectLst/>
          </p:spPr>
          <p:txBody>
            <a:bodyPr wrap="none" lIns="90000" tIns="46800" rIns="90000" bIns="46800"/>
            <a:lstStyle/>
            <a:p>
              <a:endParaRPr lang="fr-FR"/>
            </a:p>
          </p:txBody>
        </p:sp>
        <p:grpSp>
          <p:nvGrpSpPr>
            <p:cNvPr id="7" name="Group 728"/>
            <p:cNvGrpSpPr>
              <a:grpSpLocks/>
            </p:cNvGrpSpPr>
            <p:nvPr/>
          </p:nvGrpSpPr>
          <p:grpSpPr bwMode="auto">
            <a:xfrm>
              <a:off x="2160" y="2412"/>
              <a:ext cx="131" cy="106"/>
              <a:chOff x="1728" y="2438"/>
              <a:chExt cx="131" cy="106"/>
            </a:xfrm>
          </p:grpSpPr>
          <p:sp>
            <p:nvSpPr>
              <p:cNvPr id="2777" name="Line 729"/>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2778" name="Line 730"/>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2779" name="Line 731"/>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2780" name="Line 732"/>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2781" name="Freeform 733"/>
              <p:cNvSpPr>
                <a:spLocks/>
              </p:cNvSpPr>
              <p:nvPr/>
            </p:nvSpPr>
            <p:spPr bwMode="auto">
              <a:xfrm>
                <a:off x="1745" y="2438"/>
                <a:ext cx="97" cy="45"/>
              </a:xfrm>
              <a:custGeom>
                <a:avLst/>
                <a:gdLst/>
                <a:ahLst/>
                <a:cxnLst>
                  <a:cxn ang="0">
                    <a:pos x="97" y="90"/>
                  </a:cxn>
                  <a:cxn ang="0">
                    <a:pos x="0" y="90"/>
                  </a:cxn>
                  <a:cxn ang="0">
                    <a:pos x="0" y="0"/>
                  </a:cxn>
                </a:cxnLst>
                <a:rect l="0" t="0" r="r" b="b"/>
                <a:pathLst>
                  <a:path w="97" h="90">
                    <a:moveTo>
                      <a:pt x="97" y="90"/>
                    </a:moveTo>
                    <a:lnTo>
                      <a:pt x="0" y="90"/>
                    </a:lnTo>
                    <a:lnTo>
                      <a:pt x="0" y="0"/>
                    </a:lnTo>
                  </a:path>
                </a:pathLst>
              </a:custGeom>
              <a:noFill/>
              <a:ln w="11176">
                <a:solidFill>
                  <a:srgbClr val="000000"/>
                </a:solidFill>
                <a:prstDash val="solid"/>
                <a:round/>
                <a:headEnd/>
                <a:tailEnd/>
              </a:ln>
            </p:spPr>
            <p:txBody>
              <a:bodyPr/>
              <a:lstStyle/>
              <a:p>
                <a:endParaRPr lang="fr-FR"/>
              </a:p>
            </p:txBody>
          </p:sp>
          <p:sp>
            <p:nvSpPr>
              <p:cNvPr id="2782" name="Freeform 734"/>
              <p:cNvSpPr>
                <a:spLocks/>
              </p:cNvSpPr>
              <p:nvPr/>
            </p:nvSpPr>
            <p:spPr bwMode="auto">
              <a:xfrm>
                <a:off x="1745" y="2438"/>
                <a:ext cx="97" cy="45"/>
              </a:xfrm>
              <a:custGeom>
                <a:avLst/>
                <a:gdLst/>
                <a:ahLst/>
                <a:cxnLst>
                  <a:cxn ang="0">
                    <a:pos x="0" y="0"/>
                  </a:cxn>
                  <a:cxn ang="0">
                    <a:pos x="97" y="0"/>
                  </a:cxn>
                  <a:cxn ang="0">
                    <a:pos x="97" y="90"/>
                  </a:cxn>
                </a:cxnLst>
                <a:rect l="0" t="0" r="r" b="b"/>
                <a:pathLst>
                  <a:path w="97" h="90">
                    <a:moveTo>
                      <a:pt x="0" y="0"/>
                    </a:moveTo>
                    <a:lnTo>
                      <a:pt x="97" y="0"/>
                    </a:lnTo>
                    <a:lnTo>
                      <a:pt x="97" y="90"/>
                    </a:lnTo>
                  </a:path>
                </a:pathLst>
              </a:custGeom>
              <a:noFill/>
              <a:ln w="11176">
                <a:solidFill>
                  <a:srgbClr val="000000"/>
                </a:solidFill>
                <a:prstDash val="solid"/>
                <a:round/>
                <a:headEnd/>
                <a:tailEnd/>
              </a:ln>
            </p:spPr>
            <p:txBody>
              <a:bodyPr/>
              <a:lstStyle/>
              <a:p>
                <a:endParaRPr lang="fr-FR"/>
              </a:p>
            </p:txBody>
          </p:sp>
          <p:sp>
            <p:nvSpPr>
              <p:cNvPr id="2783" name="Line 735"/>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2784" name="Line 736"/>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8" name="Group 737"/>
            <p:cNvGrpSpPr>
              <a:grpSpLocks/>
            </p:cNvGrpSpPr>
            <p:nvPr/>
          </p:nvGrpSpPr>
          <p:grpSpPr bwMode="auto">
            <a:xfrm>
              <a:off x="3805" y="1632"/>
              <a:ext cx="131" cy="106"/>
              <a:chOff x="1728" y="2438"/>
              <a:chExt cx="131" cy="106"/>
            </a:xfrm>
          </p:grpSpPr>
          <p:sp>
            <p:nvSpPr>
              <p:cNvPr id="2786" name="Line 738"/>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2787" name="Line 739"/>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2788" name="Line 740"/>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2789" name="Line 741"/>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2790" name="Freeform 742"/>
              <p:cNvSpPr>
                <a:spLocks/>
              </p:cNvSpPr>
              <p:nvPr/>
            </p:nvSpPr>
            <p:spPr bwMode="auto">
              <a:xfrm>
                <a:off x="1745" y="2438"/>
                <a:ext cx="97" cy="45"/>
              </a:xfrm>
              <a:custGeom>
                <a:avLst/>
                <a:gdLst/>
                <a:ahLst/>
                <a:cxnLst>
                  <a:cxn ang="0">
                    <a:pos x="97" y="90"/>
                  </a:cxn>
                  <a:cxn ang="0">
                    <a:pos x="0" y="90"/>
                  </a:cxn>
                  <a:cxn ang="0">
                    <a:pos x="0" y="0"/>
                  </a:cxn>
                </a:cxnLst>
                <a:rect l="0" t="0" r="r" b="b"/>
                <a:pathLst>
                  <a:path w="97" h="90">
                    <a:moveTo>
                      <a:pt x="97" y="90"/>
                    </a:moveTo>
                    <a:lnTo>
                      <a:pt x="0" y="90"/>
                    </a:lnTo>
                    <a:lnTo>
                      <a:pt x="0" y="0"/>
                    </a:lnTo>
                  </a:path>
                </a:pathLst>
              </a:custGeom>
              <a:noFill/>
              <a:ln w="11176">
                <a:solidFill>
                  <a:srgbClr val="000000"/>
                </a:solidFill>
                <a:prstDash val="solid"/>
                <a:round/>
                <a:headEnd/>
                <a:tailEnd/>
              </a:ln>
            </p:spPr>
            <p:txBody>
              <a:bodyPr/>
              <a:lstStyle/>
              <a:p>
                <a:endParaRPr lang="fr-FR"/>
              </a:p>
            </p:txBody>
          </p:sp>
          <p:sp>
            <p:nvSpPr>
              <p:cNvPr id="2791" name="Freeform 743"/>
              <p:cNvSpPr>
                <a:spLocks/>
              </p:cNvSpPr>
              <p:nvPr/>
            </p:nvSpPr>
            <p:spPr bwMode="auto">
              <a:xfrm>
                <a:off x="1745" y="2438"/>
                <a:ext cx="97" cy="45"/>
              </a:xfrm>
              <a:custGeom>
                <a:avLst/>
                <a:gdLst/>
                <a:ahLst/>
                <a:cxnLst>
                  <a:cxn ang="0">
                    <a:pos x="0" y="0"/>
                  </a:cxn>
                  <a:cxn ang="0">
                    <a:pos x="97" y="0"/>
                  </a:cxn>
                  <a:cxn ang="0">
                    <a:pos x="97" y="90"/>
                  </a:cxn>
                </a:cxnLst>
                <a:rect l="0" t="0" r="r" b="b"/>
                <a:pathLst>
                  <a:path w="97" h="90">
                    <a:moveTo>
                      <a:pt x="0" y="0"/>
                    </a:moveTo>
                    <a:lnTo>
                      <a:pt x="97" y="0"/>
                    </a:lnTo>
                    <a:lnTo>
                      <a:pt x="97" y="90"/>
                    </a:lnTo>
                  </a:path>
                </a:pathLst>
              </a:custGeom>
              <a:noFill/>
              <a:ln w="11176">
                <a:solidFill>
                  <a:srgbClr val="000000"/>
                </a:solidFill>
                <a:prstDash val="solid"/>
                <a:round/>
                <a:headEnd/>
                <a:tailEnd/>
              </a:ln>
            </p:spPr>
            <p:txBody>
              <a:bodyPr/>
              <a:lstStyle/>
              <a:p>
                <a:endParaRPr lang="fr-FR"/>
              </a:p>
            </p:txBody>
          </p:sp>
          <p:sp>
            <p:nvSpPr>
              <p:cNvPr id="2792" name="Line 744"/>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2793" name="Line 745"/>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grpSp>
          <p:nvGrpSpPr>
            <p:cNvPr id="9" name="Group 746"/>
            <p:cNvGrpSpPr>
              <a:grpSpLocks/>
            </p:cNvGrpSpPr>
            <p:nvPr/>
          </p:nvGrpSpPr>
          <p:grpSpPr bwMode="auto">
            <a:xfrm>
              <a:off x="2297" y="3851"/>
              <a:ext cx="131" cy="106"/>
              <a:chOff x="1728" y="2438"/>
              <a:chExt cx="131" cy="106"/>
            </a:xfrm>
          </p:grpSpPr>
          <p:sp>
            <p:nvSpPr>
              <p:cNvPr id="2795" name="Line 747"/>
              <p:cNvSpPr>
                <a:spLocks noChangeShapeType="1"/>
              </p:cNvSpPr>
              <p:nvPr/>
            </p:nvSpPr>
            <p:spPr bwMode="auto">
              <a:xfrm flipH="1">
                <a:off x="1728" y="2503"/>
                <a:ext cx="130" cy="41"/>
              </a:xfrm>
              <a:prstGeom prst="line">
                <a:avLst/>
              </a:prstGeom>
              <a:noFill/>
              <a:ln w="11176">
                <a:solidFill>
                  <a:srgbClr val="000000"/>
                </a:solidFill>
                <a:round/>
                <a:headEnd/>
                <a:tailEnd/>
              </a:ln>
            </p:spPr>
            <p:txBody>
              <a:bodyPr/>
              <a:lstStyle/>
              <a:p>
                <a:endParaRPr lang="fr-FR"/>
              </a:p>
            </p:txBody>
          </p:sp>
          <p:sp>
            <p:nvSpPr>
              <p:cNvPr id="2796" name="Line 748"/>
              <p:cNvSpPr>
                <a:spLocks noChangeShapeType="1"/>
              </p:cNvSpPr>
              <p:nvPr/>
            </p:nvSpPr>
            <p:spPr bwMode="auto">
              <a:xfrm flipH="1" flipV="1">
                <a:off x="1728" y="2503"/>
                <a:ext cx="130" cy="41"/>
              </a:xfrm>
              <a:prstGeom prst="line">
                <a:avLst/>
              </a:prstGeom>
              <a:noFill/>
              <a:ln w="11176">
                <a:solidFill>
                  <a:srgbClr val="000000"/>
                </a:solidFill>
                <a:round/>
                <a:headEnd/>
                <a:tailEnd/>
              </a:ln>
            </p:spPr>
            <p:txBody>
              <a:bodyPr/>
              <a:lstStyle/>
              <a:p>
                <a:endParaRPr lang="fr-FR"/>
              </a:p>
            </p:txBody>
          </p:sp>
          <p:sp>
            <p:nvSpPr>
              <p:cNvPr id="2797" name="Line 749"/>
              <p:cNvSpPr>
                <a:spLocks noChangeShapeType="1"/>
              </p:cNvSpPr>
              <p:nvPr/>
            </p:nvSpPr>
            <p:spPr bwMode="auto">
              <a:xfrm>
                <a:off x="1858" y="2503"/>
                <a:ext cx="1" cy="41"/>
              </a:xfrm>
              <a:prstGeom prst="line">
                <a:avLst/>
              </a:prstGeom>
              <a:noFill/>
              <a:ln w="11176">
                <a:solidFill>
                  <a:srgbClr val="000000"/>
                </a:solidFill>
                <a:round/>
                <a:headEnd/>
                <a:tailEnd/>
              </a:ln>
            </p:spPr>
            <p:txBody>
              <a:bodyPr/>
              <a:lstStyle/>
              <a:p>
                <a:endParaRPr lang="fr-FR"/>
              </a:p>
            </p:txBody>
          </p:sp>
          <p:sp>
            <p:nvSpPr>
              <p:cNvPr id="2798" name="Line 750"/>
              <p:cNvSpPr>
                <a:spLocks noChangeShapeType="1"/>
              </p:cNvSpPr>
              <p:nvPr/>
            </p:nvSpPr>
            <p:spPr bwMode="auto">
              <a:xfrm>
                <a:off x="1728" y="2503"/>
                <a:ext cx="1" cy="41"/>
              </a:xfrm>
              <a:prstGeom prst="line">
                <a:avLst/>
              </a:prstGeom>
              <a:noFill/>
              <a:ln w="11176">
                <a:solidFill>
                  <a:srgbClr val="000000"/>
                </a:solidFill>
                <a:round/>
                <a:headEnd/>
                <a:tailEnd/>
              </a:ln>
            </p:spPr>
            <p:txBody>
              <a:bodyPr/>
              <a:lstStyle/>
              <a:p>
                <a:endParaRPr lang="fr-FR"/>
              </a:p>
            </p:txBody>
          </p:sp>
          <p:sp>
            <p:nvSpPr>
              <p:cNvPr id="2799" name="Freeform 751"/>
              <p:cNvSpPr>
                <a:spLocks/>
              </p:cNvSpPr>
              <p:nvPr/>
            </p:nvSpPr>
            <p:spPr bwMode="auto">
              <a:xfrm>
                <a:off x="1745" y="2438"/>
                <a:ext cx="97" cy="45"/>
              </a:xfrm>
              <a:custGeom>
                <a:avLst/>
                <a:gdLst/>
                <a:ahLst/>
                <a:cxnLst>
                  <a:cxn ang="0">
                    <a:pos x="97" y="90"/>
                  </a:cxn>
                  <a:cxn ang="0">
                    <a:pos x="0" y="90"/>
                  </a:cxn>
                  <a:cxn ang="0">
                    <a:pos x="0" y="0"/>
                  </a:cxn>
                </a:cxnLst>
                <a:rect l="0" t="0" r="r" b="b"/>
                <a:pathLst>
                  <a:path w="97" h="90">
                    <a:moveTo>
                      <a:pt x="97" y="90"/>
                    </a:moveTo>
                    <a:lnTo>
                      <a:pt x="0" y="90"/>
                    </a:lnTo>
                    <a:lnTo>
                      <a:pt x="0" y="0"/>
                    </a:lnTo>
                  </a:path>
                </a:pathLst>
              </a:custGeom>
              <a:noFill/>
              <a:ln w="11176">
                <a:solidFill>
                  <a:srgbClr val="000000"/>
                </a:solidFill>
                <a:prstDash val="solid"/>
                <a:round/>
                <a:headEnd/>
                <a:tailEnd/>
              </a:ln>
            </p:spPr>
            <p:txBody>
              <a:bodyPr/>
              <a:lstStyle/>
              <a:p>
                <a:endParaRPr lang="fr-FR"/>
              </a:p>
            </p:txBody>
          </p:sp>
          <p:sp>
            <p:nvSpPr>
              <p:cNvPr id="2800" name="Freeform 752"/>
              <p:cNvSpPr>
                <a:spLocks/>
              </p:cNvSpPr>
              <p:nvPr/>
            </p:nvSpPr>
            <p:spPr bwMode="auto">
              <a:xfrm>
                <a:off x="1745" y="2438"/>
                <a:ext cx="97" cy="45"/>
              </a:xfrm>
              <a:custGeom>
                <a:avLst/>
                <a:gdLst/>
                <a:ahLst/>
                <a:cxnLst>
                  <a:cxn ang="0">
                    <a:pos x="0" y="0"/>
                  </a:cxn>
                  <a:cxn ang="0">
                    <a:pos x="97" y="0"/>
                  </a:cxn>
                  <a:cxn ang="0">
                    <a:pos x="97" y="90"/>
                  </a:cxn>
                </a:cxnLst>
                <a:rect l="0" t="0" r="r" b="b"/>
                <a:pathLst>
                  <a:path w="97" h="90">
                    <a:moveTo>
                      <a:pt x="0" y="0"/>
                    </a:moveTo>
                    <a:lnTo>
                      <a:pt x="97" y="0"/>
                    </a:lnTo>
                    <a:lnTo>
                      <a:pt x="97" y="90"/>
                    </a:lnTo>
                  </a:path>
                </a:pathLst>
              </a:custGeom>
              <a:noFill/>
              <a:ln w="11176">
                <a:solidFill>
                  <a:srgbClr val="000000"/>
                </a:solidFill>
                <a:prstDash val="solid"/>
                <a:round/>
                <a:headEnd/>
                <a:tailEnd/>
              </a:ln>
            </p:spPr>
            <p:txBody>
              <a:bodyPr/>
              <a:lstStyle/>
              <a:p>
                <a:endParaRPr lang="fr-FR"/>
              </a:p>
            </p:txBody>
          </p:sp>
          <p:sp>
            <p:nvSpPr>
              <p:cNvPr id="2801" name="Line 753"/>
              <p:cNvSpPr>
                <a:spLocks noChangeShapeType="1"/>
              </p:cNvSpPr>
              <p:nvPr/>
            </p:nvSpPr>
            <p:spPr bwMode="auto">
              <a:xfrm flipH="1">
                <a:off x="1745" y="2458"/>
                <a:ext cx="97" cy="1"/>
              </a:xfrm>
              <a:prstGeom prst="line">
                <a:avLst/>
              </a:prstGeom>
              <a:noFill/>
              <a:ln w="11176">
                <a:solidFill>
                  <a:srgbClr val="000000"/>
                </a:solidFill>
                <a:round/>
                <a:headEnd/>
                <a:tailEnd/>
              </a:ln>
            </p:spPr>
            <p:txBody>
              <a:bodyPr/>
              <a:lstStyle/>
              <a:p>
                <a:endParaRPr lang="fr-FR"/>
              </a:p>
            </p:txBody>
          </p:sp>
          <p:sp>
            <p:nvSpPr>
              <p:cNvPr id="2802" name="Line 754"/>
              <p:cNvSpPr>
                <a:spLocks noChangeShapeType="1"/>
              </p:cNvSpPr>
              <p:nvPr/>
            </p:nvSpPr>
            <p:spPr bwMode="auto">
              <a:xfrm flipV="1">
                <a:off x="1793" y="2458"/>
                <a:ext cx="1" cy="66"/>
              </a:xfrm>
              <a:prstGeom prst="line">
                <a:avLst/>
              </a:prstGeom>
              <a:noFill/>
              <a:ln w="11176">
                <a:solidFill>
                  <a:srgbClr val="000000"/>
                </a:solidFill>
                <a:round/>
                <a:headEnd/>
                <a:tailEnd/>
              </a:ln>
            </p:spPr>
            <p:txBody>
              <a:bodyPr/>
              <a:lstStyle/>
              <a:p>
                <a:endParaRPr lang="fr-FR"/>
              </a:p>
            </p:txBody>
          </p:sp>
        </p:grpSp>
        <p:sp>
          <p:nvSpPr>
            <p:cNvPr id="2803" name="Freeform 755"/>
            <p:cNvSpPr>
              <a:spLocks/>
            </p:cNvSpPr>
            <p:nvPr/>
          </p:nvSpPr>
          <p:spPr bwMode="auto">
            <a:xfrm>
              <a:off x="1874" y="2424"/>
              <a:ext cx="206" cy="128"/>
            </a:xfrm>
            <a:custGeom>
              <a:avLst/>
              <a:gdLst/>
              <a:ahLst/>
              <a:cxnLst>
                <a:cxn ang="0">
                  <a:pos x="0" y="126"/>
                </a:cxn>
                <a:cxn ang="0">
                  <a:pos x="2" y="101"/>
                </a:cxn>
                <a:cxn ang="0">
                  <a:pos x="7" y="78"/>
                </a:cxn>
                <a:cxn ang="0">
                  <a:pos x="17" y="55"/>
                </a:cxn>
                <a:cxn ang="0">
                  <a:pos x="30" y="36"/>
                </a:cxn>
                <a:cxn ang="0">
                  <a:pos x="45" y="20"/>
                </a:cxn>
                <a:cxn ang="0">
                  <a:pos x="64" y="9"/>
                </a:cxn>
                <a:cxn ang="0">
                  <a:pos x="83" y="1"/>
                </a:cxn>
                <a:cxn ang="0">
                  <a:pos x="103" y="0"/>
                </a:cxn>
                <a:cxn ang="0">
                  <a:pos x="123" y="1"/>
                </a:cxn>
                <a:cxn ang="0">
                  <a:pos x="142" y="9"/>
                </a:cxn>
                <a:cxn ang="0">
                  <a:pos x="161" y="20"/>
                </a:cxn>
                <a:cxn ang="0">
                  <a:pos x="175" y="36"/>
                </a:cxn>
                <a:cxn ang="0">
                  <a:pos x="189" y="55"/>
                </a:cxn>
                <a:cxn ang="0">
                  <a:pos x="199" y="78"/>
                </a:cxn>
                <a:cxn ang="0">
                  <a:pos x="204" y="101"/>
                </a:cxn>
                <a:cxn ang="0">
                  <a:pos x="206" y="126"/>
                </a:cxn>
                <a:cxn ang="0">
                  <a:pos x="204" y="152"/>
                </a:cxn>
                <a:cxn ang="0">
                  <a:pos x="199" y="177"/>
                </a:cxn>
                <a:cxn ang="0">
                  <a:pos x="189" y="198"/>
                </a:cxn>
                <a:cxn ang="0">
                  <a:pos x="175" y="217"/>
                </a:cxn>
                <a:cxn ang="0">
                  <a:pos x="161" y="234"/>
                </a:cxn>
                <a:cxn ang="0">
                  <a:pos x="142" y="245"/>
                </a:cxn>
                <a:cxn ang="0">
                  <a:pos x="123" y="253"/>
                </a:cxn>
                <a:cxn ang="0">
                  <a:pos x="103" y="255"/>
                </a:cxn>
                <a:cxn ang="0">
                  <a:pos x="83" y="253"/>
                </a:cxn>
                <a:cxn ang="0">
                  <a:pos x="64" y="245"/>
                </a:cxn>
                <a:cxn ang="0">
                  <a:pos x="45" y="234"/>
                </a:cxn>
                <a:cxn ang="0">
                  <a:pos x="30" y="217"/>
                </a:cxn>
                <a:cxn ang="0">
                  <a:pos x="17" y="198"/>
                </a:cxn>
                <a:cxn ang="0">
                  <a:pos x="7" y="177"/>
                </a:cxn>
                <a:cxn ang="0">
                  <a:pos x="2" y="152"/>
                </a:cxn>
                <a:cxn ang="0">
                  <a:pos x="0" y="126"/>
                </a:cxn>
              </a:cxnLst>
              <a:rect l="0" t="0" r="r" b="b"/>
              <a:pathLst>
                <a:path w="206" h="255">
                  <a:moveTo>
                    <a:pt x="0" y="126"/>
                  </a:moveTo>
                  <a:lnTo>
                    <a:pt x="2" y="101"/>
                  </a:lnTo>
                  <a:lnTo>
                    <a:pt x="7" y="78"/>
                  </a:lnTo>
                  <a:lnTo>
                    <a:pt x="17" y="55"/>
                  </a:lnTo>
                  <a:lnTo>
                    <a:pt x="30" y="36"/>
                  </a:lnTo>
                  <a:lnTo>
                    <a:pt x="45" y="20"/>
                  </a:lnTo>
                  <a:lnTo>
                    <a:pt x="64" y="9"/>
                  </a:lnTo>
                  <a:lnTo>
                    <a:pt x="83" y="1"/>
                  </a:lnTo>
                  <a:lnTo>
                    <a:pt x="103" y="0"/>
                  </a:lnTo>
                  <a:lnTo>
                    <a:pt x="123" y="1"/>
                  </a:lnTo>
                  <a:lnTo>
                    <a:pt x="142" y="9"/>
                  </a:lnTo>
                  <a:lnTo>
                    <a:pt x="161" y="20"/>
                  </a:lnTo>
                  <a:lnTo>
                    <a:pt x="175" y="36"/>
                  </a:lnTo>
                  <a:lnTo>
                    <a:pt x="189" y="55"/>
                  </a:lnTo>
                  <a:lnTo>
                    <a:pt x="199" y="78"/>
                  </a:lnTo>
                  <a:lnTo>
                    <a:pt x="204" y="101"/>
                  </a:lnTo>
                  <a:lnTo>
                    <a:pt x="206" y="126"/>
                  </a:lnTo>
                  <a:lnTo>
                    <a:pt x="204" y="152"/>
                  </a:lnTo>
                  <a:lnTo>
                    <a:pt x="199" y="177"/>
                  </a:lnTo>
                  <a:lnTo>
                    <a:pt x="189" y="198"/>
                  </a:lnTo>
                  <a:lnTo>
                    <a:pt x="175" y="217"/>
                  </a:lnTo>
                  <a:lnTo>
                    <a:pt x="161" y="234"/>
                  </a:lnTo>
                  <a:lnTo>
                    <a:pt x="142" y="245"/>
                  </a:lnTo>
                  <a:lnTo>
                    <a:pt x="123" y="253"/>
                  </a:lnTo>
                  <a:lnTo>
                    <a:pt x="103" y="255"/>
                  </a:lnTo>
                  <a:lnTo>
                    <a:pt x="83" y="253"/>
                  </a:lnTo>
                  <a:lnTo>
                    <a:pt x="64" y="245"/>
                  </a:lnTo>
                  <a:lnTo>
                    <a:pt x="45" y="234"/>
                  </a:lnTo>
                  <a:lnTo>
                    <a:pt x="30" y="217"/>
                  </a:lnTo>
                  <a:lnTo>
                    <a:pt x="17" y="198"/>
                  </a:lnTo>
                  <a:lnTo>
                    <a:pt x="7" y="177"/>
                  </a:lnTo>
                  <a:lnTo>
                    <a:pt x="2" y="152"/>
                  </a:lnTo>
                  <a:lnTo>
                    <a:pt x="0" y="126"/>
                  </a:lnTo>
                  <a:close/>
                </a:path>
              </a:pathLst>
            </a:custGeom>
            <a:solidFill>
              <a:srgbClr val="FFFFFF"/>
            </a:solidFill>
            <a:ln w="11113">
              <a:solidFill>
                <a:srgbClr val="000000"/>
              </a:solidFill>
              <a:prstDash val="solid"/>
              <a:round/>
              <a:headEnd/>
              <a:tailEnd/>
            </a:ln>
          </p:spPr>
          <p:txBody>
            <a:bodyPr/>
            <a:lstStyle/>
            <a:p>
              <a:endParaRPr lang="fr-FR"/>
            </a:p>
          </p:txBody>
        </p:sp>
        <p:sp>
          <p:nvSpPr>
            <p:cNvPr id="2804" name="Text Box 756"/>
            <p:cNvSpPr txBox="1">
              <a:spLocks noChangeArrowheads="1"/>
            </p:cNvSpPr>
            <p:nvPr/>
          </p:nvSpPr>
          <p:spPr bwMode="auto">
            <a:xfrm>
              <a:off x="1056" y="1632"/>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a:t>
              </a:r>
            </a:p>
          </p:txBody>
        </p:sp>
        <p:sp>
          <p:nvSpPr>
            <p:cNvPr id="2805" name="Text Box 757"/>
            <p:cNvSpPr txBox="1">
              <a:spLocks noChangeArrowheads="1"/>
            </p:cNvSpPr>
            <p:nvPr/>
          </p:nvSpPr>
          <p:spPr bwMode="auto">
            <a:xfrm>
              <a:off x="1344" y="1440"/>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V3</a:t>
              </a:r>
            </a:p>
          </p:txBody>
        </p:sp>
        <p:sp>
          <p:nvSpPr>
            <p:cNvPr id="2806" name="Text Box 758"/>
            <p:cNvSpPr txBox="1">
              <a:spLocks noChangeArrowheads="1"/>
            </p:cNvSpPr>
            <p:nvPr/>
          </p:nvSpPr>
          <p:spPr bwMode="auto">
            <a:xfrm>
              <a:off x="1872" y="1248"/>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V11</a:t>
              </a:r>
            </a:p>
          </p:txBody>
        </p:sp>
        <p:sp>
          <p:nvSpPr>
            <p:cNvPr id="2807" name="Text Box 759"/>
            <p:cNvSpPr txBox="1">
              <a:spLocks noChangeArrowheads="1"/>
            </p:cNvSpPr>
            <p:nvPr/>
          </p:nvSpPr>
          <p:spPr bwMode="auto">
            <a:xfrm>
              <a:off x="1901" y="1766"/>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V12</a:t>
              </a:r>
            </a:p>
          </p:txBody>
        </p:sp>
        <p:sp>
          <p:nvSpPr>
            <p:cNvPr id="2808" name="Text Box 760"/>
            <p:cNvSpPr txBox="1">
              <a:spLocks noChangeArrowheads="1"/>
            </p:cNvSpPr>
            <p:nvPr/>
          </p:nvSpPr>
          <p:spPr bwMode="auto">
            <a:xfrm>
              <a:off x="1872" y="2736"/>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V11</a:t>
              </a:r>
            </a:p>
          </p:txBody>
        </p:sp>
        <p:sp>
          <p:nvSpPr>
            <p:cNvPr id="2809" name="Text Box 761"/>
            <p:cNvSpPr txBox="1">
              <a:spLocks noChangeArrowheads="1"/>
            </p:cNvSpPr>
            <p:nvPr/>
          </p:nvSpPr>
          <p:spPr bwMode="auto">
            <a:xfrm>
              <a:off x="2001" y="3024"/>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V12</a:t>
              </a:r>
            </a:p>
          </p:txBody>
        </p:sp>
        <p:sp>
          <p:nvSpPr>
            <p:cNvPr id="2810" name="Text Box 762"/>
            <p:cNvSpPr txBox="1">
              <a:spLocks noChangeArrowheads="1"/>
            </p:cNvSpPr>
            <p:nvPr/>
          </p:nvSpPr>
          <p:spPr bwMode="auto">
            <a:xfrm>
              <a:off x="4660" y="1248"/>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V11</a:t>
              </a:r>
            </a:p>
          </p:txBody>
        </p:sp>
        <p:sp>
          <p:nvSpPr>
            <p:cNvPr id="2811" name="Text Box 763"/>
            <p:cNvSpPr txBox="1">
              <a:spLocks noChangeArrowheads="1"/>
            </p:cNvSpPr>
            <p:nvPr/>
          </p:nvSpPr>
          <p:spPr bwMode="auto">
            <a:xfrm>
              <a:off x="4785" y="1536"/>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V12</a:t>
              </a:r>
            </a:p>
          </p:txBody>
        </p:sp>
        <p:sp>
          <p:nvSpPr>
            <p:cNvPr id="2812" name="Text Box 764"/>
            <p:cNvSpPr txBox="1">
              <a:spLocks noChangeArrowheads="1"/>
            </p:cNvSpPr>
            <p:nvPr/>
          </p:nvSpPr>
          <p:spPr bwMode="auto">
            <a:xfrm>
              <a:off x="4579" y="2698"/>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V11</a:t>
              </a:r>
            </a:p>
          </p:txBody>
        </p:sp>
        <p:sp>
          <p:nvSpPr>
            <p:cNvPr id="2813" name="Text Box 765"/>
            <p:cNvSpPr txBox="1">
              <a:spLocks noChangeArrowheads="1"/>
            </p:cNvSpPr>
            <p:nvPr/>
          </p:nvSpPr>
          <p:spPr bwMode="auto">
            <a:xfrm>
              <a:off x="4689" y="3014"/>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V12</a:t>
              </a:r>
            </a:p>
          </p:txBody>
        </p:sp>
        <p:sp>
          <p:nvSpPr>
            <p:cNvPr id="2814" name="Text Box 766"/>
            <p:cNvSpPr txBox="1">
              <a:spLocks noChangeArrowheads="1"/>
            </p:cNvSpPr>
            <p:nvPr/>
          </p:nvSpPr>
          <p:spPr bwMode="auto">
            <a:xfrm>
              <a:off x="4176" y="1392"/>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a:t>
              </a:r>
            </a:p>
          </p:txBody>
        </p:sp>
        <p:sp>
          <p:nvSpPr>
            <p:cNvPr id="2815" name="Text Box 767"/>
            <p:cNvSpPr txBox="1">
              <a:spLocks noChangeArrowheads="1"/>
            </p:cNvSpPr>
            <p:nvPr/>
          </p:nvSpPr>
          <p:spPr bwMode="auto">
            <a:xfrm>
              <a:off x="1344" y="2880"/>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a:t>
              </a:r>
            </a:p>
          </p:txBody>
        </p:sp>
        <p:sp>
          <p:nvSpPr>
            <p:cNvPr id="2816" name="Text Box 768"/>
            <p:cNvSpPr txBox="1">
              <a:spLocks noChangeArrowheads="1"/>
            </p:cNvSpPr>
            <p:nvPr/>
          </p:nvSpPr>
          <p:spPr bwMode="auto">
            <a:xfrm>
              <a:off x="3629" y="2784"/>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a:t>
              </a:r>
            </a:p>
          </p:txBody>
        </p:sp>
        <p:sp>
          <p:nvSpPr>
            <p:cNvPr id="2817" name="Text Box 769"/>
            <p:cNvSpPr txBox="1">
              <a:spLocks noChangeArrowheads="1"/>
            </p:cNvSpPr>
            <p:nvPr/>
          </p:nvSpPr>
          <p:spPr bwMode="auto">
            <a:xfrm>
              <a:off x="3965" y="2870"/>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V2</a:t>
              </a:r>
            </a:p>
          </p:txBody>
        </p:sp>
        <p:sp>
          <p:nvSpPr>
            <p:cNvPr id="2818" name="Text Box 770"/>
            <p:cNvSpPr txBox="1">
              <a:spLocks noChangeArrowheads="1"/>
            </p:cNvSpPr>
            <p:nvPr/>
          </p:nvSpPr>
          <p:spPr bwMode="auto">
            <a:xfrm>
              <a:off x="4128" y="2966"/>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V4</a:t>
              </a:r>
            </a:p>
          </p:txBody>
        </p:sp>
        <p:sp>
          <p:nvSpPr>
            <p:cNvPr id="2819" name="Text Box 771"/>
            <p:cNvSpPr txBox="1">
              <a:spLocks noChangeArrowheads="1"/>
            </p:cNvSpPr>
            <p:nvPr/>
          </p:nvSpPr>
          <p:spPr bwMode="auto">
            <a:xfrm>
              <a:off x="3408" y="3062"/>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V5</a:t>
              </a:r>
            </a:p>
          </p:txBody>
        </p:sp>
        <p:sp>
          <p:nvSpPr>
            <p:cNvPr id="2820" name="Text Box 772"/>
            <p:cNvSpPr txBox="1">
              <a:spLocks noChangeArrowheads="1"/>
            </p:cNvSpPr>
            <p:nvPr/>
          </p:nvSpPr>
          <p:spPr bwMode="auto">
            <a:xfrm>
              <a:off x="3821" y="1488"/>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V5</a:t>
              </a:r>
            </a:p>
          </p:txBody>
        </p:sp>
        <p:sp>
          <p:nvSpPr>
            <p:cNvPr id="2821" name="Text Box 773"/>
            <p:cNvSpPr txBox="1">
              <a:spLocks noChangeArrowheads="1"/>
            </p:cNvSpPr>
            <p:nvPr/>
          </p:nvSpPr>
          <p:spPr bwMode="auto">
            <a:xfrm>
              <a:off x="2784" y="2784"/>
              <a:ext cx="206"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a:t>
              </a:r>
            </a:p>
          </p:txBody>
        </p:sp>
        <p:sp>
          <p:nvSpPr>
            <p:cNvPr id="2822" name="Text Box 774"/>
            <p:cNvSpPr txBox="1">
              <a:spLocks noChangeArrowheads="1"/>
            </p:cNvSpPr>
            <p:nvPr/>
          </p:nvSpPr>
          <p:spPr bwMode="auto">
            <a:xfrm>
              <a:off x="4397" y="3936"/>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V6</a:t>
              </a:r>
            </a:p>
          </p:txBody>
        </p:sp>
        <p:sp>
          <p:nvSpPr>
            <p:cNvPr id="2823" name="Text Box 775"/>
            <p:cNvSpPr txBox="1">
              <a:spLocks noChangeArrowheads="1"/>
            </p:cNvSpPr>
            <p:nvPr/>
          </p:nvSpPr>
          <p:spPr bwMode="auto">
            <a:xfrm>
              <a:off x="5117" y="3936"/>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V7</a:t>
              </a:r>
            </a:p>
          </p:txBody>
        </p:sp>
        <p:sp>
          <p:nvSpPr>
            <p:cNvPr id="2824" name="Text Box 776"/>
            <p:cNvSpPr txBox="1">
              <a:spLocks noChangeArrowheads="1"/>
            </p:cNvSpPr>
            <p:nvPr/>
          </p:nvSpPr>
          <p:spPr bwMode="auto">
            <a:xfrm>
              <a:off x="4848" y="3600"/>
              <a:ext cx="207" cy="129"/>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V8</a:t>
              </a:r>
            </a:p>
          </p:txBody>
        </p:sp>
        <p:sp>
          <p:nvSpPr>
            <p:cNvPr id="2825" name="Text Box 777"/>
            <p:cNvSpPr txBox="1">
              <a:spLocks noChangeArrowheads="1"/>
            </p:cNvSpPr>
            <p:nvPr/>
          </p:nvSpPr>
          <p:spPr bwMode="auto">
            <a:xfrm>
              <a:off x="4493" y="2486"/>
              <a:ext cx="207"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V6</a:t>
              </a:r>
            </a:p>
          </p:txBody>
        </p:sp>
        <p:sp>
          <p:nvSpPr>
            <p:cNvPr id="2826" name="Text Box 778"/>
            <p:cNvSpPr txBox="1">
              <a:spLocks noChangeArrowheads="1"/>
            </p:cNvSpPr>
            <p:nvPr/>
          </p:nvSpPr>
          <p:spPr bwMode="auto">
            <a:xfrm>
              <a:off x="5136" y="2486"/>
              <a:ext cx="206"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V7</a:t>
              </a:r>
            </a:p>
          </p:txBody>
        </p:sp>
        <p:sp>
          <p:nvSpPr>
            <p:cNvPr id="2827" name="Text Box 779"/>
            <p:cNvSpPr txBox="1">
              <a:spLocks noChangeArrowheads="1"/>
            </p:cNvSpPr>
            <p:nvPr/>
          </p:nvSpPr>
          <p:spPr bwMode="auto">
            <a:xfrm>
              <a:off x="4896" y="2160"/>
              <a:ext cx="207" cy="129"/>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V8</a:t>
              </a:r>
            </a:p>
          </p:txBody>
        </p:sp>
        <p:sp>
          <p:nvSpPr>
            <p:cNvPr id="2828" name="Text Box 780"/>
            <p:cNvSpPr txBox="1">
              <a:spLocks noChangeArrowheads="1"/>
            </p:cNvSpPr>
            <p:nvPr/>
          </p:nvSpPr>
          <p:spPr bwMode="auto">
            <a:xfrm>
              <a:off x="5261" y="3504"/>
              <a:ext cx="250" cy="129"/>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V10</a:t>
              </a:r>
            </a:p>
          </p:txBody>
        </p:sp>
        <p:sp>
          <p:nvSpPr>
            <p:cNvPr id="2829" name="Text Box 781"/>
            <p:cNvSpPr txBox="1">
              <a:spLocks noChangeArrowheads="1"/>
            </p:cNvSpPr>
            <p:nvPr/>
          </p:nvSpPr>
          <p:spPr bwMode="auto">
            <a:xfrm>
              <a:off x="3840" y="2448"/>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V10</a:t>
              </a:r>
            </a:p>
          </p:txBody>
        </p:sp>
        <p:sp>
          <p:nvSpPr>
            <p:cNvPr id="2830" name="Text Box 782"/>
            <p:cNvSpPr txBox="1">
              <a:spLocks noChangeArrowheads="1"/>
            </p:cNvSpPr>
            <p:nvPr/>
          </p:nvSpPr>
          <p:spPr bwMode="auto">
            <a:xfrm>
              <a:off x="3393" y="1766"/>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V13</a:t>
              </a:r>
            </a:p>
          </p:txBody>
        </p:sp>
        <p:sp>
          <p:nvSpPr>
            <p:cNvPr id="2831" name="Text Box 783"/>
            <p:cNvSpPr txBox="1">
              <a:spLocks noChangeArrowheads="1"/>
            </p:cNvSpPr>
            <p:nvPr/>
          </p:nvSpPr>
          <p:spPr bwMode="auto">
            <a:xfrm>
              <a:off x="3393" y="1872"/>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V14</a:t>
              </a:r>
            </a:p>
          </p:txBody>
        </p:sp>
        <p:sp>
          <p:nvSpPr>
            <p:cNvPr id="2832" name="Text Box 784"/>
            <p:cNvSpPr txBox="1">
              <a:spLocks noChangeArrowheads="1"/>
            </p:cNvSpPr>
            <p:nvPr/>
          </p:nvSpPr>
          <p:spPr bwMode="auto">
            <a:xfrm>
              <a:off x="3393" y="2112"/>
              <a:ext cx="250" cy="129"/>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V15</a:t>
              </a:r>
            </a:p>
          </p:txBody>
        </p:sp>
        <p:sp>
          <p:nvSpPr>
            <p:cNvPr id="2833" name="Text Box 785"/>
            <p:cNvSpPr txBox="1">
              <a:spLocks noChangeArrowheads="1"/>
            </p:cNvSpPr>
            <p:nvPr/>
          </p:nvSpPr>
          <p:spPr bwMode="auto">
            <a:xfrm>
              <a:off x="3393" y="2208"/>
              <a:ext cx="250" cy="129"/>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V16</a:t>
              </a:r>
            </a:p>
          </p:txBody>
        </p:sp>
        <p:sp>
          <p:nvSpPr>
            <p:cNvPr id="2834" name="Text Box 786"/>
            <p:cNvSpPr txBox="1">
              <a:spLocks noChangeArrowheads="1"/>
            </p:cNvSpPr>
            <p:nvPr/>
          </p:nvSpPr>
          <p:spPr bwMode="auto">
            <a:xfrm>
              <a:off x="3312" y="3216"/>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V13</a:t>
              </a:r>
            </a:p>
          </p:txBody>
        </p:sp>
        <p:sp>
          <p:nvSpPr>
            <p:cNvPr id="2835" name="Text Box 787"/>
            <p:cNvSpPr txBox="1">
              <a:spLocks noChangeArrowheads="1"/>
            </p:cNvSpPr>
            <p:nvPr/>
          </p:nvSpPr>
          <p:spPr bwMode="auto">
            <a:xfrm>
              <a:off x="3297" y="3312"/>
              <a:ext cx="250" cy="130"/>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V14</a:t>
              </a:r>
            </a:p>
          </p:txBody>
        </p:sp>
        <p:sp>
          <p:nvSpPr>
            <p:cNvPr id="2836" name="Text Box 788"/>
            <p:cNvSpPr txBox="1">
              <a:spLocks noChangeArrowheads="1"/>
            </p:cNvSpPr>
            <p:nvPr/>
          </p:nvSpPr>
          <p:spPr bwMode="auto">
            <a:xfrm>
              <a:off x="3312" y="3600"/>
              <a:ext cx="250" cy="129"/>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V15</a:t>
              </a:r>
            </a:p>
          </p:txBody>
        </p:sp>
        <p:sp>
          <p:nvSpPr>
            <p:cNvPr id="2837" name="Text Box 789"/>
            <p:cNvSpPr txBox="1">
              <a:spLocks noChangeArrowheads="1"/>
            </p:cNvSpPr>
            <p:nvPr/>
          </p:nvSpPr>
          <p:spPr bwMode="auto">
            <a:xfrm>
              <a:off x="3312" y="3686"/>
              <a:ext cx="250" cy="129"/>
            </a:xfrm>
            <a:prstGeom prst="rect">
              <a:avLst/>
            </a:prstGeom>
            <a:noFill/>
            <a:ln w="12700">
              <a:noFill/>
              <a:miter lim="800000"/>
              <a:headEnd/>
              <a:tailEnd/>
            </a:ln>
            <a:effectLst/>
          </p:spPr>
          <p:txBody>
            <a:bodyPr wrap="none" lIns="90000" tIns="46800" rIns="90000" bIns="46800">
              <a:spAutoFit/>
            </a:bodyPr>
            <a:lstStyle/>
            <a:p>
              <a:pPr eaLnBrk="0" hangingPunct="0"/>
              <a:r>
                <a:rPr lang="fr-FR" sz="1000">
                  <a:latin typeface="Arial" charset="0"/>
                </a:rPr>
                <a:t>V16</a:t>
              </a:r>
            </a:p>
          </p:txBody>
        </p:sp>
      </p:grpSp>
      <p:sp>
        <p:nvSpPr>
          <p:cNvPr id="791" name="Espace réservé du pied de page 790"/>
          <p:cNvSpPr>
            <a:spLocks noGrp="1"/>
          </p:cNvSpPr>
          <p:nvPr>
            <p:ph type="ftr" sz="quarter" idx="10"/>
          </p:nvPr>
        </p:nvSpPr>
        <p:spPr/>
        <p:txBody>
          <a:bodyPr/>
          <a:lstStyle/>
          <a:p>
            <a:r>
              <a:rPr lang="fr-FR" smtClean="0"/>
              <a:t>2_10_ISA8895_Structure_PhysicalAsset</a:t>
            </a:r>
            <a:endParaRPr lang="fr-FR" dirty="0"/>
          </a:p>
        </p:txBody>
      </p:sp>
      <p:sp>
        <p:nvSpPr>
          <p:cNvPr id="790" name="Espace réservé du numéro de diapositive 789"/>
          <p:cNvSpPr>
            <a:spLocks noGrp="1"/>
          </p:cNvSpPr>
          <p:nvPr>
            <p:ph type="sldNum" sz="quarter" idx="11"/>
          </p:nvPr>
        </p:nvSpPr>
        <p:spPr/>
        <p:txBody>
          <a:bodyPr/>
          <a:lstStyle/>
          <a:p>
            <a:pPr>
              <a:defRPr/>
            </a:pPr>
            <a:fld id="{625704C5-3C85-4D93-92F8-B6FBB695E061}" type="slidenum">
              <a:rPr lang="en-GB" smtClean="0"/>
              <a:pPr>
                <a:defRPr/>
              </a:pPr>
              <a:t>78</a:t>
            </a:fld>
            <a:endParaRPr lang="en-GB"/>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smtClean="0"/>
              <a:t>Exercise (3) : </a:t>
            </a:r>
            <a:r>
              <a:rPr lang="en-GB" smtClean="0"/>
              <a:t>Excel spreadsheet - </a:t>
            </a:r>
            <a:r>
              <a:rPr lang="en-US" smtClean="0"/>
              <a:t>Physical modeling</a:t>
            </a:r>
          </a:p>
        </p:txBody>
      </p:sp>
      <p:sp>
        <p:nvSpPr>
          <p:cNvPr id="80899" name="Rectangle 3"/>
          <p:cNvSpPr>
            <a:spLocks noGrp="1" noChangeArrowheads="1"/>
          </p:cNvSpPr>
          <p:nvPr>
            <p:ph idx="1"/>
          </p:nvPr>
        </p:nvSpPr>
        <p:spPr/>
        <p:txBody>
          <a:bodyPr/>
          <a:lstStyle/>
          <a:p>
            <a:pPr>
              <a:lnSpc>
                <a:spcPct val="80000"/>
              </a:lnSpc>
            </a:pPr>
            <a:r>
              <a:rPr lang="en-GB" sz="1800" smtClean="0"/>
              <a:t>(1.1) Properties</a:t>
            </a:r>
          </a:p>
          <a:p>
            <a:pPr lvl="1">
              <a:lnSpc>
                <a:spcPct val="80000"/>
              </a:lnSpc>
            </a:pPr>
            <a:r>
              <a:rPr lang="en-GB" sz="1800" smtClean="0"/>
              <a:t>Identify some typical equipment properties: name, range, </a:t>
            </a:r>
          </a:p>
          <a:p>
            <a:pPr>
              <a:lnSpc>
                <a:spcPct val="80000"/>
              </a:lnSpc>
            </a:pPr>
            <a:r>
              <a:rPr lang="en-GB" sz="1800" smtClean="0"/>
              <a:t>(1.2) Equipment Test Specification</a:t>
            </a:r>
          </a:p>
          <a:p>
            <a:pPr lvl="1">
              <a:lnSpc>
                <a:spcPct val="80000"/>
              </a:lnSpc>
            </a:pPr>
            <a:r>
              <a:rPr lang="en-GB" sz="1800" smtClean="0"/>
              <a:t>Identify typical Test Specifications</a:t>
            </a:r>
          </a:p>
          <a:p>
            <a:pPr>
              <a:lnSpc>
                <a:spcPct val="80000"/>
              </a:lnSpc>
            </a:pPr>
            <a:r>
              <a:rPr lang="en-GB" sz="1800" smtClean="0"/>
              <a:t>(2.2) Equipment classes</a:t>
            </a:r>
          </a:p>
          <a:p>
            <a:pPr lvl="1">
              <a:lnSpc>
                <a:spcPct val="80000"/>
              </a:lnSpc>
            </a:pPr>
            <a:r>
              <a:rPr lang="en-GB" sz="1800" smtClean="0"/>
              <a:t>Identify certain Equipment roles, For different level: WU, EM, CM, DM</a:t>
            </a:r>
          </a:p>
          <a:p>
            <a:pPr>
              <a:lnSpc>
                <a:spcPct val="80000"/>
              </a:lnSpc>
            </a:pPr>
            <a:r>
              <a:rPr lang="en-GB" sz="1800" smtClean="0"/>
              <a:t>(2.3) Equipment</a:t>
            </a:r>
          </a:p>
          <a:p>
            <a:pPr lvl="1">
              <a:lnSpc>
                <a:spcPct val="80000"/>
              </a:lnSpc>
            </a:pPr>
            <a:r>
              <a:rPr lang="en-US" sz="1800" smtClean="0"/>
              <a:t>identify</a:t>
            </a:r>
          </a:p>
          <a:p>
            <a:pPr lvl="2">
              <a:lnSpc>
                <a:spcPct val="80000"/>
              </a:lnSpc>
            </a:pPr>
            <a:r>
              <a:rPr lang="en-US" sz="1600" smtClean="0"/>
              <a:t>Enterprise, Site, Area, Work Centers/Process Cells</a:t>
            </a:r>
          </a:p>
          <a:p>
            <a:pPr lvl="2">
              <a:lnSpc>
                <a:spcPct val="80000"/>
              </a:lnSpc>
            </a:pPr>
            <a:r>
              <a:rPr lang="en-US" sz="1600" smtClean="0"/>
              <a:t>Work Units / Units, Device Modules, Flow breaking devices</a:t>
            </a:r>
          </a:p>
          <a:p>
            <a:pPr lvl="2">
              <a:lnSpc>
                <a:spcPct val="80000"/>
              </a:lnSpc>
            </a:pPr>
            <a:r>
              <a:rPr lang="en-US" sz="1600" smtClean="0"/>
              <a:t>Control modules: Within the process cell, Peripheral facilities: storage, utilities</a:t>
            </a:r>
          </a:p>
          <a:p>
            <a:pPr>
              <a:lnSpc>
                <a:spcPct val="80000"/>
              </a:lnSpc>
            </a:pPr>
            <a:r>
              <a:rPr lang="en-GB" sz="1800" smtClean="0"/>
              <a:t>(3.1) Physical Asset Hierarchy</a:t>
            </a:r>
          </a:p>
          <a:p>
            <a:pPr lvl="1">
              <a:lnSpc>
                <a:spcPct val="80000"/>
              </a:lnSpc>
            </a:pPr>
            <a:r>
              <a:rPr lang="en-GB" sz="1800" smtClean="0"/>
              <a:t>Identify a possible maintenance oriented physical hierarchy</a:t>
            </a:r>
          </a:p>
          <a:p>
            <a:pPr>
              <a:lnSpc>
                <a:spcPct val="80000"/>
              </a:lnSpc>
            </a:pPr>
            <a:r>
              <a:rPr lang="en-GB" sz="1800" smtClean="0"/>
              <a:t>(3.2) Physical Asset Class</a:t>
            </a:r>
          </a:p>
          <a:p>
            <a:pPr lvl="1">
              <a:lnSpc>
                <a:spcPct val="80000"/>
              </a:lnSpc>
            </a:pPr>
            <a:r>
              <a:rPr lang="en-GB" sz="1800" smtClean="0"/>
              <a:t>Identify certain machines types</a:t>
            </a:r>
          </a:p>
          <a:p>
            <a:pPr>
              <a:lnSpc>
                <a:spcPct val="80000"/>
              </a:lnSpc>
            </a:pPr>
            <a:r>
              <a:rPr lang="en-GB" sz="1800" smtClean="0"/>
              <a:t>(3.3) Physical Asset</a:t>
            </a:r>
          </a:p>
          <a:p>
            <a:pPr lvl="1">
              <a:lnSpc>
                <a:spcPct val="80000"/>
              </a:lnSpc>
            </a:pPr>
            <a:r>
              <a:rPr lang="en-GB" sz="1800" smtClean="0"/>
              <a:t>Identify certain machines</a:t>
            </a:r>
            <a:endParaRPr lang="en-US" sz="1800" smtClean="0"/>
          </a:p>
          <a:p>
            <a:pPr>
              <a:lnSpc>
                <a:spcPct val="80000"/>
              </a:lnSpc>
            </a:pPr>
            <a:endParaRPr lang="en-US" sz="1800" smtClean="0"/>
          </a:p>
        </p:txBody>
      </p:sp>
      <p:sp>
        <p:nvSpPr>
          <p:cNvPr id="80900"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80901" name="Espace réservé du numéro de diapositive 5"/>
          <p:cNvSpPr>
            <a:spLocks noGrp="1"/>
          </p:cNvSpPr>
          <p:nvPr>
            <p:ph type="sldNum" sz="quarter" idx="11"/>
          </p:nvPr>
        </p:nvSpPr>
        <p:spPr>
          <a:noFill/>
        </p:spPr>
        <p:txBody>
          <a:bodyPr/>
          <a:lstStyle/>
          <a:p>
            <a:fld id="{CB912862-3965-4B0A-81A2-654302D6317B}" type="slidenum">
              <a:rPr lang="en-GB"/>
              <a:pPr/>
              <a:t>79</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smtClean="0"/>
              <a:t>Agenda</a:t>
            </a:r>
          </a:p>
        </p:txBody>
      </p:sp>
      <p:sp>
        <p:nvSpPr>
          <p:cNvPr id="10243" name="Rectangle 3"/>
          <p:cNvSpPr>
            <a:spLocks noGrp="1" noChangeArrowheads="1"/>
          </p:cNvSpPr>
          <p:nvPr>
            <p:ph idx="1"/>
          </p:nvPr>
        </p:nvSpPr>
        <p:spPr/>
        <p:txBody>
          <a:bodyPr/>
          <a:lstStyle/>
          <a:p>
            <a:r>
              <a:rPr lang="en-GB" dirty="0" smtClean="0"/>
              <a:t>Introduction</a:t>
            </a:r>
          </a:p>
          <a:p>
            <a:r>
              <a:rPr lang="en-GB" dirty="0" smtClean="0"/>
              <a:t>ISA88/95 Physical hierarchy model</a:t>
            </a:r>
          </a:p>
          <a:p>
            <a:r>
              <a:rPr lang="en-GB" dirty="0" smtClean="0"/>
              <a:t>ISA88 Equipment entity model</a:t>
            </a:r>
          </a:p>
          <a:p>
            <a:pPr lvl="1"/>
            <a:r>
              <a:rPr lang="en-GB" dirty="0" smtClean="0"/>
              <a:t>Process Cell / Work </a:t>
            </a:r>
            <a:r>
              <a:rPr lang="en-GB" dirty="0" err="1" smtClean="0"/>
              <a:t>Center</a:t>
            </a:r>
            <a:endParaRPr lang="en-GB" dirty="0" smtClean="0"/>
          </a:p>
          <a:p>
            <a:pPr lvl="1"/>
            <a:r>
              <a:rPr lang="en-GB" dirty="0" smtClean="0"/>
              <a:t>Unit / Work Unit</a:t>
            </a:r>
          </a:p>
          <a:p>
            <a:pPr lvl="1"/>
            <a:r>
              <a:rPr lang="en-GB" dirty="0" smtClean="0"/>
              <a:t>Equipment Module</a:t>
            </a:r>
          </a:p>
          <a:p>
            <a:pPr lvl="1"/>
            <a:r>
              <a:rPr lang="en-GB" dirty="0" smtClean="0"/>
              <a:t>Control Module</a:t>
            </a:r>
          </a:p>
          <a:p>
            <a:pPr lvl="1"/>
            <a:r>
              <a:rPr lang="en-GB" dirty="0" smtClean="0"/>
              <a:t>Device Module</a:t>
            </a:r>
          </a:p>
          <a:p>
            <a:pPr lvl="1"/>
            <a:r>
              <a:rPr lang="en-GB" dirty="0" smtClean="0"/>
              <a:t>Exploit the model</a:t>
            </a:r>
          </a:p>
          <a:p>
            <a:r>
              <a:rPr lang="en-GB" dirty="0" smtClean="0"/>
              <a:t>ISA95 Hierarchy scope</a:t>
            </a:r>
          </a:p>
          <a:p>
            <a:r>
              <a:rPr lang="en-GB" dirty="0" smtClean="0"/>
              <a:t>ISA95 Equipment Model</a:t>
            </a:r>
          </a:p>
          <a:p>
            <a:r>
              <a:rPr lang="en-GB" dirty="0" smtClean="0"/>
              <a:t>Practice</a:t>
            </a:r>
          </a:p>
        </p:txBody>
      </p:sp>
      <p:sp>
        <p:nvSpPr>
          <p:cNvPr id="10244"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0245" name="Espace réservé du numéro de diapositive 5"/>
          <p:cNvSpPr>
            <a:spLocks noGrp="1"/>
          </p:cNvSpPr>
          <p:nvPr>
            <p:ph type="sldNum" sz="quarter" idx="11"/>
          </p:nvPr>
        </p:nvSpPr>
        <p:spPr>
          <a:noFill/>
        </p:spPr>
        <p:txBody>
          <a:bodyPr/>
          <a:lstStyle/>
          <a:p>
            <a:fld id="{9EC0A208-0ABD-4E98-A9DB-38FDB65E82FE}" type="slidenum">
              <a:rPr lang="en-GB"/>
              <a:pPr/>
              <a:t>8</a:t>
            </a:fld>
            <a:endParaRPr lang="en-GB"/>
          </a:p>
        </p:txBody>
      </p:sp>
      <p:sp>
        <p:nvSpPr>
          <p:cNvPr id="10246" name="Rectangle 4"/>
          <p:cNvSpPr>
            <a:spLocks noChangeArrowheads="1"/>
          </p:cNvSpPr>
          <p:nvPr/>
        </p:nvSpPr>
        <p:spPr bwMode="auto">
          <a:xfrm>
            <a:off x="0" y="1484313"/>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Espace réservé du pied de page 2"/>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82947" name="Espace réservé du numéro de diapositive 3"/>
          <p:cNvSpPr>
            <a:spLocks noGrp="1"/>
          </p:cNvSpPr>
          <p:nvPr>
            <p:ph type="sldNum" sz="quarter" idx="11"/>
          </p:nvPr>
        </p:nvSpPr>
        <p:spPr>
          <a:noFill/>
        </p:spPr>
        <p:txBody>
          <a:bodyPr/>
          <a:lstStyle/>
          <a:p>
            <a:fld id="{59AD5482-86F5-42DB-AD9B-88C0709E9E60}" type="slidenum">
              <a:rPr lang="en-GB"/>
              <a:pPr/>
              <a:t>80</a:t>
            </a:fld>
            <a:endParaRPr lang="en-GB"/>
          </a:p>
        </p:txBody>
      </p:sp>
      <p:sp>
        <p:nvSpPr>
          <p:cNvPr id="82948" name="Rectangle 3"/>
          <p:cNvSpPr>
            <a:spLocks noGrp="1" noChangeArrowheads="1"/>
          </p:cNvSpPr>
          <p:nvPr>
            <p:ph type="body" idx="4294967295"/>
          </p:nvPr>
        </p:nvSpPr>
        <p:spPr>
          <a:xfrm>
            <a:off x="0" y="2493963"/>
            <a:ext cx="8785225" cy="2089150"/>
          </a:xfrm>
          <a:noFill/>
        </p:spPr>
        <p:txBody>
          <a:bodyPr lIns="0" tIns="0" rIns="0" bIns="0"/>
          <a:lstStyle/>
          <a:p>
            <a:pPr algn="ctr">
              <a:buFont typeface="Arial" charset="0"/>
              <a:buNone/>
            </a:pPr>
            <a:r>
              <a:rPr lang="en-US" sz="4800" smtClean="0">
                <a:solidFill>
                  <a:schemeClr val="folHlink"/>
                </a:solidFill>
              </a:rPr>
              <a:t>Thank You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smtClean="0"/>
              <a:t>ISA88/95 Physical Hierarchy Model</a:t>
            </a:r>
          </a:p>
        </p:txBody>
      </p:sp>
      <p:sp>
        <p:nvSpPr>
          <p:cNvPr id="11267" name="Rectangle 3"/>
          <p:cNvSpPr>
            <a:spLocks noGrp="1" noChangeArrowheads="1"/>
          </p:cNvSpPr>
          <p:nvPr>
            <p:ph idx="1"/>
          </p:nvPr>
        </p:nvSpPr>
        <p:spPr/>
        <p:txBody>
          <a:bodyPr/>
          <a:lstStyle/>
          <a:p>
            <a:pPr>
              <a:lnSpc>
                <a:spcPct val="90000"/>
              </a:lnSpc>
            </a:pPr>
            <a:r>
              <a:rPr lang="en-GB" smtClean="0"/>
              <a:t>This model is global, covering the industrial part of the enterprise</a:t>
            </a:r>
          </a:p>
          <a:p>
            <a:pPr lvl="1">
              <a:lnSpc>
                <a:spcPct val="90000"/>
              </a:lnSpc>
            </a:pPr>
            <a:r>
              <a:rPr lang="en-GB" smtClean="0"/>
              <a:t>Describes the general organization of physical assets hierarchically </a:t>
            </a:r>
          </a:p>
          <a:p>
            <a:pPr lvl="1">
              <a:lnSpc>
                <a:spcPct val="90000"/>
              </a:lnSpc>
            </a:pPr>
            <a:r>
              <a:rPr lang="en-GB" smtClean="0"/>
              <a:t>Matches one aspect of the enterprise decisional structure</a:t>
            </a:r>
          </a:p>
          <a:p>
            <a:pPr lvl="1">
              <a:lnSpc>
                <a:spcPct val="90000"/>
              </a:lnSpc>
            </a:pPr>
            <a:r>
              <a:rPr lang="en-GB" smtClean="0"/>
              <a:t>The ISA88 model was initially ”Batch Oriented”</a:t>
            </a:r>
          </a:p>
          <a:p>
            <a:pPr lvl="1">
              <a:lnSpc>
                <a:spcPct val="90000"/>
              </a:lnSpc>
            </a:pPr>
            <a:r>
              <a:rPr lang="en-GB" smtClean="0"/>
              <a:t>ISA95 extends it to cover the whole production system</a:t>
            </a:r>
          </a:p>
          <a:p>
            <a:pPr lvl="1">
              <a:lnSpc>
                <a:spcPct val="90000"/>
              </a:lnSpc>
            </a:pPr>
            <a:r>
              <a:rPr lang="en-GB" smtClean="0"/>
              <a:t>CCM extends it to cover the financial aspects</a:t>
            </a:r>
          </a:p>
          <a:p>
            <a:pPr>
              <a:lnSpc>
                <a:spcPct val="90000"/>
              </a:lnSpc>
            </a:pPr>
            <a:r>
              <a:rPr lang="en-GB" smtClean="0"/>
              <a:t>This model is not very constraining, </a:t>
            </a:r>
          </a:p>
          <a:p>
            <a:pPr lvl="1">
              <a:lnSpc>
                <a:spcPct val="90000"/>
              </a:lnSpc>
            </a:pPr>
            <a:r>
              <a:rPr lang="en-GB" smtClean="0"/>
              <a:t>The upper levels describe the logical organization of the enterprise, to match any organisational structures – not to guide organization</a:t>
            </a:r>
          </a:p>
          <a:p>
            <a:pPr lvl="1">
              <a:lnSpc>
                <a:spcPct val="90000"/>
              </a:lnSpc>
            </a:pPr>
            <a:r>
              <a:rPr lang="en-GB" smtClean="0"/>
              <a:t>Lower levels are more prescriptive and must be respected, but they can be (mostly) omitted or extended</a:t>
            </a:r>
          </a:p>
          <a:p>
            <a:pPr>
              <a:lnSpc>
                <a:spcPct val="90000"/>
              </a:lnSpc>
            </a:pPr>
            <a:r>
              <a:rPr lang="en-GB" smtClean="0"/>
              <a:t>Both ISA88 and ISA95 are critically bound to this model</a:t>
            </a:r>
          </a:p>
          <a:p>
            <a:pPr lvl="1">
              <a:lnSpc>
                <a:spcPct val="90000"/>
              </a:lnSpc>
            </a:pPr>
            <a:r>
              <a:rPr lang="en-GB" smtClean="0"/>
              <a:t>The information system is primarily structured around this model</a:t>
            </a:r>
          </a:p>
          <a:p>
            <a:pPr lvl="1">
              <a:lnSpc>
                <a:spcPct val="90000"/>
              </a:lnSpc>
            </a:pPr>
            <a:r>
              <a:rPr lang="en-GB" smtClean="0"/>
              <a:t>The lower levels starting at the Work Center (Process Cell) level are specifically relevant for the ISA88 standard</a:t>
            </a:r>
          </a:p>
        </p:txBody>
      </p:sp>
      <p:sp>
        <p:nvSpPr>
          <p:cNvPr id="11268" name="Espace réservé du pied de page 4"/>
          <p:cNvSpPr>
            <a:spLocks noGrp="1"/>
          </p:cNvSpPr>
          <p:nvPr>
            <p:ph type="ftr" sz="quarter" idx="10"/>
          </p:nvPr>
        </p:nvSpPr>
        <p:spPr>
          <a:xfrm>
            <a:off x="2547938" y="6308725"/>
            <a:ext cx="6596062" cy="412750"/>
          </a:xfrm>
          <a:prstGeom prst="rect">
            <a:avLst/>
          </a:prstGeom>
          <a:noFill/>
        </p:spPr>
        <p:txBody>
          <a:bodyPr/>
          <a:lstStyle/>
          <a:p>
            <a:r>
              <a:rPr lang="en-GB" smtClean="0"/>
              <a:t>2_10_ISA8895_Structure_PhysicalAsset</a:t>
            </a:r>
            <a:endParaRPr lang="en-GB"/>
          </a:p>
        </p:txBody>
      </p:sp>
      <p:sp>
        <p:nvSpPr>
          <p:cNvPr id="11269" name="Espace réservé du numéro de diapositive 5"/>
          <p:cNvSpPr>
            <a:spLocks noGrp="1"/>
          </p:cNvSpPr>
          <p:nvPr>
            <p:ph type="sldNum" sz="quarter" idx="11"/>
          </p:nvPr>
        </p:nvSpPr>
        <p:spPr>
          <a:noFill/>
        </p:spPr>
        <p:txBody>
          <a:bodyPr/>
          <a:lstStyle/>
          <a:p>
            <a:fld id="{AAD8B0F8-385A-49E8-8CA6-F4E0FAED6EA4}" type="slidenum">
              <a:rPr lang="en-GB"/>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C4_ISAF-JEV-1_FR_Cours_V2</Template>
  <TotalTime>33213</TotalTime>
  <Words>4913</Words>
  <Application>Microsoft Office PowerPoint</Application>
  <PresentationFormat>Affichage à l'écran (4:3)</PresentationFormat>
  <Paragraphs>1956</Paragraphs>
  <Slides>80</Slides>
  <Notes>78</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80</vt:i4>
      </vt:variant>
    </vt:vector>
  </HeadingPairs>
  <TitlesOfParts>
    <vt:vector size="91" baseType="lpstr">
      <vt:lpstr>Arial</vt:lpstr>
      <vt:lpstr>Times New Roman</vt:lpstr>
      <vt:lpstr>Arial Narrow</vt:lpstr>
      <vt:lpstr>Wingdings</vt:lpstr>
      <vt:lpstr>Arial Black</vt:lpstr>
      <vt:lpstr>Tahoma</vt:lpstr>
      <vt:lpstr>Symbol</vt:lpstr>
      <vt:lpstr>Courier New</vt:lpstr>
      <vt:lpstr>Monotype Sorts</vt:lpstr>
      <vt:lpstr>ppt_model</vt:lpstr>
      <vt:lpstr>1_ppt_model</vt:lpstr>
      <vt:lpstr>Diapositive 1</vt:lpstr>
      <vt:lpstr>Agenda</vt:lpstr>
      <vt:lpstr>CC functional domains </vt:lpstr>
      <vt:lpstr>Information Elements</vt:lpstr>
      <vt:lpstr>Objectives of the physical asset modeling</vt:lpstr>
      <vt:lpstr>Who’s / What’s concerned?</vt:lpstr>
      <vt:lpstr>Models overview</vt:lpstr>
      <vt:lpstr>Agenda</vt:lpstr>
      <vt:lpstr>ISA88/95 Physical Hierarchy Model</vt:lpstr>
      <vt:lpstr>ISA88 Physical Model</vt:lpstr>
      <vt:lpstr>ISA95 extended physical model (Actual Facility layout)</vt:lpstr>
      <vt:lpstr>Upper physical level modeling</vt:lpstr>
      <vt:lpstr>Example of upper level modeling</vt:lpstr>
      <vt:lpstr>Example of upper level modeling</vt:lpstr>
      <vt:lpstr>Extended Physical &amp; Decisional hierarchy</vt:lpstr>
      <vt:lpstr>Agenda</vt:lpstr>
      <vt:lpstr>Combining Production / Industrial Information Systems</vt:lpstr>
      <vt:lpstr>Equipment Entity embeds Equipment &amp; Information</vt:lpstr>
      <vt:lpstr>Equipment Entity – Example 1</vt:lpstr>
      <vt:lpstr>Equipment Entity – Example 2</vt:lpstr>
      <vt:lpstr>Equipment Entity – Example 3</vt:lpstr>
      <vt:lpstr>Information &amp; Equipement</vt:lpstr>
      <vt:lpstr>ISA88 definition for lower physical hierarchy model</vt:lpstr>
      <vt:lpstr>Agenda</vt:lpstr>
      <vt:lpstr>Role of the Work Center</vt:lpstr>
      <vt:lpstr>Work Center for Batch: Process Cell </vt:lpstr>
      <vt:lpstr>Work Center for Batch: Process Cell</vt:lpstr>
      <vt:lpstr>Process Cell Structures</vt:lpstr>
      <vt:lpstr>Networked-Path Process Cell Structure</vt:lpstr>
      <vt:lpstr>Example of a 2-Unit Process Cell</vt:lpstr>
      <vt:lpstr>Example of a 4-Unit Process Cell</vt:lpstr>
      <vt:lpstr>Agenda</vt:lpstr>
      <vt:lpstr>Role of Work Unit</vt:lpstr>
      <vt:lpstr>Work Units for Batch: Unit</vt:lpstr>
      <vt:lpstr>Work Units for Batch: Unit</vt:lpstr>
      <vt:lpstr>Example of a Unit in a Process Cell</vt:lpstr>
      <vt:lpstr>Agenda</vt:lpstr>
      <vt:lpstr>Roles of Equipment modules</vt:lpstr>
      <vt:lpstr>Equipment Modules</vt:lpstr>
      <vt:lpstr>Equipment Modules</vt:lpstr>
      <vt:lpstr>Equipment Module Implementations</vt:lpstr>
      <vt:lpstr>Example of an EM in a Process Cell</vt:lpstr>
      <vt:lpstr>Agenda</vt:lpstr>
      <vt:lpstr>Role of Control modules</vt:lpstr>
      <vt:lpstr>Control Modules</vt:lpstr>
      <vt:lpstr>Control modules and flow analysis</vt:lpstr>
      <vt:lpstr>Flow Analysis rules for breaking down a facility into CMs</vt:lpstr>
      <vt:lpstr>Control Module examples</vt:lpstr>
      <vt:lpstr>Control Module examples</vt:lpstr>
      <vt:lpstr>Control Module examples</vt:lpstr>
      <vt:lpstr>Agenda</vt:lpstr>
      <vt:lpstr>Device Module</vt:lpstr>
      <vt:lpstr>Flow Analysis: Device modules attachment to CMs</vt:lpstr>
      <vt:lpstr>Device safety and control</vt:lpstr>
      <vt:lpstr>A Motor Device Module</vt:lpstr>
      <vt:lpstr>Agenda</vt:lpstr>
      <vt:lpstr>Equipment Modules vs. Control Modules</vt:lpstr>
      <vt:lpstr>Control modules and Equipment modules : Unit ownership</vt:lpstr>
      <vt:lpstr>Example of ISA88 physical hierarchy</vt:lpstr>
      <vt:lpstr>Example of ISA88 physical hierarchy (Cont’d)</vt:lpstr>
      <vt:lpstr>Example of ISA88 physical hierarchy (Cont’d)</vt:lpstr>
      <vt:lpstr>Example of ISA88 physical hierarchy (Cont’d)</vt:lpstr>
      <vt:lpstr>Example of ISA88 physical hierarchy (Cont’d)</vt:lpstr>
      <vt:lpstr>Agenda</vt:lpstr>
      <vt:lpstr>ISA-95 Hierarchy scope</vt:lpstr>
      <vt:lpstr>Example</vt:lpstr>
      <vt:lpstr>Agenda</vt:lpstr>
      <vt:lpstr>ISA95 equipment models</vt:lpstr>
      <vt:lpstr>ISA95 Equipment Resource Model: Role based Equipment </vt:lpstr>
      <vt:lpstr>ISA95 Equipment Resource Model: Physical Asset </vt:lpstr>
      <vt:lpstr>ISA95 global Equipment Resource Model</vt:lpstr>
      <vt:lpstr>Agenda</vt:lpstr>
      <vt:lpstr>Physical Asset Models elements (common RBE/PhA)</vt:lpstr>
      <vt:lpstr>Physical Asset Models elements (specific RBE/PhA)</vt:lpstr>
      <vt:lpstr>Agenda</vt:lpstr>
      <vt:lpstr>Exercise (1) : Unit, Equipment module or Control module?</vt:lpstr>
      <vt:lpstr>Exercise (2) - Excel spreadsheet</vt:lpstr>
      <vt:lpstr>Diapositive 78</vt:lpstr>
      <vt:lpstr>Exercise (3) : Excel spreadsheet - Physical modeling</vt:lpstr>
      <vt:lpstr>Diapositive 80</vt:lpstr>
    </vt:vector>
  </TitlesOfParts>
  <Company>Control Chain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CCM2-20 (en) Manufacturing Architecture - Physical Asset</dc:title>
  <dc:creator>Jean Vieille</dc:creator>
  <cp:lastModifiedBy>Jean Vieille</cp:lastModifiedBy>
  <cp:revision>383</cp:revision>
  <dcterms:created xsi:type="dcterms:W3CDTF">2003-05-29T15:53:55Z</dcterms:created>
  <dcterms:modified xsi:type="dcterms:W3CDTF">2011-05-23T15:06:38Z</dcterms:modified>
</cp:coreProperties>
</file>