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56" r:id="rId2"/>
    <p:sldId id="280" r:id="rId3"/>
    <p:sldId id="272" r:id="rId4"/>
    <p:sldId id="27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1053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MI - Manufacturing Intelligence - Beyond the buzzword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0179B-BA01-48AF-9756-0FF2AB0A2F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MI - Manufacturing Intelligence - Beyond the buzzword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620A7-D8B9-462E-B578-FA3066F13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620A7-D8B9-462E-B578-FA3066F1317E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  <p:pic>
        <p:nvPicPr>
          <p:cNvPr id="18" name="Image 17" descr="Logo_SyFy_5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US" smtClean="0"/>
              <a:t>MI - Manufacturing Intelligence - Beyond the buzzword</a:t>
            </a:r>
            <a:endParaRPr lang="fr-BE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MI - Manufacturing Intelligence</a:t>
            </a:r>
            <a:br>
              <a:rPr lang="en-GB" dirty="0" smtClean="0"/>
            </a:br>
            <a:r>
              <a:rPr lang="en-GB" dirty="0" smtClean="0"/>
              <a:t>Beyond the buzzword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« Manufacturing Intelligence » is a wide spread commercial buzzword</a:t>
            </a:r>
          </a:p>
          <a:p>
            <a:pPr lvl="1"/>
            <a:r>
              <a:rPr lang="en-GB" smtClean="0"/>
              <a:t>Software vendors provide « intelligent » software solutions to exist on the market - What this means exactly? </a:t>
            </a:r>
          </a:p>
          <a:p>
            <a:r>
              <a:rPr lang="en-GB" smtClean="0"/>
              <a:t>Intelligence is a subjective and scalable topic. </a:t>
            </a:r>
          </a:p>
          <a:p>
            <a:pPr lvl="1"/>
            <a:r>
              <a:rPr lang="en-GB" smtClean="0"/>
              <a:t>A simple computation linking the detection of an event to a subsequent relevent action can be considered a somewhat low QI behaviour</a:t>
            </a:r>
          </a:p>
          <a:p>
            <a:pPr lvl="1"/>
            <a:r>
              <a:rPr lang="en-GB" smtClean="0"/>
              <a:t>Consciousness, wisdom seem much higher level that are currently unattainable by the machines</a:t>
            </a:r>
          </a:p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Information is the material of intelligence</a:t>
            </a:r>
          </a:p>
          <a:p>
            <a:pPr lvl="1"/>
            <a:r>
              <a:rPr lang="en-GB" smtClean="0"/>
              <a:t>Software bears a critical and increasing role</a:t>
            </a:r>
          </a:p>
          <a:p>
            <a:pPr lvl="1"/>
            <a:r>
              <a:rPr lang="en-GB" smtClean="0"/>
              <a:t>« Interaction » is a key element</a:t>
            </a:r>
          </a:p>
          <a:p>
            <a:r>
              <a:rPr lang="en-GB" smtClean="0"/>
              <a:t>Organization makes intelligence actionable</a:t>
            </a:r>
          </a:p>
          <a:p>
            <a:pPr lvl="1"/>
            <a:r>
              <a:rPr lang="en-GB" smtClean="0"/>
              <a:t>Coherent, converging efforts to drive the system </a:t>
            </a:r>
          </a:p>
          <a:p>
            <a:r>
              <a:rPr lang="en-GB" smtClean="0"/>
              <a:t>Solutions Manufacturing Intelligence?</a:t>
            </a:r>
          </a:p>
          <a:p>
            <a:pPr lvl="1"/>
            <a:r>
              <a:rPr lang="en-GB" smtClean="0"/>
              <a:t>Software vendors and integrators, consultants are not responsible for enabling / developing intelligence</a:t>
            </a:r>
          </a:p>
          <a:p>
            <a:pPr lvl="1"/>
            <a:r>
              <a:rPr lang="en-GB" smtClean="0"/>
              <a:t>However, software being concerned by information is more and more critical</a:t>
            </a:r>
          </a:p>
          <a:p>
            <a:r>
              <a:rPr lang="en-GB" smtClean="0"/>
              <a:t>This study discusses general aspects of intelligence and its applicability</a:t>
            </a:r>
          </a:p>
          <a:p>
            <a:pPr lvl="1"/>
            <a:r>
              <a:rPr lang="en-GB" smtClean="0"/>
              <a:t> in the context of the industrial enterprise and specifically its manufacturing operations</a:t>
            </a:r>
          </a:p>
          <a:p>
            <a:pPr lvl="1"/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Main agenda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 MI – Common Understanding and Solutions</a:t>
            </a:r>
          </a:p>
          <a:p>
            <a:r>
              <a:rPr lang="en-GB" dirty="0" smtClean="0"/>
              <a:t>2 MI – Intelligence – Real meaning</a:t>
            </a:r>
          </a:p>
          <a:p>
            <a:r>
              <a:rPr lang="en-GB" dirty="0" smtClean="0"/>
              <a:t>3 MI – Enable and Develop intelligence – Language</a:t>
            </a:r>
          </a:p>
          <a:p>
            <a:r>
              <a:rPr lang="en-GB" dirty="0" smtClean="0"/>
              <a:t>4 MI – Make Intelligence Actionable - VSM</a:t>
            </a:r>
          </a:p>
          <a:p>
            <a:r>
              <a:rPr lang="en-GB" dirty="0" smtClean="0"/>
              <a:t>5 MI – Case studies</a:t>
            </a:r>
          </a:p>
          <a:p>
            <a:r>
              <a:rPr lang="en-GB" dirty="0" smtClean="0"/>
              <a:t>A1 MI – Enterprise language standards</a:t>
            </a:r>
          </a:p>
          <a:p>
            <a:r>
              <a:rPr lang="en-GB" dirty="0" smtClean="0"/>
              <a:t>A2 MI – Enterprise </a:t>
            </a:r>
            <a:r>
              <a:rPr lang="en-GB" dirty="0" err="1" smtClean="0"/>
              <a:t>metamodel</a:t>
            </a:r>
            <a:r>
              <a:rPr lang="en-GB" dirty="0" smtClean="0"/>
              <a:t> and taxonomy</a:t>
            </a:r>
          </a:p>
          <a:p>
            <a:r>
              <a:rPr lang="en-GB" dirty="0" smtClean="0"/>
              <a:t>A3 MI – Science for Enterprise systems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Manufacturing Intelligence - Beyond the buzzword</a:t>
            </a:r>
            <a:endParaRPr lang="fr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CCM-conception</Template>
  <TotalTime>9525</TotalTime>
  <Words>140</Words>
  <Application>Microsoft Office PowerPoint</Application>
  <PresentationFormat>Affichage à l'écran (4:3)</PresentationFormat>
  <Paragraphs>42</Paragraphs>
  <Slides>4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ppt_model</vt:lpstr>
      <vt:lpstr> MI - Manufacturing Intelligence Beyond the buzzword</vt:lpstr>
      <vt:lpstr>Introduction</vt:lpstr>
      <vt:lpstr>Introduction</vt:lpstr>
      <vt:lpstr>Main agenda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</dc:creator>
  <cp:lastModifiedBy>Jean Vieille</cp:lastModifiedBy>
  <cp:revision>200</cp:revision>
  <dcterms:created xsi:type="dcterms:W3CDTF">2009-04-09T18:52:07Z</dcterms:created>
  <dcterms:modified xsi:type="dcterms:W3CDTF">2011-04-22T15:59:27Z</dcterms:modified>
</cp:coreProperties>
</file>